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1" r:id="rId4"/>
    <p:sldId id="259" r:id="rId5"/>
    <p:sldId id="268" r:id="rId6"/>
    <p:sldId id="267" r:id="rId7"/>
    <p:sldId id="266" r:id="rId8"/>
    <p:sldId id="265" r:id="rId9"/>
    <p:sldId id="262" r:id="rId10"/>
    <p:sldId id="282" r:id="rId11"/>
    <p:sldId id="269" r:id="rId12"/>
    <p:sldId id="283" r:id="rId13"/>
    <p:sldId id="284" r:id="rId14"/>
    <p:sldId id="263" r:id="rId15"/>
    <p:sldId id="285" r:id="rId16"/>
    <p:sldId id="274" r:id="rId17"/>
    <p:sldId id="287" r:id="rId18"/>
    <p:sldId id="286" r:id="rId19"/>
    <p:sldId id="288" r:id="rId20"/>
    <p:sldId id="264" r:id="rId21"/>
    <p:sldId id="280" r:id="rId22"/>
    <p:sldId id="291" r:id="rId23"/>
    <p:sldId id="289" r:id="rId24"/>
    <p:sldId id="290" r:id="rId25"/>
    <p:sldId id="260" r:id="rId26"/>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CF5"/>
    <a:srgbClr val="BDE551"/>
    <a:srgbClr val="F08A73"/>
    <a:srgbClr val="FEDC23"/>
    <a:srgbClr val="404040"/>
    <a:srgbClr val="FFFFFF"/>
    <a:srgbClr val="ED7255"/>
    <a:srgbClr val="43B0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713" autoAdjust="0"/>
  </p:normalViewPr>
  <p:slideViewPr>
    <p:cSldViewPr snapToGrid="0">
      <p:cViewPr varScale="1">
        <p:scale>
          <a:sx n="94" d="100"/>
          <a:sy n="94" d="100"/>
        </p:scale>
        <p:origin x="113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FB6FB36-6B31-4915-9F57-14E8821B03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5A86CF48-5F45-46E4-9C47-6C5255F8AA5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03AD5794-448D-41B1-A03D-DD92AD480E38}" type="datetimeFigureOut">
              <a:rPr lang="zh-CN" altLang="en-US"/>
              <a:pPr>
                <a:defRPr/>
              </a:pPr>
              <a:t>2020/1/21</a:t>
            </a:fld>
            <a:endParaRPr lang="zh-CN" altLang="en-US"/>
          </a:p>
        </p:txBody>
      </p:sp>
      <p:sp>
        <p:nvSpPr>
          <p:cNvPr id="4" name="幻灯片图像占位符 3">
            <a:extLst>
              <a:ext uri="{FF2B5EF4-FFF2-40B4-BE49-F238E27FC236}">
                <a16:creationId xmlns:a16="http://schemas.microsoft.com/office/drawing/2014/main" id="{7416D23B-9713-4386-9295-77056074C53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44943122-D37D-4B9A-B041-CDDBBC32D12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410297AE-0222-4306-9193-EFB3C188835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9007CFD7-148F-4A89-AD0F-1D68EBEB370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21A7C88-CC47-48F1-94B9-A9AE0DA45175}"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a:extLst>
              <a:ext uri="{FF2B5EF4-FFF2-40B4-BE49-F238E27FC236}">
                <a16:creationId xmlns:a16="http://schemas.microsoft.com/office/drawing/2014/main" id="{CAE644FA-6646-49A3-890E-D402337FF6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a:extLst>
              <a:ext uri="{FF2B5EF4-FFF2-40B4-BE49-F238E27FC236}">
                <a16:creationId xmlns:a16="http://schemas.microsoft.com/office/drawing/2014/main" id="{275F1B84-2D75-4A58-8DEF-B53141BA1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0724" name="灯片编号占位符 3">
            <a:extLst>
              <a:ext uri="{FF2B5EF4-FFF2-40B4-BE49-F238E27FC236}">
                <a16:creationId xmlns:a16="http://schemas.microsoft.com/office/drawing/2014/main" id="{C27BEEBE-F171-48FB-8C6D-CC242BD193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E0674DC-0CB7-4959-BA43-A7147A2C4063}" type="slidenum">
              <a:rPr lang="zh-CN" altLang="en-US"/>
              <a:pPr/>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a:extLst>
              <a:ext uri="{FF2B5EF4-FFF2-40B4-BE49-F238E27FC236}">
                <a16:creationId xmlns:a16="http://schemas.microsoft.com/office/drawing/2014/main" id="{FB338FD0-77AF-4EEC-B730-DC876E1956F5}"/>
              </a:ext>
            </a:extLst>
          </p:cNvPr>
          <p:cNvSpPr>
            <a:spLocks noGrp="1"/>
          </p:cNvSpPr>
          <p:nvPr>
            <p:ph type="dt" sz="half" idx="10"/>
          </p:nvPr>
        </p:nvSpPr>
        <p:spPr/>
        <p:txBody>
          <a:bodyPr/>
          <a:lstStyle>
            <a:lvl1pPr>
              <a:defRPr/>
            </a:lvl1pPr>
          </a:lstStyle>
          <a:p>
            <a:pPr>
              <a:defRPr/>
            </a:pPr>
            <a:fld id="{8D350B6A-0ECE-475E-910B-30D86706221C}" type="datetimeFigureOut">
              <a:rPr lang="zh-CN" altLang="en-US"/>
              <a:pPr>
                <a:defRPr/>
              </a:pPr>
              <a:t>2020/1/21</a:t>
            </a:fld>
            <a:endParaRPr lang="zh-CN" altLang="en-US"/>
          </a:p>
        </p:txBody>
      </p:sp>
      <p:sp>
        <p:nvSpPr>
          <p:cNvPr id="5" name="Footer Placeholder 4">
            <a:extLst>
              <a:ext uri="{FF2B5EF4-FFF2-40B4-BE49-F238E27FC236}">
                <a16:creationId xmlns:a16="http://schemas.microsoft.com/office/drawing/2014/main" id="{2946DD37-26B6-4FBE-AE59-990D4CB74ADD}"/>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5B9357DE-768F-4EED-A23B-81C5EFBF805E}"/>
              </a:ext>
            </a:extLst>
          </p:cNvPr>
          <p:cNvSpPr>
            <a:spLocks noGrp="1"/>
          </p:cNvSpPr>
          <p:nvPr>
            <p:ph type="sldNum" sz="quarter" idx="12"/>
          </p:nvPr>
        </p:nvSpPr>
        <p:spPr/>
        <p:txBody>
          <a:bodyPr/>
          <a:lstStyle>
            <a:lvl1pPr>
              <a:defRPr/>
            </a:lvl1pPr>
          </a:lstStyle>
          <a:p>
            <a:fld id="{F9772E19-3900-432E-B2B5-D0887FD26CE0}" type="slidenum">
              <a:rPr lang="zh-CN" altLang="en-US"/>
              <a:pPr/>
              <a:t>‹#›</a:t>
            </a:fld>
            <a:endParaRPr lang="zh-CN" altLang="en-US"/>
          </a:p>
        </p:txBody>
      </p:sp>
    </p:spTree>
    <p:extLst>
      <p:ext uri="{BB962C8B-B14F-4D97-AF65-F5344CB8AC3E}">
        <p14:creationId xmlns:p14="http://schemas.microsoft.com/office/powerpoint/2010/main" val="355828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CEBA3A6A-5444-42C6-91C9-C26A577F1678}"/>
              </a:ext>
            </a:extLst>
          </p:cNvPr>
          <p:cNvSpPr>
            <a:spLocks noGrp="1"/>
          </p:cNvSpPr>
          <p:nvPr>
            <p:ph type="dt" sz="half" idx="10"/>
          </p:nvPr>
        </p:nvSpPr>
        <p:spPr/>
        <p:txBody>
          <a:bodyPr/>
          <a:lstStyle>
            <a:lvl1pPr>
              <a:defRPr/>
            </a:lvl1pPr>
          </a:lstStyle>
          <a:p>
            <a:pPr>
              <a:defRPr/>
            </a:pPr>
            <a:fld id="{8FB9D6D4-F68C-4BB2-81B8-4821CAF3AB6A}" type="datetimeFigureOut">
              <a:rPr lang="zh-CN" altLang="en-US"/>
              <a:pPr>
                <a:defRPr/>
              </a:pPr>
              <a:t>2020/1/21</a:t>
            </a:fld>
            <a:endParaRPr lang="zh-CN" altLang="en-US"/>
          </a:p>
        </p:txBody>
      </p:sp>
      <p:sp>
        <p:nvSpPr>
          <p:cNvPr id="5" name="Footer Placeholder 4">
            <a:extLst>
              <a:ext uri="{FF2B5EF4-FFF2-40B4-BE49-F238E27FC236}">
                <a16:creationId xmlns:a16="http://schemas.microsoft.com/office/drawing/2014/main" id="{3435913B-5257-4DB7-BB7E-08CBC785B241}"/>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A9EF47E4-901A-4E08-A27F-872F186CB2A7}"/>
              </a:ext>
            </a:extLst>
          </p:cNvPr>
          <p:cNvSpPr>
            <a:spLocks noGrp="1"/>
          </p:cNvSpPr>
          <p:nvPr>
            <p:ph type="sldNum" sz="quarter" idx="12"/>
          </p:nvPr>
        </p:nvSpPr>
        <p:spPr/>
        <p:txBody>
          <a:bodyPr/>
          <a:lstStyle>
            <a:lvl1pPr>
              <a:defRPr/>
            </a:lvl1pPr>
          </a:lstStyle>
          <a:p>
            <a:fld id="{0D86FB53-B7F3-4E3B-BA89-FEB18412D147}" type="slidenum">
              <a:rPr lang="zh-CN" altLang="en-US"/>
              <a:pPr/>
              <a:t>‹#›</a:t>
            </a:fld>
            <a:endParaRPr lang="zh-CN" altLang="en-US"/>
          </a:p>
        </p:txBody>
      </p:sp>
    </p:spTree>
    <p:extLst>
      <p:ext uri="{BB962C8B-B14F-4D97-AF65-F5344CB8AC3E}">
        <p14:creationId xmlns:p14="http://schemas.microsoft.com/office/powerpoint/2010/main" val="366810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16BE5539-3B8E-4772-8C44-B3C16B50481F}"/>
              </a:ext>
            </a:extLst>
          </p:cNvPr>
          <p:cNvSpPr>
            <a:spLocks noGrp="1"/>
          </p:cNvSpPr>
          <p:nvPr>
            <p:ph type="dt" sz="half" idx="10"/>
          </p:nvPr>
        </p:nvSpPr>
        <p:spPr/>
        <p:txBody>
          <a:bodyPr/>
          <a:lstStyle>
            <a:lvl1pPr>
              <a:defRPr/>
            </a:lvl1pPr>
          </a:lstStyle>
          <a:p>
            <a:pPr>
              <a:defRPr/>
            </a:pPr>
            <a:fld id="{5D1CC7BE-0176-4310-96EB-70FA5DF905B8}" type="datetimeFigureOut">
              <a:rPr lang="zh-CN" altLang="en-US"/>
              <a:pPr>
                <a:defRPr/>
              </a:pPr>
              <a:t>2020/1/21</a:t>
            </a:fld>
            <a:endParaRPr lang="zh-CN" altLang="en-US"/>
          </a:p>
        </p:txBody>
      </p:sp>
      <p:sp>
        <p:nvSpPr>
          <p:cNvPr id="5" name="Footer Placeholder 4">
            <a:extLst>
              <a:ext uri="{FF2B5EF4-FFF2-40B4-BE49-F238E27FC236}">
                <a16:creationId xmlns:a16="http://schemas.microsoft.com/office/drawing/2014/main" id="{DE619DDA-03AF-45C3-810B-8D91E0BDA002}"/>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9D7B8EE1-31C6-493C-94D4-9D238A44AD52}"/>
              </a:ext>
            </a:extLst>
          </p:cNvPr>
          <p:cNvSpPr>
            <a:spLocks noGrp="1"/>
          </p:cNvSpPr>
          <p:nvPr>
            <p:ph type="sldNum" sz="quarter" idx="12"/>
          </p:nvPr>
        </p:nvSpPr>
        <p:spPr/>
        <p:txBody>
          <a:bodyPr/>
          <a:lstStyle>
            <a:lvl1pPr>
              <a:defRPr/>
            </a:lvl1pPr>
          </a:lstStyle>
          <a:p>
            <a:fld id="{5C987563-BB56-42B0-A078-4172C1E2DC2C}" type="slidenum">
              <a:rPr lang="zh-CN" altLang="en-US"/>
              <a:pPr/>
              <a:t>‹#›</a:t>
            </a:fld>
            <a:endParaRPr lang="zh-CN" altLang="en-US"/>
          </a:p>
        </p:txBody>
      </p:sp>
    </p:spTree>
    <p:extLst>
      <p:ext uri="{BB962C8B-B14F-4D97-AF65-F5344CB8AC3E}">
        <p14:creationId xmlns:p14="http://schemas.microsoft.com/office/powerpoint/2010/main" val="341379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818BE4B0-3E09-475B-B6C3-8E7FD6D2B570}"/>
              </a:ext>
            </a:extLst>
          </p:cNvPr>
          <p:cNvSpPr>
            <a:spLocks noGrp="1"/>
          </p:cNvSpPr>
          <p:nvPr>
            <p:ph type="dt" sz="half" idx="10"/>
          </p:nvPr>
        </p:nvSpPr>
        <p:spPr/>
        <p:txBody>
          <a:bodyPr/>
          <a:lstStyle>
            <a:lvl1pPr>
              <a:defRPr/>
            </a:lvl1pPr>
          </a:lstStyle>
          <a:p>
            <a:pPr>
              <a:defRPr/>
            </a:pPr>
            <a:fld id="{77702F7F-7E27-4AF5-A1A6-F4796FC89301}" type="datetimeFigureOut">
              <a:rPr lang="zh-CN" altLang="en-US"/>
              <a:pPr>
                <a:defRPr/>
              </a:pPr>
              <a:t>2020/1/21</a:t>
            </a:fld>
            <a:endParaRPr lang="zh-CN" altLang="en-US"/>
          </a:p>
        </p:txBody>
      </p:sp>
      <p:sp>
        <p:nvSpPr>
          <p:cNvPr id="5" name="Footer Placeholder 4">
            <a:extLst>
              <a:ext uri="{FF2B5EF4-FFF2-40B4-BE49-F238E27FC236}">
                <a16:creationId xmlns:a16="http://schemas.microsoft.com/office/drawing/2014/main" id="{2D9E097E-A695-4E24-8E16-F9935D052BB3}"/>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8B919167-38F0-428C-BF6E-36E8E83BA3CC}"/>
              </a:ext>
            </a:extLst>
          </p:cNvPr>
          <p:cNvSpPr>
            <a:spLocks noGrp="1"/>
          </p:cNvSpPr>
          <p:nvPr>
            <p:ph type="sldNum" sz="quarter" idx="12"/>
          </p:nvPr>
        </p:nvSpPr>
        <p:spPr/>
        <p:txBody>
          <a:bodyPr/>
          <a:lstStyle>
            <a:lvl1pPr>
              <a:defRPr/>
            </a:lvl1pPr>
          </a:lstStyle>
          <a:p>
            <a:fld id="{B15948A6-D99C-47F2-AF0D-44A5F8F0FC06}" type="slidenum">
              <a:rPr lang="zh-CN" altLang="en-US"/>
              <a:pPr/>
              <a:t>‹#›</a:t>
            </a:fld>
            <a:endParaRPr lang="zh-CN" altLang="en-US"/>
          </a:p>
        </p:txBody>
      </p:sp>
    </p:spTree>
    <p:extLst>
      <p:ext uri="{BB962C8B-B14F-4D97-AF65-F5344CB8AC3E}">
        <p14:creationId xmlns:p14="http://schemas.microsoft.com/office/powerpoint/2010/main" val="230143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35C6A8F7-BB4A-4898-9199-698AD66985F7}"/>
              </a:ext>
            </a:extLst>
          </p:cNvPr>
          <p:cNvSpPr>
            <a:spLocks noGrp="1"/>
          </p:cNvSpPr>
          <p:nvPr>
            <p:ph type="dt" sz="half" idx="10"/>
          </p:nvPr>
        </p:nvSpPr>
        <p:spPr/>
        <p:txBody>
          <a:bodyPr/>
          <a:lstStyle>
            <a:lvl1pPr>
              <a:defRPr/>
            </a:lvl1pPr>
          </a:lstStyle>
          <a:p>
            <a:pPr>
              <a:defRPr/>
            </a:pPr>
            <a:fld id="{DB8571EF-82B9-446C-A4D7-97233D37109B}" type="datetimeFigureOut">
              <a:rPr lang="zh-CN" altLang="en-US"/>
              <a:pPr>
                <a:defRPr/>
              </a:pPr>
              <a:t>2020/1/21</a:t>
            </a:fld>
            <a:endParaRPr lang="zh-CN" altLang="en-US"/>
          </a:p>
        </p:txBody>
      </p:sp>
      <p:sp>
        <p:nvSpPr>
          <p:cNvPr id="5" name="Footer Placeholder 4">
            <a:extLst>
              <a:ext uri="{FF2B5EF4-FFF2-40B4-BE49-F238E27FC236}">
                <a16:creationId xmlns:a16="http://schemas.microsoft.com/office/drawing/2014/main" id="{44A1E79E-26BC-43A0-BC39-C2E8FD287D15}"/>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F1C637F6-C7DF-455C-AE1C-FBDCA146F526}"/>
              </a:ext>
            </a:extLst>
          </p:cNvPr>
          <p:cNvSpPr>
            <a:spLocks noGrp="1"/>
          </p:cNvSpPr>
          <p:nvPr>
            <p:ph type="sldNum" sz="quarter" idx="12"/>
          </p:nvPr>
        </p:nvSpPr>
        <p:spPr/>
        <p:txBody>
          <a:bodyPr/>
          <a:lstStyle>
            <a:lvl1pPr>
              <a:defRPr/>
            </a:lvl1pPr>
          </a:lstStyle>
          <a:p>
            <a:fld id="{C139939F-0D7B-47D5-ADB6-7447ECC397C9}" type="slidenum">
              <a:rPr lang="zh-CN" altLang="en-US"/>
              <a:pPr/>
              <a:t>‹#›</a:t>
            </a:fld>
            <a:endParaRPr lang="zh-CN" altLang="en-US"/>
          </a:p>
        </p:txBody>
      </p:sp>
    </p:spTree>
    <p:extLst>
      <p:ext uri="{BB962C8B-B14F-4D97-AF65-F5344CB8AC3E}">
        <p14:creationId xmlns:p14="http://schemas.microsoft.com/office/powerpoint/2010/main" val="276183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a:extLst>
              <a:ext uri="{FF2B5EF4-FFF2-40B4-BE49-F238E27FC236}">
                <a16:creationId xmlns:a16="http://schemas.microsoft.com/office/drawing/2014/main" id="{417F604D-1F99-418A-95E3-CB1EBB8899FF}"/>
              </a:ext>
            </a:extLst>
          </p:cNvPr>
          <p:cNvSpPr>
            <a:spLocks noGrp="1"/>
          </p:cNvSpPr>
          <p:nvPr>
            <p:ph type="dt" sz="half" idx="10"/>
          </p:nvPr>
        </p:nvSpPr>
        <p:spPr/>
        <p:txBody>
          <a:bodyPr/>
          <a:lstStyle>
            <a:lvl1pPr>
              <a:defRPr/>
            </a:lvl1pPr>
          </a:lstStyle>
          <a:p>
            <a:pPr>
              <a:defRPr/>
            </a:pPr>
            <a:fld id="{F42D8154-8DF5-46C0-A68D-43ABB18C7B04}" type="datetimeFigureOut">
              <a:rPr lang="zh-CN" altLang="en-US"/>
              <a:pPr>
                <a:defRPr/>
              </a:pPr>
              <a:t>2020/1/21</a:t>
            </a:fld>
            <a:endParaRPr lang="zh-CN" altLang="en-US"/>
          </a:p>
        </p:txBody>
      </p:sp>
      <p:sp>
        <p:nvSpPr>
          <p:cNvPr id="6" name="Footer Placeholder 4">
            <a:extLst>
              <a:ext uri="{FF2B5EF4-FFF2-40B4-BE49-F238E27FC236}">
                <a16:creationId xmlns:a16="http://schemas.microsoft.com/office/drawing/2014/main" id="{4569DFBA-13D3-43EC-92A7-FE086D453DD4}"/>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45B5CAB5-0B82-4BE1-BE7A-3F7211E96B7F}"/>
              </a:ext>
            </a:extLst>
          </p:cNvPr>
          <p:cNvSpPr>
            <a:spLocks noGrp="1"/>
          </p:cNvSpPr>
          <p:nvPr>
            <p:ph type="sldNum" sz="quarter" idx="12"/>
          </p:nvPr>
        </p:nvSpPr>
        <p:spPr/>
        <p:txBody>
          <a:bodyPr/>
          <a:lstStyle>
            <a:lvl1pPr>
              <a:defRPr/>
            </a:lvl1pPr>
          </a:lstStyle>
          <a:p>
            <a:fld id="{9F95B6E2-B6FC-4D3A-8663-F8D3F5074630}" type="slidenum">
              <a:rPr lang="zh-CN" altLang="en-US"/>
              <a:pPr/>
              <a:t>‹#›</a:t>
            </a:fld>
            <a:endParaRPr lang="zh-CN" altLang="en-US"/>
          </a:p>
        </p:txBody>
      </p:sp>
    </p:spTree>
    <p:extLst>
      <p:ext uri="{BB962C8B-B14F-4D97-AF65-F5344CB8AC3E}">
        <p14:creationId xmlns:p14="http://schemas.microsoft.com/office/powerpoint/2010/main" val="158248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a:extLst>
              <a:ext uri="{FF2B5EF4-FFF2-40B4-BE49-F238E27FC236}">
                <a16:creationId xmlns:a16="http://schemas.microsoft.com/office/drawing/2014/main" id="{AA748FEA-D92C-4F44-BAA6-36ACEE5D8304}"/>
              </a:ext>
            </a:extLst>
          </p:cNvPr>
          <p:cNvSpPr>
            <a:spLocks noGrp="1"/>
          </p:cNvSpPr>
          <p:nvPr>
            <p:ph type="dt" sz="half" idx="10"/>
          </p:nvPr>
        </p:nvSpPr>
        <p:spPr/>
        <p:txBody>
          <a:bodyPr/>
          <a:lstStyle>
            <a:lvl1pPr>
              <a:defRPr/>
            </a:lvl1pPr>
          </a:lstStyle>
          <a:p>
            <a:pPr>
              <a:defRPr/>
            </a:pPr>
            <a:fld id="{2001946E-F8EC-47AC-9922-2A14BC7411A6}" type="datetimeFigureOut">
              <a:rPr lang="zh-CN" altLang="en-US"/>
              <a:pPr>
                <a:defRPr/>
              </a:pPr>
              <a:t>2020/1/21</a:t>
            </a:fld>
            <a:endParaRPr lang="zh-CN" altLang="en-US"/>
          </a:p>
        </p:txBody>
      </p:sp>
      <p:sp>
        <p:nvSpPr>
          <p:cNvPr id="8" name="Footer Placeholder 4">
            <a:extLst>
              <a:ext uri="{FF2B5EF4-FFF2-40B4-BE49-F238E27FC236}">
                <a16:creationId xmlns:a16="http://schemas.microsoft.com/office/drawing/2014/main" id="{0536C9F4-68B6-47BB-8204-16F4DA32EDBB}"/>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id="{F1C6307D-FE8F-444A-927D-3B21B65F1028}"/>
              </a:ext>
            </a:extLst>
          </p:cNvPr>
          <p:cNvSpPr>
            <a:spLocks noGrp="1"/>
          </p:cNvSpPr>
          <p:nvPr>
            <p:ph type="sldNum" sz="quarter" idx="12"/>
          </p:nvPr>
        </p:nvSpPr>
        <p:spPr/>
        <p:txBody>
          <a:bodyPr/>
          <a:lstStyle>
            <a:lvl1pPr>
              <a:defRPr/>
            </a:lvl1pPr>
          </a:lstStyle>
          <a:p>
            <a:fld id="{1769B1D6-2C9B-49C3-ADF1-FA9665D6E2B5}" type="slidenum">
              <a:rPr lang="zh-CN" altLang="en-US"/>
              <a:pPr/>
              <a:t>‹#›</a:t>
            </a:fld>
            <a:endParaRPr lang="zh-CN" altLang="en-US"/>
          </a:p>
        </p:txBody>
      </p:sp>
    </p:spTree>
    <p:extLst>
      <p:ext uri="{BB962C8B-B14F-4D97-AF65-F5344CB8AC3E}">
        <p14:creationId xmlns:p14="http://schemas.microsoft.com/office/powerpoint/2010/main" val="308758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2EB4D522-E84F-4359-8417-D10621916E6B}"/>
              </a:ext>
            </a:extLst>
          </p:cNvPr>
          <p:cNvSpPr>
            <a:spLocks noGrp="1"/>
          </p:cNvSpPr>
          <p:nvPr>
            <p:ph type="dt" sz="half" idx="10"/>
          </p:nvPr>
        </p:nvSpPr>
        <p:spPr/>
        <p:txBody>
          <a:bodyPr/>
          <a:lstStyle>
            <a:lvl1pPr>
              <a:defRPr/>
            </a:lvl1pPr>
          </a:lstStyle>
          <a:p>
            <a:pPr>
              <a:defRPr/>
            </a:pPr>
            <a:fld id="{671A9A61-C2AF-4B11-8BFE-DC3B90A47586}" type="datetimeFigureOut">
              <a:rPr lang="zh-CN" altLang="en-US"/>
              <a:pPr>
                <a:defRPr/>
              </a:pPr>
              <a:t>2020/1/21</a:t>
            </a:fld>
            <a:endParaRPr lang="zh-CN" altLang="en-US"/>
          </a:p>
        </p:txBody>
      </p:sp>
      <p:sp>
        <p:nvSpPr>
          <p:cNvPr id="4" name="Footer Placeholder 4">
            <a:extLst>
              <a:ext uri="{FF2B5EF4-FFF2-40B4-BE49-F238E27FC236}">
                <a16:creationId xmlns:a16="http://schemas.microsoft.com/office/drawing/2014/main" id="{A96058C0-A1DA-4ED7-87FF-BE660CD4B20D}"/>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id="{3B0462CE-5AB5-4A79-95FE-C7C229B128CC}"/>
              </a:ext>
            </a:extLst>
          </p:cNvPr>
          <p:cNvSpPr>
            <a:spLocks noGrp="1"/>
          </p:cNvSpPr>
          <p:nvPr>
            <p:ph type="sldNum" sz="quarter" idx="12"/>
          </p:nvPr>
        </p:nvSpPr>
        <p:spPr/>
        <p:txBody>
          <a:bodyPr/>
          <a:lstStyle>
            <a:lvl1pPr>
              <a:defRPr/>
            </a:lvl1pPr>
          </a:lstStyle>
          <a:p>
            <a:fld id="{DCF9ECE8-D7EF-4C73-ADA2-2CCDCC9E0D04}" type="slidenum">
              <a:rPr lang="zh-CN" altLang="en-US"/>
              <a:pPr/>
              <a:t>‹#›</a:t>
            </a:fld>
            <a:endParaRPr lang="zh-CN" altLang="en-US"/>
          </a:p>
        </p:txBody>
      </p:sp>
    </p:spTree>
    <p:extLst>
      <p:ext uri="{BB962C8B-B14F-4D97-AF65-F5344CB8AC3E}">
        <p14:creationId xmlns:p14="http://schemas.microsoft.com/office/powerpoint/2010/main" val="4122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707DE1-143C-48C0-B1BB-883CE340DA06}"/>
              </a:ext>
            </a:extLst>
          </p:cNvPr>
          <p:cNvSpPr>
            <a:spLocks noGrp="1"/>
          </p:cNvSpPr>
          <p:nvPr>
            <p:ph type="dt" sz="half" idx="10"/>
          </p:nvPr>
        </p:nvSpPr>
        <p:spPr/>
        <p:txBody>
          <a:bodyPr/>
          <a:lstStyle>
            <a:lvl1pPr>
              <a:defRPr/>
            </a:lvl1pPr>
          </a:lstStyle>
          <a:p>
            <a:pPr>
              <a:defRPr/>
            </a:pPr>
            <a:fld id="{3489F8BA-72FB-4634-A23B-7851B59B01AA}" type="datetimeFigureOut">
              <a:rPr lang="zh-CN" altLang="en-US"/>
              <a:pPr>
                <a:defRPr/>
              </a:pPr>
              <a:t>2020/1/21</a:t>
            </a:fld>
            <a:endParaRPr lang="zh-CN" altLang="en-US"/>
          </a:p>
        </p:txBody>
      </p:sp>
      <p:sp>
        <p:nvSpPr>
          <p:cNvPr id="3" name="Footer Placeholder 4">
            <a:extLst>
              <a:ext uri="{FF2B5EF4-FFF2-40B4-BE49-F238E27FC236}">
                <a16:creationId xmlns:a16="http://schemas.microsoft.com/office/drawing/2014/main" id="{E4CF0969-E17B-407E-A591-E2C8F5C46C61}"/>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id="{C2516BD2-F330-4E71-872A-A129469B13DB}"/>
              </a:ext>
            </a:extLst>
          </p:cNvPr>
          <p:cNvSpPr>
            <a:spLocks noGrp="1"/>
          </p:cNvSpPr>
          <p:nvPr>
            <p:ph type="sldNum" sz="quarter" idx="12"/>
          </p:nvPr>
        </p:nvSpPr>
        <p:spPr/>
        <p:txBody>
          <a:bodyPr/>
          <a:lstStyle>
            <a:lvl1pPr>
              <a:defRPr/>
            </a:lvl1pPr>
          </a:lstStyle>
          <a:p>
            <a:fld id="{9FA6E7D8-582E-493F-B704-AA852273A291}" type="slidenum">
              <a:rPr lang="zh-CN" altLang="en-US"/>
              <a:pPr/>
              <a:t>‹#›</a:t>
            </a:fld>
            <a:endParaRPr lang="zh-CN" altLang="en-US"/>
          </a:p>
        </p:txBody>
      </p:sp>
    </p:spTree>
    <p:extLst>
      <p:ext uri="{BB962C8B-B14F-4D97-AF65-F5344CB8AC3E}">
        <p14:creationId xmlns:p14="http://schemas.microsoft.com/office/powerpoint/2010/main" val="42939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3D6CB930-CDA5-40C3-9E92-62F7D8C95BE0}"/>
              </a:ext>
            </a:extLst>
          </p:cNvPr>
          <p:cNvSpPr>
            <a:spLocks noGrp="1"/>
          </p:cNvSpPr>
          <p:nvPr>
            <p:ph type="dt" sz="half" idx="10"/>
          </p:nvPr>
        </p:nvSpPr>
        <p:spPr/>
        <p:txBody>
          <a:bodyPr/>
          <a:lstStyle>
            <a:lvl1pPr>
              <a:defRPr/>
            </a:lvl1pPr>
          </a:lstStyle>
          <a:p>
            <a:pPr>
              <a:defRPr/>
            </a:pPr>
            <a:fld id="{08CF0F31-A6D9-4F1B-895E-C6B7C9D6B917}" type="datetimeFigureOut">
              <a:rPr lang="zh-CN" altLang="en-US"/>
              <a:pPr>
                <a:defRPr/>
              </a:pPr>
              <a:t>2020/1/21</a:t>
            </a:fld>
            <a:endParaRPr lang="zh-CN" altLang="en-US"/>
          </a:p>
        </p:txBody>
      </p:sp>
      <p:sp>
        <p:nvSpPr>
          <p:cNvPr id="6" name="Footer Placeholder 4">
            <a:extLst>
              <a:ext uri="{FF2B5EF4-FFF2-40B4-BE49-F238E27FC236}">
                <a16:creationId xmlns:a16="http://schemas.microsoft.com/office/drawing/2014/main" id="{56EBA341-750D-49AA-9E35-F0780491F5F7}"/>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F0C14BF3-F4F7-4197-8575-26EDEFDEFDDC}"/>
              </a:ext>
            </a:extLst>
          </p:cNvPr>
          <p:cNvSpPr>
            <a:spLocks noGrp="1"/>
          </p:cNvSpPr>
          <p:nvPr>
            <p:ph type="sldNum" sz="quarter" idx="12"/>
          </p:nvPr>
        </p:nvSpPr>
        <p:spPr/>
        <p:txBody>
          <a:bodyPr/>
          <a:lstStyle>
            <a:lvl1pPr>
              <a:defRPr/>
            </a:lvl1pPr>
          </a:lstStyle>
          <a:p>
            <a:fld id="{5BDD6803-779F-4F67-BF5D-5DD06E53C2B1}" type="slidenum">
              <a:rPr lang="zh-CN" altLang="en-US"/>
              <a:pPr/>
              <a:t>‹#›</a:t>
            </a:fld>
            <a:endParaRPr lang="zh-CN" altLang="en-US"/>
          </a:p>
        </p:txBody>
      </p:sp>
    </p:spTree>
    <p:extLst>
      <p:ext uri="{BB962C8B-B14F-4D97-AF65-F5344CB8AC3E}">
        <p14:creationId xmlns:p14="http://schemas.microsoft.com/office/powerpoint/2010/main" val="130769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9B37DBC3-6E89-494B-BEC7-35BA3A026FA0}"/>
              </a:ext>
            </a:extLst>
          </p:cNvPr>
          <p:cNvSpPr>
            <a:spLocks noGrp="1"/>
          </p:cNvSpPr>
          <p:nvPr>
            <p:ph type="dt" sz="half" idx="10"/>
          </p:nvPr>
        </p:nvSpPr>
        <p:spPr/>
        <p:txBody>
          <a:bodyPr/>
          <a:lstStyle>
            <a:lvl1pPr>
              <a:defRPr/>
            </a:lvl1pPr>
          </a:lstStyle>
          <a:p>
            <a:pPr>
              <a:defRPr/>
            </a:pPr>
            <a:fld id="{4459A42E-BEE8-4FDF-ABE1-5677156F462A}" type="datetimeFigureOut">
              <a:rPr lang="zh-CN" altLang="en-US"/>
              <a:pPr>
                <a:defRPr/>
              </a:pPr>
              <a:t>2020/1/21</a:t>
            </a:fld>
            <a:endParaRPr lang="zh-CN" altLang="en-US"/>
          </a:p>
        </p:txBody>
      </p:sp>
      <p:sp>
        <p:nvSpPr>
          <p:cNvPr id="6" name="Footer Placeholder 4">
            <a:extLst>
              <a:ext uri="{FF2B5EF4-FFF2-40B4-BE49-F238E27FC236}">
                <a16:creationId xmlns:a16="http://schemas.microsoft.com/office/drawing/2014/main" id="{C5BCB077-3957-484D-BEAD-12C2040A7D8D}"/>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0075CEB7-46CA-4BE4-91F6-4E33E36C0617}"/>
              </a:ext>
            </a:extLst>
          </p:cNvPr>
          <p:cNvSpPr>
            <a:spLocks noGrp="1"/>
          </p:cNvSpPr>
          <p:nvPr>
            <p:ph type="sldNum" sz="quarter" idx="12"/>
          </p:nvPr>
        </p:nvSpPr>
        <p:spPr/>
        <p:txBody>
          <a:bodyPr/>
          <a:lstStyle>
            <a:lvl1pPr>
              <a:defRPr/>
            </a:lvl1pPr>
          </a:lstStyle>
          <a:p>
            <a:fld id="{87413527-F185-4E55-9BBC-7E93961C47BB}" type="slidenum">
              <a:rPr lang="zh-CN" altLang="en-US"/>
              <a:pPr/>
              <a:t>‹#›</a:t>
            </a:fld>
            <a:endParaRPr lang="zh-CN" altLang="en-US"/>
          </a:p>
        </p:txBody>
      </p:sp>
    </p:spTree>
    <p:extLst>
      <p:ext uri="{BB962C8B-B14F-4D97-AF65-F5344CB8AC3E}">
        <p14:creationId xmlns:p14="http://schemas.microsoft.com/office/powerpoint/2010/main" val="208191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0E1B23-A875-4175-8017-EA7EE5B5097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a:extLst>
              <a:ext uri="{FF2B5EF4-FFF2-40B4-BE49-F238E27FC236}">
                <a16:creationId xmlns:a16="http://schemas.microsoft.com/office/drawing/2014/main" id="{E3B8FE6C-BD18-464A-874E-287407B7CB63}"/>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a:extLst>
              <a:ext uri="{FF2B5EF4-FFF2-40B4-BE49-F238E27FC236}">
                <a16:creationId xmlns:a16="http://schemas.microsoft.com/office/drawing/2014/main" id="{9BAB28B4-035B-45BD-8905-69CC3D6185F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537B364-0AD3-42FF-B607-70BAC029440A}" type="datetimeFigureOut">
              <a:rPr lang="zh-CN" altLang="en-US"/>
              <a:pPr>
                <a:defRPr/>
              </a:pPr>
              <a:t>2020/1/21</a:t>
            </a:fld>
            <a:endParaRPr lang="zh-CN" altLang="en-US"/>
          </a:p>
        </p:txBody>
      </p:sp>
      <p:sp>
        <p:nvSpPr>
          <p:cNvPr id="5" name="Footer Placeholder 4">
            <a:extLst>
              <a:ext uri="{FF2B5EF4-FFF2-40B4-BE49-F238E27FC236}">
                <a16:creationId xmlns:a16="http://schemas.microsoft.com/office/drawing/2014/main" id="{B3F40046-401C-4F45-B188-B05D7BF2BBB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a:extLst>
              <a:ext uri="{FF2B5EF4-FFF2-40B4-BE49-F238E27FC236}">
                <a16:creationId xmlns:a16="http://schemas.microsoft.com/office/drawing/2014/main" id="{99E13AF5-2F46-489D-9F33-7125991109A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3539923-8A46-4E2A-8060-0C266396FB9D}"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BCF5"/>
        </a:solidFill>
        <a:effectLst/>
      </p:bgPr>
    </p:bg>
    <p:spTree>
      <p:nvGrpSpPr>
        <p:cNvPr id="1" name=""/>
        <p:cNvGrpSpPr/>
        <p:nvPr/>
      </p:nvGrpSpPr>
      <p:grpSpPr>
        <a:xfrm>
          <a:off x="0" y="0"/>
          <a:ext cx="0" cy="0"/>
          <a:chOff x="0" y="0"/>
          <a:chExt cx="0" cy="0"/>
        </a:xfrm>
      </p:grpSpPr>
      <p:grpSp>
        <p:nvGrpSpPr>
          <p:cNvPr id="3074" name="组合 249">
            <a:extLst>
              <a:ext uri="{FF2B5EF4-FFF2-40B4-BE49-F238E27FC236}">
                <a16:creationId xmlns:a16="http://schemas.microsoft.com/office/drawing/2014/main" id="{2C684958-BAFE-400C-80A4-B23EA9E36FB3}"/>
              </a:ext>
            </a:extLst>
          </p:cNvPr>
          <p:cNvGrpSpPr>
            <a:grpSpLocks/>
          </p:cNvGrpSpPr>
          <p:nvPr/>
        </p:nvGrpSpPr>
        <p:grpSpPr bwMode="auto">
          <a:xfrm>
            <a:off x="346075" y="2189163"/>
            <a:ext cx="3765550" cy="2979737"/>
            <a:chOff x="6550196" y="1156381"/>
            <a:chExt cx="4710460" cy="3727827"/>
          </a:xfrm>
        </p:grpSpPr>
        <p:grpSp>
          <p:nvGrpSpPr>
            <p:cNvPr id="3141" name="组合 73">
              <a:extLst>
                <a:ext uri="{FF2B5EF4-FFF2-40B4-BE49-F238E27FC236}">
                  <a16:creationId xmlns:a16="http://schemas.microsoft.com/office/drawing/2014/main" id="{7D4F0752-EFDB-4D91-A419-4D5914BE5AE8}"/>
                </a:ext>
              </a:extLst>
            </p:cNvPr>
            <p:cNvGrpSpPr>
              <a:grpSpLocks/>
            </p:cNvGrpSpPr>
            <p:nvPr/>
          </p:nvGrpSpPr>
          <p:grpSpPr bwMode="auto">
            <a:xfrm>
              <a:off x="6550196" y="1156381"/>
              <a:ext cx="4710460" cy="3727827"/>
              <a:chOff x="6550196" y="1156381"/>
              <a:chExt cx="4710460" cy="3727827"/>
            </a:xfrm>
          </p:grpSpPr>
          <p:grpSp>
            <p:nvGrpSpPr>
              <p:cNvPr id="3183" name="组合 74">
                <a:extLst>
                  <a:ext uri="{FF2B5EF4-FFF2-40B4-BE49-F238E27FC236}">
                    <a16:creationId xmlns:a16="http://schemas.microsoft.com/office/drawing/2014/main" id="{5BF637DA-1854-43C8-AE10-EC9AAF1DACF0}"/>
                  </a:ext>
                </a:extLst>
              </p:cNvPr>
              <p:cNvGrpSpPr>
                <a:grpSpLocks/>
              </p:cNvGrpSpPr>
              <p:nvPr/>
            </p:nvGrpSpPr>
            <p:grpSpPr bwMode="auto">
              <a:xfrm>
                <a:off x="6550196" y="1156381"/>
                <a:ext cx="4710460" cy="3727827"/>
                <a:chOff x="502879" y="819888"/>
                <a:chExt cx="3851442" cy="3048006"/>
              </a:xfrm>
            </p:grpSpPr>
            <p:grpSp>
              <p:nvGrpSpPr>
                <p:cNvPr id="3185" name="组合 76">
                  <a:extLst>
                    <a:ext uri="{FF2B5EF4-FFF2-40B4-BE49-F238E27FC236}">
                      <a16:creationId xmlns:a16="http://schemas.microsoft.com/office/drawing/2014/main" id="{30A504A3-9637-498F-B397-674F9D5C0567}"/>
                    </a:ext>
                  </a:extLst>
                </p:cNvPr>
                <p:cNvGrpSpPr>
                  <a:grpSpLocks/>
                </p:cNvGrpSpPr>
                <p:nvPr/>
              </p:nvGrpSpPr>
              <p:grpSpPr bwMode="auto">
                <a:xfrm>
                  <a:off x="502879" y="819888"/>
                  <a:ext cx="3851442" cy="3048006"/>
                  <a:chOff x="502880" y="819888"/>
                  <a:chExt cx="3732583" cy="2953942"/>
                </a:xfrm>
              </p:grpSpPr>
              <p:sp>
                <p:nvSpPr>
                  <p:cNvPr id="79" name="圆角矩形 1">
                    <a:extLst>
                      <a:ext uri="{FF2B5EF4-FFF2-40B4-BE49-F238E27FC236}">
                        <a16:creationId xmlns:a16="http://schemas.microsoft.com/office/drawing/2014/main" id="{46ED42BE-A36D-4324-9F6C-7EB60A7AB6E5}"/>
                      </a:ext>
                    </a:extLst>
                  </p:cNvPr>
                  <p:cNvSpPr/>
                  <p:nvPr/>
                </p:nvSpPr>
                <p:spPr>
                  <a:xfrm>
                    <a:off x="502880" y="819888"/>
                    <a:ext cx="3732583" cy="2447192"/>
                  </a:xfrm>
                  <a:custGeom>
                    <a:avLst/>
                    <a:gdLst/>
                    <a:ahLst/>
                    <a:cxnLst/>
                    <a:rect l="l" t="t" r="r" b="b"/>
                    <a:pathLst>
                      <a:path w="5436000" h="3564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0" name="圆角矩形 12">
                    <a:extLst>
                      <a:ext uri="{FF2B5EF4-FFF2-40B4-BE49-F238E27FC236}">
                        <a16:creationId xmlns:a16="http://schemas.microsoft.com/office/drawing/2014/main" id="{3E73D5D8-19AE-42FD-BBCE-7F63430B8760}"/>
                      </a:ext>
                    </a:extLst>
                  </p:cNvPr>
                  <p:cNvSpPr/>
                  <p:nvPr/>
                </p:nvSpPr>
                <p:spPr>
                  <a:xfrm>
                    <a:off x="502880" y="819888"/>
                    <a:ext cx="3732583" cy="2111982"/>
                  </a:xfrm>
                  <a:custGeom>
                    <a:avLst/>
                    <a:gdLst/>
                    <a:ahLst/>
                    <a:cxnLst/>
                    <a:rect l="l" t="t" r="r" b="b"/>
                    <a:pathLst>
                      <a:path w="5436000" h="3075136">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1" name="矩形 14">
                    <a:extLst>
                      <a:ext uri="{FF2B5EF4-FFF2-40B4-BE49-F238E27FC236}">
                        <a16:creationId xmlns:a16="http://schemas.microsoft.com/office/drawing/2014/main" id="{87368D90-6931-4998-840B-6C38E586BDDB}"/>
                      </a:ext>
                    </a:extLst>
                  </p:cNvPr>
                  <p:cNvSpPr/>
                  <p:nvPr/>
                </p:nvSpPr>
                <p:spPr>
                  <a:xfrm>
                    <a:off x="663387" y="974116"/>
                    <a:ext cx="3411568" cy="1803526"/>
                  </a:xfrm>
                  <a:custGeom>
                    <a:avLst/>
                    <a:gdLst/>
                    <a:ahLst/>
                    <a:cxnLst/>
                    <a:rect l="l" t="t" r="r" b="b"/>
                    <a:pathLst>
                      <a:path w="4968000" h="2628000">
                        <a:moveTo>
                          <a:pt x="18000" y="18000"/>
                        </a:moveTo>
                        <a:lnTo>
                          <a:pt x="18000" y="2610000"/>
                        </a:lnTo>
                        <a:lnTo>
                          <a:pt x="4950000" y="2610000"/>
                        </a:lnTo>
                        <a:lnTo>
                          <a:pt x="4950000" y="18000"/>
                        </a:lnTo>
                        <a:close/>
                        <a:moveTo>
                          <a:pt x="0" y="0"/>
                        </a:moveTo>
                        <a:lnTo>
                          <a:pt x="4968000" y="0"/>
                        </a:lnTo>
                        <a:lnTo>
                          <a:pt x="4968000" y="2628000"/>
                        </a:lnTo>
                        <a:lnTo>
                          <a:pt x="0" y="262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2" name="矩形 81">
                    <a:extLst>
                      <a:ext uri="{FF2B5EF4-FFF2-40B4-BE49-F238E27FC236}">
                        <a16:creationId xmlns:a16="http://schemas.microsoft.com/office/drawing/2014/main" id="{FFC813C3-A0E8-4A73-B92C-DAF28675E882}"/>
                      </a:ext>
                    </a:extLst>
                  </p:cNvPr>
                  <p:cNvSpPr/>
                  <p:nvPr/>
                </p:nvSpPr>
                <p:spPr>
                  <a:xfrm>
                    <a:off x="1923843" y="3267080"/>
                    <a:ext cx="890659" cy="99147"/>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3" name="矩形 82">
                    <a:extLst>
                      <a:ext uri="{FF2B5EF4-FFF2-40B4-BE49-F238E27FC236}">
                        <a16:creationId xmlns:a16="http://schemas.microsoft.com/office/drawing/2014/main" id="{03C1A5FA-CFD4-46E9-9AE0-929BB59DB27A}"/>
                      </a:ext>
                    </a:extLst>
                  </p:cNvPr>
                  <p:cNvSpPr/>
                  <p:nvPr/>
                </p:nvSpPr>
                <p:spPr>
                  <a:xfrm>
                    <a:off x="1923843" y="3366227"/>
                    <a:ext cx="890659" cy="27226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4" name="圆角矩形 83">
                    <a:extLst>
                      <a:ext uri="{FF2B5EF4-FFF2-40B4-BE49-F238E27FC236}">
                        <a16:creationId xmlns:a16="http://schemas.microsoft.com/office/drawing/2014/main" id="{58DAFC58-344F-46B5-B040-9BC3AE9C8772}"/>
                      </a:ext>
                    </a:extLst>
                  </p:cNvPr>
                  <p:cNvSpPr/>
                  <p:nvPr/>
                </p:nvSpPr>
                <p:spPr>
                  <a:xfrm>
                    <a:off x="1628006" y="3638487"/>
                    <a:ext cx="1482333" cy="135343"/>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5" name="椭圆 84">
                    <a:extLst>
                      <a:ext uri="{FF2B5EF4-FFF2-40B4-BE49-F238E27FC236}">
                        <a16:creationId xmlns:a16="http://schemas.microsoft.com/office/drawing/2014/main" id="{C72486E4-9C13-412D-A382-CAFE341EF207}"/>
                      </a:ext>
                    </a:extLst>
                  </p:cNvPr>
                  <p:cNvSpPr/>
                  <p:nvPr/>
                </p:nvSpPr>
                <p:spPr>
                  <a:xfrm>
                    <a:off x="2332979" y="860806"/>
                    <a:ext cx="73959" cy="7396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6" name="矩形 23">
                    <a:extLst>
                      <a:ext uri="{FF2B5EF4-FFF2-40B4-BE49-F238E27FC236}">
                        <a16:creationId xmlns:a16="http://schemas.microsoft.com/office/drawing/2014/main" id="{38940E8B-95FA-47A4-B4D0-E7BDAD0F7039}"/>
                      </a:ext>
                    </a:extLst>
                  </p:cNvPr>
                  <p:cNvSpPr/>
                  <p:nvPr/>
                </p:nvSpPr>
                <p:spPr>
                  <a:xfrm>
                    <a:off x="2545415" y="819888"/>
                    <a:ext cx="1690048" cy="2447192"/>
                  </a:xfrm>
                  <a:custGeom>
                    <a:avLst/>
                    <a:gdLst/>
                    <a:ahLst/>
                    <a:cxnLst/>
                    <a:rect l="l" t="t" r="r" b="b"/>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close/>
                      </a:path>
                    </a:pathLst>
                  </a:cu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pic>
              <p:nvPicPr>
                <p:cNvPr id="3186" name="图片 77">
                  <a:extLst>
                    <a:ext uri="{FF2B5EF4-FFF2-40B4-BE49-F238E27FC236}">
                      <a16:creationId xmlns:a16="http://schemas.microsoft.com/office/drawing/2014/main" id="{21AC1B32-C0C5-4BD0-8792-8EDC9B0C9D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3456" y="3046606"/>
                  <a:ext cx="190285"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矩形 75">
                <a:extLst>
                  <a:ext uri="{FF2B5EF4-FFF2-40B4-BE49-F238E27FC236}">
                    <a16:creationId xmlns:a16="http://schemas.microsoft.com/office/drawing/2014/main" id="{DA99AD16-7A0C-4799-845D-C65C8599C01C}"/>
                  </a:ext>
                </a:extLst>
              </p:cNvPr>
              <p:cNvSpPr/>
              <p:nvPr/>
            </p:nvSpPr>
            <p:spPr>
              <a:xfrm>
                <a:off x="6752754" y="1351015"/>
                <a:ext cx="4305345" cy="2276020"/>
              </a:xfrm>
              <a:prstGeom prst="rect">
                <a:avLst/>
              </a:prstGeom>
              <a:solidFill>
                <a:srgbClr val="FFFBF2"/>
              </a:solidFill>
              <a:ln>
                <a:solidFill>
                  <a:srgbClr val="FFFB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142" name="组合 86">
              <a:extLst>
                <a:ext uri="{FF2B5EF4-FFF2-40B4-BE49-F238E27FC236}">
                  <a16:creationId xmlns:a16="http://schemas.microsoft.com/office/drawing/2014/main" id="{E50EB3AE-BDE3-4F4B-AA5F-8ED5D4E648B2}"/>
                </a:ext>
              </a:extLst>
            </p:cNvPr>
            <p:cNvGrpSpPr>
              <a:grpSpLocks/>
            </p:cNvGrpSpPr>
            <p:nvPr/>
          </p:nvGrpSpPr>
          <p:grpSpPr bwMode="auto">
            <a:xfrm>
              <a:off x="7906207" y="1508126"/>
              <a:ext cx="2330449" cy="2032000"/>
              <a:chOff x="7906207" y="1508126"/>
              <a:chExt cx="2330449" cy="2032000"/>
            </a:xfrm>
          </p:grpSpPr>
          <p:sp>
            <p:nvSpPr>
              <p:cNvPr id="3143" name="Freeform 101">
                <a:extLst>
                  <a:ext uri="{FF2B5EF4-FFF2-40B4-BE49-F238E27FC236}">
                    <a16:creationId xmlns:a16="http://schemas.microsoft.com/office/drawing/2014/main" id="{AD5B9251-41A6-47CE-BD43-AA583BC9342E}"/>
                  </a:ext>
                </a:extLst>
              </p:cNvPr>
              <p:cNvSpPr>
                <a:spLocks/>
              </p:cNvSpPr>
              <p:nvPr/>
            </p:nvSpPr>
            <p:spPr bwMode="auto">
              <a:xfrm>
                <a:off x="7906207" y="1508126"/>
                <a:ext cx="1784350" cy="2032000"/>
              </a:xfrm>
              <a:custGeom>
                <a:avLst/>
                <a:gdLst>
                  <a:gd name="T0" fmla="*/ 2147483647 w 784"/>
                  <a:gd name="T1" fmla="*/ 2147483647 h 892"/>
                  <a:gd name="T2" fmla="*/ 0 w 784"/>
                  <a:gd name="T3" fmla="*/ 2147483647 h 892"/>
                  <a:gd name="T4" fmla="*/ 0 w 784"/>
                  <a:gd name="T5" fmla="*/ 2147483647 h 892"/>
                  <a:gd name="T6" fmla="*/ 2147483647 w 784"/>
                  <a:gd name="T7" fmla="*/ 0 h 892"/>
                  <a:gd name="T8" fmla="*/ 2147483647 w 784"/>
                  <a:gd name="T9" fmla="*/ 0 h 892"/>
                  <a:gd name="T10" fmla="*/ 2147483647 w 784"/>
                  <a:gd name="T11" fmla="*/ 108978529 h 892"/>
                  <a:gd name="T12" fmla="*/ 2147483647 w 784"/>
                  <a:gd name="T13" fmla="*/ 108978529 h 892"/>
                  <a:gd name="T14" fmla="*/ 2147483647 w 784"/>
                  <a:gd name="T15" fmla="*/ 217954780 h 892"/>
                  <a:gd name="T16" fmla="*/ 2147483647 w 784"/>
                  <a:gd name="T17" fmla="*/ 217954780 h 892"/>
                  <a:gd name="T18" fmla="*/ 828796436 w 784"/>
                  <a:gd name="T19" fmla="*/ 830304359 h 892"/>
                  <a:gd name="T20" fmla="*/ 828796436 w 784"/>
                  <a:gd name="T21" fmla="*/ 830304359 h 892"/>
                  <a:gd name="T22" fmla="*/ 217558695 w 784"/>
                  <a:gd name="T23" fmla="*/ 2147483647 h 892"/>
                  <a:gd name="T24" fmla="*/ 217558695 w 784"/>
                  <a:gd name="T25" fmla="*/ 2147483647 h 892"/>
                  <a:gd name="T26" fmla="*/ 828796436 w 784"/>
                  <a:gd name="T27" fmla="*/ 2147483647 h 892"/>
                  <a:gd name="T28" fmla="*/ 828796436 w 784"/>
                  <a:gd name="T29" fmla="*/ 2147483647 h 892"/>
                  <a:gd name="T30" fmla="*/ 2147483647 w 784"/>
                  <a:gd name="T31" fmla="*/ 2147483647 h 892"/>
                  <a:gd name="T32" fmla="*/ 2147483647 w 784"/>
                  <a:gd name="T33" fmla="*/ 2147483647 h 892"/>
                  <a:gd name="T34" fmla="*/ 2147483647 w 784"/>
                  <a:gd name="T35" fmla="*/ 2147483647 h 892"/>
                  <a:gd name="T36" fmla="*/ 2147483647 w 784"/>
                  <a:gd name="T37" fmla="*/ 2147483647 h 892"/>
                  <a:gd name="T38" fmla="*/ 2147483647 w 784"/>
                  <a:gd name="T39" fmla="*/ 2147483647 h 892"/>
                  <a:gd name="T40" fmla="*/ 2147483647 w 784"/>
                  <a:gd name="T41" fmla="*/ 2147483647 h 892"/>
                  <a:gd name="T42" fmla="*/ 2147483647 w 784"/>
                  <a:gd name="T43" fmla="*/ 2147483647 h 892"/>
                  <a:gd name="T44" fmla="*/ 2147483647 w 784"/>
                  <a:gd name="T45" fmla="*/ 2147483647 h 892"/>
                  <a:gd name="T46" fmla="*/ 2147483647 w 784"/>
                  <a:gd name="T47" fmla="*/ 2147483647 h 892"/>
                  <a:gd name="T48" fmla="*/ 2147483647 w 784"/>
                  <a:gd name="T49" fmla="*/ 2147483647 h 892"/>
                  <a:gd name="T50" fmla="*/ 2147483647 w 784"/>
                  <a:gd name="T51" fmla="*/ 2147483647 h 892"/>
                  <a:gd name="T52" fmla="*/ 2147483647 w 784"/>
                  <a:gd name="T53" fmla="*/ 2147483647 h 8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4" h="892">
                    <a:moveTo>
                      <a:pt x="446" y="892"/>
                    </a:moveTo>
                    <a:cubicBezTo>
                      <a:pt x="200" y="892"/>
                      <a:pt x="0" y="692"/>
                      <a:pt x="0" y="446"/>
                    </a:cubicBezTo>
                    <a:cubicBezTo>
                      <a:pt x="0" y="446"/>
                      <a:pt x="0" y="446"/>
                      <a:pt x="0" y="446"/>
                    </a:cubicBezTo>
                    <a:cubicBezTo>
                      <a:pt x="0" y="200"/>
                      <a:pt x="200" y="0"/>
                      <a:pt x="446" y="0"/>
                    </a:cubicBezTo>
                    <a:cubicBezTo>
                      <a:pt x="446" y="0"/>
                      <a:pt x="446" y="0"/>
                      <a:pt x="446" y="0"/>
                    </a:cubicBezTo>
                    <a:cubicBezTo>
                      <a:pt x="458" y="0"/>
                      <a:pt x="467" y="9"/>
                      <a:pt x="467" y="21"/>
                    </a:cubicBezTo>
                    <a:cubicBezTo>
                      <a:pt x="467" y="21"/>
                      <a:pt x="467" y="21"/>
                      <a:pt x="467" y="21"/>
                    </a:cubicBezTo>
                    <a:cubicBezTo>
                      <a:pt x="467" y="32"/>
                      <a:pt x="458" y="42"/>
                      <a:pt x="446" y="42"/>
                    </a:cubicBezTo>
                    <a:cubicBezTo>
                      <a:pt x="446" y="42"/>
                      <a:pt x="446" y="42"/>
                      <a:pt x="446" y="42"/>
                    </a:cubicBezTo>
                    <a:cubicBezTo>
                      <a:pt x="335" y="42"/>
                      <a:pt x="234" y="87"/>
                      <a:pt x="160" y="160"/>
                    </a:cubicBezTo>
                    <a:cubicBezTo>
                      <a:pt x="160" y="160"/>
                      <a:pt x="160" y="160"/>
                      <a:pt x="160" y="160"/>
                    </a:cubicBezTo>
                    <a:cubicBezTo>
                      <a:pt x="87" y="233"/>
                      <a:pt x="42" y="334"/>
                      <a:pt x="42" y="446"/>
                    </a:cubicBezTo>
                    <a:cubicBezTo>
                      <a:pt x="42" y="446"/>
                      <a:pt x="42" y="446"/>
                      <a:pt x="42" y="446"/>
                    </a:cubicBezTo>
                    <a:cubicBezTo>
                      <a:pt x="42" y="558"/>
                      <a:pt x="87" y="658"/>
                      <a:pt x="160" y="732"/>
                    </a:cubicBezTo>
                    <a:cubicBezTo>
                      <a:pt x="160" y="732"/>
                      <a:pt x="160" y="732"/>
                      <a:pt x="160" y="732"/>
                    </a:cubicBezTo>
                    <a:cubicBezTo>
                      <a:pt x="234" y="805"/>
                      <a:pt x="335" y="850"/>
                      <a:pt x="446" y="850"/>
                    </a:cubicBezTo>
                    <a:cubicBezTo>
                      <a:pt x="446" y="850"/>
                      <a:pt x="446" y="850"/>
                      <a:pt x="446" y="850"/>
                    </a:cubicBezTo>
                    <a:cubicBezTo>
                      <a:pt x="565" y="850"/>
                      <a:pt x="672" y="799"/>
                      <a:pt x="746" y="718"/>
                    </a:cubicBezTo>
                    <a:cubicBezTo>
                      <a:pt x="746" y="718"/>
                      <a:pt x="746" y="718"/>
                      <a:pt x="746" y="718"/>
                    </a:cubicBezTo>
                    <a:cubicBezTo>
                      <a:pt x="746" y="718"/>
                      <a:pt x="746" y="718"/>
                      <a:pt x="746" y="718"/>
                    </a:cubicBezTo>
                    <a:cubicBezTo>
                      <a:pt x="753" y="709"/>
                      <a:pt x="766" y="709"/>
                      <a:pt x="775" y="716"/>
                    </a:cubicBezTo>
                    <a:cubicBezTo>
                      <a:pt x="775" y="716"/>
                      <a:pt x="775" y="716"/>
                      <a:pt x="775" y="716"/>
                    </a:cubicBezTo>
                    <a:cubicBezTo>
                      <a:pt x="783" y="724"/>
                      <a:pt x="784" y="737"/>
                      <a:pt x="776" y="746"/>
                    </a:cubicBezTo>
                    <a:cubicBezTo>
                      <a:pt x="776" y="746"/>
                      <a:pt x="776" y="746"/>
                      <a:pt x="776" y="746"/>
                    </a:cubicBezTo>
                    <a:cubicBezTo>
                      <a:pt x="695" y="835"/>
                      <a:pt x="577" y="892"/>
                      <a:pt x="446" y="892"/>
                    </a:cubicBezTo>
                    <a:cubicBezTo>
                      <a:pt x="446" y="892"/>
                      <a:pt x="446" y="892"/>
                      <a:pt x="446" y="892"/>
                    </a:cubicBezTo>
                    <a:cubicBezTo>
                      <a:pt x="446" y="892"/>
                      <a:pt x="446" y="892"/>
                      <a:pt x="446" y="892"/>
                    </a:cubicBezTo>
                    <a:close/>
                  </a:path>
                </a:pathLst>
              </a:custGeom>
              <a:solidFill>
                <a:srgbClr val="FEAD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4" name="Freeform 102">
                <a:extLst>
                  <a:ext uri="{FF2B5EF4-FFF2-40B4-BE49-F238E27FC236}">
                    <a16:creationId xmlns:a16="http://schemas.microsoft.com/office/drawing/2014/main" id="{99847FE8-0857-420D-9358-444593A1FBEA}"/>
                  </a:ext>
                </a:extLst>
              </p:cNvPr>
              <p:cNvSpPr>
                <a:spLocks/>
              </p:cNvSpPr>
              <p:nvPr/>
            </p:nvSpPr>
            <p:spPr bwMode="auto">
              <a:xfrm>
                <a:off x="8087181" y="1689101"/>
                <a:ext cx="1657350" cy="1668463"/>
              </a:xfrm>
              <a:custGeom>
                <a:avLst/>
                <a:gdLst>
                  <a:gd name="T0" fmla="*/ 0 w 728"/>
                  <a:gd name="T1" fmla="*/ 1901482548 h 732"/>
                  <a:gd name="T2" fmla="*/ 1896909926 w 728"/>
                  <a:gd name="T3" fmla="*/ 0 h 732"/>
                  <a:gd name="T4" fmla="*/ 1896909926 w 728"/>
                  <a:gd name="T5" fmla="*/ 0 h 732"/>
                  <a:gd name="T6" fmla="*/ 2005748646 w 728"/>
                  <a:gd name="T7" fmla="*/ 109101981 h 732"/>
                  <a:gd name="T8" fmla="*/ 2005748646 w 728"/>
                  <a:gd name="T9" fmla="*/ 109101981 h 732"/>
                  <a:gd name="T10" fmla="*/ 1896909926 w 728"/>
                  <a:gd name="T11" fmla="*/ 213007110 h 732"/>
                  <a:gd name="T12" fmla="*/ 1896909926 w 728"/>
                  <a:gd name="T13" fmla="*/ 213007110 h 732"/>
                  <a:gd name="T14" fmla="*/ 710044710 w 728"/>
                  <a:gd name="T15" fmla="*/ 711756743 h 732"/>
                  <a:gd name="T16" fmla="*/ 710044710 w 728"/>
                  <a:gd name="T17" fmla="*/ 711756743 h 732"/>
                  <a:gd name="T18" fmla="*/ 217677442 w 728"/>
                  <a:gd name="T19" fmla="*/ 1901482548 h 732"/>
                  <a:gd name="T20" fmla="*/ 217677442 w 728"/>
                  <a:gd name="T21" fmla="*/ 1901482548 h 732"/>
                  <a:gd name="T22" fmla="*/ 710044710 w 728"/>
                  <a:gd name="T23" fmla="*/ 2147483647 h 732"/>
                  <a:gd name="T24" fmla="*/ 710044710 w 728"/>
                  <a:gd name="T25" fmla="*/ 2147483647 h 732"/>
                  <a:gd name="T26" fmla="*/ 1896909926 w 728"/>
                  <a:gd name="T27" fmla="*/ 2147483647 h 732"/>
                  <a:gd name="T28" fmla="*/ 1896909926 w 728"/>
                  <a:gd name="T29" fmla="*/ 2147483647 h 732"/>
                  <a:gd name="T30" fmla="*/ 2147483647 w 728"/>
                  <a:gd name="T31" fmla="*/ 2147483647 h 732"/>
                  <a:gd name="T32" fmla="*/ 2147483647 w 728"/>
                  <a:gd name="T33" fmla="*/ 2147483647 h 732"/>
                  <a:gd name="T34" fmla="*/ 2147483647 w 728"/>
                  <a:gd name="T35" fmla="*/ 2147483647 h 732"/>
                  <a:gd name="T36" fmla="*/ 2147483647 w 728"/>
                  <a:gd name="T37" fmla="*/ 2119684231 h 732"/>
                  <a:gd name="T38" fmla="*/ 2147483647 w 728"/>
                  <a:gd name="T39" fmla="*/ 2119684231 h 732"/>
                  <a:gd name="T40" fmla="*/ 2147483647 w 728"/>
                  <a:gd name="T41" fmla="*/ 2147483647 h 732"/>
                  <a:gd name="T42" fmla="*/ 2147483647 w 728"/>
                  <a:gd name="T43" fmla="*/ 2147483647 h 732"/>
                  <a:gd name="T44" fmla="*/ 1896909926 w 728"/>
                  <a:gd name="T45" fmla="*/ 2147483647 h 732"/>
                  <a:gd name="T46" fmla="*/ 1896909926 w 728"/>
                  <a:gd name="T47" fmla="*/ 2147483647 h 732"/>
                  <a:gd name="T48" fmla="*/ 0 w 728"/>
                  <a:gd name="T49" fmla="*/ 1901482548 h 7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8" h="732">
                    <a:moveTo>
                      <a:pt x="0" y="366"/>
                    </a:moveTo>
                    <a:cubicBezTo>
                      <a:pt x="0" y="164"/>
                      <a:pt x="164" y="0"/>
                      <a:pt x="366" y="0"/>
                    </a:cubicBezTo>
                    <a:cubicBezTo>
                      <a:pt x="366" y="0"/>
                      <a:pt x="366" y="0"/>
                      <a:pt x="366" y="0"/>
                    </a:cubicBezTo>
                    <a:cubicBezTo>
                      <a:pt x="378" y="0"/>
                      <a:pt x="387" y="9"/>
                      <a:pt x="387" y="21"/>
                    </a:cubicBezTo>
                    <a:cubicBezTo>
                      <a:pt x="387" y="21"/>
                      <a:pt x="387" y="21"/>
                      <a:pt x="387" y="21"/>
                    </a:cubicBezTo>
                    <a:cubicBezTo>
                      <a:pt x="387" y="32"/>
                      <a:pt x="378" y="41"/>
                      <a:pt x="366" y="41"/>
                    </a:cubicBezTo>
                    <a:cubicBezTo>
                      <a:pt x="366" y="41"/>
                      <a:pt x="366" y="41"/>
                      <a:pt x="366" y="41"/>
                    </a:cubicBezTo>
                    <a:cubicBezTo>
                      <a:pt x="277" y="41"/>
                      <a:pt x="196" y="78"/>
                      <a:pt x="137" y="137"/>
                    </a:cubicBezTo>
                    <a:cubicBezTo>
                      <a:pt x="137" y="137"/>
                      <a:pt x="137" y="137"/>
                      <a:pt x="137" y="137"/>
                    </a:cubicBezTo>
                    <a:cubicBezTo>
                      <a:pt x="78" y="195"/>
                      <a:pt x="42" y="276"/>
                      <a:pt x="42" y="366"/>
                    </a:cubicBezTo>
                    <a:cubicBezTo>
                      <a:pt x="42" y="366"/>
                      <a:pt x="42" y="366"/>
                      <a:pt x="42" y="366"/>
                    </a:cubicBezTo>
                    <a:cubicBezTo>
                      <a:pt x="42" y="455"/>
                      <a:pt x="78" y="536"/>
                      <a:pt x="137" y="595"/>
                    </a:cubicBezTo>
                    <a:cubicBezTo>
                      <a:pt x="137" y="595"/>
                      <a:pt x="137" y="595"/>
                      <a:pt x="137" y="595"/>
                    </a:cubicBezTo>
                    <a:cubicBezTo>
                      <a:pt x="196" y="654"/>
                      <a:pt x="277" y="690"/>
                      <a:pt x="366" y="690"/>
                    </a:cubicBezTo>
                    <a:cubicBezTo>
                      <a:pt x="366" y="690"/>
                      <a:pt x="366" y="690"/>
                      <a:pt x="366" y="690"/>
                    </a:cubicBezTo>
                    <a:cubicBezTo>
                      <a:pt x="525" y="690"/>
                      <a:pt x="658" y="575"/>
                      <a:pt x="685" y="425"/>
                    </a:cubicBezTo>
                    <a:cubicBezTo>
                      <a:pt x="685" y="425"/>
                      <a:pt x="685" y="425"/>
                      <a:pt x="685" y="425"/>
                    </a:cubicBezTo>
                    <a:cubicBezTo>
                      <a:pt x="685" y="425"/>
                      <a:pt x="685" y="425"/>
                      <a:pt x="685" y="425"/>
                    </a:cubicBezTo>
                    <a:cubicBezTo>
                      <a:pt x="687" y="413"/>
                      <a:pt x="698" y="406"/>
                      <a:pt x="710" y="408"/>
                    </a:cubicBezTo>
                    <a:cubicBezTo>
                      <a:pt x="710" y="408"/>
                      <a:pt x="710" y="408"/>
                      <a:pt x="710" y="408"/>
                    </a:cubicBezTo>
                    <a:cubicBezTo>
                      <a:pt x="721" y="410"/>
                      <a:pt x="728" y="421"/>
                      <a:pt x="726" y="432"/>
                    </a:cubicBezTo>
                    <a:cubicBezTo>
                      <a:pt x="726" y="432"/>
                      <a:pt x="726" y="432"/>
                      <a:pt x="726" y="432"/>
                    </a:cubicBezTo>
                    <a:cubicBezTo>
                      <a:pt x="695" y="602"/>
                      <a:pt x="546" y="732"/>
                      <a:pt x="366" y="732"/>
                    </a:cubicBezTo>
                    <a:cubicBezTo>
                      <a:pt x="366" y="732"/>
                      <a:pt x="366" y="732"/>
                      <a:pt x="366" y="732"/>
                    </a:cubicBezTo>
                    <a:cubicBezTo>
                      <a:pt x="164" y="732"/>
                      <a:pt x="0" y="568"/>
                      <a:pt x="0" y="366"/>
                    </a:cubicBezTo>
                    <a:close/>
                  </a:path>
                </a:pathLst>
              </a:custGeom>
              <a:solidFill>
                <a:srgbClr val="E12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5" name="Freeform 103">
                <a:extLst>
                  <a:ext uri="{FF2B5EF4-FFF2-40B4-BE49-F238E27FC236}">
                    <a16:creationId xmlns:a16="http://schemas.microsoft.com/office/drawing/2014/main" id="{E754453F-DF24-40AF-ABDC-82760FC8C9DD}"/>
                  </a:ext>
                </a:extLst>
              </p:cNvPr>
              <p:cNvSpPr>
                <a:spLocks/>
              </p:cNvSpPr>
              <p:nvPr/>
            </p:nvSpPr>
            <p:spPr bwMode="auto">
              <a:xfrm>
                <a:off x="8269744" y="1871664"/>
                <a:ext cx="1123950" cy="1303338"/>
              </a:xfrm>
              <a:custGeom>
                <a:avLst/>
                <a:gdLst>
                  <a:gd name="T0" fmla="*/ 0 w 494"/>
                  <a:gd name="T1" fmla="*/ 1484868831 h 572"/>
                  <a:gd name="T2" fmla="*/ 1480492422 w 494"/>
                  <a:gd name="T3" fmla="*/ 0 h 572"/>
                  <a:gd name="T4" fmla="*/ 1480492422 w 494"/>
                  <a:gd name="T5" fmla="*/ 0 h 572"/>
                  <a:gd name="T6" fmla="*/ 1589199319 w 494"/>
                  <a:gd name="T7" fmla="*/ 109029237 h 572"/>
                  <a:gd name="T8" fmla="*/ 1589199319 w 494"/>
                  <a:gd name="T9" fmla="*/ 109029237 h 572"/>
                  <a:gd name="T10" fmla="*/ 1480492422 w 494"/>
                  <a:gd name="T11" fmla="*/ 212865628 h 572"/>
                  <a:gd name="T12" fmla="*/ 1480492422 w 494"/>
                  <a:gd name="T13" fmla="*/ 212865628 h 572"/>
                  <a:gd name="T14" fmla="*/ 590126080 w 494"/>
                  <a:gd name="T15" fmla="*/ 586679828 h 572"/>
                  <a:gd name="T16" fmla="*/ 590126080 w 494"/>
                  <a:gd name="T17" fmla="*/ 586679828 h 572"/>
                  <a:gd name="T18" fmla="*/ 217416069 w 494"/>
                  <a:gd name="T19" fmla="*/ 1484868831 h 572"/>
                  <a:gd name="T20" fmla="*/ 217416069 w 494"/>
                  <a:gd name="T21" fmla="*/ 1484868831 h 572"/>
                  <a:gd name="T22" fmla="*/ 590126080 w 494"/>
                  <a:gd name="T23" fmla="*/ 2147483647 h 572"/>
                  <a:gd name="T24" fmla="*/ 590126080 w 494"/>
                  <a:gd name="T25" fmla="*/ 2147483647 h 572"/>
                  <a:gd name="T26" fmla="*/ 1480492422 w 494"/>
                  <a:gd name="T27" fmla="*/ 2147483647 h 572"/>
                  <a:gd name="T28" fmla="*/ 1480492422 w 494"/>
                  <a:gd name="T29" fmla="*/ 2147483647 h 572"/>
                  <a:gd name="T30" fmla="*/ 2147483647 w 494"/>
                  <a:gd name="T31" fmla="*/ 2147483647 h 572"/>
                  <a:gd name="T32" fmla="*/ 2147483647 w 494"/>
                  <a:gd name="T33" fmla="*/ 2147483647 h 572"/>
                  <a:gd name="T34" fmla="*/ 2147483647 w 494"/>
                  <a:gd name="T35" fmla="*/ 2147483647 h 572"/>
                  <a:gd name="T36" fmla="*/ 2147483647 w 494"/>
                  <a:gd name="T37" fmla="*/ 2147483647 h 572"/>
                  <a:gd name="T38" fmla="*/ 2147483647 w 494"/>
                  <a:gd name="T39" fmla="*/ 2147483647 h 572"/>
                  <a:gd name="T40" fmla="*/ 2147483647 w 494"/>
                  <a:gd name="T41" fmla="*/ 2147483647 h 572"/>
                  <a:gd name="T42" fmla="*/ 1480492422 w 494"/>
                  <a:gd name="T43" fmla="*/ 2147483647 h 572"/>
                  <a:gd name="T44" fmla="*/ 1480492422 w 494"/>
                  <a:gd name="T45" fmla="*/ 2147483647 h 572"/>
                  <a:gd name="T46" fmla="*/ 0 w 494"/>
                  <a:gd name="T47" fmla="*/ 1484868831 h 5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4" h="572">
                    <a:moveTo>
                      <a:pt x="0" y="286"/>
                    </a:moveTo>
                    <a:cubicBezTo>
                      <a:pt x="0" y="128"/>
                      <a:pt x="129" y="0"/>
                      <a:pt x="286" y="0"/>
                    </a:cubicBezTo>
                    <a:cubicBezTo>
                      <a:pt x="286" y="0"/>
                      <a:pt x="286" y="0"/>
                      <a:pt x="286" y="0"/>
                    </a:cubicBezTo>
                    <a:cubicBezTo>
                      <a:pt x="298" y="0"/>
                      <a:pt x="307" y="9"/>
                      <a:pt x="307" y="21"/>
                    </a:cubicBezTo>
                    <a:cubicBezTo>
                      <a:pt x="307" y="21"/>
                      <a:pt x="307" y="21"/>
                      <a:pt x="307" y="21"/>
                    </a:cubicBezTo>
                    <a:cubicBezTo>
                      <a:pt x="307" y="32"/>
                      <a:pt x="298" y="41"/>
                      <a:pt x="286" y="41"/>
                    </a:cubicBezTo>
                    <a:cubicBezTo>
                      <a:pt x="286" y="41"/>
                      <a:pt x="286" y="41"/>
                      <a:pt x="286" y="41"/>
                    </a:cubicBezTo>
                    <a:cubicBezTo>
                      <a:pt x="219" y="41"/>
                      <a:pt x="158" y="69"/>
                      <a:pt x="114" y="113"/>
                    </a:cubicBezTo>
                    <a:cubicBezTo>
                      <a:pt x="114" y="113"/>
                      <a:pt x="114" y="113"/>
                      <a:pt x="114" y="113"/>
                    </a:cubicBezTo>
                    <a:cubicBezTo>
                      <a:pt x="69" y="157"/>
                      <a:pt x="42" y="218"/>
                      <a:pt x="42" y="286"/>
                    </a:cubicBezTo>
                    <a:cubicBezTo>
                      <a:pt x="42" y="286"/>
                      <a:pt x="42" y="286"/>
                      <a:pt x="42" y="286"/>
                    </a:cubicBezTo>
                    <a:cubicBezTo>
                      <a:pt x="42" y="353"/>
                      <a:pt x="69" y="414"/>
                      <a:pt x="114" y="459"/>
                    </a:cubicBezTo>
                    <a:cubicBezTo>
                      <a:pt x="114" y="459"/>
                      <a:pt x="114" y="459"/>
                      <a:pt x="114" y="459"/>
                    </a:cubicBezTo>
                    <a:cubicBezTo>
                      <a:pt x="158" y="503"/>
                      <a:pt x="219" y="530"/>
                      <a:pt x="286" y="530"/>
                    </a:cubicBezTo>
                    <a:cubicBezTo>
                      <a:pt x="286" y="530"/>
                      <a:pt x="286" y="530"/>
                      <a:pt x="286" y="530"/>
                    </a:cubicBezTo>
                    <a:cubicBezTo>
                      <a:pt x="352" y="530"/>
                      <a:pt x="412" y="504"/>
                      <a:pt x="456" y="462"/>
                    </a:cubicBezTo>
                    <a:cubicBezTo>
                      <a:pt x="456" y="462"/>
                      <a:pt x="456" y="462"/>
                      <a:pt x="456" y="462"/>
                    </a:cubicBezTo>
                    <a:cubicBezTo>
                      <a:pt x="464" y="454"/>
                      <a:pt x="478" y="454"/>
                      <a:pt x="486" y="462"/>
                    </a:cubicBezTo>
                    <a:cubicBezTo>
                      <a:pt x="486" y="462"/>
                      <a:pt x="486" y="462"/>
                      <a:pt x="486" y="462"/>
                    </a:cubicBezTo>
                    <a:cubicBezTo>
                      <a:pt x="494" y="470"/>
                      <a:pt x="493" y="483"/>
                      <a:pt x="485" y="491"/>
                    </a:cubicBezTo>
                    <a:cubicBezTo>
                      <a:pt x="485" y="491"/>
                      <a:pt x="485" y="491"/>
                      <a:pt x="485" y="491"/>
                    </a:cubicBezTo>
                    <a:cubicBezTo>
                      <a:pt x="434" y="541"/>
                      <a:pt x="363" y="572"/>
                      <a:pt x="286" y="572"/>
                    </a:cubicBezTo>
                    <a:cubicBezTo>
                      <a:pt x="286" y="572"/>
                      <a:pt x="286" y="572"/>
                      <a:pt x="286" y="572"/>
                    </a:cubicBezTo>
                    <a:cubicBezTo>
                      <a:pt x="129" y="572"/>
                      <a:pt x="0" y="444"/>
                      <a:pt x="0" y="286"/>
                    </a:cubicBezTo>
                    <a:close/>
                  </a:path>
                </a:pathLst>
              </a:custGeom>
              <a:solidFill>
                <a:srgbClr val="389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6" name="Freeform 104">
                <a:extLst>
                  <a:ext uri="{FF2B5EF4-FFF2-40B4-BE49-F238E27FC236}">
                    <a16:creationId xmlns:a16="http://schemas.microsoft.com/office/drawing/2014/main" id="{6D4C05B6-E4D2-413D-90AB-377478EB2BC2}"/>
                  </a:ext>
                </a:extLst>
              </p:cNvPr>
              <p:cNvSpPr>
                <a:spLocks/>
              </p:cNvSpPr>
              <p:nvPr/>
            </p:nvSpPr>
            <p:spPr bwMode="auto">
              <a:xfrm>
                <a:off x="8452306" y="2054226"/>
                <a:ext cx="595312" cy="938213"/>
              </a:xfrm>
              <a:custGeom>
                <a:avLst/>
                <a:gdLst>
                  <a:gd name="T0" fmla="*/ 1063540793 w 262"/>
                  <a:gd name="T1" fmla="*/ 2136513673 h 412"/>
                  <a:gd name="T2" fmla="*/ 0 w 262"/>
                  <a:gd name="T3" fmla="*/ 1068257975 h 412"/>
                  <a:gd name="T4" fmla="*/ 0 w 262"/>
                  <a:gd name="T5" fmla="*/ 1068257975 h 412"/>
                  <a:gd name="T6" fmla="*/ 1063540793 w 262"/>
                  <a:gd name="T7" fmla="*/ 0 h 412"/>
                  <a:gd name="T8" fmla="*/ 1063540793 w 262"/>
                  <a:gd name="T9" fmla="*/ 0 h 412"/>
                  <a:gd name="T10" fmla="*/ 1171960287 w 262"/>
                  <a:gd name="T11" fmla="*/ 103713526 h 412"/>
                  <a:gd name="T12" fmla="*/ 1171960287 w 262"/>
                  <a:gd name="T13" fmla="*/ 103713526 h 412"/>
                  <a:gd name="T14" fmla="*/ 1063540793 w 262"/>
                  <a:gd name="T15" fmla="*/ 212614551 h 412"/>
                  <a:gd name="T16" fmla="*/ 1063540793 w 262"/>
                  <a:gd name="T17" fmla="*/ 212614551 h 412"/>
                  <a:gd name="T18" fmla="*/ 464652377 w 262"/>
                  <a:gd name="T19" fmla="*/ 461527925 h 412"/>
                  <a:gd name="T20" fmla="*/ 464652377 w 262"/>
                  <a:gd name="T21" fmla="*/ 461527925 h 412"/>
                  <a:gd name="T22" fmla="*/ 216838988 w 262"/>
                  <a:gd name="T23" fmla="*/ 1068257975 h 412"/>
                  <a:gd name="T24" fmla="*/ 216838988 w 262"/>
                  <a:gd name="T25" fmla="*/ 1068257975 h 412"/>
                  <a:gd name="T26" fmla="*/ 464652377 w 262"/>
                  <a:gd name="T27" fmla="*/ 1669800527 h 412"/>
                  <a:gd name="T28" fmla="*/ 464652377 w 262"/>
                  <a:gd name="T29" fmla="*/ 1669800527 h 412"/>
                  <a:gd name="T30" fmla="*/ 1063540793 w 262"/>
                  <a:gd name="T31" fmla="*/ 1918713901 h 412"/>
                  <a:gd name="T32" fmla="*/ 1063540793 w 262"/>
                  <a:gd name="T33" fmla="*/ 1918713901 h 412"/>
                  <a:gd name="T34" fmla="*/ 1218424162 w 262"/>
                  <a:gd name="T35" fmla="*/ 1908341183 h 412"/>
                  <a:gd name="T36" fmla="*/ 1218424162 w 262"/>
                  <a:gd name="T37" fmla="*/ 1908341183 h 412"/>
                  <a:gd name="T38" fmla="*/ 1218424162 w 262"/>
                  <a:gd name="T39" fmla="*/ 1908341183 h 412"/>
                  <a:gd name="T40" fmla="*/ 1342333128 w 262"/>
                  <a:gd name="T41" fmla="*/ 1991313825 h 412"/>
                  <a:gd name="T42" fmla="*/ 1342333128 w 262"/>
                  <a:gd name="T43" fmla="*/ 1991313825 h 412"/>
                  <a:gd name="T44" fmla="*/ 1259727908 w 262"/>
                  <a:gd name="T45" fmla="*/ 2120955733 h 412"/>
                  <a:gd name="T46" fmla="*/ 1259727908 w 262"/>
                  <a:gd name="T47" fmla="*/ 2120955733 h 412"/>
                  <a:gd name="T48" fmla="*/ 1063540793 w 262"/>
                  <a:gd name="T49" fmla="*/ 2136513673 h 412"/>
                  <a:gd name="T50" fmla="*/ 1063540793 w 262"/>
                  <a:gd name="T51" fmla="*/ 2136513673 h 412"/>
                  <a:gd name="T52" fmla="*/ 1063540793 w 262"/>
                  <a:gd name="T53" fmla="*/ 2136513673 h 4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2" h="412">
                    <a:moveTo>
                      <a:pt x="206" y="412"/>
                    </a:moveTo>
                    <a:cubicBezTo>
                      <a:pt x="93" y="412"/>
                      <a:pt x="0" y="320"/>
                      <a:pt x="0" y="206"/>
                    </a:cubicBezTo>
                    <a:cubicBezTo>
                      <a:pt x="0" y="206"/>
                      <a:pt x="0" y="206"/>
                      <a:pt x="0" y="206"/>
                    </a:cubicBezTo>
                    <a:cubicBezTo>
                      <a:pt x="0" y="92"/>
                      <a:pt x="93" y="0"/>
                      <a:pt x="206" y="0"/>
                    </a:cubicBezTo>
                    <a:cubicBezTo>
                      <a:pt x="206" y="0"/>
                      <a:pt x="206" y="0"/>
                      <a:pt x="206" y="0"/>
                    </a:cubicBezTo>
                    <a:cubicBezTo>
                      <a:pt x="218" y="0"/>
                      <a:pt x="227" y="9"/>
                      <a:pt x="227" y="20"/>
                    </a:cubicBezTo>
                    <a:cubicBezTo>
                      <a:pt x="227" y="20"/>
                      <a:pt x="227" y="20"/>
                      <a:pt x="227" y="20"/>
                    </a:cubicBezTo>
                    <a:cubicBezTo>
                      <a:pt x="227" y="32"/>
                      <a:pt x="218" y="41"/>
                      <a:pt x="206" y="41"/>
                    </a:cubicBezTo>
                    <a:cubicBezTo>
                      <a:pt x="206" y="41"/>
                      <a:pt x="206" y="41"/>
                      <a:pt x="206" y="41"/>
                    </a:cubicBezTo>
                    <a:cubicBezTo>
                      <a:pt x="161" y="41"/>
                      <a:pt x="120" y="60"/>
                      <a:pt x="90" y="89"/>
                    </a:cubicBezTo>
                    <a:cubicBezTo>
                      <a:pt x="90" y="89"/>
                      <a:pt x="90" y="89"/>
                      <a:pt x="90" y="89"/>
                    </a:cubicBezTo>
                    <a:cubicBezTo>
                      <a:pt x="60" y="119"/>
                      <a:pt x="42" y="160"/>
                      <a:pt x="42" y="206"/>
                    </a:cubicBezTo>
                    <a:cubicBezTo>
                      <a:pt x="42" y="206"/>
                      <a:pt x="42" y="206"/>
                      <a:pt x="42" y="206"/>
                    </a:cubicBezTo>
                    <a:cubicBezTo>
                      <a:pt x="42" y="251"/>
                      <a:pt x="60" y="292"/>
                      <a:pt x="90" y="322"/>
                    </a:cubicBezTo>
                    <a:cubicBezTo>
                      <a:pt x="90" y="322"/>
                      <a:pt x="90" y="322"/>
                      <a:pt x="90" y="322"/>
                    </a:cubicBezTo>
                    <a:cubicBezTo>
                      <a:pt x="120" y="352"/>
                      <a:pt x="161" y="370"/>
                      <a:pt x="206" y="370"/>
                    </a:cubicBezTo>
                    <a:cubicBezTo>
                      <a:pt x="206" y="370"/>
                      <a:pt x="206" y="370"/>
                      <a:pt x="206" y="370"/>
                    </a:cubicBezTo>
                    <a:cubicBezTo>
                      <a:pt x="217" y="370"/>
                      <a:pt x="227" y="369"/>
                      <a:pt x="236" y="368"/>
                    </a:cubicBezTo>
                    <a:cubicBezTo>
                      <a:pt x="236" y="368"/>
                      <a:pt x="236" y="368"/>
                      <a:pt x="236" y="368"/>
                    </a:cubicBezTo>
                    <a:cubicBezTo>
                      <a:pt x="236" y="368"/>
                      <a:pt x="236" y="368"/>
                      <a:pt x="236" y="368"/>
                    </a:cubicBezTo>
                    <a:cubicBezTo>
                      <a:pt x="247" y="366"/>
                      <a:pt x="258" y="373"/>
                      <a:pt x="260" y="384"/>
                    </a:cubicBezTo>
                    <a:cubicBezTo>
                      <a:pt x="260" y="384"/>
                      <a:pt x="260" y="384"/>
                      <a:pt x="260" y="384"/>
                    </a:cubicBezTo>
                    <a:cubicBezTo>
                      <a:pt x="262" y="396"/>
                      <a:pt x="255" y="406"/>
                      <a:pt x="244" y="409"/>
                    </a:cubicBezTo>
                    <a:cubicBezTo>
                      <a:pt x="244" y="409"/>
                      <a:pt x="244" y="409"/>
                      <a:pt x="244" y="409"/>
                    </a:cubicBezTo>
                    <a:cubicBezTo>
                      <a:pt x="232" y="411"/>
                      <a:pt x="219" y="412"/>
                      <a:pt x="206" y="412"/>
                    </a:cubicBezTo>
                    <a:cubicBezTo>
                      <a:pt x="206" y="412"/>
                      <a:pt x="206" y="412"/>
                      <a:pt x="206" y="412"/>
                    </a:cubicBezTo>
                    <a:cubicBezTo>
                      <a:pt x="206" y="412"/>
                      <a:pt x="206" y="412"/>
                      <a:pt x="206" y="412"/>
                    </a:cubicBezTo>
                    <a:close/>
                  </a:path>
                </a:pathLst>
              </a:custGeom>
              <a:solidFill>
                <a:srgbClr val="01B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7" name="Freeform 105">
                <a:extLst>
                  <a:ext uri="{FF2B5EF4-FFF2-40B4-BE49-F238E27FC236}">
                    <a16:creationId xmlns:a16="http://schemas.microsoft.com/office/drawing/2014/main" id="{DF208C47-43A5-4F64-ACEC-8787B005B32C}"/>
                  </a:ext>
                </a:extLst>
              </p:cNvPr>
              <p:cNvSpPr>
                <a:spLocks/>
              </p:cNvSpPr>
              <p:nvPr/>
            </p:nvSpPr>
            <p:spPr bwMode="auto">
              <a:xfrm>
                <a:off x="8633281" y="2236789"/>
                <a:ext cx="334962" cy="514350"/>
              </a:xfrm>
              <a:custGeom>
                <a:avLst/>
                <a:gdLst>
                  <a:gd name="T0" fmla="*/ 223266984 w 147"/>
                  <a:gd name="T1" fmla="*/ 1144704132 h 226"/>
                  <a:gd name="T2" fmla="*/ 0 w 147"/>
                  <a:gd name="T3" fmla="*/ 652637322 h 226"/>
                  <a:gd name="T4" fmla="*/ 0 w 147"/>
                  <a:gd name="T5" fmla="*/ 652637322 h 226"/>
                  <a:gd name="T6" fmla="*/ 654224080 w 147"/>
                  <a:gd name="T7" fmla="*/ 0 h 226"/>
                  <a:gd name="T8" fmla="*/ 654224080 w 147"/>
                  <a:gd name="T9" fmla="*/ 0 h 226"/>
                  <a:gd name="T10" fmla="*/ 763262187 w 147"/>
                  <a:gd name="T11" fmla="*/ 103593731 h 226"/>
                  <a:gd name="T12" fmla="*/ 763262187 w 147"/>
                  <a:gd name="T13" fmla="*/ 103593731 h 226"/>
                  <a:gd name="T14" fmla="*/ 654224080 w 147"/>
                  <a:gd name="T15" fmla="*/ 212365101 h 226"/>
                  <a:gd name="T16" fmla="*/ 654224080 w 147"/>
                  <a:gd name="T17" fmla="*/ 212365101 h 226"/>
                  <a:gd name="T18" fmla="*/ 342688913 w 147"/>
                  <a:gd name="T19" fmla="*/ 341856127 h 226"/>
                  <a:gd name="T20" fmla="*/ 342688913 w 147"/>
                  <a:gd name="T21" fmla="*/ 341856127 h 226"/>
                  <a:gd name="T22" fmla="*/ 218073934 w 147"/>
                  <a:gd name="T23" fmla="*/ 652637322 h 226"/>
                  <a:gd name="T24" fmla="*/ 218073934 w 147"/>
                  <a:gd name="T25" fmla="*/ 652637322 h 226"/>
                  <a:gd name="T26" fmla="*/ 368649607 w 147"/>
                  <a:gd name="T27" fmla="*/ 978953707 h 226"/>
                  <a:gd name="T28" fmla="*/ 368649607 w 147"/>
                  <a:gd name="T29" fmla="*/ 978953707 h 226"/>
                  <a:gd name="T30" fmla="*/ 368649607 w 147"/>
                  <a:gd name="T31" fmla="*/ 978953707 h 226"/>
                  <a:gd name="T32" fmla="*/ 373842657 w 147"/>
                  <a:gd name="T33" fmla="*/ 1134344304 h 226"/>
                  <a:gd name="T34" fmla="*/ 373842657 w 147"/>
                  <a:gd name="T35" fmla="*/ 1134344304 h 226"/>
                  <a:gd name="T36" fmla="*/ 295958296 w 147"/>
                  <a:gd name="T37" fmla="*/ 1170601427 h 226"/>
                  <a:gd name="T38" fmla="*/ 295958296 w 147"/>
                  <a:gd name="T39" fmla="*/ 1170601427 h 226"/>
                  <a:gd name="T40" fmla="*/ 223266984 w 147"/>
                  <a:gd name="T41" fmla="*/ 1144704132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226">
                    <a:moveTo>
                      <a:pt x="43" y="221"/>
                    </a:moveTo>
                    <a:cubicBezTo>
                      <a:pt x="17" y="198"/>
                      <a:pt x="0" y="164"/>
                      <a:pt x="0" y="126"/>
                    </a:cubicBezTo>
                    <a:cubicBezTo>
                      <a:pt x="0" y="126"/>
                      <a:pt x="0" y="126"/>
                      <a:pt x="0" y="126"/>
                    </a:cubicBezTo>
                    <a:cubicBezTo>
                      <a:pt x="0" y="56"/>
                      <a:pt x="57" y="0"/>
                      <a:pt x="126" y="0"/>
                    </a:cubicBezTo>
                    <a:cubicBezTo>
                      <a:pt x="126" y="0"/>
                      <a:pt x="126" y="0"/>
                      <a:pt x="126" y="0"/>
                    </a:cubicBezTo>
                    <a:cubicBezTo>
                      <a:pt x="138" y="0"/>
                      <a:pt x="147" y="9"/>
                      <a:pt x="147" y="20"/>
                    </a:cubicBezTo>
                    <a:cubicBezTo>
                      <a:pt x="147" y="20"/>
                      <a:pt x="147" y="20"/>
                      <a:pt x="147" y="20"/>
                    </a:cubicBezTo>
                    <a:cubicBezTo>
                      <a:pt x="147" y="32"/>
                      <a:pt x="138" y="41"/>
                      <a:pt x="126" y="41"/>
                    </a:cubicBezTo>
                    <a:cubicBezTo>
                      <a:pt x="126" y="41"/>
                      <a:pt x="126" y="41"/>
                      <a:pt x="126" y="41"/>
                    </a:cubicBezTo>
                    <a:cubicBezTo>
                      <a:pt x="103" y="41"/>
                      <a:pt x="82" y="51"/>
                      <a:pt x="66" y="66"/>
                    </a:cubicBezTo>
                    <a:cubicBezTo>
                      <a:pt x="66" y="66"/>
                      <a:pt x="66" y="66"/>
                      <a:pt x="66" y="66"/>
                    </a:cubicBezTo>
                    <a:cubicBezTo>
                      <a:pt x="51" y="81"/>
                      <a:pt x="42" y="102"/>
                      <a:pt x="42" y="126"/>
                    </a:cubicBezTo>
                    <a:cubicBezTo>
                      <a:pt x="42" y="126"/>
                      <a:pt x="42" y="126"/>
                      <a:pt x="42" y="126"/>
                    </a:cubicBezTo>
                    <a:cubicBezTo>
                      <a:pt x="42" y="151"/>
                      <a:pt x="53" y="174"/>
                      <a:pt x="71" y="189"/>
                    </a:cubicBezTo>
                    <a:cubicBezTo>
                      <a:pt x="71" y="189"/>
                      <a:pt x="71" y="189"/>
                      <a:pt x="71" y="189"/>
                    </a:cubicBezTo>
                    <a:cubicBezTo>
                      <a:pt x="71" y="189"/>
                      <a:pt x="71" y="189"/>
                      <a:pt x="71" y="189"/>
                    </a:cubicBezTo>
                    <a:cubicBezTo>
                      <a:pt x="79" y="197"/>
                      <a:pt x="80" y="210"/>
                      <a:pt x="72" y="219"/>
                    </a:cubicBezTo>
                    <a:cubicBezTo>
                      <a:pt x="72" y="219"/>
                      <a:pt x="72" y="219"/>
                      <a:pt x="72" y="219"/>
                    </a:cubicBezTo>
                    <a:cubicBezTo>
                      <a:pt x="68" y="223"/>
                      <a:pt x="63" y="226"/>
                      <a:pt x="57" y="226"/>
                    </a:cubicBezTo>
                    <a:cubicBezTo>
                      <a:pt x="57" y="226"/>
                      <a:pt x="57" y="226"/>
                      <a:pt x="57" y="226"/>
                    </a:cubicBezTo>
                    <a:cubicBezTo>
                      <a:pt x="52" y="226"/>
                      <a:pt x="47" y="224"/>
                      <a:pt x="43" y="221"/>
                    </a:cubicBezTo>
                    <a:close/>
                  </a:path>
                </a:pathLst>
              </a:custGeom>
              <a:solidFill>
                <a:srgbClr val="5A80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8" name="Freeform 106">
                <a:extLst>
                  <a:ext uri="{FF2B5EF4-FFF2-40B4-BE49-F238E27FC236}">
                    <a16:creationId xmlns:a16="http://schemas.microsoft.com/office/drawing/2014/main" id="{5AA87173-DC5C-4AFB-BDDD-2E5D94D01B73}"/>
                  </a:ext>
                </a:extLst>
              </p:cNvPr>
              <p:cNvSpPr>
                <a:spLocks noEditPoints="1"/>
              </p:cNvSpPr>
              <p:nvPr/>
            </p:nvSpPr>
            <p:spPr bwMode="auto">
              <a:xfrm>
                <a:off x="9036506" y="2281239"/>
                <a:ext cx="1000125" cy="223838"/>
              </a:xfrm>
              <a:custGeom>
                <a:avLst/>
                <a:gdLst>
                  <a:gd name="T0" fmla="*/ 1237397513 w 630"/>
                  <a:gd name="T1" fmla="*/ 15120971 h 141"/>
                  <a:gd name="T2" fmla="*/ 0 w 630"/>
                  <a:gd name="T3" fmla="*/ 15120971 h 141"/>
                  <a:gd name="T4" fmla="*/ 0 w 630"/>
                  <a:gd name="T5" fmla="*/ 0 h 141"/>
                  <a:gd name="T6" fmla="*/ 1239916875 w 630"/>
                  <a:gd name="T7" fmla="*/ 0 h 141"/>
                  <a:gd name="T8" fmla="*/ 1587698438 w 630"/>
                  <a:gd name="T9" fmla="*/ 347782339 h 141"/>
                  <a:gd name="T10" fmla="*/ 1575098450 w 630"/>
                  <a:gd name="T11" fmla="*/ 355343619 h 141"/>
                  <a:gd name="T12" fmla="*/ 1237397513 w 630"/>
                  <a:gd name="T13" fmla="*/ 15120971 h 141"/>
                  <a:gd name="T14" fmla="*/ 1237397513 w 630"/>
                  <a:gd name="T15" fmla="*/ 15120971 h 141"/>
                  <a:gd name="T16" fmla="*/ 0 w 630"/>
                  <a:gd name="T17" fmla="*/ 15120971 h 141"/>
                  <a:gd name="T18" fmla="*/ 0 w 630"/>
                  <a:gd name="T19" fmla="*/ 15120971 h 141"/>
                  <a:gd name="T20" fmla="*/ 0 w 630"/>
                  <a:gd name="T21" fmla="*/ 15120971 h 141"/>
                  <a:gd name="T22" fmla="*/ 0 w 630"/>
                  <a:gd name="T23" fmla="*/ 15120971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0" h="141">
                    <a:moveTo>
                      <a:pt x="491" y="6"/>
                    </a:moveTo>
                    <a:lnTo>
                      <a:pt x="0" y="6"/>
                    </a:lnTo>
                    <a:lnTo>
                      <a:pt x="0" y="0"/>
                    </a:lnTo>
                    <a:lnTo>
                      <a:pt x="492" y="0"/>
                    </a:lnTo>
                    <a:lnTo>
                      <a:pt x="630" y="138"/>
                    </a:lnTo>
                    <a:lnTo>
                      <a:pt x="625" y="141"/>
                    </a:lnTo>
                    <a:lnTo>
                      <a:pt x="491" y="6"/>
                    </a:lnTo>
                    <a:close/>
                    <a:moveTo>
                      <a:pt x="0" y="6"/>
                    </a:moveTo>
                    <a:lnTo>
                      <a:pt x="0" y="6"/>
                    </a:lnTo>
                    <a:close/>
                  </a:path>
                </a:pathLst>
              </a:cu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9" name="Oval 107">
                <a:extLst>
                  <a:ext uri="{FF2B5EF4-FFF2-40B4-BE49-F238E27FC236}">
                    <a16:creationId xmlns:a16="http://schemas.microsoft.com/office/drawing/2014/main" id="{D6088A44-B6E7-47A7-8616-D450365B9246}"/>
                  </a:ext>
                </a:extLst>
              </p:cNvPr>
              <p:cNvSpPr>
                <a:spLocks noChangeArrowheads="1"/>
              </p:cNvSpPr>
              <p:nvPr/>
            </p:nvSpPr>
            <p:spPr bwMode="auto">
              <a:xfrm>
                <a:off x="10012819" y="2482851"/>
                <a:ext cx="39687" cy="41275"/>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50" name="Oval 108">
                <a:extLst>
                  <a:ext uri="{FF2B5EF4-FFF2-40B4-BE49-F238E27FC236}">
                    <a16:creationId xmlns:a16="http://schemas.microsoft.com/office/drawing/2014/main" id="{C046393E-5268-4D38-A64B-E9010C76A563}"/>
                  </a:ext>
                </a:extLst>
              </p:cNvPr>
              <p:cNvSpPr>
                <a:spLocks noChangeArrowheads="1"/>
              </p:cNvSpPr>
              <p:nvPr/>
            </p:nvSpPr>
            <p:spPr bwMode="auto">
              <a:xfrm>
                <a:off x="9019044" y="2265364"/>
                <a:ext cx="38100" cy="41275"/>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51" name="Freeform 109">
                <a:extLst>
                  <a:ext uri="{FF2B5EF4-FFF2-40B4-BE49-F238E27FC236}">
                    <a16:creationId xmlns:a16="http://schemas.microsoft.com/office/drawing/2014/main" id="{C79DC2C1-A592-4FA7-BB6A-6186F2A7D5BA}"/>
                  </a:ext>
                </a:extLst>
              </p:cNvPr>
              <p:cNvSpPr>
                <a:spLocks/>
              </p:cNvSpPr>
              <p:nvPr/>
            </p:nvSpPr>
            <p:spPr bwMode="auto">
              <a:xfrm>
                <a:off x="9036506" y="2095501"/>
                <a:ext cx="1000125" cy="222250"/>
              </a:xfrm>
              <a:custGeom>
                <a:avLst/>
                <a:gdLst>
                  <a:gd name="T0" fmla="*/ 1237397513 w 630"/>
                  <a:gd name="T1" fmla="*/ 10080625 h 140"/>
                  <a:gd name="T2" fmla="*/ 0 w 630"/>
                  <a:gd name="T3" fmla="*/ 10080625 h 140"/>
                  <a:gd name="T4" fmla="*/ 0 w 630"/>
                  <a:gd name="T5" fmla="*/ 0 h 140"/>
                  <a:gd name="T6" fmla="*/ 1239916875 w 630"/>
                  <a:gd name="T7" fmla="*/ 0 h 140"/>
                  <a:gd name="T8" fmla="*/ 1587698438 w 630"/>
                  <a:gd name="T9" fmla="*/ 347781563 h 140"/>
                  <a:gd name="T10" fmla="*/ 1575098450 w 630"/>
                  <a:gd name="T11" fmla="*/ 352821875 h 140"/>
                  <a:gd name="T12" fmla="*/ 1237397513 w 630"/>
                  <a:gd name="T13" fmla="*/ 10080625 h 140"/>
                  <a:gd name="T14" fmla="*/ 1237397513 w 630"/>
                  <a:gd name="T15" fmla="*/ 10080625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 h="140">
                    <a:moveTo>
                      <a:pt x="491" y="4"/>
                    </a:moveTo>
                    <a:lnTo>
                      <a:pt x="0" y="4"/>
                    </a:lnTo>
                    <a:lnTo>
                      <a:pt x="0" y="0"/>
                    </a:lnTo>
                    <a:lnTo>
                      <a:pt x="492" y="0"/>
                    </a:lnTo>
                    <a:lnTo>
                      <a:pt x="630" y="138"/>
                    </a:lnTo>
                    <a:lnTo>
                      <a:pt x="625" y="140"/>
                    </a:lnTo>
                    <a:lnTo>
                      <a:pt x="491" y="4"/>
                    </a:lnTo>
                    <a:close/>
                  </a:path>
                </a:pathLst>
              </a:cu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2" name="Oval 110">
                <a:extLst>
                  <a:ext uri="{FF2B5EF4-FFF2-40B4-BE49-F238E27FC236}">
                    <a16:creationId xmlns:a16="http://schemas.microsoft.com/office/drawing/2014/main" id="{83914B45-1A6B-4457-82AD-C61350BEDCAA}"/>
                  </a:ext>
                </a:extLst>
              </p:cNvPr>
              <p:cNvSpPr>
                <a:spLocks noChangeArrowheads="1"/>
              </p:cNvSpPr>
              <p:nvPr/>
            </p:nvSpPr>
            <p:spPr bwMode="auto">
              <a:xfrm>
                <a:off x="10012819" y="2295526"/>
                <a:ext cx="39687" cy="41275"/>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53" name="Oval 111">
                <a:extLst>
                  <a:ext uri="{FF2B5EF4-FFF2-40B4-BE49-F238E27FC236}">
                    <a16:creationId xmlns:a16="http://schemas.microsoft.com/office/drawing/2014/main" id="{E5E44AB9-2E3A-44A5-A3D7-C5C92C4E2367}"/>
                  </a:ext>
                </a:extLst>
              </p:cNvPr>
              <p:cNvSpPr>
                <a:spLocks noChangeArrowheads="1"/>
              </p:cNvSpPr>
              <p:nvPr/>
            </p:nvSpPr>
            <p:spPr bwMode="auto">
              <a:xfrm>
                <a:off x="9019044" y="2079626"/>
                <a:ext cx="38100" cy="38100"/>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54" name="Freeform 112">
                <a:extLst>
                  <a:ext uri="{FF2B5EF4-FFF2-40B4-BE49-F238E27FC236}">
                    <a16:creationId xmlns:a16="http://schemas.microsoft.com/office/drawing/2014/main" id="{DD87AE97-AD21-4403-9C38-8A4A5B2FD302}"/>
                  </a:ext>
                </a:extLst>
              </p:cNvPr>
              <p:cNvSpPr>
                <a:spLocks/>
              </p:cNvSpPr>
              <p:nvPr/>
            </p:nvSpPr>
            <p:spPr bwMode="auto">
              <a:xfrm>
                <a:off x="9036506" y="1914526"/>
                <a:ext cx="1000125" cy="223838"/>
              </a:xfrm>
              <a:custGeom>
                <a:avLst/>
                <a:gdLst>
                  <a:gd name="T0" fmla="*/ 1237397513 w 630"/>
                  <a:gd name="T1" fmla="*/ 12601603 h 141"/>
                  <a:gd name="T2" fmla="*/ 0 w 630"/>
                  <a:gd name="T3" fmla="*/ 12601603 h 141"/>
                  <a:gd name="T4" fmla="*/ 0 w 630"/>
                  <a:gd name="T5" fmla="*/ 0 h 141"/>
                  <a:gd name="T6" fmla="*/ 1239916875 w 630"/>
                  <a:gd name="T7" fmla="*/ 0 h 141"/>
                  <a:gd name="T8" fmla="*/ 1587698438 w 630"/>
                  <a:gd name="T9" fmla="*/ 345262971 h 141"/>
                  <a:gd name="T10" fmla="*/ 1575098450 w 630"/>
                  <a:gd name="T11" fmla="*/ 355343619 h 141"/>
                  <a:gd name="T12" fmla="*/ 1237397513 w 630"/>
                  <a:gd name="T13" fmla="*/ 12601603 h 141"/>
                  <a:gd name="T14" fmla="*/ 1237397513 w 630"/>
                  <a:gd name="T15" fmla="*/ 12601603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 h="141">
                    <a:moveTo>
                      <a:pt x="491" y="5"/>
                    </a:moveTo>
                    <a:lnTo>
                      <a:pt x="0" y="5"/>
                    </a:lnTo>
                    <a:lnTo>
                      <a:pt x="0" y="0"/>
                    </a:lnTo>
                    <a:lnTo>
                      <a:pt x="492" y="0"/>
                    </a:lnTo>
                    <a:lnTo>
                      <a:pt x="630" y="137"/>
                    </a:lnTo>
                    <a:lnTo>
                      <a:pt x="625" y="141"/>
                    </a:lnTo>
                    <a:lnTo>
                      <a:pt x="491" y="5"/>
                    </a:lnTo>
                    <a:close/>
                  </a:path>
                </a:pathLst>
              </a:cu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5" name="Oval 113">
                <a:extLst>
                  <a:ext uri="{FF2B5EF4-FFF2-40B4-BE49-F238E27FC236}">
                    <a16:creationId xmlns:a16="http://schemas.microsoft.com/office/drawing/2014/main" id="{7546BDA9-C8AA-4C8C-9D91-5652E71EE6A7}"/>
                  </a:ext>
                </a:extLst>
              </p:cNvPr>
              <p:cNvSpPr>
                <a:spLocks noChangeArrowheads="1"/>
              </p:cNvSpPr>
              <p:nvPr/>
            </p:nvSpPr>
            <p:spPr bwMode="auto">
              <a:xfrm>
                <a:off x="10012819" y="2116139"/>
                <a:ext cx="39687" cy="38100"/>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56" name="Oval 114">
                <a:extLst>
                  <a:ext uri="{FF2B5EF4-FFF2-40B4-BE49-F238E27FC236}">
                    <a16:creationId xmlns:a16="http://schemas.microsoft.com/office/drawing/2014/main" id="{67E62F90-07E8-47CD-B180-A802E09A0A4C}"/>
                  </a:ext>
                </a:extLst>
              </p:cNvPr>
              <p:cNvSpPr>
                <a:spLocks noChangeArrowheads="1"/>
              </p:cNvSpPr>
              <p:nvPr/>
            </p:nvSpPr>
            <p:spPr bwMode="auto">
              <a:xfrm>
                <a:off x="9019044" y="1898651"/>
                <a:ext cx="38100" cy="39688"/>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57" name="Freeform 115">
                <a:extLst>
                  <a:ext uri="{FF2B5EF4-FFF2-40B4-BE49-F238E27FC236}">
                    <a16:creationId xmlns:a16="http://schemas.microsoft.com/office/drawing/2014/main" id="{C9767CBD-7EAA-41B3-9AB3-B4677396E47E}"/>
                  </a:ext>
                </a:extLst>
              </p:cNvPr>
              <p:cNvSpPr>
                <a:spLocks/>
              </p:cNvSpPr>
              <p:nvPr/>
            </p:nvSpPr>
            <p:spPr bwMode="auto">
              <a:xfrm>
                <a:off x="9036506" y="1735139"/>
                <a:ext cx="1000125" cy="223838"/>
              </a:xfrm>
              <a:custGeom>
                <a:avLst/>
                <a:gdLst>
                  <a:gd name="T0" fmla="*/ 1237397513 w 630"/>
                  <a:gd name="T1" fmla="*/ 10080648 h 141"/>
                  <a:gd name="T2" fmla="*/ 0 w 630"/>
                  <a:gd name="T3" fmla="*/ 10080648 h 141"/>
                  <a:gd name="T4" fmla="*/ 0 w 630"/>
                  <a:gd name="T5" fmla="*/ 0 h 141"/>
                  <a:gd name="T6" fmla="*/ 1239916875 w 630"/>
                  <a:gd name="T7" fmla="*/ 0 h 141"/>
                  <a:gd name="T8" fmla="*/ 1587698438 w 630"/>
                  <a:gd name="T9" fmla="*/ 342742016 h 141"/>
                  <a:gd name="T10" fmla="*/ 1575098450 w 630"/>
                  <a:gd name="T11" fmla="*/ 355343619 h 141"/>
                  <a:gd name="T12" fmla="*/ 1237397513 w 630"/>
                  <a:gd name="T13" fmla="*/ 10080648 h 141"/>
                  <a:gd name="T14" fmla="*/ 1237397513 w 630"/>
                  <a:gd name="T15" fmla="*/ 10080648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 h="141">
                    <a:moveTo>
                      <a:pt x="491" y="4"/>
                    </a:moveTo>
                    <a:lnTo>
                      <a:pt x="0" y="4"/>
                    </a:lnTo>
                    <a:lnTo>
                      <a:pt x="0" y="0"/>
                    </a:lnTo>
                    <a:lnTo>
                      <a:pt x="492" y="0"/>
                    </a:lnTo>
                    <a:lnTo>
                      <a:pt x="630" y="136"/>
                    </a:lnTo>
                    <a:lnTo>
                      <a:pt x="625" y="141"/>
                    </a:lnTo>
                    <a:lnTo>
                      <a:pt x="491" y="4"/>
                    </a:lnTo>
                    <a:close/>
                  </a:path>
                </a:pathLst>
              </a:cu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8" name="Oval 116">
                <a:extLst>
                  <a:ext uri="{FF2B5EF4-FFF2-40B4-BE49-F238E27FC236}">
                    <a16:creationId xmlns:a16="http://schemas.microsoft.com/office/drawing/2014/main" id="{332D7C5D-8DB1-498B-8080-CF3D59A9DDD9}"/>
                  </a:ext>
                </a:extLst>
              </p:cNvPr>
              <p:cNvSpPr>
                <a:spLocks noChangeArrowheads="1"/>
              </p:cNvSpPr>
              <p:nvPr/>
            </p:nvSpPr>
            <p:spPr bwMode="auto">
              <a:xfrm>
                <a:off x="10012819" y="1935164"/>
                <a:ext cx="39687" cy="39688"/>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59" name="Oval 117">
                <a:extLst>
                  <a:ext uri="{FF2B5EF4-FFF2-40B4-BE49-F238E27FC236}">
                    <a16:creationId xmlns:a16="http://schemas.microsoft.com/office/drawing/2014/main" id="{05F951B4-E73B-4A27-86EF-570585B31D6C}"/>
                  </a:ext>
                </a:extLst>
              </p:cNvPr>
              <p:cNvSpPr>
                <a:spLocks noChangeArrowheads="1"/>
              </p:cNvSpPr>
              <p:nvPr/>
            </p:nvSpPr>
            <p:spPr bwMode="auto">
              <a:xfrm>
                <a:off x="9019044" y="1719264"/>
                <a:ext cx="38100" cy="38100"/>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60" name="Freeform 118">
                <a:extLst>
                  <a:ext uri="{FF2B5EF4-FFF2-40B4-BE49-F238E27FC236}">
                    <a16:creationId xmlns:a16="http://schemas.microsoft.com/office/drawing/2014/main" id="{2C30E760-2868-47F7-BFE1-6319DC140CCD}"/>
                  </a:ext>
                </a:extLst>
              </p:cNvPr>
              <p:cNvSpPr>
                <a:spLocks/>
              </p:cNvSpPr>
              <p:nvPr/>
            </p:nvSpPr>
            <p:spPr bwMode="auto">
              <a:xfrm>
                <a:off x="9036506" y="1539876"/>
                <a:ext cx="1000125" cy="220663"/>
              </a:xfrm>
              <a:custGeom>
                <a:avLst/>
                <a:gdLst>
                  <a:gd name="T0" fmla="*/ 1237397513 w 630"/>
                  <a:gd name="T1" fmla="*/ 10080648 h 139"/>
                  <a:gd name="T2" fmla="*/ 0 w 630"/>
                  <a:gd name="T3" fmla="*/ 10080648 h 139"/>
                  <a:gd name="T4" fmla="*/ 0 w 630"/>
                  <a:gd name="T5" fmla="*/ 0 h 139"/>
                  <a:gd name="T6" fmla="*/ 1239916875 w 630"/>
                  <a:gd name="T7" fmla="*/ 0 h 139"/>
                  <a:gd name="T8" fmla="*/ 1587698438 w 630"/>
                  <a:gd name="T9" fmla="*/ 342742027 h 139"/>
                  <a:gd name="T10" fmla="*/ 1575098450 w 630"/>
                  <a:gd name="T11" fmla="*/ 350303306 h 139"/>
                  <a:gd name="T12" fmla="*/ 1237397513 w 630"/>
                  <a:gd name="T13" fmla="*/ 10080648 h 139"/>
                  <a:gd name="T14" fmla="*/ 1237397513 w 630"/>
                  <a:gd name="T15" fmla="*/ 10080648 h 1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 h="139">
                    <a:moveTo>
                      <a:pt x="491" y="4"/>
                    </a:moveTo>
                    <a:lnTo>
                      <a:pt x="0" y="4"/>
                    </a:lnTo>
                    <a:lnTo>
                      <a:pt x="0" y="0"/>
                    </a:lnTo>
                    <a:lnTo>
                      <a:pt x="492" y="0"/>
                    </a:lnTo>
                    <a:lnTo>
                      <a:pt x="630" y="136"/>
                    </a:lnTo>
                    <a:lnTo>
                      <a:pt x="625" y="139"/>
                    </a:lnTo>
                    <a:lnTo>
                      <a:pt x="491" y="4"/>
                    </a:lnTo>
                    <a:close/>
                  </a:path>
                </a:pathLst>
              </a:cu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1" name="Oval 119">
                <a:extLst>
                  <a:ext uri="{FF2B5EF4-FFF2-40B4-BE49-F238E27FC236}">
                    <a16:creationId xmlns:a16="http://schemas.microsoft.com/office/drawing/2014/main" id="{966BDD3C-EE05-4BEA-B122-8EA012E8D54D}"/>
                  </a:ext>
                </a:extLst>
              </p:cNvPr>
              <p:cNvSpPr>
                <a:spLocks noChangeArrowheads="1"/>
              </p:cNvSpPr>
              <p:nvPr/>
            </p:nvSpPr>
            <p:spPr bwMode="auto">
              <a:xfrm>
                <a:off x="10012819" y="1736726"/>
                <a:ext cx="39687" cy="41275"/>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62" name="Oval 120">
                <a:extLst>
                  <a:ext uri="{FF2B5EF4-FFF2-40B4-BE49-F238E27FC236}">
                    <a16:creationId xmlns:a16="http://schemas.microsoft.com/office/drawing/2014/main" id="{BF6ECD74-A0CA-42BF-9005-DCC691901558}"/>
                  </a:ext>
                </a:extLst>
              </p:cNvPr>
              <p:cNvSpPr>
                <a:spLocks noChangeArrowheads="1"/>
              </p:cNvSpPr>
              <p:nvPr/>
            </p:nvSpPr>
            <p:spPr bwMode="auto">
              <a:xfrm>
                <a:off x="9019044" y="1520826"/>
                <a:ext cx="38100" cy="41275"/>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63" name="Freeform 121">
                <a:extLst>
                  <a:ext uri="{FF2B5EF4-FFF2-40B4-BE49-F238E27FC236}">
                    <a16:creationId xmlns:a16="http://schemas.microsoft.com/office/drawing/2014/main" id="{5FD45D13-913E-4DC9-911C-FC5CFDE16613}"/>
                  </a:ext>
                </a:extLst>
              </p:cNvPr>
              <p:cNvSpPr>
                <a:spLocks/>
              </p:cNvSpPr>
              <p:nvPr/>
            </p:nvSpPr>
            <p:spPr bwMode="auto">
              <a:xfrm>
                <a:off x="10111244" y="2478089"/>
                <a:ext cx="22225" cy="49213"/>
              </a:xfrm>
              <a:custGeom>
                <a:avLst/>
                <a:gdLst>
                  <a:gd name="T0" fmla="*/ 29637038 w 10"/>
                  <a:gd name="T1" fmla="*/ 0 h 22"/>
                  <a:gd name="T2" fmla="*/ 29637038 w 10"/>
                  <a:gd name="T3" fmla="*/ 25020337 h 22"/>
                  <a:gd name="T4" fmla="*/ 49395063 w 10"/>
                  <a:gd name="T5" fmla="*/ 25020337 h 22"/>
                  <a:gd name="T6" fmla="*/ 49395063 w 10"/>
                  <a:gd name="T7" fmla="*/ 35028471 h 22"/>
                  <a:gd name="T8" fmla="*/ 29637038 w 10"/>
                  <a:gd name="T9" fmla="*/ 35028471 h 22"/>
                  <a:gd name="T10" fmla="*/ 29637038 w 10"/>
                  <a:gd name="T11" fmla="*/ 85066907 h 22"/>
                  <a:gd name="T12" fmla="*/ 29637038 w 10"/>
                  <a:gd name="T13" fmla="*/ 95075042 h 22"/>
                  <a:gd name="T14" fmla="*/ 39516050 w 10"/>
                  <a:gd name="T15" fmla="*/ 100079109 h 22"/>
                  <a:gd name="T16" fmla="*/ 44456668 w 10"/>
                  <a:gd name="T17" fmla="*/ 100079109 h 22"/>
                  <a:gd name="T18" fmla="*/ 49395063 w 10"/>
                  <a:gd name="T19" fmla="*/ 90070975 h 22"/>
                  <a:gd name="T20" fmla="*/ 49395063 w 10"/>
                  <a:gd name="T21" fmla="*/ 90070975 h 22"/>
                  <a:gd name="T22" fmla="*/ 44456668 w 10"/>
                  <a:gd name="T23" fmla="*/ 105083177 h 22"/>
                  <a:gd name="T24" fmla="*/ 29637038 w 10"/>
                  <a:gd name="T25" fmla="*/ 110087244 h 22"/>
                  <a:gd name="T26" fmla="*/ 24698643 w 10"/>
                  <a:gd name="T27" fmla="*/ 110087244 h 22"/>
                  <a:gd name="T28" fmla="*/ 14819630 w 10"/>
                  <a:gd name="T29" fmla="*/ 100079109 h 22"/>
                  <a:gd name="T30" fmla="*/ 14819630 w 10"/>
                  <a:gd name="T31" fmla="*/ 90070975 h 22"/>
                  <a:gd name="T32" fmla="*/ 14819630 w 10"/>
                  <a:gd name="T33" fmla="*/ 35028471 h 22"/>
                  <a:gd name="T34" fmla="*/ 0 w 10"/>
                  <a:gd name="T35" fmla="*/ 35028471 h 22"/>
                  <a:gd name="T36" fmla="*/ 0 w 10"/>
                  <a:gd name="T37" fmla="*/ 30024404 h 22"/>
                  <a:gd name="T38" fmla="*/ 9879013 w 10"/>
                  <a:gd name="T39" fmla="*/ 25020337 h 22"/>
                  <a:gd name="T40" fmla="*/ 19758025 w 10"/>
                  <a:gd name="T41" fmla="*/ 10008135 h 22"/>
                  <a:gd name="T42" fmla="*/ 24698643 w 10"/>
                  <a:gd name="T43" fmla="*/ 0 h 22"/>
                  <a:gd name="T44" fmla="*/ 29637038 w 10"/>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22">
                    <a:moveTo>
                      <a:pt x="6" y="0"/>
                    </a:moveTo>
                    <a:cubicBezTo>
                      <a:pt x="6" y="5"/>
                      <a:pt x="6" y="5"/>
                      <a:pt x="6" y="5"/>
                    </a:cubicBezTo>
                    <a:cubicBezTo>
                      <a:pt x="10" y="5"/>
                      <a:pt x="10" y="5"/>
                      <a:pt x="10" y="5"/>
                    </a:cubicBezTo>
                    <a:cubicBezTo>
                      <a:pt x="10" y="7"/>
                      <a:pt x="10" y="7"/>
                      <a:pt x="10" y="7"/>
                    </a:cubicBezTo>
                    <a:cubicBezTo>
                      <a:pt x="6" y="7"/>
                      <a:pt x="6" y="7"/>
                      <a:pt x="6" y="7"/>
                    </a:cubicBezTo>
                    <a:cubicBezTo>
                      <a:pt x="6" y="17"/>
                      <a:pt x="6" y="17"/>
                      <a:pt x="6" y="17"/>
                    </a:cubicBezTo>
                    <a:cubicBezTo>
                      <a:pt x="6" y="18"/>
                      <a:pt x="6" y="19"/>
                      <a:pt x="6" y="19"/>
                    </a:cubicBezTo>
                    <a:cubicBezTo>
                      <a:pt x="7" y="20"/>
                      <a:pt x="7" y="20"/>
                      <a:pt x="8" y="20"/>
                    </a:cubicBezTo>
                    <a:cubicBezTo>
                      <a:pt x="8" y="20"/>
                      <a:pt x="8" y="20"/>
                      <a:pt x="9" y="20"/>
                    </a:cubicBezTo>
                    <a:cubicBezTo>
                      <a:pt x="9" y="19"/>
                      <a:pt x="9" y="19"/>
                      <a:pt x="10" y="18"/>
                    </a:cubicBezTo>
                    <a:cubicBezTo>
                      <a:pt x="10" y="18"/>
                      <a:pt x="10" y="18"/>
                      <a:pt x="10" y="18"/>
                    </a:cubicBezTo>
                    <a:cubicBezTo>
                      <a:pt x="10" y="20"/>
                      <a:pt x="9" y="21"/>
                      <a:pt x="9" y="21"/>
                    </a:cubicBezTo>
                    <a:cubicBezTo>
                      <a:pt x="8" y="22"/>
                      <a:pt x="7" y="22"/>
                      <a:pt x="6" y="22"/>
                    </a:cubicBezTo>
                    <a:cubicBezTo>
                      <a:pt x="6" y="22"/>
                      <a:pt x="5" y="22"/>
                      <a:pt x="5" y="22"/>
                    </a:cubicBezTo>
                    <a:cubicBezTo>
                      <a:pt x="4" y="21"/>
                      <a:pt x="4" y="21"/>
                      <a:pt x="3" y="20"/>
                    </a:cubicBezTo>
                    <a:cubicBezTo>
                      <a:pt x="3" y="20"/>
                      <a:pt x="3" y="19"/>
                      <a:pt x="3" y="18"/>
                    </a:cubicBezTo>
                    <a:cubicBezTo>
                      <a:pt x="3" y="7"/>
                      <a:pt x="3" y="7"/>
                      <a:pt x="3" y="7"/>
                    </a:cubicBezTo>
                    <a:cubicBezTo>
                      <a:pt x="0" y="7"/>
                      <a:pt x="0" y="7"/>
                      <a:pt x="0" y="7"/>
                    </a:cubicBezTo>
                    <a:cubicBezTo>
                      <a:pt x="0" y="6"/>
                      <a:pt x="0" y="6"/>
                      <a:pt x="0" y="6"/>
                    </a:cubicBezTo>
                    <a:cubicBezTo>
                      <a:pt x="1" y="6"/>
                      <a:pt x="2" y="5"/>
                      <a:pt x="2" y="5"/>
                    </a:cubicBezTo>
                    <a:cubicBezTo>
                      <a:pt x="3" y="4"/>
                      <a:pt x="4" y="3"/>
                      <a:pt x="4" y="2"/>
                    </a:cubicBezTo>
                    <a:cubicBezTo>
                      <a:pt x="5" y="2"/>
                      <a:pt x="5" y="1"/>
                      <a:pt x="5" y="0"/>
                    </a:cubicBezTo>
                    <a:lnTo>
                      <a:pt x="6"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4" name="Freeform 122">
                <a:extLst>
                  <a:ext uri="{FF2B5EF4-FFF2-40B4-BE49-F238E27FC236}">
                    <a16:creationId xmlns:a16="http://schemas.microsoft.com/office/drawing/2014/main" id="{B659B416-CABB-43D6-8DFF-67D1DDC2113D}"/>
                  </a:ext>
                </a:extLst>
              </p:cNvPr>
              <p:cNvSpPr>
                <a:spLocks noEditPoints="1"/>
              </p:cNvSpPr>
              <p:nvPr/>
            </p:nvSpPr>
            <p:spPr bwMode="auto">
              <a:xfrm>
                <a:off x="10138231" y="2489201"/>
                <a:ext cx="31750" cy="38100"/>
              </a:xfrm>
              <a:custGeom>
                <a:avLst/>
                <a:gdLst>
                  <a:gd name="T0" fmla="*/ 10287000 w 14"/>
                  <a:gd name="T1" fmla="*/ 30137100 h 17"/>
                  <a:gd name="T2" fmla="*/ 20571732 w 14"/>
                  <a:gd name="T3" fmla="*/ 60274200 h 17"/>
                  <a:gd name="T4" fmla="*/ 41145732 w 14"/>
                  <a:gd name="T5" fmla="*/ 70319153 h 17"/>
                  <a:gd name="T6" fmla="*/ 56573964 w 14"/>
                  <a:gd name="T7" fmla="*/ 65296676 h 17"/>
                  <a:gd name="T8" fmla="*/ 66860964 w 14"/>
                  <a:gd name="T9" fmla="*/ 50229247 h 17"/>
                  <a:gd name="T10" fmla="*/ 72004464 w 14"/>
                  <a:gd name="T11" fmla="*/ 55251724 h 17"/>
                  <a:gd name="T12" fmla="*/ 56573964 w 14"/>
                  <a:gd name="T13" fmla="*/ 75343871 h 17"/>
                  <a:gd name="T14" fmla="*/ 36002232 w 14"/>
                  <a:gd name="T15" fmla="*/ 85388824 h 17"/>
                  <a:gd name="T16" fmla="*/ 10287000 w 14"/>
                  <a:gd name="T17" fmla="*/ 75343871 h 17"/>
                  <a:gd name="T18" fmla="*/ 0 w 14"/>
                  <a:gd name="T19" fmla="*/ 45206771 h 17"/>
                  <a:gd name="T20" fmla="*/ 10287000 w 14"/>
                  <a:gd name="T21" fmla="*/ 10044953 h 17"/>
                  <a:gd name="T22" fmla="*/ 36002232 w 14"/>
                  <a:gd name="T23" fmla="*/ 0 h 17"/>
                  <a:gd name="T24" fmla="*/ 61717464 w 14"/>
                  <a:gd name="T25" fmla="*/ 10044953 h 17"/>
                  <a:gd name="T26" fmla="*/ 72004464 w 14"/>
                  <a:gd name="T27" fmla="*/ 30137100 h 17"/>
                  <a:gd name="T28" fmla="*/ 10287000 w 14"/>
                  <a:gd name="T29" fmla="*/ 30137100 h 17"/>
                  <a:gd name="T30" fmla="*/ 10287000 w 14"/>
                  <a:gd name="T31" fmla="*/ 25114624 h 17"/>
                  <a:gd name="T32" fmla="*/ 51432732 w 14"/>
                  <a:gd name="T33" fmla="*/ 25114624 h 17"/>
                  <a:gd name="T34" fmla="*/ 51432732 w 14"/>
                  <a:gd name="T35" fmla="*/ 15069671 h 17"/>
                  <a:gd name="T36" fmla="*/ 41145732 w 14"/>
                  <a:gd name="T37" fmla="*/ 10044953 h 17"/>
                  <a:gd name="T38" fmla="*/ 30858732 w 14"/>
                  <a:gd name="T39" fmla="*/ 5022476 h 17"/>
                  <a:gd name="T40" fmla="*/ 20571732 w 14"/>
                  <a:gd name="T41" fmla="*/ 10044953 h 17"/>
                  <a:gd name="T42" fmla="*/ 10287000 w 14"/>
                  <a:gd name="T43" fmla="*/ 25114624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7">
                    <a:moveTo>
                      <a:pt x="2" y="6"/>
                    </a:moveTo>
                    <a:cubicBezTo>
                      <a:pt x="2" y="9"/>
                      <a:pt x="3" y="11"/>
                      <a:pt x="4" y="12"/>
                    </a:cubicBezTo>
                    <a:cubicBezTo>
                      <a:pt x="5" y="14"/>
                      <a:pt x="7" y="14"/>
                      <a:pt x="8" y="14"/>
                    </a:cubicBezTo>
                    <a:cubicBezTo>
                      <a:pt x="9" y="14"/>
                      <a:pt x="10" y="14"/>
                      <a:pt x="11" y="13"/>
                    </a:cubicBezTo>
                    <a:cubicBezTo>
                      <a:pt x="12" y="13"/>
                      <a:pt x="13" y="12"/>
                      <a:pt x="13" y="10"/>
                    </a:cubicBezTo>
                    <a:cubicBezTo>
                      <a:pt x="14" y="11"/>
                      <a:pt x="14" y="11"/>
                      <a:pt x="14" y="11"/>
                    </a:cubicBezTo>
                    <a:cubicBezTo>
                      <a:pt x="13" y="12"/>
                      <a:pt x="13" y="14"/>
                      <a:pt x="11" y="15"/>
                    </a:cubicBezTo>
                    <a:cubicBezTo>
                      <a:pt x="10" y="17"/>
                      <a:pt x="9" y="17"/>
                      <a:pt x="7" y="17"/>
                    </a:cubicBezTo>
                    <a:cubicBezTo>
                      <a:pt x="5" y="17"/>
                      <a:pt x="3" y="17"/>
                      <a:pt x="2" y="15"/>
                    </a:cubicBezTo>
                    <a:cubicBezTo>
                      <a:pt x="0" y="13"/>
                      <a:pt x="0" y="11"/>
                      <a:pt x="0" y="9"/>
                    </a:cubicBezTo>
                    <a:cubicBezTo>
                      <a:pt x="0" y="6"/>
                      <a:pt x="0" y="4"/>
                      <a:pt x="2" y="2"/>
                    </a:cubicBezTo>
                    <a:cubicBezTo>
                      <a:pt x="3" y="1"/>
                      <a:pt x="5" y="0"/>
                      <a:pt x="7" y="0"/>
                    </a:cubicBezTo>
                    <a:cubicBezTo>
                      <a:pt x="9" y="0"/>
                      <a:pt x="11" y="0"/>
                      <a:pt x="12" y="2"/>
                    </a:cubicBezTo>
                    <a:cubicBezTo>
                      <a:pt x="13" y="3"/>
                      <a:pt x="14" y="4"/>
                      <a:pt x="14" y="6"/>
                    </a:cubicBezTo>
                    <a:lnTo>
                      <a:pt x="2" y="6"/>
                    </a:lnTo>
                    <a:close/>
                    <a:moveTo>
                      <a:pt x="2" y="5"/>
                    </a:moveTo>
                    <a:cubicBezTo>
                      <a:pt x="10" y="5"/>
                      <a:pt x="10" y="5"/>
                      <a:pt x="10" y="5"/>
                    </a:cubicBezTo>
                    <a:cubicBezTo>
                      <a:pt x="10" y="4"/>
                      <a:pt x="10" y="4"/>
                      <a:pt x="10" y="3"/>
                    </a:cubicBezTo>
                    <a:cubicBezTo>
                      <a:pt x="9" y="3"/>
                      <a:pt x="9" y="2"/>
                      <a:pt x="8" y="2"/>
                    </a:cubicBezTo>
                    <a:cubicBezTo>
                      <a:pt x="8" y="1"/>
                      <a:pt x="7" y="1"/>
                      <a:pt x="6" y="1"/>
                    </a:cubicBezTo>
                    <a:cubicBezTo>
                      <a:pt x="5" y="1"/>
                      <a:pt x="4" y="1"/>
                      <a:pt x="4" y="2"/>
                    </a:cubicBezTo>
                    <a:cubicBezTo>
                      <a:pt x="3" y="3"/>
                      <a:pt x="2" y="4"/>
                      <a:pt x="2" y="5"/>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5" name="Freeform 123">
                <a:extLst>
                  <a:ext uri="{FF2B5EF4-FFF2-40B4-BE49-F238E27FC236}">
                    <a16:creationId xmlns:a16="http://schemas.microsoft.com/office/drawing/2014/main" id="{9159F7C1-64C2-491A-9640-9F0A1940348F}"/>
                  </a:ext>
                </a:extLst>
              </p:cNvPr>
              <p:cNvSpPr>
                <a:spLocks/>
              </p:cNvSpPr>
              <p:nvPr/>
            </p:nvSpPr>
            <p:spPr bwMode="auto">
              <a:xfrm>
                <a:off x="10173156" y="2489201"/>
                <a:ext cx="41275" cy="38100"/>
              </a:xfrm>
              <a:custGeom>
                <a:avLst/>
                <a:gdLst>
                  <a:gd name="T0" fmla="*/ 0 w 18"/>
                  <a:gd name="T1" fmla="*/ 0 h 17"/>
                  <a:gd name="T2" fmla="*/ 42063811 w 18"/>
                  <a:gd name="T3" fmla="*/ 0 h 17"/>
                  <a:gd name="T4" fmla="*/ 42063811 w 18"/>
                  <a:gd name="T5" fmla="*/ 5022476 h 17"/>
                  <a:gd name="T6" fmla="*/ 36805835 w 18"/>
                  <a:gd name="T7" fmla="*/ 5022476 h 17"/>
                  <a:gd name="T8" fmla="*/ 36805835 w 18"/>
                  <a:gd name="T9" fmla="*/ 10044953 h 17"/>
                  <a:gd name="T10" fmla="*/ 36805835 w 18"/>
                  <a:gd name="T11" fmla="*/ 15069671 h 17"/>
                  <a:gd name="T12" fmla="*/ 42063811 w 18"/>
                  <a:gd name="T13" fmla="*/ 20092147 h 17"/>
                  <a:gd name="T14" fmla="*/ 47324081 w 18"/>
                  <a:gd name="T15" fmla="*/ 30137100 h 17"/>
                  <a:gd name="T16" fmla="*/ 52582057 w 18"/>
                  <a:gd name="T17" fmla="*/ 20092147 h 17"/>
                  <a:gd name="T18" fmla="*/ 63098010 w 18"/>
                  <a:gd name="T19" fmla="*/ 10044953 h 17"/>
                  <a:gd name="T20" fmla="*/ 57840033 w 18"/>
                  <a:gd name="T21" fmla="*/ 5022476 h 17"/>
                  <a:gd name="T22" fmla="*/ 52582057 w 18"/>
                  <a:gd name="T23" fmla="*/ 5022476 h 17"/>
                  <a:gd name="T24" fmla="*/ 52582057 w 18"/>
                  <a:gd name="T25" fmla="*/ 0 h 17"/>
                  <a:gd name="T26" fmla="*/ 84129915 w 18"/>
                  <a:gd name="T27" fmla="*/ 0 h 17"/>
                  <a:gd name="T28" fmla="*/ 84129915 w 18"/>
                  <a:gd name="T29" fmla="*/ 5022476 h 17"/>
                  <a:gd name="T30" fmla="*/ 73613963 w 18"/>
                  <a:gd name="T31" fmla="*/ 5022476 h 17"/>
                  <a:gd name="T32" fmla="*/ 63098010 w 18"/>
                  <a:gd name="T33" fmla="*/ 20092147 h 17"/>
                  <a:gd name="T34" fmla="*/ 52582057 w 18"/>
                  <a:gd name="T35" fmla="*/ 35159576 h 17"/>
                  <a:gd name="T36" fmla="*/ 73613963 w 18"/>
                  <a:gd name="T37" fmla="*/ 65296676 h 17"/>
                  <a:gd name="T38" fmla="*/ 84129915 w 18"/>
                  <a:gd name="T39" fmla="*/ 80366347 h 17"/>
                  <a:gd name="T40" fmla="*/ 94645868 w 18"/>
                  <a:gd name="T41" fmla="*/ 80366347 h 17"/>
                  <a:gd name="T42" fmla="*/ 94645868 w 18"/>
                  <a:gd name="T43" fmla="*/ 85388824 h 17"/>
                  <a:gd name="T44" fmla="*/ 52582057 w 18"/>
                  <a:gd name="T45" fmla="*/ 85388824 h 17"/>
                  <a:gd name="T46" fmla="*/ 52582057 w 18"/>
                  <a:gd name="T47" fmla="*/ 80366347 h 17"/>
                  <a:gd name="T48" fmla="*/ 57840033 w 18"/>
                  <a:gd name="T49" fmla="*/ 80366347 h 17"/>
                  <a:gd name="T50" fmla="*/ 63098010 w 18"/>
                  <a:gd name="T51" fmla="*/ 75343871 h 17"/>
                  <a:gd name="T52" fmla="*/ 52582057 w 18"/>
                  <a:gd name="T53" fmla="*/ 65296676 h 17"/>
                  <a:gd name="T54" fmla="*/ 42063811 w 18"/>
                  <a:gd name="T55" fmla="*/ 45206771 h 17"/>
                  <a:gd name="T56" fmla="*/ 26289882 w 18"/>
                  <a:gd name="T57" fmla="*/ 65296676 h 17"/>
                  <a:gd name="T58" fmla="*/ 21031906 w 18"/>
                  <a:gd name="T59" fmla="*/ 75343871 h 17"/>
                  <a:gd name="T60" fmla="*/ 26289882 w 18"/>
                  <a:gd name="T61" fmla="*/ 80366347 h 17"/>
                  <a:gd name="T62" fmla="*/ 31547858 w 18"/>
                  <a:gd name="T63" fmla="*/ 80366347 h 17"/>
                  <a:gd name="T64" fmla="*/ 31547858 w 18"/>
                  <a:gd name="T65" fmla="*/ 85388824 h 17"/>
                  <a:gd name="T66" fmla="*/ 0 w 18"/>
                  <a:gd name="T67" fmla="*/ 85388824 h 17"/>
                  <a:gd name="T68" fmla="*/ 0 w 18"/>
                  <a:gd name="T69" fmla="*/ 80366347 h 17"/>
                  <a:gd name="T70" fmla="*/ 5257976 w 18"/>
                  <a:gd name="T71" fmla="*/ 80366347 h 17"/>
                  <a:gd name="T72" fmla="*/ 21031906 w 18"/>
                  <a:gd name="T73" fmla="*/ 65296676 h 17"/>
                  <a:gd name="T74" fmla="*/ 36805835 w 18"/>
                  <a:gd name="T75" fmla="*/ 40182053 h 17"/>
                  <a:gd name="T76" fmla="*/ 21031906 w 18"/>
                  <a:gd name="T77" fmla="*/ 20092147 h 17"/>
                  <a:gd name="T78" fmla="*/ 10515953 w 18"/>
                  <a:gd name="T79" fmla="*/ 5022476 h 17"/>
                  <a:gd name="T80" fmla="*/ 0 w 18"/>
                  <a:gd name="T81" fmla="*/ 5022476 h 17"/>
                  <a:gd name="T82" fmla="*/ 0 w 18"/>
                  <a:gd name="T83" fmla="*/ 0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 h="17">
                    <a:moveTo>
                      <a:pt x="0" y="0"/>
                    </a:moveTo>
                    <a:cubicBezTo>
                      <a:pt x="8" y="0"/>
                      <a:pt x="8" y="0"/>
                      <a:pt x="8" y="0"/>
                    </a:cubicBezTo>
                    <a:cubicBezTo>
                      <a:pt x="8" y="1"/>
                      <a:pt x="8" y="1"/>
                      <a:pt x="8" y="1"/>
                    </a:cubicBezTo>
                    <a:cubicBezTo>
                      <a:pt x="7" y="1"/>
                      <a:pt x="7" y="1"/>
                      <a:pt x="7" y="1"/>
                    </a:cubicBezTo>
                    <a:cubicBezTo>
                      <a:pt x="7" y="1"/>
                      <a:pt x="7" y="2"/>
                      <a:pt x="7" y="2"/>
                    </a:cubicBezTo>
                    <a:cubicBezTo>
                      <a:pt x="7" y="2"/>
                      <a:pt x="7" y="3"/>
                      <a:pt x="7" y="3"/>
                    </a:cubicBezTo>
                    <a:cubicBezTo>
                      <a:pt x="7" y="3"/>
                      <a:pt x="8" y="4"/>
                      <a:pt x="8" y="4"/>
                    </a:cubicBezTo>
                    <a:cubicBezTo>
                      <a:pt x="9" y="6"/>
                      <a:pt x="9" y="6"/>
                      <a:pt x="9" y="6"/>
                    </a:cubicBezTo>
                    <a:cubicBezTo>
                      <a:pt x="10" y="4"/>
                      <a:pt x="10" y="4"/>
                      <a:pt x="10" y="4"/>
                    </a:cubicBezTo>
                    <a:cubicBezTo>
                      <a:pt x="11" y="3"/>
                      <a:pt x="12" y="2"/>
                      <a:pt x="12" y="2"/>
                    </a:cubicBezTo>
                    <a:cubicBezTo>
                      <a:pt x="12" y="2"/>
                      <a:pt x="12" y="1"/>
                      <a:pt x="11" y="1"/>
                    </a:cubicBezTo>
                    <a:cubicBezTo>
                      <a:pt x="11" y="1"/>
                      <a:pt x="11" y="1"/>
                      <a:pt x="10" y="1"/>
                    </a:cubicBezTo>
                    <a:cubicBezTo>
                      <a:pt x="10" y="0"/>
                      <a:pt x="10" y="0"/>
                      <a:pt x="10" y="0"/>
                    </a:cubicBezTo>
                    <a:cubicBezTo>
                      <a:pt x="16" y="0"/>
                      <a:pt x="16" y="0"/>
                      <a:pt x="16" y="0"/>
                    </a:cubicBezTo>
                    <a:cubicBezTo>
                      <a:pt x="16" y="1"/>
                      <a:pt x="16" y="1"/>
                      <a:pt x="16" y="1"/>
                    </a:cubicBezTo>
                    <a:cubicBezTo>
                      <a:pt x="15" y="1"/>
                      <a:pt x="15" y="1"/>
                      <a:pt x="14" y="1"/>
                    </a:cubicBezTo>
                    <a:cubicBezTo>
                      <a:pt x="14" y="2"/>
                      <a:pt x="13" y="3"/>
                      <a:pt x="12" y="4"/>
                    </a:cubicBezTo>
                    <a:cubicBezTo>
                      <a:pt x="10" y="7"/>
                      <a:pt x="10" y="7"/>
                      <a:pt x="10" y="7"/>
                    </a:cubicBezTo>
                    <a:cubicBezTo>
                      <a:pt x="14" y="13"/>
                      <a:pt x="14" y="13"/>
                      <a:pt x="14" y="13"/>
                    </a:cubicBezTo>
                    <a:cubicBezTo>
                      <a:pt x="15" y="14"/>
                      <a:pt x="16" y="15"/>
                      <a:pt x="16" y="16"/>
                    </a:cubicBezTo>
                    <a:cubicBezTo>
                      <a:pt x="16" y="16"/>
                      <a:pt x="17" y="16"/>
                      <a:pt x="18" y="16"/>
                    </a:cubicBezTo>
                    <a:cubicBezTo>
                      <a:pt x="18" y="17"/>
                      <a:pt x="18" y="17"/>
                      <a:pt x="18" y="17"/>
                    </a:cubicBezTo>
                    <a:cubicBezTo>
                      <a:pt x="10" y="17"/>
                      <a:pt x="10" y="17"/>
                      <a:pt x="10" y="17"/>
                    </a:cubicBezTo>
                    <a:cubicBezTo>
                      <a:pt x="10" y="16"/>
                      <a:pt x="10" y="16"/>
                      <a:pt x="10" y="16"/>
                    </a:cubicBezTo>
                    <a:cubicBezTo>
                      <a:pt x="10" y="16"/>
                      <a:pt x="11" y="16"/>
                      <a:pt x="11" y="16"/>
                    </a:cubicBezTo>
                    <a:cubicBezTo>
                      <a:pt x="11" y="16"/>
                      <a:pt x="12" y="15"/>
                      <a:pt x="12" y="15"/>
                    </a:cubicBezTo>
                    <a:cubicBezTo>
                      <a:pt x="12" y="15"/>
                      <a:pt x="11" y="14"/>
                      <a:pt x="10" y="13"/>
                    </a:cubicBezTo>
                    <a:cubicBezTo>
                      <a:pt x="8" y="9"/>
                      <a:pt x="8" y="9"/>
                      <a:pt x="8" y="9"/>
                    </a:cubicBezTo>
                    <a:cubicBezTo>
                      <a:pt x="5" y="13"/>
                      <a:pt x="5" y="13"/>
                      <a:pt x="5" y="13"/>
                    </a:cubicBezTo>
                    <a:cubicBezTo>
                      <a:pt x="5" y="14"/>
                      <a:pt x="4" y="15"/>
                      <a:pt x="4" y="15"/>
                    </a:cubicBezTo>
                    <a:cubicBezTo>
                      <a:pt x="4" y="15"/>
                      <a:pt x="4" y="16"/>
                      <a:pt x="5" y="16"/>
                    </a:cubicBezTo>
                    <a:cubicBezTo>
                      <a:pt x="5" y="16"/>
                      <a:pt x="5" y="16"/>
                      <a:pt x="6" y="16"/>
                    </a:cubicBezTo>
                    <a:cubicBezTo>
                      <a:pt x="6" y="17"/>
                      <a:pt x="6" y="17"/>
                      <a:pt x="6" y="17"/>
                    </a:cubicBezTo>
                    <a:cubicBezTo>
                      <a:pt x="0" y="17"/>
                      <a:pt x="0" y="17"/>
                      <a:pt x="0" y="17"/>
                    </a:cubicBezTo>
                    <a:cubicBezTo>
                      <a:pt x="0" y="16"/>
                      <a:pt x="0" y="16"/>
                      <a:pt x="0" y="16"/>
                    </a:cubicBezTo>
                    <a:cubicBezTo>
                      <a:pt x="1" y="16"/>
                      <a:pt x="1" y="16"/>
                      <a:pt x="1" y="16"/>
                    </a:cubicBezTo>
                    <a:cubicBezTo>
                      <a:pt x="2" y="15"/>
                      <a:pt x="3" y="14"/>
                      <a:pt x="4" y="13"/>
                    </a:cubicBezTo>
                    <a:cubicBezTo>
                      <a:pt x="7" y="8"/>
                      <a:pt x="7" y="8"/>
                      <a:pt x="7" y="8"/>
                    </a:cubicBezTo>
                    <a:cubicBezTo>
                      <a:pt x="4" y="4"/>
                      <a:pt x="4" y="4"/>
                      <a:pt x="4" y="4"/>
                    </a:cubicBezTo>
                    <a:cubicBezTo>
                      <a:pt x="3" y="3"/>
                      <a:pt x="3" y="2"/>
                      <a:pt x="2" y="1"/>
                    </a:cubicBezTo>
                    <a:cubicBezTo>
                      <a:pt x="2" y="1"/>
                      <a:pt x="1" y="1"/>
                      <a:pt x="0" y="1"/>
                    </a:cubicBezTo>
                    <a:lnTo>
                      <a:pt x="0"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6" name="Freeform 124">
                <a:extLst>
                  <a:ext uri="{FF2B5EF4-FFF2-40B4-BE49-F238E27FC236}">
                    <a16:creationId xmlns:a16="http://schemas.microsoft.com/office/drawing/2014/main" id="{385EE36E-C7C7-4C4A-B7BD-BD1F899ED6EB}"/>
                  </a:ext>
                </a:extLst>
              </p:cNvPr>
              <p:cNvSpPr>
                <a:spLocks/>
              </p:cNvSpPr>
              <p:nvPr/>
            </p:nvSpPr>
            <p:spPr bwMode="auto">
              <a:xfrm>
                <a:off x="10216019" y="2478089"/>
                <a:ext cx="20637" cy="49213"/>
              </a:xfrm>
              <a:custGeom>
                <a:avLst/>
                <a:gdLst>
                  <a:gd name="T0" fmla="*/ 26289245 w 9"/>
                  <a:gd name="T1" fmla="*/ 0 h 22"/>
                  <a:gd name="T2" fmla="*/ 26289245 w 9"/>
                  <a:gd name="T3" fmla="*/ 25020337 h 22"/>
                  <a:gd name="T4" fmla="*/ 47320641 w 9"/>
                  <a:gd name="T5" fmla="*/ 25020337 h 22"/>
                  <a:gd name="T6" fmla="*/ 47320641 w 9"/>
                  <a:gd name="T7" fmla="*/ 35028471 h 22"/>
                  <a:gd name="T8" fmla="*/ 26289245 w 9"/>
                  <a:gd name="T9" fmla="*/ 35028471 h 22"/>
                  <a:gd name="T10" fmla="*/ 26289245 w 9"/>
                  <a:gd name="T11" fmla="*/ 85066907 h 22"/>
                  <a:gd name="T12" fmla="*/ 31547094 w 9"/>
                  <a:gd name="T13" fmla="*/ 95075042 h 22"/>
                  <a:gd name="T14" fmla="*/ 36804943 w 9"/>
                  <a:gd name="T15" fmla="*/ 100079109 h 22"/>
                  <a:gd name="T16" fmla="*/ 42062792 w 9"/>
                  <a:gd name="T17" fmla="*/ 100079109 h 22"/>
                  <a:gd name="T18" fmla="*/ 47320641 w 9"/>
                  <a:gd name="T19" fmla="*/ 90070975 h 22"/>
                  <a:gd name="T20" fmla="*/ 47320641 w 9"/>
                  <a:gd name="T21" fmla="*/ 90070975 h 22"/>
                  <a:gd name="T22" fmla="*/ 42062792 w 9"/>
                  <a:gd name="T23" fmla="*/ 105083177 h 22"/>
                  <a:gd name="T24" fmla="*/ 26289245 w 9"/>
                  <a:gd name="T25" fmla="*/ 110087244 h 22"/>
                  <a:gd name="T26" fmla="*/ 21031396 w 9"/>
                  <a:gd name="T27" fmla="*/ 110087244 h 22"/>
                  <a:gd name="T28" fmla="*/ 15773547 w 9"/>
                  <a:gd name="T29" fmla="*/ 100079109 h 22"/>
                  <a:gd name="T30" fmla="*/ 10515698 w 9"/>
                  <a:gd name="T31" fmla="*/ 90070975 h 22"/>
                  <a:gd name="T32" fmla="*/ 10515698 w 9"/>
                  <a:gd name="T33" fmla="*/ 35028471 h 22"/>
                  <a:gd name="T34" fmla="*/ 0 w 9"/>
                  <a:gd name="T35" fmla="*/ 35028471 h 22"/>
                  <a:gd name="T36" fmla="*/ 0 w 9"/>
                  <a:gd name="T37" fmla="*/ 30024404 h 22"/>
                  <a:gd name="T38" fmla="*/ 10515698 w 9"/>
                  <a:gd name="T39" fmla="*/ 25020337 h 22"/>
                  <a:gd name="T40" fmla="*/ 15773547 w 9"/>
                  <a:gd name="T41" fmla="*/ 10008135 h 22"/>
                  <a:gd name="T42" fmla="*/ 26289245 w 9"/>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2">
                    <a:moveTo>
                      <a:pt x="5" y="0"/>
                    </a:moveTo>
                    <a:cubicBezTo>
                      <a:pt x="5" y="5"/>
                      <a:pt x="5" y="5"/>
                      <a:pt x="5" y="5"/>
                    </a:cubicBezTo>
                    <a:cubicBezTo>
                      <a:pt x="9" y="5"/>
                      <a:pt x="9" y="5"/>
                      <a:pt x="9" y="5"/>
                    </a:cubicBezTo>
                    <a:cubicBezTo>
                      <a:pt x="9" y="7"/>
                      <a:pt x="9" y="7"/>
                      <a:pt x="9" y="7"/>
                    </a:cubicBezTo>
                    <a:cubicBezTo>
                      <a:pt x="5" y="7"/>
                      <a:pt x="5" y="7"/>
                      <a:pt x="5" y="7"/>
                    </a:cubicBezTo>
                    <a:cubicBezTo>
                      <a:pt x="5" y="17"/>
                      <a:pt x="5" y="17"/>
                      <a:pt x="5" y="17"/>
                    </a:cubicBezTo>
                    <a:cubicBezTo>
                      <a:pt x="5" y="18"/>
                      <a:pt x="5" y="19"/>
                      <a:pt x="6" y="19"/>
                    </a:cubicBezTo>
                    <a:cubicBezTo>
                      <a:pt x="6" y="20"/>
                      <a:pt x="6" y="20"/>
                      <a:pt x="7" y="20"/>
                    </a:cubicBezTo>
                    <a:cubicBezTo>
                      <a:pt x="7" y="20"/>
                      <a:pt x="8" y="20"/>
                      <a:pt x="8" y="20"/>
                    </a:cubicBezTo>
                    <a:cubicBezTo>
                      <a:pt x="8" y="19"/>
                      <a:pt x="9" y="19"/>
                      <a:pt x="9" y="18"/>
                    </a:cubicBezTo>
                    <a:cubicBezTo>
                      <a:pt x="9" y="18"/>
                      <a:pt x="9" y="18"/>
                      <a:pt x="9" y="18"/>
                    </a:cubicBezTo>
                    <a:cubicBezTo>
                      <a:pt x="9" y="20"/>
                      <a:pt x="8" y="21"/>
                      <a:pt x="8" y="21"/>
                    </a:cubicBezTo>
                    <a:cubicBezTo>
                      <a:pt x="7" y="22"/>
                      <a:pt x="6" y="22"/>
                      <a:pt x="5" y="22"/>
                    </a:cubicBezTo>
                    <a:cubicBezTo>
                      <a:pt x="5" y="22"/>
                      <a:pt x="4" y="22"/>
                      <a:pt x="4" y="22"/>
                    </a:cubicBezTo>
                    <a:cubicBezTo>
                      <a:pt x="3" y="21"/>
                      <a:pt x="3" y="21"/>
                      <a:pt x="3" y="20"/>
                    </a:cubicBezTo>
                    <a:cubicBezTo>
                      <a:pt x="2" y="20"/>
                      <a:pt x="2" y="19"/>
                      <a:pt x="2" y="18"/>
                    </a:cubicBezTo>
                    <a:cubicBezTo>
                      <a:pt x="2" y="7"/>
                      <a:pt x="2" y="7"/>
                      <a:pt x="2" y="7"/>
                    </a:cubicBezTo>
                    <a:cubicBezTo>
                      <a:pt x="0" y="7"/>
                      <a:pt x="0" y="7"/>
                      <a:pt x="0" y="7"/>
                    </a:cubicBezTo>
                    <a:cubicBezTo>
                      <a:pt x="0" y="6"/>
                      <a:pt x="0" y="6"/>
                      <a:pt x="0" y="6"/>
                    </a:cubicBezTo>
                    <a:cubicBezTo>
                      <a:pt x="0" y="6"/>
                      <a:pt x="1" y="5"/>
                      <a:pt x="2" y="5"/>
                    </a:cubicBezTo>
                    <a:cubicBezTo>
                      <a:pt x="2" y="4"/>
                      <a:pt x="3" y="3"/>
                      <a:pt x="3" y="2"/>
                    </a:cubicBezTo>
                    <a:cubicBezTo>
                      <a:pt x="4" y="2"/>
                      <a:pt x="4" y="1"/>
                      <a:pt x="5"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7" name="Freeform 125">
                <a:extLst>
                  <a:ext uri="{FF2B5EF4-FFF2-40B4-BE49-F238E27FC236}">
                    <a16:creationId xmlns:a16="http://schemas.microsoft.com/office/drawing/2014/main" id="{D5407EB3-51BA-4520-A355-26FBF1E38728}"/>
                  </a:ext>
                </a:extLst>
              </p:cNvPr>
              <p:cNvSpPr>
                <a:spLocks/>
              </p:cNvSpPr>
              <p:nvPr/>
            </p:nvSpPr>
            <p:spPr bwMode="auto">
              <a:xfrm>
                <a:off x="10111244" y="2298701"/>
                <a:ext cx="22225" cy="49213"/>
              </a:xfrm>
              <a:custGeom>
                <a:avLst/>
                <a:gdLst>
                  <a:gd name="T0" fmla="*/ 29637038 w 10"/>
                  <a:gd name="T1" fmla="*/ 0 h 22"/>
                  <a:gd name="T2" fmla="*/ 29637038 w 10"/>
                  <a:gd name="T3" fmla="*/ 25020337 h 22"/>
                  <a:gd name="T4" fmla="*/ 49395063 w 10"/>
                  <a:gd name="T5" fmla="*/ 25020337 h 22"/>
                  <a:gd name="T6" fmla="*/ 49395063 w 10"/>
                  <a:gd name="T7" fmla="*/ 30024404 h 22"/>
                  <a:gd name="T8" fmla="*/ 29637038 w 10"/>
                  <a:gd name="T9" fmla="*/ 30024404 h 22"/>
                  <a:gd name="T10" fmla="*/ 29637038 w 10"/>
                  <a:gd name="T11" fmla="*/ 85066907 h 22"/>
                  <a:gd name="T12" fmla="*/ 29637038 w 10"/>
                  <a:gd name="T13" fmla="*/ 95075042 h 22"/>
                  <a:gd name="T14" fmla="*/ 39516050 w 10"/>
                  <a:gd name="T15" fmla="*/ 100079109 h 22"/>
                  <a:gd name="T16" fmla="*/ 44456668 w 10"/>
                  <a:gd name="T17" fmla="*/ 95075042 h 22"/>
                  <a:gd name="T18" fmla="*/ 49395063 w 10"/>
                  <a:gd name="T19" fmla="*/ 90070975 h 22"/>
                  <a:gd name="T20" fmla="*/ 49395063 w 10"/>
                  <a:gd name="T21" fmla="*/ 90070975 h 22"/>
                  <a:gd name="T22" fmla="*/ 44456668 w 10"/>
                  <a:gd name="T23" fmla="*/ 105083177 h 22"/>
                  <a:gd name="T24" fmla="*/ 29637038 w 10"/>
                  <a:gd name="T25" fmla="*/ 110087244 h 22"/>
                  <a:gd name="T26" fmla="*/ 24698643 w 10"/>
                  <a:gd name="T27" fmla="*/ 105083177 h 22"/>
                  <a:gd name="T28" fmla="*/ 14819630 w 10"/>
                  <a:gd name="T29" fmla="*/ 100079109 h 22"/>
                  <a:gd name="T30" fmla="*/ 14819630 w 10"/>
                  <a:gd name="T31" fmla="*/ 85066907 h 22"/>
                  <a:gd name="T32" fmla="*/ 14819630 w 10"/>
                  <a:gd name="T33" fmla="*/ 30024404 h 22"/>
                  <a:gd name="T34" fmla="*/ 0 w 10"/>
                  <a:gd name="T35" fmla="*/ 30024404 h 22"/>
                  <a:gd name="T36" fmla="*/ 0 w 10"/>
                  <a:gd name="T37" fmla="*/ 30024404 h 22"/>
                  <a:gd name="T38" fmla="*/ 9879013 w 10"/>
                  <a:gd name="T39" fmla="*/ 20016269 h 22"/>
                  <a:gd name="T40" fmla="*/ 19758025 w 10"/>
                  <a:gd name="T41" fmla="*/ 10008135 h 22"/>
                  <a:gd name="T42" fmla="*/ 24698643 w 10"/>
                  <a:gd name="T43" fmla="*/ 0 h 22"/>
                  <a:gd name="T44" fmla="*/ 29637038 w 10"/>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22">
                    <a:moveTo>
                      <a:pt x="6" y="0"/>
                    </a:moveTo>
                    <a:cubicBezTo>
                      <a:pt x="6" y="5"/>
                      <a:pt x="6" y="5"/>
                      <a:pt x="6" y="5"/>
                    </a:cubicBezTo>
                    <a:cubicBezTo>
                      <a:pt x="10" y="5"/>
                      <a:pt x="10" y="5"/>
                      <a:pt x="10" y="5"/>
                    </a:cubicBezTo>
                    <a:cubicBezTo>
                      <a:pt x="10" y="6"/>
                      <a:pt x="10" y="6"/>
                      <a:pt x="10" y="6"/>
                    </a:cubicBezTo>
                    <a:cubicBezTo>
                      <a:pt x="6" y="6"/>
                      <a:pt x="6" y="6"/>
                      <a:pt x="6" y="6"/>
                    </a:cubicBezTo>
                    <a:cubicBezTo>
                      <a:pt x="6" y="17"/>
                      <a:pt x="6" y="17"/>
                      <a:pt x="6" y="17"/>
                    </a:cubicBezTo>
                    <a:cubicBezTo>
                      <a:pt x="6" y="18"/>
                      <a:pt x="6" y="19"/>
                      <a:pt x="6" y="19"/>
                    </a:cubicBezTo>
                    <a:cubicBezTo>
                      <a:pt x="7" y="19"/>
                      <a:pt x="7" y="20"/>
                      <a:pt x="8" y="20"/>
                    </a:cubicBezTo>
                    <a:cubicBezTo>
                      <a:pt x="8" y="20"/>
                      <a:pt x="8" y="20"/>
                      <a:pt x="9" y="19"/>
                    </a:cubicBezTo>
                    <a:cubicBezTo>
                      <a:pt x="9" y="19"/>
                      <a:pt x="9" y="19"/>
                      <a:pt x="10" y="18"/>
                    </a:cubicBezTo>
                    <a:cubicBezTo>
                      <a:pt x="10" y="18"/>
                      <a:pt x="10" y="18"/>
                      <a:pt x="10" y="18"/>
                    </a:cubicBezTo>
                    <a:cubicBezTo>
                      <a:pt x="10" y="19"/>
                      <a:pt x="9" y="20"/>
                      <a:pt x="9" y="21"/>
                    </a:cubicBezTo>
                    <a:cubicBezTo>
                      <a:pt x="8" y="21"/>
                      <a:pt x="7" y="22"/>
                      <a:pt x="6" y="22"/>
                    </a:cubicBezTo>
                    <a:cubicBezTo>
                      <a:pt x="6" y="22"/>
                      <a:pt x="5" y="22"/>
                      <a:pt x="5" y="21"/>
                    </a:cubicBezTo>
                    <a:cubicBezTo>
                      <a:pt x="4" y="21"/>
                      <a:pt x="4" y="21"/>
                      <a:pt x="3" y="20"/>
                    </a:cubicBezTo>
                    <a:cubicBezTo>
                      <a:pt x="3" y="19"/>
                      <a:pt x="3" y="19"/>
                      <a:pt x="3" y="17"/>
                    </a:cubicBezTo>
                    <a:cubicBezTo>
                      <a:pt x="3" y="6"/>
                      <a:pt x="3" y="6"/>
                      <a:pt x="3" y="6"/>
                    </a:cubicBezTo>
                    <a:cubicBezTo>
                      <a:pt x="0" y="6"/>
                      <a:pt x="0" y="6"/>
                      <a:pt x="0" y="6"/>
                    </a:cubicBezTo>
                    <a:cubicBezTo>
                      <a:pt x="0" y="6"/>
                      <a:pt x="0" y="6"/>
                      <a:pt x="0" y="6"/>
                    </a:cubicBezTo>
                    <a:cubicBezTo>
                      <a:pt x="1" y="5"/>
                      <a:pt x="2" y="5"/>
                      <a:pt x="2" y="4"/>
                    </a:cubicBezTo>
                    <a:cubicBezTo>
                      <a:pt x="3" y="4"/>
                      <a:pt x="4" y="3"/>
                      <a:pt x="4" y="2"/>
                    </a:cubicBezTo>
                    <a:cubicBezTo>
                      <a:pt x="5" y="2"/>
                      <a:pt x="5" y="1"/>
                      <a:pt x="5" y="0"/>
                    </a:cubicBezTo>
                    <a:lnTo>
                      <a:pt x="6"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8" name="Freeform 126">
                <a:extLst>
                  <a:ext uri="{FF2B5EF4-FFF2-40B4-BE49-F238E27FC236}">
                    <a16:creationId xmlns:a16="http://schemas.microsoft.com/office/drawing/2014/main" id="{9EAE93E5-9545-4701-A0C6-BCF8997F604D}"/>
                  </a:ext>
                </a:extLst>
              </p:cNvPr>
              <p:cNvSpPr>
                <a:spLocks noEditPoints="1"/>
              </p:cNvSpPr>
              <p:nvPr/>
            </p:nvSpPr>
            <p:spPr bwMode="auto">
              <a:xfrm>
                <a:off x="10138231" y="2306639"/>
                <a:ext cx="31750" cy="41275"/>
              </a:xfrm>
              <a:custGeom>
                <a:avLst/>
                <a:gdLst>
                  <a:gd name="T0" fmla="*/ 10287000 w 14"/>
                  <a:gd name="T1" fmla="*/ 36805835 h 18"/>
                  <a:gd name="T2" fmla="*/ 20571732 w 14"/>
                  <a:gd name="T3" fmla="*/ 68355986 h 18"/>
                  <a:gd name="T4" fmla="*/ 41145732 w 14"/>
                  <a:gd name="T5" fmla="*/ 78871939 h 18"/>
                  <a:gd name="T6" fmla="*/ 56573964 w 14"/>
                  <a:gd name="T7" fmla="*/ 73613963 h 18"/>
                  <a:gd name="T8" fmla="*/ 66860964 w 14"/>
                  <a:gd name="T9" fmla="*/ 57840033 h 18"/>
                  <a:gd name="T10" fmla="*/ 72004464 w 14"/>
                  <a:gd name="T11" fmla="*/ 57840033 h 18"/>
                  <a:gd name="T12" fmla="*/ 56573964 w 14"/>
                  <a:gd name="T13" fmla="*/ 84129915 h 18"/>
                  <a:gd name="T14" fmla="*/ 36002232 w 14"/>
                  <a:gd name="T15" fmla="*/ 94645868 h 18"/>
                  <a:gd name="T16" fmla="*/ 10287000 w 14"/>
                  <a:gd name="T17" fmla="*/ 84129915 h 18"/>
                  <a:gd name="T18" fmla="*/ 0 w 14"/>
                  <a:gd name="T19" fmla="*/ 47324081 h 18"/>
                  <a:gd name="T20" fmla="*/ 10287000 w 14"/>
                  <a:gd name="T21" fmla="*/ 15773929 h 18"/>
                  <a:gd name="T22" fmla="*/ 36002232 w 14"/>
                  <a:gd name="T23" fmla="*/ 0 h 18"/>
                  <a:gd name="T24" fmla="*/ 61717464 w 14"/>
                  <a:gd name="T25" fmla="*/ 10515953 h 18"/>
                  <a:gd name="T26" fmla="*/ 72004464 w 14"/>
                  <a:gd name="T27" fmla="*/ 36805835 h 18"/>
                  <a:gd name="T28" fmla="*/ 10287000 w 14"/>
                  <a:gd name="T29" fmla="*/ 36805835 h 18"/>
                  <a:gd name="T30" fmla="*/ 10287000 w 14"/>
                  <a:gd name="T31" fmla="*/ 31547858 h 18"/>
                  <a:gd name="T32" fmla="*/ 51432732 w 14"/>
                  <a:gd name="T33" fmla="*/ 31547858 h 18"/>
                  <a:gd name="T34" fmla="*/ 51432732 w 14"/>
                  <a:gd name="T35" fmla="*/ 21031906 h 18"/>
                  <a:gd name="T36" fmla="*/ 41145732 w 14"/>
                  <a:gd name="T37" fmla="*/ 10515953 h 18"/>
                  <a:gd name="T38" fmla="*/ 30858732 w 14"/>
                  <a:gd name="T39" fmla="*/ 10515953 h 18"/>
                  <a:gd name="T40" fmla="*/ 20571732 w 14"/>
                  <a:gd name="T41" fmla="*/ 15773929 h 18"/>
                  <a:gd name="T42" fmla="*/ 10287000 w 14"/>
                  <a:gd name="T43" fmla="*/ 3154785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8">
                    <a:moveTo>
                      <a:pt x="2" y="7"/>
                    </a:moveTo>
                    <a:cubicBezTo>
                      <a:pt x="2" y="10"/>
                      <a:pt x="3" y="12"/>
                      <a:pt x="4" y="13"/>
                    </a:cubicBezTo>
                    <a:cubicBezTo>
                      <a:pt x="5" y="14"/>
                      <a:pt x="7" y="15"/>
                      <a:pt x="8" y="15"/>
                    </a:cubicBezTo>
                    <a:cubicBezTo>
                      <a:pt x="9" y="15"/>
                      <a:pt x="10" y="15"/>
                      <a:pt x="11" y="14"/>
                    </a:cubicBezTo>
                    <a:cubicBezTo>
                      <a:pt x="12" y="14"/>
                      <a:pt x="13" y="13"/>
                      <a:pt x="13" y="11"/>
                    </a:cubicBezTo>
                    <a:cubicBezTo>
                      <a:pt x="14" y="11"/>
                      <a:pt x="14" y="11"/>
                      <a:pt x="14" y="11"/>
                    </a:cubicBezTo>
                    <a:cubicBezTo>
                      <a:pt x="13" y="13"/>
                      <a:pt x="13" y="15"/>
                      <a:pt x="11" y="16"/>
                    </a:cubicBezTo>
                    <a:cubicBezTo>
                      <a:pt x="10" y="17"/>
                      <a:pt x="9" y="18"/>
                      <a:pt x="7" y="18"/>
                    </a:cubicBezTo>
                    <a:cubicBezTo>
                      <a:pt x="5" y="18"/>
                      <a:pt x="3" y="17"/>
                      <a:pt x="2" y="16"/>
                    </a:cubicBezTo>
                    <a:cubicBezTo>
                      <a:pt x="0" y="14"/>
                      <a:pt x="0" y="12"/>
                      <a:pt x="0" y="9"/>
                    </a:cubicBezTo>
                    <a:cubicBezTo>
                      <a:pt x="0" y="7"/>
                      <a:pt x="0" y="4"/>
                      <a:pt x="2" y="3"/>
                    </a:cubicBezTo>
                    <a:cubicBezTo>
                      <a:pt x="3" y="1"/>
                      <a:pt x="5" y="0"/>
                      <a:pt x="7" y="0"/>
                    </a:cubicBezTo>
                    <a:cubicBezTo>
                      <a:pt x="9" y="0"/>
                      <a:pt x="11" y="1"/>
                      <a:pt x="12" y="2"/>
                    </a:cubicBezTo>
                    <a:cubicBezTo>
                      <a:pt x="13" y="3"/>
                      <a:pt x="14" y="5"/>
                      <a:pt x="14" y="7"/>
                    </a:cubicBezTo>
                    <a:lnTo>
                      <a:pt x="2" y="7"/>
                    </a:lnTo>
                    <a:close/>
                    <a:moveTo>
                      <a:pt x="2" y="6"/>
                    </a:moveTo>
                    <a:cubicBezTo>
                      <a:pt x="10" y="6"/>
                      <a:pt x="10" y="6"/>
                      <a:pt x="10" y="6"/>
                    </a:cubicBezTo>
                    <a:cubicBezTo>
                      <a:pt x="10" y="5"/>
                      <a:pt x="10" y="4"/>
                      <a:pt x="10" y="4"/>
                    </a:cubicBezTo>
                    <a:cubicBezTo>
                      <a:pt x="9" y="3"/>
                      <a:pt x="9" y="3"/>
                      <a:pt x="8" y="2"/>
                    </a:cubicBezTo>
                    <a:cubicBezTo>
                      <a:pt x="8" y="2"/>
                      <a:pt x="7" y="2"/>
                      <a:pt x="6" y="2"/>
                    </a:cubicBezTo>
                    <a:cubicBezTo>
                      <a:pt x="5" y="2"/>
                      <a:pt x="4" y="2"/>
                      <a:pt x="4" y="3"/>
                    </a:cubicBezTo>
                    <a:cubicBezTo>
                      <a:pt x="3" y="4"/>
                      <a:pt x="2" y="5"/>
                      <a:pt x="2" y="6"/>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9" name="Freeform 127">
                <a:extLst>
                  <a:ext uri="{FF2B5EF4-FFF2-40B4-BE49-F238E27FC236}">
                    <a16:creationId xmlns:a16="http://schemas.microsoft.com/office/drawing/2014/main" id="{9EBE4869-B17A-4CD7-9E5C-3C0E213A3303}"/>
                  </a:ext>
                </a:extLst>
              </p:cNvPr>
              <p:cNvSpPr>
                <a:spLocks/>
              </p:cNvSpPr>
              <p:nvPr/>
            </p:nvSpPr>
            <p:spPr bwMode="auto">
              <a:xfrm>
                <a:off x="10173156" y="2309814"/>
                <a:ext cx="41275" cy="36513"/>
              </a:xfrm>
              <a:custGeom>
                <a:avLst/>
                <a:gdLst>
                  <a:gd name="T0" fmla="*/ 0 w 18"/>
                  <a:gd name="T1" fmla="*/ 0 h 16"/>
                  <a:gd name="T2" fmla="*/ 42063811 w 18"/>
                  <a:gd name="T3" fmla="*/ 0 h 16"/>
                  <a:gd name="T4" fmla="*/ 42063811 w 18"/>
                  <a:gd name="T5" fmla="*/ 5207667 h 16"/>
                  <a:gd name="T6" fmla="*/ 36805835 w 18"/>
                  <a:gd name="T7" fmla="*/ 5207667 h 16"/>
                  <a:gd name="T8" fmla="*/ 36805835 w 18"/>
                  <a:gd name="T9" fmla="*/ 10415333 h 16"/>
                  <a:gd name="T10" fmla="*/ 36805835 w 18"/>
                  <a:gd name="T11" fmla="*/ 15623000 h 16"/>
                  <a:gd name="T12" fmla="*/ 42063811 w 18"/>
                  <a:gd name="T13" fmla="*/ 20830667 h 16"/>
                  <a:gd name="T14" fmla="*/ 47324081 w 18"/>
                  <a:gd name="T15" fmla="*/ 31246000 h 16"/>
                  <a:gd name="T16" fmla="*/ 52582057 w 18"/>
                  <a:gd name="T17" fmla="*/ 20830667 h 16"/>
                  <a:gd name="T18" fmla="*/ 63098010 w 18"/>
                  <a:gd name="T19" fmla="*/ 10415333 h 16"/>
                  <a:gd name="T20" fmla="*/ 57840033 w 18"/>
                  <a:gd name="T21" fmla="*/ 5207667 h 16"/>
                  <a:gd name="T22" fmla="*/ 52582057 w 18"/>
                  <a:gd name="T23" fmla="*/ 5207667 h 16"/>
                  <a:gd name="T24" fmla="*/ 52582057 w 18"/>
                  <a:gd name="T25" fmla="*/ 0 h 16"/>
                  <a:gd name="T26" fmla="*/ 84129915 w 18"/>
                  <a:gd name="T27" fmla="*/ 0 h 16"/>
                  <a:gd name="T28" fmla="*/ 84129915 w 18"/>
                  <a:gd name="T29" fmla="*/ 5207667 h 16"/>
                  <a:gd name="T30" fmla="*/ 73613963 w 18"/>
                  <a:gd name="T31" fmla="*/ 5207667 h 16"/>
                  <a:gd name="T32" fmla="*/ 63098010 w 18"/>
                  <a:gd name="T33" fmla="*/ 20830667 h 16"/>
                  <a:gd name="T34" fmla="*/ 52582057 w 18"/>
                  <a:gd name="T35" fmla="*/ 36453666 h 16"/>
                  <a:gd name="T36" fmla="*/ 73613963 w 18"/>
                  <a:gd name="T37" fmla="*/ 67701948 h 16"/>
                  <a:gd name="T38" fmla="*/ 84129915 w 18"/>
                  <a:gd name="T39" fmla="*/ 78117281 h 16"/>
                  <a:gd name="T40" fmla="*/ 94645868 w 18"/>
                  <a:gd name="T41" fmla="*/ 83324948 h 16"/>
                  <a:gd name="T42" fmla="*/ 94645868 w 18"/>
                  <a:gd name="T43" fmla="*/ 83324948 h 16"/>
                  <a:gd name="T44" fmla="*/ 52582057 w 18"/>
                  <a:gd name="T45" fmla="*/ 83324948 h 16"/>
                  <a:gd name="T46" fmla="*/ 52582057 w 18"/>
                  <a:gd name="T47" fmla="*/ 83324948 h 16"/>
                  <a:gd name="T48" fmla="*/ 57840033 w 18"/>
                  <a:gd name="T49" fmla="*/ 78117281 h 16"/>
                  <a:gd name="T50" fmla="*/ 63098010 w 18"/>
                  <a:gd name="T51" fmla="*/ 78117281 h 16"/>
                  <a:gd name="T52" fmla="*/ 52582057 w 18"/>
                  <a:gd name="T53" fmla="*/ 67701948 h 16"/>
                  <a:gd name="T54" fmla="*/ 42063811 w 18"/>
                  <a:gd name="T55" fmla="*/ 46871282 h 16"/>
                  <a:gd name="T56" fmla="*/ 26289882 w 18"/>
                  <a:gd name="T57" fmla="*/ 67701948 h 16"/>
                  <a:gd name="T58" fmla="*/ 21031906 w 18"/>
                  <a:gd name="T59" fmla="*/ 78117281 h 16"/>
                  <a:gd name="T60" fmla="*/ 26289882 w 18"/>
                  <a:gd name="T61" fmla="*/ 78117281 h 16"/>
                  <a:gd name="T62" fmla="*/ 31547858 w 18"/>
                  <a:gd name="T63" fmla="*/ 83324948 h 16"/>
                  <a:gd name="T64" fmla="*/ 31547858 w 18"/>
                  <a:gd name="T65" fmla="*/ 83324948 h 16"/>
                  <a:gd name="T66" fmla="*/ 0 w 18"/>
                  <a:gd name="T67" fmla="*/ 83324948 h 16"/>
                  <a:gd name="T68" fmla="*/ 0 w 18"/>
                  <a:gd name="T69" fmla="*/ 83324948 h 16"/>
                  <a:gd name="T70" fmla="*/ 5257976 w 18"/>
                  <a:gd name="T71" fmla="*/ 78117281 h 16"/>
                  <a:gd name="T72" fmla="*/ 21031906 w 18"/>
                  <a:gd name="T73" fmla="*/ 67701948 h 16"/>
                  <a:gd name="T74" fmla="*/ 36805835 w 18"/>
                  <a:gd name="T75" fmla="*/ 41663615 h 16"/>
                  <a:gd name="T76" fmla="*/ 21031906 w 18"/>
                  <a:gd name="T77" fmla="*/ 20830667 h 16"/>
                  <a:gd name="T78" fmla="*/ 10515953 w 18"/>
                  <a:gd name="T79" fmla="*/ 5207667 h 16"/>
                  <a:gd name="T80" fmla="*/ 0 w 18"/>
                  <a:gd name="T81" fmla="*/ 5207667 h 16"/>
                  <a:gd name="T82" fmla="*/ 0 w 18"/>
                  <a:gd name="T83" fmla="*/ 0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 h="16">
                    <a:moveTo>
                      <a:pt x="0" y="0"/>
                    </a:moveTo>
                    <a:cubicBezTo>
                      <a:pt x="8" y="0"/>
                      <a:pt x="8" y="0"/>
                      <a:pt x="8" y="0"/>
                    </a:cubicBezTo>
                    <a:cubicBezTo>
                      <a:pt x="8" y="1"/>
                      <a:pt x="8" y="1"/>
                      <a:pt x="8" y="1"/>
                    </a:cubicBezTo>
                    <a:cubicBezTo>
                      <a:pt x="7" y="1"/>
                      <a:pt x="7" y="1"/>
                      <a:pt x="7" y="1"/>
                    </a:cubicBezTo>
                    <a:cubicBezTo>
                      <a:pt x="7" y="1"/>
                      <a:pt x="7" y="1"/>
                      <a:pt x="7" y="2"/>
                    </a:cubicBezTo>
                    <a:cubicBezTo>
                      <a:pt x="7" y="2"/>
                      <a:pt x="7" y="2"/>
                      <a:pt x="7" y="3"/>
                    </a:cubicBezTo>
                    <a:cubicBezTo>
                      <a:pt x="7" y="3"/>
                      <a:pt x="8" y="3"/>
                      <a:pt x="8" y="4"/>
                    </a:cubicBezTo>
                    <a:cubicBezTo>
                      <a:pt x="9" y="6"/>
                      <a:pt x="9" y="6"/>
                      <a:pt x="9" y="6"/>
                    </a:cubicBezTo>
                    <a:cubicBezTo>
                      <a:pt x="10" y="4"/>
                      <a:pt x="10" y="4"/>
                      <a:pt x="10" y="4"/>
                    </a:cubicBezTo>
                    <a:cubicBezTo>
                      <a:pt x="11" y="3"/>
                      <a:pt x="12" y="2"/>
                      <a:pt x="12" y="2"/>
                    </a:cubicBezTo>
                    <a:cubicBezTo>
                      <a:pt x="12" y="1"/>
                      <a:pt x="12" y="1"/>
                      <a:pt x="11" y="1"/>
                    </a:cubicBezTo>
                    <a:cubicBezTo>
                      <a:pt x="11" y="1"/>
                      <a:pt x="11" y="1"/>
                      <a:pt x="10" y="1"/>
                    </a:cubicBezTo>
                    <a:cubicBezTo>
                      <a:pt x="10" y="0"/>
                      <a:pt x="10" y="0"/>
                      <a:pt x="10" y="0"/>
                    </a:cubicBezTo>
                    <a:cubicBezTo>
                      <a:pt x="16" y="0"/>
                      <a:pt x="16" y="0"/>
                      <a:pt x="16" y="0"/>
                    </a:cubicBezTo>
                    <a:cubicBezTo>
                      <a:pt x="16" y="1"/>
                      <a:pt x="16" y="1"/>
                      <a:pt x="16" y="1"/>
                    </a:cubicBezTo>
                    <a:cubicBezTo>
                      <a:pt x="15" y="1"/>
                      <a:pt x="15" y="1"/>
                      <a:pt x="14" y="1"/>
                    </a:cubicBezTo>
                    <a:cubicBezTo>
                      <a:pt x="14" y="1"/>
                      <a:pt x="13" y="2"/>
                      <a:pt x="12" y="4"/>
                    </a:cubicBezTo>
                    <a:cubicBezTo>
                      <a:pt x="10" y="7"/>
                      <a:pt x="10" y="7"/>
                      <a:pt x="10" y="7"/>
                    </a:cubicBezTo>
                    <a:cubicBezTo>
                      <a:pt x="14" y="13"/>
                      <a:pt x="14" y="13"/>
                      <a:pt x="14" y="13"/>
                    </a:cubicBezTo>
                    <a:cubicBezTo>
                      <a:pt x="15" y="14"/>
                      <a:pt x="16" y="15"/>
                      <a:pt x="16" y="15"/>
                    </a:cubicBezTo>
                    <a:cubicBezTo>
                      <a:pt x="16" y="16"/>
                      <a:pt x="17" y="16"/>
                      <a:pt x="18" y="16"/>
                    </a:cubicBezTo>
                    <a:cubicBezTo>
                      <a:pt x="18" y="16"/>
                      <a:pt x="18" y="16"/>
                      <a:pt x="18" y="16"/>
                    </a:cubicBezTo>
                    <a:cubicBezTo>
                      <a:pt x="10" y="16"/>
                      <a:pt x="10" y="16"/>
                      <a:pt x="10" y="16"/>
                    </a:cubicBezTo>
                    <a:cubicBezTo>
                      <a:pt x="10" y="16"/>
                      <a:pt x="10" y="16"/>
                      <a:pt x="10" y="16"/>
                    </a:cubicBezTo>
                    <a:cubicBezTo>
                      <a:pt x="10" y="16"/>
                      <a:pt x="11" y="16"/>
                      <a:pt x="11" y="15"/>
                    </a:cubicBezTo>
                    <a:cubicBezTo>
                      <a:pt x="11" y="15"/>
                      <a:pt x="12" y="15"/>
                      <a:pt x="12" y="15"/>
                    </a:cubicBezTo>
                    <a:cubicBezTo>
                      <a:pt x="12" y="15"/>
                      <a:pt x="11" y="14"/>
                      <a:pt x="10" y="13"/>
                    </a:cubicBezTo>
                    <a:cubicBezTo>
                      <a:pt x="8" y="9"/>
                      <a:pt x="8" y="9"/>
                      <a:pt x="8" y="9"/>
                    </a:cubicBezTo>
                    <a:cubicBezTo>
                      <a:pt x="5" y="13"/>
                      <a:pt x="5" y="13"/>
                      <a:pt x="5" y="13"/>
                    </a:cubicBezTo>
                    <a:cubicBezTo>
                      <a:pt x="5" y="14"/>
                      <a:pt x="4" y="14"/>
                      <a:pt x="4" y="15"/>
                    </a:cubicBezTo>
                    <a:cubicBezTo>
                      <a:pt x="4" y="15"/>
                      <a:pt x="4" y="15"/>
                      <a:pt x="5" y="15"/>
                    </a:cubicBezTo>
                    <a:cubicBezTo>
                      <a:pt x="5" y="16"/>
                      <a:pt x="5" y="16"/>
                      <a:pt x="6" y="16"/>
                    </a:cubicBezTo>
                    <a:cubicBezTo>
                      <a:pt x="6" y="16"/>
                      <a:pt x="6" y="16"/>
                      <a:pt x="6" y="16"/>
                    </a:cubicBezTo>
                    <a:cubicBezTo>
                      <a:pt x="0" y="16"/>
                      <a:pt x="0" y="16"/>
                      <a:pt x="0" y="16"/>
                    </a:cubicBezTo>
                    <a:cubicBezTo>
                      <a:pt x="0" y="16"/>
                      <a:pt x="0" y="16"/>
                      <a:pt x="0" y="16"/>
                    </a:cubicBezTo>
                    <a:cubicBezTo>
                      <a:pt x="1" y="16"/>
                      <a:pt x="1" y="16"/>
                      <a:pt x="1" y="15"/>
                    </a:cubicBezTo>
                    <a:cubicBezTo>
                      <a:pt x="2" y="15"/>
                      <a:pt x="3" y="14"/>
                      <a:pt x="4" y="13"/>
                    </a:cubicBezTo>
                    <a:cubicBezTo>
                      <a:pt x="7" y="8"/>
                      <a:pt x="7" y="8"/>
                      <a:pt x="7" y="8"/>
                    </a:cubicBezTo>
                    <a:cubicBezTo>
                      <a:pt x="4" y="4"/>
                      <a:pt x="4" y="4"/>
                      <a:pt x="4" y="4"/>
                    </a:cubicBezTo>
                    <a:cubicBezTo>
                      <a:pt x="3" y="2"/>
                      <a:pt x="3" y="1"/>
                      <a:pt x="2" y="1"/>
                    </a:cubicBezTo>
                    <a:cubicBezTo>
                      <a:pt x="2" y="1"/>
                      <a:pt x="1" y="1"/>
                      <a:pt x="0" y="1"/>
                    </a:cubicBezTo>
                    <a:lnTo>
                      <a:pt x="0"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0" name="Freeform 128">
                <a:extLst>
                  <a:ext uri="{FF2B5EF4-FFF2-40B4-BE49-F238E27FC236}">
                    <a16:creationId xmlns:a16="http://schemas.microsoft.com/office/drawing/2014/main" id="{47124A4B-A84D-4B06-9358-89DD01F873D2}"/>
                  </a:ext>
                </a:extLst>
              </p:cNvPr>
              <p:cNvSpPr>
                <a:spLocks/>
              </p:cNvSpPr>
              <p:nvPr/>
            </p:nvSpPr>
            <p:spPr bwMode="auto">
              <a:xfrm>
                <a:off x="10216019" y="2298701"/>
                <a:ext cx="20637" cy="49213"/>
              </a:xfrm>
              <a:custGeom>
                <a:avLst/>
                <a:gdLst>
                  <a:gd name="T0" fmla="*/ 26289245 w 9"/>
                  <a:gd name="T1" fmla="*/ 0 h 22"/>
                  <a:gd name="T2" fmla="*/ 26289245 w 9"/>
                  <a:gd name="T3" fmla="*/ 25020337 h 22"/>
                  <a:gd name="T4" fmla="*/ 47320641 w 9"/>
                  <a:gd name="T5" fmla="*/ 25020337 h 22"/>
                  <a:gd name="T6" fmla="*/ 47320641 w 9"/>
                  <a:gd name="T7" fmla="*/ 30024404 h 22"/>
                  <a:gd name="T8" fmla="*/ 26289245 w 9"/>
                  <a:gd name="T9" fmla="*/ 30024404 h 22"/>
                  <a:gd name="T10" fmla="*/ 26289245 w 9"/>
                  <a:gd name="T11" fmla="*/ 85066907 h 22"/>
                  <a:gd name="T12" fmla="*/ 31547094 w 9"/>
                  <a:gd name="T13" fmla="*/ 95075042 h 22"/>
                  <a:gd name="T14" fmla="*/ 36804943 w 9"/>
                  <a:gd name="T15" fmla="*/ 100079109 h 22"/>
                  <a:gd name="T16" fmla="*/ 42062792 w 9"/>
                  <a:gd name="T17" fmla="*/ 95075042 h 22"/>
                  <a:gd name="T18" fmla="*/ 47320641 w 9"/>
                  <a:gd name="T19" fmla="*/ 90070975 h 22"/>
                  <a:gd name="T20" fmla="*/ 47320641 w 9"/>
                  <a:gd name="T21" fmla="*/ 90070975 h 22"/>
                  <a:gd name="T22" fmla="*/ 42062792 w 9"/>
                  <a:gd name="T23" fmla="*/ 105083177 h 22"/>
                  <a:gd name="T24" fmla="*/ 26289245 w 9"/>
                  <a:gd name="T25" fmla="*/ 110087244 h 22"/>
                  <a:gd name="T26" fmla="*/ 21031396 w 9"/>
                  <a:gd name="T27" fmla="*/ 105083177 h 22"/>
                  <a:gd name="T28" fmla="*/ 15773547 w 9"/>
                  <a:gd name="T29" fmla="*/ 100079109 h 22"/>
                  <a:gd name="T30" fmla="*/ 10515698 w 9"/>
                  <a:gd name="T31" fmla="*/ 85066907 h 22"/>
                  <a:gd name="T32" fmla="*/ 10515698 w 9"/>
                  <a:gd name="T33" fmla="*/ 30024404 h 22"/>
                  <a:gd name="T34" fmla="*/ 0 w 9"/>
                  <a:gd name="T35" fmla="*/ 30024404 h 22"/>
                  <a:gd name="T36" fmla="*/ 0 w 9"/>
                  <a:gd name="T37" fmla="*/ 30024404 h 22"/>
                  <a:gd name="T38" fmla="*/ 10515698 w 9"/>
                  <a:gd name="T39" fmla="*/ 20016269 h 22"/>
                  <a:gd name="T40" fmla="*/ 15773547 w 9"/>
                  <a:gd name="T41" fmla="*/ 10008135 h 22"/>
                  <a:gd name="T42" fmla="*/ 26289245 w 9"/>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2">
                    <a:moveTo>
                      <a:pt x="5" y="0"/>
                    </a:moveTo>
                    <a:cubicBezTo>
                      <a:pt x="5" y="5"/>
                      <a:pt x="5" y="5"/>
                      <a:pt x="5" y="5"/>
                    </a:cubicBezTo>
                    <a:cubicBezTo>
                      <a:pt x="9" y="5"/>
                      <a:pt x="9" y="5"/>
                      <a:pt x="9" y="5"/>
                    </a:cubicBezTo>
                    <a:cubicBezTo>
                      <a:pt x="9" y="6"/>
                      <a:pt x="9" y="6"/>
                      <a:pt x="9" y="6"/>
                    </a:cubicBezTo>
                    <a:cubicBezTo>
                      <a:pt x="5" y="6"/>
                      <a:pt x="5" y="6"/>
                      <a:pt x="5" y="6"/>
                    </a:cubicBezTo>
                    <a:cubicBezTo>
                      <a:pt x="5" y="17"/>
                      <a:pt x="5" y="17"/>
                      <a:pt x="5" y="17"/>
                    </a:cubicBezTo>
                    <a:cubicBezTo>
                      <a:pt x="5" y="18"/>
                      <a:pt x="5" y="19"/>
                      <a:pt x="6" y="19"/>
                    </a:cubicBezTo>
                    <a:cubicBezTo>
                      <a:pt x="6" y="19"/>
                      <a:pt x="6" y="20"/>
                      <a:pt x="7" y="20"/>
                    </a:cubicBezTo>
                    <a:cubicBezTo>
                      <a:pt x="7" y="20"/>
                      <a:pt x="8" y="20"/>
                      <a:pt x="8" y="19"/>
                    </a:cubicBezTo>
                    <a:cubicBezTo>
                      <a:pt x="8" y="19"/>
                      <a:pt x="9" y="19"/>
                      <a:pt x="9" y="18"/>
                    </a:cubicBezTo>
                    <a:cubicBezTo>
                      <a:pt x="9" y="18"/>
                      <a:pt x="9" y="18"/>
                      <a:pt x="9" y="18"/>
                    </a:cubicBezTo>
                    <a:cubicBezTo>
                      <a:pt x="9" y="19"/>
                      <a:pt x="8" y="20"/>
                      <a:pt x="8" y="21"/>
                    </a:cubicBezTo>
                    <a:cubicBezTo>
                      <a:pt x="7" y="21"/>
                      <a:pt x="6" y="22"/>
                      <a:pt x="5" y="22"/>
                    </a:cubicBezTo>
                    <a:cubicBezTo>
                      <a:pt x="5" y="22"/>
                      <a:pt x="4" y="22"/>
                      <a:pt x="4" y="21"/>
                    </a:cubicBezTo>
                    <a:cubicBezTo>
                      <a:pt x="3" y="21"/>
                      <a:pt x="3" y="21"/>
                      <a:pt x="3" y="20"/>
                    </a:cubicBezTo>
                    <a:cubicBezTo>
                      <a:pt x="2" y="19"/>
                      <a:pt x="2" y="19"/>
                      <a:pt x="2" y="17"/>
                    </a:cubicBezTo>
                    <a:cubicBezTo>
                      <a:pt x="2" y="6"/>
                      <a:pt x="2" y="6"/>
                      <a:pt x="2" y="6"/>
                    </a:cubicBezTo>
                    <a:cubicBezTo>
                      <a:pt x="0" y="6"/>
                      <a:pt x="0" y="6"/>
                      <a:pt x="0" y="6"/>
                    </a:cubicBezTo>
                    <a:cubicBezTo>
                      <a:pt x="0" y="6"/>
                      <a:pt x="0" y="6"/>
                      <a:pt x="0" y="6"/>
                    </a:cubicBezTo>
                    <a:cubicBezTo>
                      <a:pt x="0" y="5"/>
                      <a:pt x="1" y="5"/>
                      <a:pt x="2" y="4"/>
                    </a:cubicBezTo>
                    <a:cubicBezTo>
                      <a:pt x="2" y="4"/>
                      <a:pt x="3" y="3"/>
                      <a:pt x="3" y="2"/>
                    </a:cubicBezTo>
                    <a:cubicBezTo>
                      <a:pt x="4" y="2"/>
                      <a:pt x="4" y="1"/>
                      <a:pt x="5"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1" name="Freeform 129">
                <a:extLst>
                  <a:ext uri="{FF2B5EF4-FFF2-40B4-BE49-F238E27FC236}">
                    <a16:creationId xmlns:a16="http://schemas.microsoft.com/office/drawing/2014/main" id="{A7FAC2A5-B02D-4BF5-911C-03FF703CA799}"/>
                  </a:ext>
                </a:extLst>
              </p:cNvPr>
              <p:cNvSpPr>
                <a:spLocks/>
              </p:cNvSpPr>
              <p:nvPr/>
            </p:nvSpPr>
            <p:spPr bwMode="auto">
              <a:xfrm>
                <a:off x="10111244" y="2112964"/>
                <a:ext cx="22225" cy="50800"/>
              </a:xfrm>
              <a:custGeom>
                <a:avLst/>
                <a:gdLst>
                  <a:gd name="T0" fmla="*/ 29637038 w 10"/>
                  <a:gd name="T1" fmla="*/ 0 h 22"/>
                  <a:gd name="T2" fmla="*/ 29637038 w 10"/>
                  <a:gd name="T3" fmla="*/ 26658455 h 22"/>
                  <a:gd name="T4" fmla="*/ 49395063 w 10"/>
                  <a:gd name="T5" fmla="*/ 26658455 h 22"/>
                  <a:gd name="T6" fmla="*/ 49395063 w 10"/>
                  <a:gd name="T7" fmla="*/ 31992455 h 22"/>
                  <a:gd name="T8" fmla="*/ 29637038 w 10"/>
                  <a:gd name="T9" fmla="*/ 31992455 h 22"/>
                  <a:gd name="T10" fmla="*/ 29637038 w 10"/>
                  <a:gd name="T11" fmla="*/ 90643364 h 22"/>
                  <a:gd name="T12" fmla="*/ 29637038 w 10"/>
                  <a:gd name="T13" fmla="*/ 101306745 h 22"/>
                  <a:gd name="T14" fmla="*/ 39516050 w 10"/>
                  <a:gd name="T15" fmla="*/ 106638436 h 22"/>
                  <a:gd name="T16" fmla="*/ 44456668 w 10"/>
                  <a:gd name="T17" fmla="*/ 101306745 h 22"/>
                  <a:gd name="T18" fmla="*/ 49395063 w 10"/>
                  <a:gd name="T19" fmla="*/ 95975055 h 22"/>
                  <a:gd name="T20" fmla="*/ 49395063 w 10"/>
                  <a:gd name="T21" fmla="*/ 95975055 h 22"/>
                  <a:gd name="T22" fmla="*/ 44456668 w 10"/>
                  <a:gd name="T23" fmla="*/ 111970127 h 22"/>
                  <a:gd name="T24" fmla="*/ 29637038 w 10"/>
                  <a:gd name="T25" fmla="*/ 117301818 h 22"/>
                  <a:gd name="T26" fmla="*/ 24698643 w 10"/>
                  <a:gd name="T27" fmla="*/ 111970127 h 22"/>
                  <a:gd name="T28" fmla="*/ 14819630 w 10"/>
                  <a:gd name="T29" fmla="*/ 106638436 h 22"/>
                  <a:gd name="T30" fmla="*/ 14819630 w 10"/>
                  <a:gd name="T31" fmla="*/ 90643364 h 22"/>
                  <a:gd name="T32" fmla="*/ 14819630 w 10"/>
                  <a:gd name="T33" fmla="*/ 31992455 h 22"/>
                  <a:gd name="T34" fmla="*/ 0 w 10"/>
                  <a:gd name="T35" fmla="*/ 31992455 h 22"/>
                  <a:gd name="T36" fmla="*/ 0 w 10"/>
                  <a:gd name="T37" fmla="*/ 31992455 h 22"/>
                  <a:gd name="T38" fmla="*/ 9879013 w 10"/>
                  <a:gd name="T39" fmla="*/ 21326764 h 22"/>
                  <a:gd name="T40" fmla="*/ 19758025 w 10"/>
                  <a:gd name="T41" fmla="*/ 10663382 h 22"/>
                  <a:gd name="T42" fmla="*/ 24698643 w 10"/>
                  <a:gd name="T43" fmla="*/ 0 h 22"/>
                  <a:gd name="T44" fmla="*/ 29637038 w 10"/>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22">
                    <a:moveTo>
                      <a:pt x="6" y="0"/>
                    </a:moveTo>
                    <a:cubicBezTo>
                      <a:pt x="6" y="5"/>
                      <a:pt x="6" y="5"/>
                      <a:pt x="6" y="5"/>
                    </a:cubicBezTo>
                    <a:cubicBezTo>
                      <a:pt x="10" y="5"/>
                      <a:pt x="10" y="5"/>
                      <a:pt x="10" y="5"/>
                    </a:cubicBezTo>
                    <a:cubicBezTo>
                      <a:pt x="10" y="6"/>
                      <a:pt x="10" y="6"/>
                      <a:pt x="10" y="6"/>
                    </a:cubicBezTo>
                    <a:cubicBezTo>
                      <a:pt x="6" y="6"/>
                      <a:pt x="6" y="6"/>
                      <a:pt x="6" y="6"/>
                    </a:cubicBezTo>
                    <a:cubicBezTo>
                      <a:pt x="6" y="17"/>
                      <a:pt x="6" y="17"/>
                      <a:pt x="6" y="17"/>
                    </a:cubicBezTo>
                    <a:cubicBezTo>
                      <a:pt x="6" y="18"/>
                      <a:pt x="6" y="19"/>
                      <a:pt x="6" y="19"/>
                    </a:cubicBezTo>
                    <a:cubicBezTo>
                      <a:pt x="7" y="19"/>
                      <a:pt x="7" y="20"/>
                      <a:pt x="8" y="20"/>
                    </a:cubicBezTo>
                    <a:cubicBezTo>
                      <a:pt x="8" y="20"/>
                      <a:pt x="8" y="20"/>
                      <a:pt x="9" y="19"/>
                    </a:cubicBezTo>
                    <a:cubicBezTo>
                      <a:pt x="9" y="19"/>
                      <a:pt x="9" y="19"/>
                      <a:pt x="10" y="18"/>
                    </a:cubicBezTo>
                    <a:cubicBezTo>
                      <a:pt x="10" y="18"/>
                      <a:pt x="10" y="18"/>
                      <a:pt x="10" y="18"/>
                    </a:cubicBezTo>
                    <a:cubicBezTo>
                      <a:pt x="10" y="19"/>
                      <a:pt x="9" y="20"/>
                      <a:pt x="9" y="21"/>
                    </a:cubicBezTo>
                    <a:cubicBezTo>
                      <a:pt x="8" y="21"/>
                      <a:pt x="7" y="22"/>
                      <a:pt x="6" y="22"/>
                    </a:cubicBezTo>
                    <a:cubicBezTo>
                      <a:pt x="6" y="22"/>
                      <a:pt x="5" y="22"/>
                      <a:pt x="5" y="21"/>
                    </a:cubicBezTo>
                    <a:cubicBezTo>
                      <a:pt x="4" y="21"/>
                      <a:pt x="4" y="21"/>
                      <a:pt x="3" y="20"/>
                    </a:cubicBezTo>
                    <a:cubicBezTo>
                      <a:pt x="3" y="19"/>
                      <a:pt x="3" y="19"/>
                      <a:pt x="3" y="17"/>
                    </a:cubicBezTo>
                    <a:cubicBezTo>
                      <a:pt x="3" y="6"/>
                      <a:pt x="3" y="6"/>
                      <a:pt x="3" y="6"/>
                    </a:cubicBezTo>
                    <a:cubicBezTo>
                      <a:pt x="0" y="6"/>
                      <a:pt x="0" y="6"/>
                      <a:pt x="0" y="6"/>
                    </a:cubicBezTo>
                    <a:cubicBezTo>
                      <a:pt x="0" y="6"/>
                      <a:pt x="0" y="6"/>
                      <a:pt x="0" y="6"/>
                    </a:cubicBezTo>
                    <a:cubicBezTo>
                      <a:pt x="1" y="5"/>
                      <a:pt x="2" y="5"/>
                      <a:pt x="2" y="4"/>
                    </a:cubicBezTo>
                    <a:cubicBezTo>
                      <a:pt x="3" y="4"/>
                      <a:pt x="4" y="3"/>
                      <a:pt x="4" y="2"/>
                    </a:cubicBezTo>
                    <a:cubicBezTo>
                      <a:pt x="5" y="2"/>
                      <a:pt x="5" y="1"/>
                      <a:pt x="5" y="0"/>
                    </a:cubicBezTo>
                    <a:lnTo>
                      <a:pt x="6"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2" name="Freeform 130">
                <a:extLst>
                  <a:ext uri="{FF2B5EF4-FFF2-40B4-BE49-F238E27FC236}">
                    <a16:creationId xmlns:a16="http://schemas.microsoft.com/office/drawing/2014/main" id="{3DA19B80-5A8A-4342-8FCC-FF0241F94387}"/>
                  </a:ext>
                </a:extLst>
              </p:cNvPr>
              <p:cNvSpPr>
                <a:spLocks noEditPoints="1"/>
              </p:cNvSpPr>
              <p:nvPr/>
            </p:nvSpPr>
            <p:spPr bwMode="auto">
              <a:xfrm>
                <a:off x="10138231" y="2122489"/>
                <a:ext cx="31750" cy="41275"/>
              </a:xfrm>
              <a:custGeom>
                <a:avLst/>
                <a:gdLst>
                  <a:gd name="T0" fmla="*/ 10287000 w 14"/>
                  <a:gd name="T1" fmla="*/ 36805835 h 18"/>
                  <a:gd name="T2" fmla="*/ 20571732 w 14"/>
                  <a:gd name="T3" fmla="*/ 68355986 h 18"/>
                  <a:gd name="T4" fmla="*/ 41145732 w 14"/>
                  <a:gd name="T5" fmla="*/ 78871939 h 18"/>
                  <a:gd name="T6" fmla="*/ 56573964 w 14"/>
                  <a:gd name="T7" fmla="*/ 73613963 h 18"/>
                  <a:gd name="T8" fmla="*/ 66860964 w 14"/>
                  <a:gd name="T9" fmla="*/ 57840033 h 18"/>
                  <a:gd name="T10" fmla="*/ 72004464 w 14"/>
                  <a:gd name="T11" fmla="*/ 57840033 h 18"/>
                  <a:gd name="T12" fmla="*/ 56573964 w 14"/>
                  <a:gd name="T13" fmla="*/ 84129915 h 18"/>
                  <a:gd name="T14" fmla="*/ 36002232 w 14"/>
                  <a:gd name="T15" fmla="*/ 94645868 h 18"/>
                  <a:gd name="T16" fmla="*/ 10287000 w 14"/>
                  <a:gd name="T17" fmla="*/ 84129915 h 18"/>
                  <a:gd name="T18" fmla="*/ 0 w 14"/>
                  <a:gd name="T19" fmla="*/ 47324081 h 18"/>
                  <a:gd name="T20" fmla="*/ 10287000 w 14"/>
                  <a:gd name="T21" fmla="*/ 15773929 h 18"/>
                  <a:gd name="T22" fmla="*/ 36002232 w 14"/>
                  <a:gd name="T23" fmla="*/ 0 h 18"/>
                  <a:gd name="T24" fmla="*/ 61717464 w 14"/>
                  <a:gd name="T25" fmla="*/ 10515953 h 18"/>
                  <a:gd name="T26" fmla="*/ 72004464 w 14"/>
                  <a:gd name="T27" fmla="*/ 36805835 h 18"/>
                  <a:gd name="T28" fmla="*/ 10287000 w 14"/>
                  <a:gd name="T29" fmla="*/ 36805835 h 18"/>
                  <a:gd name="T30" fmla="*/ 10287000 w 14"/>
                  <a:gd name="T31" fmla="*/ 31547858 h 18"/>
                  <a:gd name="T32" fmla="*/ 51432732 w 14"/>
                  <a:gd name="T33" fmla="*/ 31547858 h 18"/>
                  <a:gd name="T34" fmla="*/ 51432732 w 14"/>
                  <a:gd name="T35" fmla="*/ 21031906 h 18"/>
                  <a:gd name="T36" fmla="*/ 41145732 w 14"/>
                  <a:gd name="T37" fmla="*/ 10515953 h 18"/>
                  <a:gd name="T38" fmla="*/ 30858732 w 14"/>
                  <a:gd name="T39" fmla="*/ 10515953 h 18"/>
                  <a:gd name="T40" fmla="*/ 20571732 w 14"/>
                  <a:gd name="T41" fmla="*/ 15773929 h 18"/>
                  <a:gd name="T42" fmla="*/ 10287000 w 14"/>
                  <a:gd name="T43" fmla="*/ 3154785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8">
                    <a:moveTo>
                      <a:pt x="2" y="7"/>
                    </a:moveTo>
                    <a:cubicBezTo>
                      <a:pt x="2" y="10"/>
                      <a:pt x="3" y="12"/>
                      <a:pt x="4" y="13"/>
                    </a:cubicBezTo>
                    <a:cubicBezTo>
                      <a:pt x="5" y="14"/>
                      <a:pt x="7" y="15"/>
                      <a:pt x="8" y="15"/>
                    </a:cubicBezTo>
                    <a:cubicBezTo>
                      <a:pt x="9" y="15"/>
                      <a:pt x="10" y="15"/>
                      <a:pt x="11" y="14"/>
                    </a:cubicBezTo>
                    <a:cubicBezTo>
                      <a:pt x="12" y="14"/>
                      <a:pt x="13" y="13"/>
                      <a:pt x="13" y="11"/>
                    </a:cubicBezTo>
                    <a:cubicBezTo>
                      <a:pt x="14" y="11"/>
                      <a:pt x="14" y="11"/>
                      <a:pt x="14" y="11"/>
                    </a:cubicBezTo>
                    <a:cubicBezTo>
                      <a:pt x="13" y="13"/>
                      <a:pt x="13" y="15"/>
                      <a:pt x="11" y="16"/>
                    </a:cubicBezTo>
                    <a:cubicBezTo>
                      <a:pt x="10" y="17"/>
                      <a:pt x="9" y="18"/>
                      <a:pt x="7" y="18"/>
                    </a:cubicBezTo>
                    <a:cubicBezTo>
                      <a:pt x="5" y="18"/>
                      <a:pt x="3" y="17"/>
                      <a:pt x="2" y="16"/>
                    </a:cubicBezTo>
                    <a:cubicBezTo>
                      <a:pt x="0" y="14"/>
                      <a:pt x="0" y="12"/>
                      <a:pt x="0" y="9"/>
                    </a:cubicBezTo>
                    <a:cubicBezTo>
                      <a:pt x="0" y="7"/>
                      <a:pt x="0" y="4"/>
                      <a:pt x="2" y="3"/>
                    </a:cubicBezTo>
                    <a:cubicBezTo>
                      <a:pt x="3" y="1"/>
                      <a:pt x="5" y="0"/>
                      <a:pt x="7" y="0"/>
                    </a:cubicBezTo>
                    <a:cubicBezTo>
                      <a:pt x="9" y="0"/>
                      <a:pt x="11" y="1"/>
                      <a:pt x="12" y="2"/>
                    </a:cubicBezTo>
                    <a:cubicBezTo>
                      <a:pt x="13" y="3"/>
                      <a:pt x="14" y="5"/>
                      <a:pt x="14" y="7"/>
                    </a:cubicBezTo>
                    <a:lnTo>
                      <a:pt x="2" y="7"/>
                    </a:lnTo>
                    <a:close/>
                    <a:moveTo>
                      <a:pt x="2" y="6"/>
                    </a:moveTo>
                    <a:cubicBezTo>
                      <a:pt x="10" y="6"/>
                      <a:pt x="10" y="6"/>
                      <a:pt x="10" y="6"/>
                    </a:cubicBezTo>
                    <a:cubicBezTo>
                      <a:pt x="10" y="5"/>
                      <a:pt x="10" y="4"/>
                      <a:pt x="10" y="4"/>
                    </a:cubicBezTo>
                    <a:cubicBezTo>
                      <a:pt x="9" y="3"/>
                      <a:pt x="9" y="3"/>
                      <a:pt x="8" y="2"/>
                    </a:cubicBezTo>
                    <a:cubicBezTo>
                      <a:pt x="8" y="2"/>
                      <a:pt x="7" y="2"/>
                      <a:pt x="6" y="2"/>
                    </a:cubicBezTo>
                    <a:cubicBezTo>
                      <a:pt x="5" y="2"/>
                      <a:pt x="4" y="2"/>
                      <a:pt x="4" y="3"/>
                    </a:cubicBezTo>
                    <a:cubicBezTo>
                      <a:pt x="3" y="4"/>
                      <a:pt x="2" y="5"/>
                      <a:pt x="2" y="6"/>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3" name="Freeform 131">
                <a:extLst>
                  <a:ext uri="{FF2B5EF4-FFF2-40B4-BE49-F238E27FC236}">
                    <a16:creationId xmlns:a16="http://schemas.microsoft.com/office/drawing/2014/main" id="{4C7E00E6-FC84-4EF7-B548-971FE90B3CF3}"/>
                  </a:ext>
                </a:extLst>
              </p:cNvPr>
              <p:cNvSpPr>
                <a:spLocks/>
              </p:cNvSpPr>
              <p:nvPr/>
            </p:nvSpPr>
            <p:spPr bwMode="auto">
              <a:xfrm>
                <a:off x="10173156" y="2124076"/>
                <a:ext cx="41275" cy="36513"/>
              </a:xfrm>
              <a:custGeom>
                <a:avLst/>
                <a:gdLst>
                  <a:gd name="T0" fmla="*/ 0 w 18"/>
                  <a:gd name="T1" fmla="*/ 0 h 16"/>
                  <a:gd name="T2" fmla="*/ 42063811 w 18"/>
                  <a:gd name="T3" fmla="*/ 0 h 16"/>
                  <a:gd name="T4" fmla="*/ 42063811 w 18"/>
                  <a:gd name="T5" fmla="*/ 5207667 h 16"/>
                  <a:gd name="T6" fmla="*/ 36805835 w 18"/>
                  <a:gd name="T7" fmla="*/ 5207667 h 16"/>
                  <a:gd name="T8" fmla="*/ 36805835 w 18"/>
                  <a:gd name="T9" fmla="*/ 10415333 h 16"/>
                  <a:gd name="T10" fmla="*/ 36805835 w 18"/>
                  <a:gd name="T11" fmla="*/ 15623000 h 16"/>
                  <a:gd name="T12" fmla="*/ 42063811 w 18"/>
                  <a:gd name="T13" fmla="*/ 20830667 h 16"/>
                  <a:gd name="T14" fmla="*/ 47324081 w 18"/>
                  <a:gd name="T15" fmla="*/ 31246000 h 16"/>
                  <a:gd name="T16" fmla="*/ 52582057 w 18"/>
                  <a:gd name="T17" fmla="*/ 20830667 h 16"/>
                  <a:gd name="T18" fmla="*/ 63098010 w 18"/>
                  <a:gd name="T19" fmla="*/ 10415333 h 16"/>
                  <a:gd name="T20" fmla="*/ 57840033 w 18"/>
                  <a:gd name="T21" fmla="*/ 5207667 h 16"/>
                  <a:gd name="T22" fmla="*/ 52582057 w 18"/>
                  <a:gd name="T23" fmla="*/ 5207667 h 16"/>
                  <a:gd name="T24" fmla="*/ 52582057 w 18"/>
                  <a:gd name="T25" fmla="*/ 0 h 16"/>
                  <a:gd name="T26" fmla="*/ 84129915 w 18"/>
                  <a:gd name="T27" fmla="*/ 0 h 16"/>
                  <a:gd name="T28" fmla="*/ 84129915 w 18"/>
                  <a:gd name="T29" fmla="*/ 5207667 h 16"/>
                  <a:gd name="T30" fmla="*/ 73613963 w 18"/>
                  <a:gd name="T31" fmla="*/ 5207667 h 16"/>
                  <a:gd name="T32" fmla="*/ 63098010 w 18"/>
                  <a:gd name="T33" fmla="*/ 20830667 h 16"/>
                  <a:gd name="T34" fmla="*/ 52582057 w 18"/>
                  <a:gd name="T35" fmla="*/ 36453666 h 16"/>
                  <a:gd name="T36" fmla="*/ 73613963 w 18"/>
                  <a:gd name="T37" fmla="*/ 67701948 h 16"/>
                  <a:gd name="T38" fmla="*/ 84129915 w 18"/>
                  <a:gd name="T39" fmla="*/ 78117281 h 16"/>
                  <a:gd name="T40" fmla="*/ 94645868 w 18"/>
                  <a:gd name="T41" fmla="*/ 83324948 h 16"/>
                  <a:gd name="T42" fmla="*/ 94645868 w 18"/>
                  <a:gd name="T43" fmla="*/ 83324948 h 16"/>
                  <a:gd name="T44" fmla="*/ 52582057 w 18"/>
                  <a:gd name="T45" fmla="*/ 83324948 h 16"/>
                  <a:gd name="T46" fmla="*/ 52582057 w 18"/>
                  <a:gd name="T47" fmla="*/ 83324948 h 16"/>
                  <a:gd name="T48" fmla="*/ 57840033 w 18"/>
                  <a:gd name="T49" fmla="*/ 78117281 h 16"/>
                  <a:gd name="T50" fmla="*/ 63098010 w 18"/>
                  <a:gd name="T51" fmla="*/ 78117281 h 16"/>
                  <a:gd name="T52" fmla="*/ 52582057 w 18"/>
                  <a:gd name="T53" fmla="*/ 67701948 h 16"/>
                  <a:gd name="T54" fmla="*/ 42063811 w 18"/>
                  <a:gd name="T55" fmla="*/ 46871282 h 16"/>
                  <a:gd name="T56" fmla="*/ 26289882 w 18"/>
                  <a:gd name="T57" fmla="*/ 67701948 h 16"/>
                  <a:gd name="T58" fmla="*/ 21031906 w 18"/>
                  <a:gd name="T59" fmla="*/ 78117281 h 16"/>
                  <a:gd name="T60" fmla="*/ 26289882 w 18"/>
                  <a:gd name="T61" fmla="*/ 78117281 h 16"/>
                  <a:gd name="T62" fmla="*/ 31547858 w 18"/>
                  <a:gd name="T63" fmla="*/ 83324948 h 16"/>
                  <a:gd name="T64" fmla="*/ 31547858 w 18"/>
                  <a:gd name="T65" fmla="*/ 83324948 h 16"/>
                  <a:gd name="T66" fmla="*/ 0 w 18"/>
                  <a:gd name="T67" fmla="*/ 83324948 h 16"/>
                  <a:gd name="T68" fmla="*/ 0 w 18"/>
                  <a:gd name="T69" fmla="*/ 83324948 h 16"/>
                  <a:gd name="T70" fmla="*/ 5257976 w 18"/>
                  <a:gd name="T71" fmla="*/ 78117281 h 16"/>
                  <a:gd name="T72" fmla="*/ 21031906 w 18"/>
                  <a:gd name="T73" fmla="*/ 67701948 h 16"/>
                  <a:gd name="T74" fmla="*/ 36805835 w 18"/>
                  <a:gd name="T75" fmla="*/ 41663615 h 16"/>
                  <a:gd name="T76" fmla="*/ 21031906 w 18"/>
                  <a:gd name="T77" fmla="*/ 20830667 h 16"/>
                  <a:gd name="T78" fmla="*/ 10515953 w 18"/>
                  <a:gd name="T79" fmla="*/ 5207667 h 16"/>
                  <a:gd name="T80" fmla="*/ 0 w 18"/>
                  <a:gd name="T81" fmla="*/ 5207667 h 16"/>
                  <a:gd name="T82" fmla="*/ 0 w 18"/>
                  <a:gd name="T83" fmla="*/ 0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 h="16">
                    <a:moveTo>
                      <a:pt x="0" y="0"/>
                    </a:moveTo>
                    <a:cubicBezTo>
                      <a:pt x="8" y="0"/>
                      <a:pt x="8" y="0"/>
                      <a:pt x="8" y="0"/>
                    </a:cubicBezTo>
                    <a:cubicBezTo>
                      <a:pt x="8" y="1"/>
                      <a:pt x="8" y="1"/>
                      <a:pt x="8" y="1"/>
                    </a:cubicBezTo>
                    <a:cubicBezTo>
                      <a:pt x="7" y="1"/>
                      <a:pt x="7" y="1"/>
                      <a:pt x="7" y="1"/>
                    </a:cubicBezTo>
                    <a:cubicBezTo>
                      <a:pt x="7" y="1"/>
                      <a:pt x="7" y="1"/>
                      <a:pt x="7" y="2"/>
                    </a:cubicBezTo>
                    <a:cubicBezTo>
                      <a:pt x="7" y="2"/>
                      <a:pt x="7" y="2"/>
                      <a:pt x="7" y="3"/>
                    </a:cubicBezTo>
                    <a:cubicBezTo>
                      <a:pt x="7" y="3"/>
                      <a:pt x="8" y="3"/>
                      <a:pt x="8" y="4"/>
                    </a:cubicBezTo>
                    <a:cubicBezTo>
                      <a:pt x="9" y="6"/>
                      <a:pt x="9" y="6"/>
                      <a:pt x="9" y="6"/>
                    </a:cubicBezTo>
                    <a:cubicBezTo>
                      <a:pt x="10" y="4"/>
                      <a:pt x="10" y="4"/>
                      <a:pt x="10" y="4"/>
                    </a:cubicBezTo>
                    <a:cubicBezTo>
                      <a:pt x="11" y="3"/>
                      <a:pt x="12" y="2"/>
                      <a:pt x="12" y="2"/>
                    </a:cubicBezTo>
                    <a:cubicBezTo>
                      <a:pt x="12" y="1"/>
                      <a:pt x="12" y="1"/>
                      <a:pt x="11" y="1"/>
                    </a:cubicBezTo>
                    <a:cubicBezTo>
                      <a:pt x="11" y="1"/>
                      <a:pt x="11" y="1"/>
                      <a:pt x="10" y="1"/>
                    </a:cubicBezTo>
                    <a:cubicBezTo>
                      <a:pt x="10" y="0"/>
                      <a:pt x="10" y="0"/>
                      <a:pt x="10" y="0"/>
                    </a:cubicBezTo>
                    <a:cubicBezTo>
                      <a:pt x="16" y="0"/>
                      <a:pt x="16" y="0"/>
                      <a:pt x="16" y="0"/>
                    </a:cubicBezTo>
                    <a:cubicBezTo>
                      <a:pt x="16" y="1"/>
                      <a:pt x="16" y="1"/>
                      <a:pt x="16" y="1"/>
                    </a:cubicBezTo>
                    <a:cubicBezTo>
                      <a:pt x="15" y="1"/>
                      <a:pt x="15" y="1"/>
                      <a:pt x="14" y="1"/>
                    </a:cubicBezTo>
                    <a:cubicBezTo>
                      <a:pt x="14" y="2"/>
                      <a:pt x="13" y="2"/>
                      <a:pt x="12" y="4"/>
                    </a:cubicBezTo>
                    <a:cubicBezTo>
                      <a:pt x="10" y="7"/>
                      <a:pt x="10" y="7"/>
                      <a:pt x="10" y="7"/>
                    </a:cubicBezTo>
                    <a:cubicBezTo>
                      <a:pt x="14" y="13"/>
                      <a:pt x="14" y="13"/>
                      <a:pt x="14" y="13"/>
                    </a:cubicBezTo>
                    <a:cubicBezTo>
                      <a:pt x="15" y="14"/>
                      <a:pt x="16" y="15"/>
                      <a:pt x="16" y="15"/>
                    </a:cubicBezTo>
                    <a:cubicBezTo>
                      <a:pt x="16" y="16"/>
                      <a:pt x="17" y="16"/>
                      <a:pt x="18" y="16"/>
                    </a:cubicBezTo>
                    <a:cubicBezTo>
                      <a:pt x="18" y="16"/>
                      <a:pt x="18" y="16"/>
                      <a:pt x="18" y="16"/>
                    </a:cubicBezTo>
                    <a:cubicBezTo>
                      <a:pt x="10" y="16"/>
                      <a:pt x="10" y="16"/>
                      <a:pt x="10" y="16"/>
                    </a:cubicBezTo>
                    <a:cubicBezTo>
                      <a:pt x="10" y="16"/>
                      <a:pt x="10" y="16"/>
                      <a:pt x="10" y="16"/>
                    </a:cubicBezTo>
                    <a:cubicBezTo>
                      <a:pt x="10" y="16"/>
                      <a:pt x="11" y="16"/>
                      <a:pt x="11" y="15"/>
                    </a:cubicBezTo>
                    <a:cubicBezTo>
                      <a:pt x="11" y="15"/>
                      <a:pt x="12" y="15"/>
                      <a:pt x="12" y="15"/>
                    </a:cubicBezTo>
                    <a:cubicBezTo>
                      <a:pt x="12" y="15"/>
                      <a:pt x="11" y="14"/>
                      <a:pt x="10" y="13"/>
                    </a:cubicBezTo>
                    <a:cubicBezTo>
                      <a:pt x="8" y="9"/>
                      <a:pt x="8" y="9"/>
                      <a:pt x="8" y="9"/>
                    </a:cubicBezTo>
                    <a:cubicBezTo>
                      <a:pt x="5" y="13"/>
                      <a:pt x="5" y="13"/>
                      <a:pt x="5" y="13"/>
                    </a:cubicBezTo>
                    <a:cubicBezTo>
                      <a:pt x="5" y="14"/>
                      <a:pt x="4" y="14"/>
                      <a:pt x="4" y="15"/>
                    </a:cubicBezTo>
                    <a:cubicBezTo>
                      <a:pt x="4" y="15"/>
                      <a:pt x="4" y="15"/>
                      <a:pt x="5" y="15"/>
                    </a:cubicBezTo>
                    <a:cubicBezTo>
                      <a:pt x="5" y="16"/>
                      <a:pt x="5" y="16"/>
                      <a:pt x="6" y="16"/>
                    </a:cubicBezTo>
                    <a:cubicBezTo>
                      <a:pt x="6" y="16"/>
                      <a:pt x="6" y="16"/>
                      <a:pt x="6" y="16"/>
                    </a:cubicBezTo>
                    <a:cubicBezTo>
                      <a:pt x="0" y="16"/>
                      <a:pt x="0" y="16"/>
                      <a:pt x="0" y="16"/>
                    </a:cubicBezTo>
                    <a:cubicBezTo>
                      <a:pt x="0" y="16"/>
                      <a:pt x="0" y="16"/>
                      <a:pt x="0" y="16"/>
                    </a:cubicBezTo>
                    <a:cubicBezTo>
                      <a:pt x="1" y="16"/>
                      <a:pt x="1" y="16"/>
                      <a:pt x="1" y="15"/>
                    </a:cubicBezTo>
                    <a:cubicBezTo>
                      <a:pt x="2" y="15"/>
                      <a:pt x="3" y="14"/>
                      <a:pt x="4" y="13"/>
                    </a:cubicBezTo>
                    <a:cubicBezTo>
                      <a:pt x="7" y="8"/>
                      <a:pt x="7" y="8"/>
                      <a:pt x="7" y="8"/>
                    </a:cubicBezTo>
                    <a:cubicBezTo>
                      <a:pt x="4" y="4"/>
                      <a:pt x="4" y="4"/>
                      <a:pt x="4" y="4"/>
                    </a:cubicBezTo>
                    <a:cubicBezTo>
                      <a:pt x="3" y="2"/>
                      <a:pt x="3" y="1"/>
                      <a:pt x="2" y="1"/>
                    </a:cubicBezTo>
                    <a:cubicBezTo>
                      <a:pt x="2" y="1"/>
                      <a:pt x="1" y="1"/>
                      <a:pt x="0" y="1"/>
                    </a:cubicBezTo>
                    <a:lnTo>
                      <a:pt x="0"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4" name="Freeform 132">
                <a:extLst>
                  <a:ext uri="{FF2B5EF4-FFF2-40B4-BE49-F238E27FC236}">
                    <a16:creationId xmlns:a16="http://schemas.microsoft.com/office/drawing/2014/main" id="{3A5EC71B-526A-4E28-89E6-13E9D2D5F94D}"/>
                  </a:ext>
                </a:extLst>
              </p:cNvPr>
              <p:cNvSpPr>
                <a:spLocks/>
              </p:cNvSpPr>
              <p:nvPr/>
            </p:nvSpPr>
            <p:spPr bwMode="auto">
              <a:xfrm>
                <a:off x="10216019" y="2112964"/>
                <a:ext cx="20637" cy="50800"/>
              </a:xfrm>
              <a:custGeom>
                <a:avLst/>
                <a:gdLst>
                  <a:gd name="T0" fmla="*/ 26289245 w 9"/>
                  <a:gd name="T1" fmla="*/ 0 h 22"/>
                  <a:gd name="T2" fmla="*/ 26289245 w 9"/>
                  <a:gd name="T3" fmla="*/ 26658455 h 22"/>
                  <a:gd name="T4" fmla="*/ 47320641 w 9"/>
                  <a:gd name="T5" fmla="*/ 26658455 h 22"/>
                  <a:gd name="T6" fmla="*/ 47320641 w 9"/>
                  <a:gd name="T7" fmla="*/ 31992455 h 22"/>
                  <a:gd name="T8" fmla="*/ 26289245 w 9"/>
                  <a:gd name="T9" fmla="*/ 31992455 h 22"/>
                  <a:gd name="T10" fmla="*/ 26289245 w 9"/>
                  <a:gd name="T11" fmla="*/ 90643364 h 22"/>
                  <a:gd name="T12" fmla="*/ 31547094 w 9"/>
                  <a:gd name="T13" fmla="*/ 101306745 h 22"/>
                  <a:gd name="T14" fmla="*/ 36804943 w 9"/>
                  <a:gd name="T15" fmla="*/ 106638436 h 22"/>
                  <a:gd name="T16" fmla="*/ 42062792 w 9"/>
                  <a:gd name="T17" fmla="*/ 101306745 h 22"/>
                  <a:gd name="T18" fmla="*/ 47320641 w 9"/>
                  <a:gd name="T19" fmla="*/ 95975055 h 22"/>
                  <a:gd name="T20" fmla="*/ 47320641 w 9"/>
                  <a:gd name="T21" fmla="*/ 95975055 h 22"/>
                  <a:gd name="T22" fmla="*/ 42062792 w 9"/>
                  <a:gd name="T23" fmla="*/ 111970127 h 22"/>
                  <a:gd name="T24" fmla="*/ 26289245 w 9"/>
                  <a:gd name="T25" fmla="*/ 117301818 h 22"/>
                  <a:gd name="T26" fmla="*/ 21031396 w 9"/>
                  <a:gd name="T27" fmla="*/ 111970127 h 22"/>
                  <a:gd name="T28" fmla="*/ 15773547 w 9"/>
                  <a:gd name="T29" fmla="*/ 106638436 h 22"/>
                  <a:gd name="T30" fmla="*/ 10515698 w 9"/>
                  <a:gd name="T31" fmla="*/ 90643364 h 22"/>
                  <a:gd name="T32" fmla="*/ 10515698 w 9"/>
                  <a:gd name="T33" fmla="*/ 31992455 h 22"/>
                  <a:gd name="T34" fmla="*/ 0 w 9"/>
                  <a:gd name="T35" fmla="*/ 31992455 h 22"/>
                  <a:gd name="T36" fmla="*/ 0 w 9"/>
                  <a:gd name="T37" fmla="*/ 31992455 h 22"/>
                  <a:gd name="T38" fmla="*/ 10515698 w 9"/>
                  <a:gd name="T39" fmla="*/ 21326764 h 22"/>
                  <a:gd name="T40" fmla="*/ 15773547 w 9"/>
                  <a:gd name="T41" fmla="*/ 10663382 h 22"/>
                  <a:gd name="T42" fmla="*/ 26289245 w 9"/>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2">
                    <a:moveTo>
                      <a:pt x="5" y="0"/>
                    </a:moveTo>
                    <a:cubicBezTo>
                      <a:pt x="5" y="5"/>
                      <a:pt x="5" y="5"/>
                      <a:pt x="5" y="5"/>
                    </a:cubicBezTo>
                    <a:cubicBezTo>
                      <a:pt x="9" y="5"/>
                      <a:pt x="9" y="5"/>
                      <a:pt x="9" y="5"/>
                    </a:cubicBezTo>
                    <a:cubicBezTo>
                      <a:pt x="9" y="6"/>
                      <a:pt x="9" y="6"/>
                      <a:pt x="9" y="6"/>
                    </a:cubicBezTo>
                    <a:cubicBezTo>
                      <a:pt x="5" y="6"/>
                      <a:pt x="5" y="6"/>
                      <a:pt x="5" y="6"/>
                    </a:cubicBezTo>
                    <a:cubicBezTo>
                      <a:pt x="5" y="17"/>
                      <a:pt x="5" y="17"/>
                      <a:pt x="5" y="17"/>
                    </a:cubicBezTo>
                    <a:cubicBezTo>
                      <a:pt x="5" y="18"/>
                      <a:pt x="5" y="19"/>
                      <a:pt x="6" y="19"/>
                    </a:cubicBezTo>
                    <a:cubicBezTo>
                      <a:pt x="6" y="19"/>
                      <a:pt x="6" y="20"/>
                      <a:pt x="7" y="20"/>
                    </a:cubicBezTo>
                    <a:cubicBezTo>
                      <a:pt x="7" y="20"/>
                      <a:pt x="8" y="20"/>
                      <a:pt x="8" y="19"/>
                    </a:cubicBezTo>
                    <a:cubicBezTo>
                      <a:pt x="8" y="19"/>
                      <a:pt x="9" y="19"/>
                      <a:pt x="9" y="18"/>
                    </a:cubicBezTo>
                    <a:cubicBezTo>
                      <a:pt x="9" y="18"/>
                      <a:pt x="9" y="18"/>
                      <a:pt x="9" y="18"/>
                    </a:cubicBezTo>
                    <a:cubicBezTo>
                      <a:pt x="9" y="19"/>
                      <a:pt x="8" y="20"/>
                      <a:pt x="8" y="21"/>
                    </a:cubicBezTo>
                    <a:cubicBezTo>
                      <a:pt x="7" y="21"/>
                      <a:pt x="6" y="22"/>
                      <a:pt x="5" y="22"/>
                    </a:cubicBezTo>
                    <a:cubicBezTo>
                      <a:pt x="5" y="22"/>
                      <a:pt x="4" y="22"/>
                      <a:pt x="4" y="21"/>
                    </a:cubicBezTo>
                    <a:cubicBezTo>
                      <a:pt x="3" y="21"/>
                      <a:pt x="3" y="21"/>
                      <a:pt x="3" y="20"/>
                    </a:cubicBezTo>
                    <a:cubicBezTo>
                      <a:pt x="2" y="19"/>
                      <a:pt x="2" y="19"/>
                      <a:pt x="2" y="17"/>
                    </a:cubicBezTo>
                    <a:cubicBezTo>
                      <a:pt x="2" y="6"/>
                      <a:pt x="2" y="6"/>
                      <a:pt x="2" y="6"/>
                    </a:cubicBezTo>
                    <a:cubicBezTo>
                      <a:pt x="0" y="6"/>
                      <a:pt x="0" y="6"/>
                      <a:pt x="0" y="6"/>
                    </a:cubicBezTo>
                    <a:cubicBezTo>
                      <a:pt x="0" y="6"/>
                      <a:pt x="0" y="6"/>
                      <a:pt x="0" y="6"/>
                    </a:cubicBezTo>
                    <a:cubicBezTo>
                      <a:pt x="0" y="5"/>
                      <a:pt x="1" y="5"/>
                      <a:pt x="2" y="4"/>
                    </a:cubicBezTo>
                    <a:cubicBezTo>
                      <a:pt x="2" y="4"/>
                      <a:pt x="3" y="3"/>
                      <a:pt x="3" y="2"/>
                    </a:cubicBezTo>
                    <a:cubicBezTo>
                      <a:pt x="4" y="2"/>
                      <a:pt x="4" y="1"/>
                      <a:pt x="5"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5" name="Freeform 133">
                <a:extLst>
                  <a:ext uri="{FF2B5EF4-FFF2-40B4-BE49-F238E27FC236}">
                    <a16:creationId xmlns:a16="http://schemas.microsoft.com/office/drawing/2014/main" id="{23FD9B7B-C7EA-4210-AF78-6CFCF3DB9EE3}"/>
                  </a:ext>
                </a:extLst>
              </p:cNvPr>
              <p:cNvSpPr>
                <a:spLocks/>
              </p:cNvSpPr>
              <p:nvPr/>
            </p:nvSpPr>
            <p:spPr bwMode="auto">
              <a:xfrm>
                <a:off x="10111244" y="1917701"/>
                <a:ext cx="22225" cy="49213"/>
              </a:xfrm>
              <a:custGeom>
                <a:avLst/>
                <a:gdLst>
                  <a:gd name="T0" fmla="*/ 29637038 w 10"/>
                  <a:gd name="T1" fmla="*/ 0 h 22"/>
                  <a:gd name="T2" fmla="*/ 29637038 w 10"/>
                  <a:gd name="T3" fmla="*/ 25020337 h 22"/>
                  <a:gd name="T4" fmla="*/ 49395063 w 10"/>
                  <a:gd name="T5" fmla="*/ 25020337 h 22"/>
                  <a:gd name="T6" fmla="*/ 49395063 w 10"/>
                  <a:gd name="T7" fmla="*/ 30024404 h 22"/>
                  <a:gd name="T8" fmla="*/ 29637038 w 10"/>
                  <a:gd name="T9" fmla="*/ 30024404 h 22"/>
                  <a:gd name="T10" fmla="*/ 29637038 w 10"/>
                  <a:gd name="T11" fmla="*/ 85066907 h 22"/>
                  <a:gd name="T12" fmla="*/ 29637038 w 10"/>
                  <a:gd name="T13" fmla="*/ 95075042 h 22"/>
                  <a:gd name="T14" fmla="*/ 39516050 w 10"/>
                  <a:gd name="T15" fmla="*/ 100079109 h 22"/>
                  <a:gd name="T16" fmla="*/ 44456668 w 10"/>
                  <a:gd name="T17" fmla="*/ 95075042 h 22"/>
                  <a:gd name="T18" fmla="*/ 49395063 w 10"/>
                  <a:gd name="T19" fmla="*/ 90070975 h 22"/>
                  <a:gd name="T20" fmla="*/ 49395063 w 10"/>
                  <a:gd name="T21" fmla="*/ 90070975 h 22"/>
                  <a:gd name="T22" fmla="*/ 44456668 w 10"/>
                  <a:gd name="T23" fmla="*/ 105083177 h 22"/>
                  <a:gd name="T24" fmla="*/ 29637038 w 10"/>
                  <a:gd name="T25" fmla="*/ 110087244 h 22"/>
                  <a:gd name="T26" fmla="*/ 24698643 w 10"/>
                  <a:gd name="T27" fmla="*/ 105083177 h 22"/>
                  <a:gd name="T28" fmla="*/ 14819630 w 10"/>
                  <a:gd name="T29" fmla="*/ 100079109 h 22"/>
                  <a:gd name="T30" fmla="*/ 14819630 w 10"/>
                  <a:gd name="T31" fmla="*/ 85066907 h 22"/>
                  <a:gd name="T32" fmla="*/ 14819630 w 10"/>
                  <a:gd name="T33" fmla="*/ 30024404 h 22"/>
                  <a:gd name="T34" fmla="*/ 0 w 10"/>
                  <a:gd name="T35" fmla="*/ 30024404 h 22"/>
                  <a:gd name="T36" fmla="*/ 0 w 10"/>
                  <a:gd name="T37" fmla="*/ 30024404 h 22"/>
                  <a:gd name="T38" fmla="*/ 9879013 w 10"/>
                  <a:gd name="T39" fmla="*/ 20016269 h 22"/>
                  <a:gd name="T40" fmla="*/ 19758025 w 10"/>
                  <a:gd name="T41" fmla="*/ 10008135 h 22"/>
                  <a:gd name="T42" fmla="*/ 24698643 w 10"/>
                  <a:gd name="T43" fmla="*/ 0 h 22"/>
                  <a:gd name="T44" fmla="*/ 29637038 w 10"/>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22">
                    <a:moveTo>
                      <a:pt x="6" y="0"/>
                    </a:moveTo>
                    <a:cubicBezTo>
                      <a:pt x="6" y="5"/>
                      <a:pt x="6" y="5"/>
                      <a:pt x="6" y="5"/>
                    </a:cubicBezTo>
                    <a:cubicBezTo>
                      <a:pt x="10" y="5"/>
                      <a:pt x="10" y="5"/>
                      <a:pt x="10" y="5"/>
                    </a:cubicBezTo>
                    <a:cubicBezTo>
                      <a:pt x="10" y="6"/>
                      <a:pt x="10" y="6"/>
                      <a:pt x="10" y="6"/>
                    </a:cubicBezTo>
                    <a:cubicBezTo>
                      <a:pt x="6" y="6"/>
                      <a:pt x="6" y="6"/>
                      <a:pt x="6" y="6"/>
                    </a:cubicBezTo>
                    <a:cubicBezTo>
                      <a:pt x="6" y="17"/>
                      <a:pt x="6" y="17"/>
                      <a:pt x="6" y="17"/>
                    </a:cubicBezTo>
                    <a:cubicBezTo>
                      <a:pt x="6" y="18"/>
                      <a:pt x="6" y="19"/>
                      <a:pt x="6" y="19"/>
                    </a:cubicBezTo>
                    <a:cubicBezTo>
                      <a:pt x="7" y="19"/>
                      <a:pt x="7" y="20"/>
                      <a:pt x="8" y="20"/>
                    </a:cubicBezTo>
                    <a:cubicBezTo>
                      <a:pt x="8" y="20"/>
                      <a:pt x="8" y="20"/>
                      <a:pt x="9" y="19"/>
                    </a:cubicBezTo>
                    <a:cubicBezTo>
                      <a:pt x="9" y="19"/>
                      <a:pt x="9" y="19"/>
                      <a:pt x="10" y="18"/>
                    </a:cubicBezTo>
                    <a:cubicBezTo>
                      <a:pt x="10" y="18"/>
                      <a:pt x="10" y="18"/>
                      <a:pt x="10" y="18"/>
                    </a:cubicBezTo>
                    <a:cubicBezTo>
                      <a:pt x="10" y="19"/>
                      <a:pt x="9" y="20"/>
                      <a:pt x="9" y="21"/>
                    </a:cubicBezTo>
                    <a:cubicBezTo>
                      <a:pt x="8" y="21"/>
                      <a:pt x="7" y="22"/>
                      <a:pt x="6" y="22"/>
                    </a:cubicBezTo>
                    <a:cubicBezTo>
                      <a:pt x="6" y="22"/>
                      <a:pt x="5" y="22"/>
                      <a:pt x="5" y="21"/>
                    </a:cubicBezTo>
                    <a:cubicBezTo>
                      <a:pt x="4" y="21"/>
                      <a:pt x="4" y="21"/>
                      <a:pt x="3" y="20"/>
                    </a:cubicBezTo>
                    <a:cubicBezTo>
                      <a:pt x="3" y="19"/>
                      <a:pt x="3" y="19"/>
                      <a:pt x="3" y="17"/>
                    </a:cubicBezTo>
                    <a:cubicBezTo>
                      <a:pt x="3" y="6"/>
                      <a:pt x="3" y="6"/>
                      <a:pt x="3" y="6"/>
                    </a:cubicBezTo>
                    <a:cubicBezTo>
                      <a:pt x="0" y="6"/>
                      <a:pt x="0" y="6"/>
                      <a:pt x="0" y="6"/>
                    </a:cubicBezTo>
                    <a:cubicBezTo>
                      <a:pt x="0" y="6"/>
                      <a:pt x="0" y="6"/>
                      <a:pt x="0" y="6"/>
                    </a:cubicBezTo>
                    <a:cubicBezTo>
                      <a:pt x="1" y="5"/>
                      <a:pt x="2" y="5"/>
                      <a:pt x="2" y="4"/>
                    </a:cubicBezTo>
                    <a:cubicBezTo>
                      <a:pt x="3" y="4"/>
                      <a:pt x="4" y="3"/>
                      <a:pt x="4" y="2"/>
                    </a:cubicBezTo>
                    <a:cubicBezTo>
                      <a:pt x="5" y="2"/>
                      <a:pt x="5" y="1"/>
                      <a:pt x="5" y="0"/>
                    </a:cubicBezTo>
                    <a:lnTo>
                      <a:pt x="6"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 name="Freeform 134">
                <a:extLst>
                  <a:ext uri="{FF2B5EF4-FFF2-40B4-BE49-F238E27FC236}">
                    <a16:creationId xmlns:a16="http://schemas.microsoft.com/office/drawing/2014/main" id="{52FE108B-2F65-4562-A07E-658274B7321D}"/>
                  </a:ext>
                </a:extLst>
              </p:cNvPr>
              <p:cNvSpPr>
                <a:spLocks noEditPoints="1"/>
              </p:cNvSpPr>
              <p:nvPr/>
            </p:nvSpPr>
            <p:spPr bwMode="auto">
              <a:xfrm>
                <a:off x="10138231" y="1927226"/>
                <a:ext cx="31750" cy="39688"/>
              </a:xfrm>
              <a:custGeom>
                <a:avLst/>
                <a:gdLst>
                  <a:gd name="T0" fmla="*/ 10287000 w 14"/>
                  <a:gd name="T1" fmla="*/ 34030255 h 18"/>
                  <a:gd name="T2" fmla="*/ 20571732 w 14"/>
                  <a:gd name="T3" fmla="*/ 63200935 h 18"/>
                  <a:gd name="T4" fmla="*/ 41145732 w 14"/>
                  <a:gd name="T5" fmla="*/ 72922290 h 18"/>
                  <a:gd name="T6" fmla="*/ 56573964 w 14"/>
                  <a:gd name="T7" fmla="*/ 68060510 h 18"/>
                  <a:gd name="T8" fmla="*/ 66860964 w 14"/>
                  <a:gd name="T9" fmla="*/ 53477375 h 18"/>
                  <a:gd name="T10" fmla="*/ 72004464 w 14"/>
                  <a:gd name="T11" fmla="*/ 53477375 h 18"/>
                  <a:gd name="T12" fmla="*/ 56573964 w 14"/>
                  <a:gd name="T13" fmla="*/ 77784070 h 18"/>
                  <a:gd name="T14" fmla="*/ 36002232 w 14"/>
                  <a:gd name="T15" fmla="*/ 87507630 h 18"/>
                  <a:gd name="T16" fmla="*/ 10287000 w 14"/>
                  <a:gd name="T17" fmla="*/ 77784070 h 18"/>
                  <a:gd name="T18" fmla="*/ 0 w 14"/>
                  <a:gd name="T19" fmla="*/ 43753815 h 18"/>
                  <a:gd name="T20" fmla="*/ 10287000 w 14"/>
                  <a:gd name="T21" fmla="*/ 14585340 h 18"/>
                  <a:gd name="T22" fmla="*/ 36002232 w 14"/>
                  <a:gd name="T23" fmla="*/ 0 h 18"/>
                  <a:gd name="T24" fmla="*/ 61717464 w 14"/>
                  <a:gd name="T25" fmla="*/ 9723560 h 18"/>
                  <a:gd name="T26" fmla="*/ 72004464 w 14"/>
                  <a:gd name="T27" fmla="*/ 34030255 h 18"/>
                  <a:gd name="T28" fmla="*/ 10287000 w 14"/>
                  <a:gd name="T29" fmla="*/ 34030255 h 18"/>
                  <a:gd name="T30" fmla="*/ 10287000 w 14"/>
                  <a:gd name="T31" fmla="*/ 29168475 h 18"/>
                  <a:gd name="T32" fmla="*/ 51432732 w 14"/>
                  <a:gd name="T33" fmla="*/ 29168475 h 18"/>
                  <a:gd name="T34" fmla="*/ 51432732 w 14"/>
                  <a:gd name="T35" fmla="*/ 19447120 h 18"/>
                  <a:gd name="T36" fmla="*/ 41145732 w 14"/>
                  <a:gd name="T37" fmla="*/ 9723560 h 18"/>
                  <a:gd name="T38" fmla="*/ 30858732 w 14"/>
                  <a:gd name="T39" fmla="*/ 9723560 h 18"/>
                  <a:gd name="T40" fmla="*/ 20571732 w 14"/>
                  <a:gd name="T41" fmla="*/ 14585340 h 18"/>
                  <a:gd name="T42" fmla="*/ 10287000 w 14"/>
                  <a:gd name="T43" fmla="*/ 29168475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8">
                    <a:moveTo>
                      <a:pt x="2" y="7"/>
                    </a:moveTo>
                    <a:cubicBezTo>
                      <a:pt x="2" y="10"/>
                      <a:pt x="3" y="12"/>
                      <a:pt x="4" y="13"/>
                    </a:cubicBezTo>
                    <a:cubicBezTo>
                      <a:pt x="5" y="14"/>
                      <a:pt x="7" y="15"/>
                      <a:pt x="8" y="15"/>
                    </a:cubicBezTo>
                    <a:cubicBezTo>
                      <a:pt x="9" y="15"/>
                      <a:pt x="10" y="15"/>
                      <a:pt x="11" y="14"/>
                    </a:cubicBezTo>
                    <a:cubicBezTo>
                      <a:pt x="12" y="14"/>
                      <a:pt x="13" y="13"/>
                      <a:pt x="13" y="11"/>
                    </a:cubicBezTo>
                    <a:cubicBezTo>
                      <a:pt x="14" y="11"/>
                      <a:pt x="14" y="11"/>
                      <a:pt x="14" y="11"/>
                    </a:cubicBezTo>
                    <a:cubicBezTo>
                      <a:pt x="13" y="13"/>
                      <a:pt x="13" y="15"/>
                      <a:pt x="11" y="16"/>
                    </a:cubicBezTo>
                    <a:cubicBezTo>
                      <a:pt x="10" y="17"/>
                      <a:pt x="9" y="18"/>
                      <a:pt x="7" y="18"/>
                    </a:cubicBezTo>
                    <a:cubicBezTo>
                      <a:pt x="5" y="18"/>
                      <a:pt x="3" y="17"/>
                      <a:pt x="2" y="16"/>
                    </a:cubicBezTo>
                    <a:cubicBezTo>
                      <a:pt x="0" y="14"/>
                      <a:pt x="0" y="12"/>
                      <a:pt x="0" y="9"/>
                    </a:cubicBezTo>
                    <a:cubicBezTo>
                      <a:pt x="0" y="7"/>
                      <a:pt x="0" y="4"/>
                      <a:pt x="2" y="3"/>
                    </a:cubicBezTo>
                    <a:cubicBezTo>
                      <a:pt x="3" y="1"/>
                      <a:pt x="5" y="0"/>
                      <a:pt x="7" y="0"/>
                    </a:cubicBezTo>
                    <a:cubicBezTo>
                      <a:pt x="9" y="0"/>
                      <a:pt x="11" y="1"/>
                      <a:pt x="12" y="2"/>
                    </a:cubicBezTo>
                    <a:cubicBezTo>
                      <a:pt x="13" y="3"/>
                      <a:pt x="14" y="5"/>
                      <a:pt x="14" y="7"/>
                    </a:cubicBezTo>
                    <a:lnTo>
                      <a:pt x="2" y="7"/>
                    </a:lnTo>
                    <a:close/>
                    <a:moveTo>
                      <a:pt x="2" y="6"/>
                    </a:moveTo>
                    <a:cubicBezTo>
                      <a:pt x="10" y="6"/>
                      <a:pt x="10" y="6"/>
                      <a:pt x="10" y="6"/>
                    </a:cubicBezTo>
                    <a:cubicBezTo>
                      <a:pt x="10" y="5"/>
                      <a:pt x="10" y="4"/>
                      <a:pt x="10" y="4"/>
                    </a:cubicBezTo>
                    <a:cubicBezTo>
                      <a:pt x="9" y="3"/>
                      <a:pt x="9" y="3"/>
                      <a:pt x="8" y="2"/>
                    </a:cubicBezTo>
                    <a:cubicBezTo>
                      <a:pt x="8" y="2"/>
                      <a:pt x="7" y="2"/>
                      <a:pt x="6" y="2"/>
                    </a:cubicBezTo>
                    <a:cubicBezTo>
                      <a:pt x="5" y="2"/>
                      <a:pt x="4" y="2"/>
                      <a:pt x="4" y="3"/>
                    </a:cubicBezTo>
                    <a:cubicBezTo>
                      <a:pt x="3" y="4"/>
                      <a:pt x="2" y="5"/>
                      <a:pt x="2" y="6"/>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 name="Freeform 135">
                <a:extLst>
                  <a:ext uri="{FF2B5EF4-FFF2-40B4-BE49-F238E27FC236}">
                    <a16:creationId xmlns:a16="http://schemas.microsoft.com/office/drawing/2014/main" id="{66591B8F-70F5-41CF-A343-08F6A5BA8162}"/>
                  </a:ext>
                </a:extLst>
              </p:cNvPr>
              <p:cNvSpPr>
                <a:spLocks/>
              </p:cNvSpPr>
              <p:nvPr/>
            </p:nvSpPr>
            <p:spPr bwMode="auto">
              <a:xfrm>
                <a:off x="10173156" y="1928814"/>
                <a:ext cx="41275" cy="36513"/>
              </a:xfrm>
              <a:custGeom>
                <a:avLst/>
                <a:gdLst>
                  <a:gd name="T0" fmla="*/ 0 w 18"/>
                  <a:gd name="T1" fmla="*/ 0 h 16"/>
                  <a:gd name="T2" fmla="*/ 42063811 w 18"/>
                  <a:gd name="T3" fmla="*/ 0 h 16"/>
                  <a:gd name="T4" fmla="*/ 42063811 w 18"/>
                  <a:gd name="T5" fmla="*/ 5207667 h 16"/>
                  <a:gd name="T6" fmla="*/ 36805835 w 18"/>
                  <a:gd name="T7" fmla="*/ 5207667 h 16"/>
                  <a:gd name="T8" fmla="*/ 36805835 w 18"/>
                  <a:gd name="T9" fmla="*/ 10415333 h 16"/>
                  <a:gd name="T10" fmla="*/ 36805835 w 18"/>
                  <a:gd name="T11" fmla="*/ 15623000 h 16"/>
                  <a:gd name="T12" fmla="*/ 42063811 w 18"/>
                  <a:gd name="T13" fmla="*/ 20830667 h 16"/>
                  <a:gd name="T14" fmla="*/ 47324081 w 18"/>
                  <a:gd name="T15" fmla="*/ 31246000 h 16"/>
                  <a:gd name="T16" fmla="*/ 52582057 w 18"/>
                  <a:gd name="T17" fmla="*/ 20830667 h 16"/>
                  <a:gd name="T18" fmla="*/ 63098010 w 18"/>
                  <a:gd name="T19" fmla="*/ 10415333 h 16"/>
                  <a:gd name="T20" fmla="*/ 57840033 w 18"/>
                  <a:gd name="T21" fmla="*/ 5207667 h 16"/>
                  <a:gd name="T22" fmla="*/ 52582057 w 18"/>
                  <a:gd name="T23" fmla="*/ 5207667 h 16"/>
                  <a:gd name="T24" fmla="*/ 52582057 w 18"/>
                  <a:gd name="T25" fmla="*/ 0 h 16"/>
                  <a:gd name="T26" fmla="*/ 84129915 w 18"/>
                  <a:gd name="T27" fmla="*/ 0 h 16"/>
                  <a:gd name="T28" fmla="*/ 84129915 w 18"/>
                  <a:gd name="T29" fmla="*/ 5207667 h 16"/>
                  <a:gd name="T30" fmla="*/ 73613963 w 18"/>
                  <a:gd name="T31" fmla="*/ 5207667 h 16"/>
                  <a:gd name="T32" fmla="*/ 63098010 w 18"/>
                  <a:gd name="T33" fmla="*/ 20830667 h 16"/>
                  <a:gd name="T34" fmla="*/ 52582057 w 18"/>
                  <a:gd name="T35" fmla="*/ 36453666 h 16"/>
                  <a:gd name="T36" fmla="*/ 73613963 w 18"/>
                  <a:gd name="T37" fmla="*/ 67701948 h 16"/>
                  <a:gd name="T38" fmla="*/ 84129915 w 18"/>
                  <a:gd name="T39" fmla="*/ 78117281 h 16"/>
                  <a:gd name="T40" fmla="*/ 94645868 w 18"/>
                  <a:gd name="T41" fmla="*/ 83324948 h 16"/>
                  <a:gd name="T42" fmla="*/ 94645868 w 18"/>
                  <a:gd name="T43" fmla="*/ 83324948 h 16"/>
                  <a:gd name="T44" fmla="*/ 52582057 w 18"/>
                  <a:gd name="T45" fmla="*/ 83324948 h 16"/>
                  <a:gd name="T46" fmla="*/ 52582057 w 18"/>
                  <a:gd name="T47" fmla="*/ 83324948 h 16"/>
                  <a:gd name="T48" fmla="*/ 57840033 w 18"/>
                  <a:gd name="T49" fmla="*/ 78117281 h 16"/>
                  <a:gd name="T50" fmla="*/ 63098010 w 18"/>
                  <a:gd name="T51" fmla="*/ 78117281 h 16"/>
                  <a:gd name="T52" fmla="*/ 52582057 w 18"/>
                  <a:gd name="T53" fmla="*/ 67701948 h 16"/>
                  <a:gd name="T54" fmla="*/ 42063811 w 18"/>
                  <a:gd name="T55" fmla="*/ 46871282 h 16"/>
                  <a:gd name="T56" fmla="*/ 26289882 w 18"/>
                  <a:gd name="T57" fmla="*/ 67701948 h 16"/>
                  <a:gd name="T58" fmla="*/ 21031906 w 18"/>
                  <a:gd name="T59" fmla="*/ 78117281 h 16"/>
                  <a:gd name="T60" fmla="*/ 26289882 w 18"/>
                  <a:gd name="T61" fmla="*/ 78117281 h 16"/>
                  <a:gd name="T62" fmla="*/ 31547858 w 18"/>
                  <a:gd name="T63" fmla="*/ 83324948 h 16"/>
                  <a:gd name="T64" fmla="*/ 31547858 w 18"/>
                  <a:gd name="T65" fmla="*/ 83324948 h 16"/>
                  <a:gd name="T66" fmla="*/ 0 w 18"/>
                  <a:gd name="T67" fmla="*/ 83324948 h 16"/>
                  <a:gd name="T68" fmla="*/ 0 w 18"/>
                  <a:gd name="T69" fmla="*/ 83324948 h 16"/>
                  <a:gd name="T70" fmla="*/ 5257976 w 18"/>
                  <a:gd name="T71" fmla="*/ 78117281 h 16"/>
                  <a:gd name="T72" fmla="*/ 21031906 w 18"/>
                  <a:gd name="T73" fmla="*/ 67701948 h 16"/>
                  <a:gd name="T74" fmla="*/ 36805835 w 18"/>
                  <a:gd name="T75" fmla="*/ 41663615 h 16"/>
                  <a:gd name="T76" fmla="*/ 21031906 w 18"/>
                  <a:gd name="T77" fmla="*/ 20830667 h 16"/>
                  <a:gd name="T78" fmla="*/ 10515953 w 18"/>
                  <a:gd name="T79" fmla="*/ 5207667 h 16"/>
                  <a:gd name="T80" fmla="*/ 0 w 18"/>
                  <a:gd name="T81" fmla="*/ 5207667 h 16"/>
                  <a:gd name="T82" fmla="*/ 0 w 18"/>
                  <a:gd name="T83" fmla="*/ 0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 h="16">
                    <a:moveTo>
                      <a:pt x="0" y="0"/>
                    </a:moveTo>
                    <a:cubicBezTo>
                      <a:pt x="8" y="0"/>
                      <a:pt x="8" y="0"/>
                      <a:pt x="8" y="0"/>
                    </a:cubicBezTo>
                    <a:cubicBezTo>
                      <a:pt x="8" y="1"/>
                      <a:pt x="8" y="1"/>
                      <a:pt x="8" y="1"/>
                    </a:cubicBezTo>
                    <a:cubicBezTo>
                      <a:pt x="7" y="1"/>
                      <a:pt x="7" y="1"/>
                      <a:pt x="7" y="1"/>
                    </a:cubicBezTo>
                    <a:cubicBezTo>
                      <a:pt x="7" y="1"/>
                      <a:pt x="7" y="1"/>
                      <a:pt x="7" y="2"/>
                    </a:cubicBezTo>
                    <a:cubicBezTo>
                      <a:pt x="7" y="2"/>
                      <a:pt x="7" y="2"/>
                      <a:pt x="7" y="3"/>
                    </a:cubicBezTo>
                    <a:cubicBezTo>
                      <a:pt x="7" y="3"/>
                      <a:pt x="8" y="3"/>
                      <a:pt x="8" y="4"/>
                    </a:cubicBezTo>
                    <a:cubicBezTo>
                      <a:pt x="9" y="6"/>
                      <a:pt x="9" y="6"/>
                      <a:pt x="9" y="6"/>
                    </a:cubicBezTo>
                    <a:cubicBezTo>
                      <a:pt x="10" y="4"/>
                      <a:pt x="10" y="4"/>
                      <a:pt x="10" y="4"/>
                    </a:cubicBezTo>
                    <a:cubicBezTo>
                      <a:pt x="11" y="3"/>
                      <a:pt x="12" y="2"/>
                      <a:pt x="12" y="2"/>
                    </a:cubicBezTo>
                    <a:cubicBezTo>
                      <a:pt x="12" y="1"/>
                      <a:pt x="12" y="1"/>
                      <a:pt x="11" y="1"/>
                    </a:cubicBezTo>
                    <a:cubicBezTo>
                      <a:pt x="11" y="1"/>
                      <a:pt x="11" y="1"/>
                      <a:pt x="10" y="1"/>
                    </a:cubicBezTo>
                    <a:cubicBezTo>
                      <a:pt x="10" y="0"/>
                      <a:pt x="10" y="0"/>
                      <a:pt x="10" y="0"/>
                    </a:cubicBezTo>
                    <a:cubicBezTo>
                      <a:pt x="16" y="0"/>
                      <a:pt x="16" y="0"/>
                      <a:pt x="16" y="0"/>
                    </a:cubicBezTo>
                    <a:cubicBezTo>
                      <a:pt x="16" y="1"/>
                      <a:pt x="16" y="1"/>
                      <a:pt x="16" y="1"/>
                    </a:cubicBezTo>
                    <a:cubicBezTo>
                      <a:pt x="15" y="1"/>
                      <a:pt x="15" y="1"/>
                      <a:pt x="14" y="1"/>
                    </a:cubicBezTo>
                    <a:cubicBezTo>
                      <a:pt x="14" y="2"/>
                      <a:pt x="13" y="2"/>
                      <a:pt x="12" y="4"/>
                    </a:cubicBezTo>
                    <a:cubicBezTo>
                      <a:pt x="10" y="7"/>
                      <a:pt x="10" y="7"/>
                      <a:pt x="10" y="7"/>
                    </a:cubicBezTo>
                    <a:cubicBezTo>
                      <a:pt x="14" y="13"/>
                      <a:pt x="14" y="13"/>
                      <a:pt x="14" y="13"/>
                    </a:cubicBezTo>
                    <a:cubicBezTo>
                      <a:pt x="15" y="14"/>
                      <a:pt x="16" y="15"/>
                      <a:pt x="16" y="15"/>
                    </a:cubicBezTo>
                    <a:cubicBezTo>
                      <a:pt x="16" y="16"/>
                      <a:pt x="17" y="16"/>
                      <a:pt x="18" y="16"/>
                    </a:cubicBezTo>
                    <a:cubicBezTo>
                      <a:pt x="18" y="16"/>
                      <a:pt x="18" y="16"/>
                      <a:pt x="18" y="16"/>
                    </a:cubicBezTo>
                    <a:cubicBezTo>
                      <a:pt x="10" y="16"/>
                      <a:pt x="10" y="16"/>
                      <a:pt x="10" y="16"/>
                    </a:cubicBezTo>
                    <a:cubicBezTo>
                      <a:pt x="10" y="16"/>
                      <a:pt x="10" y="16"/>
                      <a:pt x="10" y="16"/>
                    </a:cubicBezTo>
                    <a:cubicBezTo>
                      <a:pt x="10" y="16"/>
                      <a:pt x="11" y="16"/>
                      <a:pt x="11" y="15"/>
                    </a:cubicBezTo>
                    <a:cubicBezTo>
                      <a:pt x="11" y="15"/>
                      <a:pt x="12" y="15"/>
                      <a:pt x="12" y="15"/>
                    </a:cubicBezTo>
                    <a:cubicBezTo>
                      <a:pt x="12" y="15"/>
                      <a:pt x="11" y="14"/>
                      <a:pt x="10" y="13"/>
                    </a:cubicBezTo>
                    <a:cubicBezTo>
                      <a:pt x="8" y="9"/>
                      <a:pt x="8" y="9"/>
                      <a:pt x="8" y="9"/>
                    </a:cubicBezTo>
                    <a:cubicBezTo>
                      <a:pt x="5" y="13"/>
                      <a:pt x="5" y="13"/>
                      <a:pt x="5" y="13"/>
                    </a:cubicBezTo>
                    <a:cubicBezTo>
                      <a:pt x="5" y="14"/>
                      <a:pt x="4" y="14"/>
                      <a:pt x="4" y="15"/>
                    </a:cubicBezTo>
                    <a:cubicBezTo>
                      <a:pt x="4" y="15"/>
                      <a:pt x="4" y="15"/>
                      <a:pt x="5" y="15"/>
                    </a:cubicBezTo>
                    <a:cubicBezTo>
                      <a:pt x="5" y="16"/>
                      <a:pt x="5" y="16"/>
                      <a:pt x="6" y="16"/>
                    </a:cubicBezTo>
                    <a:cubicBezTo>
                      <a:pt x="6" y="16"/>
                      <a:pt x="6" y="16"/>
                      <a:pt x="6" y="16"/>
                    </a:cubicBezTo>
                    <a:cubicBezTo>
                      <a:pt x="0" y="16"/>
                      <a:pt x="0" y="16"/>
                      <a:pt x="0" y="16"/>
                    </a:cubicBezTo>
                    <a:cubicBezTo>
                      <a:pt x="0" y="16"/>
                      <a:pt x="0" y="16"/>
                      <a:pt x="0" y="16"/>
                    </a:cubicBezTo>
                    <a:cubicBezTo>
                      <a:pt x="1" y="16"/>
                      <a:pt x="1" y="16"/>
                      <a:pt x="1" y="15"/>
                    </a:cubicBezTo>
                    <a:cubicBezTo>
                      <a:pt x="2" y="15"/>
                      <a:pt x="3" y="14"/>
                      <a:pt x="4" y="13"/>
                    </a:cubicBezTo>
                    <a:cubicBezTo>
                      <a:pt x="7" y="8"/>
                      <a:pt x="7" y="8"/>
                      <a:pt x="7" y="8"/>
                    </a:cubicBezTo>
                    <a:cubicBezTo>
                      <a:pt x="4" y="4"/>
                      <a:pt x="4" y="4"/>
                      <a:pt x="4" y="4"/>
                    </a:cubicBezTo>
                    <a:cubicBezTo>
                      <a:pt x="3" y="2"/>
                      <a:pt x="3" y="1"/>
                      <a:pt x="2" y="1"/>
                    </a:cubicBezTo>
                    <a:cubicBezTo>
                      <a:pt x="2" y="1"/>
                      <a:pt x="1" y="1"/>
                      <a:pt x="0" y="1"/>
                    </a:cubicBezTo>
                    <a:lnTo>
                      <a:pt x="0"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 name="Freeform 136">
                <a:extLst>
                  <a:ext uri="{FF2B5EF4-FFF2-40B4-BE49-F238E27FC236}">
                    <a16:creationId xmlns:a16="http://schemas.microsoft.com/office/drawing/2014/main" id="{984BCBB0-A99E-44FA-B816-860BE9506E20}"/>
                  </a:ext>
                </a:extLst>
              </p:cNvPr>
              <p:cNvSpPr>
                <a:spLocks/>
              </p:cNvSpPr>
              <p:nvPr/>
            </p:nvSpPr>
            <p:spPr bwMode="auto">
              <a:xfrm>
                <a:off x="10216019" y="1917701"/>
                <a:ext cx="20637" cy="49213"/>
              </a:xfrm>
              <a:custGeom>
                <a:avLst/>
                <a:gdLst>
                  <a:gd name="T0" fmla="*/ 26289245 w 9"/>
                  <a:gd name="T1" fmla="*/ 0 h 22"/>
                  <a:gd name="T2" fmla="*/ 26289245 w 9"/>
                  <a:gd name="T3" fmla="*/ 25020337 h 22"/>
                  <a:gd name="T4" fmla="*/ 47320641 w 9"/>
                  <a:gd name="T5" fmla="*/ 25020337 h 22"/>
                  <a:gd name="T6" fmla="*/ 47320641 w 9"/>
                  <a:gd name="T7" fmla="*/ 30024404 h 22"/>
                  <a:gd name="T8" fmla="*/ 26289245 w 9"/>
                  <a:gd name="T9" fmla="*/ 30024404 h 22"/>
                  <a:gd name="T10" fmla="*/ 26289245 w 9"/>
                  <a:gd name="T11" fmla="*/ 85066907 h 22"/>
                  <a:gd name="T12" fmla="*/ 31547094 w 9"/>
                  <a:gd name="T13" fmla="*/ 95075042 h 22"/>
                  <a:gd name="T14" fmla="*/ 36804943 w 9"/>
                  <a:gd name="T15" fmla="*/ 100079109 h 22"/>
                  <a:gd name="T16" fmla="*/ 42062792 w 9"/>
                  <a:gd name="T17" fmla="*/ 95075042 h 22"/>
                  <a:gd name="T18" fmla="*/ 47320641 w 9"/>
                  <a:gd name="T19" fmla="*/ 90070975 h 22"/>
                  <a:gd name="T20" fmla="*/ 47320641 w 9"/>
                  <a:gd name="T21" fmla="*/ 90070975 h 22"/>
                  <a:gd name="T22" fmla="*/ 42062792 w 9"/>
                  <a:gd name="T23" fmla="*/ 105083177 h 22"/>
                  <a:gd name="T24" fmla="*/ 26289245 w 9"/>
                  <a:gd name="T25" fmla="*/ 110087244 h 22"/>
                  <a:gd name="T26" fmla="*/ 21031396 w 9"/>
                  <a:gd name="T27" fmla="*/ 105083177 h 22"/>
                  <a:gd name="T28" fmla="*/ 15773547 w 9"/>
                  <a:gd name="T29" fmla="*/ 100079109 h 22"/>
                  <a:gd name="T30" fmla="*/ 10515698 w 9"/>
                  <a:gd name="T31" fmla="*/ 85066907 h 22"/>
                  <a:gd name="T32" fmla="*/ 10515698 w 9"/>
                  <a:gd name="T33" fmla="*/ 30024404 h 22"/>
                  <a:gd name="T34" fmla="*/ 0 w 9"/>
                  <a:gd name="T35" fmla="*/ 30024404 h 22"/>
                  <a:gd name="T36" fmla="*/ 0 w 9"/>
                  <a:gd name="T37" fmla="*/ 30024404 h 22"/>
                  <a:gd name="T38" fmla="*/ 10515698 w 9"/>
                  <a:gd name="T39" fmla="*/ 20016269 h 22"/>
                  <a:gd name="T40" fmla="*/ 15773547 w 9"/>
                  <a:gd name="T41" fmla="*/ 10008135 h 22"/>
                  <a:gd name="T42" fmla="*/ 26289245 w 9"/>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2">
                    <a:moveTo>
                      <a:pt x="5" y="0"/>
                    </a:moveTo>
                    <a:cubicBezTo>
                      <a:pt x="5" y="5"/>
                      <a:pt x="5" y="5"/>
                      <a:pt x="5" y="5"/>
                    </a:cubicBezTo>
                    <a:cubicBezTo>
                      <a:pt x="9" y="5"/>
                      <a:pt x="9" y="5"/>
                      <a:pt x="9" y="5"/>
                    </a:cubicBezTo>
                    <a:cubicBezTo>
                      <a:pt x="9" y="6"/>
                      <a:pt x="9" y="6"/>
                      <a:pt x="9" y="6"/>
                    </a:cubicBezTo>
                    <a:cubicBezTo>
                      <a:pt x="5" y="6"/>
                      <a:pt x="5" y="6"/>
                      <a:pt x="5" y="6"/>
                    </a:cubicBezTo>
                    <a:cubicBezTo>
                      <a:pt x="5" y="17"/>
                      <a:pt x="5" y="17"/>
                      <a:pt x="5" y="17"/>
                    </a:cubicBezTo>
                    <a:cubicBezTo>
                      <a:pt x="5" y="18"/>
                      <a:pt x="5" y="19"/>
                      <a:pt x="6" y="19"/>
                    </a:cubicBezTo>
                    <a:cubicBezTo>
                      <a:pt x="6" y="19"/>
                      <a:pt x="6" y="20"/>
                      <a:pt x="7" y="20"/>
                    </a:cubicBezTo>
                    <a:cubicBezTo>
                      <a:pt x="7" y="20"/>
                      <a:pt x="8" y="20"/>
                      <a:pt x="8" y="19"/>
                    </a:cubicBezTo>
                    <a:cubicBezTo>
                      <a:pt x="8" y="19"/>
                      <a:pt x="9" y="19"/>
                      <a:pt x="9" y="18"/>
                    </a:cubicBezTo>
                    <a:cubicBezTo>
                      <a:pt x="9" y="18"/>
                      <a:pt x="9" y="18"/>
                      <a:pt x="9" y="18"/>
                    </a:cubicBezTo>
                    <a:cubicBezTo>
                      <a:pt x="9" y="19"/>
                      <a:pt x="8" y="20"/>
                      <a:pt x="8" y="21"/>
                    </a:cubicBezTo>
                    <a:cubicBezTo>
                      <a:pt x="7" y="21"/>
                      <a:pt x="6" y="22"/>
                      <a:pt x="5" y="22"/>
                    </a:cubicBezTo>
                    <a:cubicBezTo>
                      <a:pt x="5" y="22"/>
                      <a:pt x="4" y="22"/>
                      <a:pt x="4" y="21"/>
                    </a:cubicBezTo>
                    <a:cubicBezTo>
                      <a:pt x="3" y="21"/>
                      <a:pt x="3" y="21"/>
                      <a:pt x="3" y="20"/>
                    </a:cubicBezTo>
                    <a:cubicBezTo>
                      <a:pt x="2" y="19"/>
                      <a:pt x="2" y="19"/>
                      <a:pt x="2" y="17"/>
                    </a:cubicBezTo>
                    <a:cubicBezTo>
                      <a:pt x="2" y="6"/>
                      <a:pt x="2" y="6"/>
                      <a:pt x="2" y="6"/>
                    </a:cubicBezTo>
                    <a:cubicBezTo>
                      <a:pt x="0" y="6"/>
                      <a:pt x="0" y="6"/>
                      <a:pt x="0" y="6"/>
                    </a:cubicBezTo>
                    <a:cubicBezTo>
                      <a:pt x="0" y="6"/>
                      <a:pt x="0" y="6"/>
                      <a:pt x="0" y="6"/>
                    </a:cubicBezTo>
                    <a:cubicBezTo>
                      <a:pt x="0" y="5"/>
                      <a:pt x="1" y="5"/>
                      <a:pt x="2" y="4"/>
                    </a:cubicBezTo>
                    <a:cubicBezTo>
                      <a:pt x="2" y="4"/>
                      <a:pt x="3" y="3"/>
                      <a:pt x="3" y="2"/>
                    </a:cubicBezTo>
                    <a:cubicBezTo>
                      <a:pt x="4" y="2"/>
                      <a:pt x="4" y="1"/>
                      <a:pt x="5"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 name="Freeform 137">
                <a:extLst>
                  <a:ext uri="{FF2B5EF4-FFF2-40B4-BE49-F238E27FC236}">
                    <a16:creationId xmlns:a16="http://schemas.microsoft.com/office/drawing/2014/main" id="{2499E987-07B3-4DAF-90F3-F93EE0CB84ED}"/>
                  </a:ext>
                </a:extLst>
              </p:cNvPr>
              <p:cNvSpPr>
                <a:spLocks/>
              </p:cNvSpPr>
              <p:nvPr/>
            </p:nvSpPr>
            <p:spPr bwMode="auto">
              <a:xfrm>
                <a:off x="10111244" y="1725614"/>
                <a:ext cx="22225" cy="50800"/>
              </a:xfrm>
              <a:custGeom>
                <a:avLst/>
                <a:gdLst>
                  <a:gd name="T0" fmla="*/ 29637038 w 10"/>
                  <a:gd name="T1" fmla="*/ 0 h 22"/>
                  <a:gd name="T2" fmla="*/ 29637038 w 10"/>
                  <a:gd name="T3" fmla="*/ 31992455 h 22"/>
                  <a:gd name="T4" fmla="*/ 49395063 w 10"/>
                  <a:gd name="T5" fmla="*/ 31992455 h 22"/>
                  <a:gd name="T6" fmla="*/ 49395063 w 10"/>
                  <a:gd name="T7" fmla="*/ 37324145 h 22"/>
                  <a:gd name="T8" fmla="*/ 29637038 w 10"/>
                  <a:gd name="T9" fmla="*/ 37324145 h 22"/>
                  <a:gd name="T10" fmla="*/ 29637038 w 10"/>
                  <a:gd name="T11" fmla="*/ 90643364 h 22"/>
                  <a:gd name="T12" fmla="*/ 29637038 w 10"/>
                  <a:gd name="T13" fmla="*/ 106638436 h 22"/>
                  <a:gd name="T14" fmla="*/ 39516050 w 10"/>
                  <a:gd name="T15" fmla="*/ 106638436 h 22"/>
                  <a:gd name="T16" fmla="*/ 44456668 w 10"/>
                  <a:gd name="T17" fmla="*/ 106638436 h 22"/>
                  <a:gd name="T18" fmla="*/ 49395063 w 10"/>
                  <a:gd name="T19" fmla="*/ 101306745 h 22"/>
                  <a:gd name="T20" fmla="*/ 49395063 w 10"/>
                  <a:gd name="T21" fmla="*/ 101306745 h 22"/>
                  <a:gd name="T22" fmla="*/ 44456668 w 10"/>
                  <a:gd name="T23" fmla="*/ 111970127 h 22"/>
                  <a:gd name="T24" fmla="*/ 29637038 w 10"/>
                  <a:gd name="T25" fmla="*/ 117301818 h 22"/>
                  <a:gd name="T26" fmla="*/ 24698643 w 10"/>
                  <a:gd name="T27" fmla="*/ 117301818 h 22"/>
                  <a:gd name="T28" fmla="*/ 14819630 w 10"/>
                  <a:gd name="T29" fmla="*/ 111970127 h 22"/>
                  <a:gd name="T30" fmla="*/ 14819630 w 10"/>
                  <a:gd name="T31" fmla="*/ 95975055 h 22"/>
                  <a:gd name="T32" fmla="*/ 14819630 w 10"/>
                  <a:gd name="T33" fmla="*/ 37324145 h 22"/>
                  <a:gd name="T34" fmla="*/ 0 w 10"/>
                  <a:gd name="T35" fmla="*/ 37324145 h 22"/>
                  <a:gd name="T36" fmla="*/ 0 w 10"/>
                  <a:gd name="T37" fmla="*/ 31992455 h 22"/>
                  <a:gd name="T38" fmla="*/ 9879013 w 10"/>
                  <a:gd name="T39" fmla="*/ 26658455 h 22"/>
                  <a:gd name="T40" fmla="*/ 19758025 w 10"/>
                  <a:gd name="T41" fmla="*/ 15995073 h 22"/>
                  <a:gd name="T42" fmla="*/ 24698643 w 10"/>
                  <a:gd name="T43" fmla="*/ 0 h 22"/>
                  <a:gd name="T44" fmla="*/ 29637038 w 10"/>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22">
                    <a:moveTo>
                      <a:pt x="6" y="0"/>
                    </a:moveTo>
                    <a:cubicBezTo>
                      <a:pt x="6" y="6"/>
                      <a:pt x="6" y="6"/>
                      <a:pt x="6" y="6"/>
                    </a:cubicBezTo>
                    <a:cubicBezTo>
                      <a:pt x="10" y="6"/>
                      <a:pt x="10" y="6"/>
                      <a:pt x="10" y="6"/>
                    </a:cubicBezTo>
                    <a:cubicBezTo>
                      <a:pt x="10" y="7"/>
                      <a:pt x="10" y="7"/>
                      <a:pt x="10" y="7"/>
                    </a:cubicBezTo>
                    <a:cubicBezTo>
                      <a:pt x="6" y="7"/>
                      <a:pt x="6" y="7"/>
                      <a:pt x="6" y="7"/>
                    </a:cubicBezTo>
                    <a:cubicBezTo>
                      <a:pt x="6" y="17"/>
                      <a:pt x="6" y="17"/>
                      <a:pt x="6" y="17"/>
                    </a:cubicBezTo>
                    <a:cubicBezTo>
                      <a:pt x="6" y="19"/>
                      <a:pt x="6" y="19"/>
                      <a:pt x="6" y="20"/>
                    </a:cubicBezTo>
                    <a:cubicBezTo>
                      <a:pt x="7" y="20"/>
                      <a:pt x="7" y="20"/>
                      <a:pt x="8" y="20"/>
                    </a:cubicBezTo>
                    <a:cubicBezTo>
                      <a:pt x="8" y="20"/>
                      <a:pt x="8" y="20"/>
                      <a:pt x="9" y="20"/>
                    </a:cubicBezTo>
                    <a:cubicBezTo>
                      <a:pt x="9" y="20"/>
                      <a:pt x="9" y="19"/>
                      <a:pt x="10" y="19"/>
                    </a:cubicBezTo>
                    <a:cubicBezTo>
                      <a:pt x="10" y="19"/>
                      <a:pt x="10" y="19"/>
                      <a:pt x="10" y="19"/>
                    </a:cubicBezTo>
                    <a:cubicBezTo>
                      <a:pt x="10" y="20"/>
                      <a:pt x="9" y="21"/>
                      <a:pt x="9" y="21"/>
                    </a:cubicBezTo>
                    <a:cubicBezTo>
                      <a:pt x="8" y="22"/>
                      <a:pt x="7" y="22"/>
                      <a:pt x="6" y="22"/>
                    </a:cubicBezTo>
                    <a:cubicBezTo>
                      <a:pt x="6" y="22"/>
                      <a:pt x="5" y="22"/>
                      <a:pt x="5" y="22"/>
                    </a:cubicBezTo>
                    <a:cubicBezTo>
                      <a:pt x="4" y="22"/>
                      <a:pt x="4" y="21"/>
                      <a:pt x="3" y="21"/>
                    </a:cubicBezTo>
                    <a:cubicBezTo>
                      <a:pt x="3" y="20"/>
                      <a:pt x="3" y="19"/>
                      <a:pt x="3" y="18"/>
                    </a:cubicBezTo>
                    <a:cubicBezTo>
                      <a:pt x="3" y="7"/>
                      <a:pt x="3" y="7"/>
                      <a:pt x="3" y="7"/>
                    </a:cubicBezTo>
                    <a:cubicBezTo>
                      <a:pt x="0" y="7"/>
                      <a:pt x="0" y="7"/>
                      <a:pt x="0" y="7"/>
                    </a:cubicBezTo>
                    <a:cubicBezTo>
                      <a:pt x="0" y="6"/>
                      <a:pt x="0" y="6"/>
                      <a:pt x="0" y="6"/>
                    </a:cubicBezTo>
                    <a:cubicBezTo>
                      <a:pt x="1" y="6"/>
                      <a:pt x="2" y="5"/>
                      <a:pt x="2" y="5"/>
                    </a:cubicBezTo>
                    <a:cubicBezTo>
                      <a:pt x="3" y="4"/>
                      <a:pt x="4" y="3"/>
                      <a:pt x="4" y="3"/>
                    </a:cubicBezTo>
                    <a:cubicBezTo>
                      <a:pt x="5" y="2"/>
                      <a:pt x="5" y="1"/>
                      <a:pt x="5" y="0"/>
                    </a:cubicBezTo>
                    <a:lnTo>
                      <a:pt x="6"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 name="Freeform 138">
                <a:extLst>
                  <a:ext uri="{FF2B5EF4-FFF2-40B4-BE49-F238E27FC236}">
                    <a16:creationId xmlns:a16="http://schemas.microsoft.com/office/drawing/2014/main" id="{1F3F9A4E-14A0-474D-892B-C71307423C84}"/>
                  </a:ext>
                </a:extLst>
              </p:cNvPr>
              <p:cNvSpPr>
                <a:spLocks noEditPoints="1"/>
              </p:cNvSpPr>
              <p:nvPr/>
            </p:nvSpPr>
            <p:spPr bwMode="auto">
              <a:xfrm>
                <a:off x="10138231" y="1736726"/>
                <a:ext cx="31750" cy="41275"/>
              </a:xfrm>
              <a:custGeom>
                <a:avLst/>
                <a:gdLst>
                  <a:gd name="T0" fmla="*/ 10287000 w 14"/>
                  <a:gd name="T1" fmla="*/ 36805835 h 18"/>
                  <a:gd name="T2" fmla="*/ 20571732 w 14"/>
                  <a:gd name="T3" fmla="*/ 68355986 h 18"/>
                  <a:gd name="T4" fmla="*/ 41145732 w 14"/>
                  <a:gd name="T5" fmla="*/ 78871939 h 18"/>
                  <a:gd name="T6" fmla="*/ 56573964 w 14"/>
                  <a:gd name="T7" fmla="*/ 73613963 h 18"/>
                  <a:gd name="T8" fmla="*/ 66860964 w 14"/>
                  <a:gd name="T9" fmla="*/ 57840033 h 18"/>
                  <a:gd name="T10" fmla="*/ 72004464 w 14"/>
                  <a:gd name="T11" fmla="*/ 57840033 h 18"/>
                  <a:gd name="T12" fmla="*/ 56573964 w 14"/>
                  <a:gd name="T13" fmla="*/ 84129915 h 18"/>
                  <a:gd name="T14" fmla="*/ 36002232 w 14"/>
                  <a:gd name="T15" fmla="*/ 94645868 h 18"/>
                  <a:gd name="T16" fmla="*/ 10287000 w 14"/>
                  <a:gd name="T17" fmla="*/ 78871939 h 18"/>
                  <a:gd name="T18" fmla="*/ 0 w 14"/>
                  <a:gd name="T19" fmla="*/ 47324081 h 18"/>
                  <a:gd name="T20" fmla="*/ 10287000 w 14"/>
                  <a:gd name="T21" fmla="*/ 10515953 h 18"/>
                  <a:gd name="T22" fmla="*/ 36002232 w 14"/>
                  <a:gd name="T23" fmla="*/ 0 h 18"/>
                  <a:gd name="T24" fmla="*/ 61717464 w 14"/>
                  <a:gd name="T25" fmla="*/ 10515953 h 18"/>
                  <a:gd name="T26" fmla="*/ 72004464 w 14"/>
                  <a:gd name="T27" fmla="*/ 36805835 h 18"/>
                  <a:gd name="T28" fmla="*/ 10287000 w 14"/>
                  <a:gd name="T29" fmla="*/ 36805835 h 18"/>
                  <a:gd name="T30" fmla="*/ 10287000 w 14"/>
                  <a:gd name="T31" fmla="*/ 31547858 h 18"/>
                  <a:gd name="T32" fmla="*/ 51432732 w 14"/>
                  <a:gd name="T33" fmla="*/ 31547858 h 18"/>
                  <a:gd name="T34" fmla="*/ 51432732 w 14"/>
                  <a:gd name="T35" fmla="*/ 15773929 h 18"/>
                  <a:gd name="T36" fmla="*/ 41145732 w 14"/>
                  <a:gd name="T37" fmla="*/ 10515953 h 18"/>
                  <a:gd name="T38" fmla="*/ 30858732 w 14"/>
                  <a:gd name="T39" fmla="*/ 5257976 h 18"/>
                  <a:gd name="T40" fmla="*/ 20571732 w 14"/>
                  <a:gd name="T41" fmla="*/ 10515953 h 18"/>
                  <a:gd name="T42" fmla="*/ 10287000 w 14"/>
                  <a:gd name="T43" fmla="*/ 3154785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8">
                    <a:moveTo>
                      <a:pt x="2" y="7"/>
                    </a:moveTo>
                    <a:cubicBezTo>
                      <a:pt x="2" y="9"/>
                      <a:pt x="3" y="11"/>
                      <a:pt x="4" y="13"/>
                    </a:cubicBezTo>
                    <a:cubicBezTo>
                      <a:pt x="5" y="14"/>
                      <a:pt x="7" y="15"/>
                      <a:pt x="8" y="15"/>
                    </a:cubicBezTo>
                    <a:cubicBezTo>
                      <a:pt x="9" y="15"/>
                      <a:pt x="10" y="14"/>
                      <a:pt x="11" y="14"/>
                    </a:cubicBezTo>
                    <a:cubicBezTo>
                      <a:pt x="12" y="13"/>
                      <a:pt x="13" y="12"/>
                      <a:pt x="13" y="11"/>
                    </a:cubicBezTo>
                    <a:cubicBezTo>
                      <a:pt x="14" y="11"/>
                      <a:pt x="14" y="11"/>
                      <a:pt x="14" y="11"/>
                    </a:cubicBezTo>
                    <a:cubicBezTo>
                      <a:pt x="13" y="13"/>
                      <a:pt x="13" y="14"/>
                      <a:pt x="11" y="16"/>
                    </a:cubicBezTo>
                    <a:cubicBezTo>
                      <a:pt x="10" y="17"/>
                      <a:pt x="9" y="18"/>
                      <a:pt x="7" y="18"/>
                    </a:cubicBezTo>
                    <a:cubicBezTo>
                      <a:pt x="5" y="18"/>
                      <a:pt x="3" y="17"/>
                      <a:pt x="2" y="15"/>
                    </a:cubicBezTo>
                    <a:cubicBezTo>
                      <a:pt x="0" y="14"/>
                      <a:pt x="0" y="12"/>
                      <a:pt x="0" y="9"/>
                    </a:cubicBezTo>
                    <a:cubicBezTo>
                      <a:pt x="0" y="6"/>
                      <a:pt x="0" y="4"/>
                      <a:pt x="2" y="2"/>
                    </a:cubicBezTo>
                    <a:cubicBezTo>
                      <a:pt x="3" y="1"/>
                      <a:pt x="5" y="0"/>
                      <a:pt x="7" y="0"/>
                    </a:cubicBezTo>
                    <a:cubicBezTo>
                      <a:pt x="9" y="0"/>
                      <a:pt x="11" y="1"/>
                      <a:pt x="12" y="2"/>
                    </a:cubicBezTo>
                    <a:cubicBezTo>
                      <a:pt x="13" y="3"/>
                      <a:pt x="14" y="5"/>
                      <a:pt x="14" y="7"/>
                    </a:cubicBezTo>
                    <a:lnTo>
                      <a:pt x="2" y="7"/>
                    </a:lnTo>
                    <a:close/>
                    <a:moveTo>
                      <a:pt x="2" y="6"/>
                    </a:moveTo>
                    <a:cubicBezTo>
                      <a:pt x="10" y="6"/>
                      <a:pt x="10" y="6"/>
                      <a:pt x="10" y="6"/>
                    </a:cubicBezTo>
                    <a:cubicBezTo>
                      <a:pt x="10" y="5"/>
                      <a:pt x="10" y="4"/>
                      <a:pt x="10" y="3"/>
                    </a:cubicBezTo>
                    <a:cubicBezTo>
                      <a:pt x="9" y="3"/>
                      <a:pt x="9" y="2"/>
                      <a:pt x="8" y="2"/>
                    </a:cubicBezTo>
                    <a:cubicBezTo>
                      <a:pt x="8" y="1"/>
                      <a:pt x="7" y="1"/>
                      <a:pt x="6" y="1"/>
                    </a:cubicBezTo>
                    <a:cubicBezTo>
                      <a:pt x="5" y="1"/>
                      <a:pt x="4" y="2"/>
                      <a:pt x="4" y="2"/>
                    </a:cubicBezTo>
                    <a:cubicBezTo>
                      <a:pt x="3" y="3"/>
                      <a:pt x="2" y="4"/>
                      <a:pt x="2" y="6"/>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1" name="Freeform 139">
                <a:extLst>
                  <a:ext uri="{FF2B5EF4-FFF2-40B4-BE49-F238E27FC236}">
                    <a16:creationId xmlns:a16="http://schemas.microsoft.com/office/drawing/2014/main" id="{2426A982-8F51-4AD5-9523-C4984A1350F3}"/>
                  </a:ext>
                </a:extLst>
              </p:cNvPr>
              <p:cNvSpPr>
                <a:spLocks/>
              </p:cNvSpPr>
              <p:nvPr/>
            </p:nvSpPr>
            <p:spPr bwMode="auto">
              <a:xfrm>
                <a:off x="10173156" y="1739901"/>
                <a:ext cx="41275" cy="36513"/>
              </a:xfrm>
              <a:custGeom>
                <a:avLst/>
                <a:gdLst>
                  <a:gd name="T0" fmla="*/ 0 w 18"/>
                  <a:gd name="T1" fmla="*/ 0 h 16"/>
                  <a:gd name="T2" fmla="*/ 42063811 w 18"/>
                  <a:gd name="T3" fmla="*/ 0 h 16"/>
                  <a:gd name="T4" fmla="*/ 42063811 w 18"/>
                  <a:gd name="T5" fmla="*/ 0 h 16"/>
                  <a:gd name="T6" fmla="*/ 36805835 w 18"/>
                  <a:gd name="T7" fmla="*/ 0 h 16"/>
                  <a:gd name="T8" fmla="*/ 36805835 w 18"/>
                  <a:gd name="T9" fmla="*/ 5207667 h 16"/>
                  <a:gd name="T10" fmla="*/ 36805835 w 18"/>
                  <a:gd name="T11" fmla="*/ 10415333 h 16"/>
                  <a:gd name="T12" fmla="*/ 42063811 w 18"/>
                  <a:gd name="T13" fmla="*/ 15623000 h 16"/>
                  <a:gd name="T14" fmla="*/ 47324081 w 18"/>
                  <a:gd name="T15" fmla="*/ 26038333 h 16"/>
                  <a:gd name="T16" fmla="*/ 52582057 w 18"/>
                  <a:gd name="T17" fmla="*/ 15623000 h 16"/>
                  <a:gd name="T18" fmla="*/ 63098010 w 18"/>
                  <a:gd name="T19" fmla="*/ 5207667 h 16"/>
                  <a:gd name="T20" fmla="*/ 57840033 w 18"/>
                  <a:gd name="T21" fmla="*/ 0 h 16"/>
                  <a:gd name="T22" fmla="*/ 52582057 w 18"/>
                  <a:gd name="T23" fmla="*/ 0 h 16"/>
                  <a:gd name="T24" fmla="*/ 52582057 w 18"/>
                  <a:gd name="T25" fmla="*/ 0 h 16"/>
                  <a:gd name="T26" fmla="*/ 84129915 w 18"/>
                  <a:gd name="T27" fmla="*/ 0 h 16"/>
                  <a:gd name="T28" fmla="*/ 84129915 w 18"/>
                  <a:gd name="T29" fmla="*/ 0 h 16"/>
                  <a:gd name="T30" fmla="*/ 73613963 w 18"/>
                  <a:gd name="T31" fmla="*/ 5207667 h 16"/>
                  <a:gd name="T32" fmla="*/ 63098010 w 18"/>
                  <a:gd name="T33" fmla="*/ 15623000 h 16"/>
                  <a:gd name="T34" fmla="*/ 52582057 w 18"/>
                  <a:gd name="T35" fmla="*/ 31246000 h 16"/>
                  <a:gd name="T36" fmla="*/ 73613963 w 18"/>
                  <a:gd name="T37" fmla="*/ 62494282 h 16"/>
                  <a:gd name="T38" fmla="*/ 84129915 w 18"/>
                  <a:gd name="T39" fmla="*/ 78117281 h 16"/>
                  <a:gd name="T40" fmla="*/ 94645868 w 18"/>
                  <a:gd name="T41" fmla="*/ 78117281 h 16"/>
                  <a:gd name="T42" fmla="*/ 94645868 w 18"/>
                  <a:gd name="T43" fmla="*/ 83324948 h 16"/>
                  <a:gd name="T44" fmla="*/ 52582057 w 18"/>
                  <a:gd name="T45" fmla="*/ 83324948 h 16"/>
                  <a:gd name="T46" fmla="*/ 52582057 w 18"/>
                  <a:gd name="T47" fmla="*/ 78117281 h 16"/>
                  <a:gd name="T48" fmla="*/ 57840033 w 18"/>
                  <a:gd name="T49" fmla="*/ 78117281 h 16"/>
                  <a:gd name="T50" fmla="*/ 63098010 w 18"/>
                  <a:gd name="T51" fmla="*/ 72909615 h 16"/>
                  <a:gd name="T52" fmla="*/ 52582057 w 18"/>
                  <a:gd name="T53" fmla="*/ 62494282 h 16"/>
                  <a:gd name="T54" fmla="*/ 42063811 w 18"/>
                  <a:gd name="T55" fmla="*/ 46871282 h 16"/>
                  <a:gd name="T56" fmla="*/ 26289882 w 18"/>
                  <a:gd name="T57" fmla="*/ 62494282 h 16"/>
                  <a:gd name="T58" fmla="*/ 21031906 w 18"/>
                  <a:gd name="T59" fmla="*/ 72909615 h 16"/>
                  <a:gd name="T60" fmla="*/ 26289882 w 18"/>
                  <a:gd name="T61" fmla="*/ 78117281 h 16"/>
                  <a:gd name="T62" fmla="*/ 31547858 w 18"/>
                  <a:gd name="T63" fmla="*/ 78117281 h 16"/>
                  <a:gd name="T64" fmla="*/ 31547858 w 18"/>
                  <a:gd name="T65" fmla="*/ 83324948 h 16"/>
                  <a:gd name="T66" fmla="*/ 0 w 18"/>
                  <a:gd name="T67" fmla="*/ 83324948 h 16"/>
                  <a:gd name="T68" fmla="*/ 0 w 18"/>
                  <a:gd name="T69" fmla="*/ 78117281 h 16"/>
                  <a:gd name="T70" fmla="*/ 5257976 w 18"/>
                  <a:gd name="T71" fmla="*/ 78117281 h 16"/>
                  <a:gd name="T72" fmla="*/ 21031906 w 18"/>
                  <a:gd name="T73" fmla="*/ 62494282 h 16"/>
                  <a:gd name="T74" fmla="*/ 36805835 w 18"/>
                  <a:gd name="T75" fmla="*/ 41663615 h 16"/>
                  <a:gd name="T76" fmla="*/ 21031906 w 18"/>
                  <a:gd name="T77" fmla="*/ 15623000 h 16"/>
                  <a:gd name="T78" fmla="*/ 10515953 w 18"/>
                  <a:gd name="T79" fmla="*/ 5207667 h 16"/>
                  <a:gd name="T80" fmla="*/ 0 w 18"/>
                  <a:gd name="T81" fmla="*/ 0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 h="16">
                    <a:moveTo>
                      <a:pt x="0" y="0"/>
                    </a:moveTo>
                    <a:cubicBezTo>
                      <a:pt x="8" y="0"/>
                      <a:pt x="8" y="0"/>
                      <a:pt x="8" y="0"/>
                    </a:cubicBezTo>
                    <a:cubicBezTo>
                      <a:pt x="8" y="0"/>
                      <a:pt x="8" y="0"/>
                      <a:pt x="8" y="0"/>
                    </a:cubicBezTo>
                    <a:cubicBezTo>
                      <a:pt x="7" y="0"/>
                      <a:pt x="7" y="0"/>
                      <a:pt x="7" y="0"/>
                    </a:cubicBezTo>
                    <a:cubicBezTo>
                      <a:pt x="7" y="1"/>
                      <a:pt x="7" y="1"/>
                      <a:pt x="7" y="1"/>
                    </a:cubicBezTo>
                    <a:cubicBezTo>
                      <a:pt x="7" y="1"/>
                      <a:pt x="7" y="2"/>
                      <a:pt x="7" y="2"/>
                    </a:cubicBezTo>
                    <a:cubicBezTo>
                      <a:pt x="7" y="3"/>
                      <a:pt x="8" y="3"/>
                      <a:pt x="8" y="3"/>
                    </a:cubicBezTo>
                    <a:cubicBezTo>
                      <a:pt x="9" y="5"/>
                      <a:pt x="9" y="5"/>
                      <a:pt x="9" y="5"/>
                    </a:cubicBezTo>
                    <a:cubicBezTo>
                      <a:pt x="10" y="3"/>
                      <a:pt x="10" y="3"/>
                      <a:pt x="10" y="3"/>
                    </a:cubicBezTo>
                    <a:cubicBezTo>
                      <a:pt x="11" y="2"/>
                      <a:pt x="12" y="1"/>
                      <a:pt x="12" y="1"/>
                    </a:cubicBezTo>
                    <a:cubicBezTo>
                      <a:pt x="12" y="1"/>
                      <a:pt x="12" y="1"/>
                      <a:pt x="11" y="0"/>
                    </a:cubicBezTo>
                    <a:cubicBezTo>
                      <a:pt x="11" y="0"/>
                      <a:pt x="11" y="0"/>
                      <a:pt x="10" y="0"/>
                    </a:cubicBezTo>
                    <a:cubicBezTo>
                      <a:pt x="10" y="0"/>
                      <a:pt x="10" y="0"/>
                      <a:pt x="10" y="0"/>
                    </a:cubicBezTo>
                    <a:cubicBezTo>
                      <a:pt x="16" y="0"/>
                      <a:pt x="16" y="0"/>
                      <a:pt x="16" y="0"/>
                    </a:cubicBezTo>
                    <a:cubicBezTo>
                      <a:pt x="16" y="0"/>
                      <a:pt x="16" y="0"/>
                      <a:pt x="16" y="0"/>
                    </a:cubicBezTo>
                    <a:cubicBezTo>
                      <a:pt x="15" y="0"/>
                      <a:pt x="15" y="0"/>
                      <a:pt x="14" y="1"/>
                    </a:cubicBezTo>
                    <a:cubicBezTo>
                      <a:pt x="14" y="1"/>
                      <a:pt x="13" y="2"/>
                      <a:pt x="12" y="3"/>
                    </a:cubicBezTo>
                    <a:cubicBezTo>
                      <a:pt x="10" y="6"/>
                      <a:pt x="10" y="6"/>
                      <a:pt x="10" y="6"/>
                    </a:cubicBezTo>
                    <a:cubicBezTo>
                      <a:pt x="14" y="12"/>
                      <a:pt x="14" y="12"/>
                      <a:pt x="14" y="12"/>
                    </a:cubicBezTo>
                    <a:cubicBezTo>
                      <a:pt x="15" y="14"/>
                      <a:pt x="16" y="15"/>
                      <a:pt x="16" y="15"/>
                    </a:cubicBezTo>
                    <a:cubicBezTo>
                      <a:pt x="16" y="15"/>
                      <a:pt x="17" y="15"/>
                      <a:pt x="18" y="15"/>
                    </a:cubicBezTo>
                    <a:cubicBezTo>
                      <a:pt x="18" y="16"/>
                      <a:pt x="18" y="16"/>
                      <a:pt x="18" y="16"/>
                    </a:cubicBezTo>
                    <a:cubicBezTo>
                      <a:pt x="10" y="16"/>
                      <a:pt x="10" y="16"/>
                      <a:pt x="10" y="16"/>
                    </a:cubicBezTo>
                    <a:cubicBezTo>
                      <a:pt x="10" y="15"/>
                      <a:pt x="10" y="15"/>
                      <a:pt x="10" y="15"/>
                    </a:cubicBezTo>
                    <a:cubicBezTo>
                      <a:pt x="10" y="15"/>
                      <a:pt x="11" y="15"/>
                      <a:pt x="11" y="15"/>
                    </a:cubicBezTo>
                    <a:cubicBezTo>
                      <a:pt x="11" y="15"/>
                      <a:pt x="12" y="15"/>
                      <a:pt x="12" y="14"/>
                    </a:cubicBezTo>
                    <a:cubicBezTo>
                      <a:pt x="12" y="14"/>
                      <a:pt x="11" y="13"/>
                      <a:pt x="10" y="12"/>
                    </a:cubicBezTo>
                    <a:cubicBezTo>
                      <a:pt x="8" y="9"/>
                      <a:pt x="8" y="9"/>
                      <a:pt x="8" y="9"/>
                    </a:cubicBezTo>
                    <a:cubicBezTo>
                      <a:pt x="5" y="12"/>
                      <a:pt x="5" y="12"/>
                      <a:pt x="5" y="12"/>
                    </a:cubicBezTo>
                    <a:cubicBezTo>
                      <a:pt x="5" y="13"/>
                      <a:pt x="4" y="14"/>
                      <a:pt x="4" y="14"/>
                    </a:cubicBezTo>
                    <a:cubicBezTo>
                      <a:pt x="4" y="15"/>
                      <a:pt x="4" y="15"/>
                      <a:pt x="5" y="15"/>
                    </a:cubicBezTo>
                    <a:cubicBezTo>
                      <a:pt x="5" y="15"/>
                      <a:pt x="5" y="15"/>
                      <a:pt x="6" y="15"/>
                    </a:cubicBezTo>
                    <a:cubicBezTo>
                      <a:pt x="6" y="16"/>
                      <a:pt x="6" y="16"/>
                      <a:pt x="6" y="16"/>
                    </a:cubicBezTo>
                    <a:cubicBezTo>
                      <a:pt x="0" y="16"/>
                      <a:pt x="0" y="16"/>
                      <a:pt x="0" y="16"/>
                    </a:cubicBezTo>
                    <a:cubicBezTo>
                      <a:pt x="0" y="15"/>
                      <a:pt x="0" y="15"/>
                      <a:pt x="0" y="15"/>
                    </a:cubicBezTo>
                    <a:cubicBezTo>
                      <a:pt x="1" y="15"/>
                      <a:pt x="1" y="15"/>
                      <a:pt x="1" y="15"/>
                    </a:cubicBezTo>
                    <a:cubicBezTo>
                      <a:pt x="2" y="15"/>
                      <a:pt x="3" y="14"/>
                      <a:pt x="4" y="12"/>
                    </a:cubicBezTo>
                    <a:cubicBezTo>
                      <a:pt x="7" y="8"/>
                      <a:pt x="7" y="8"/>
                      <a:pt x="7" y="8"/>
                    </a:cubicBezTo>
                    <a:cubicBezTo>
                      <a:pt x="4" y="3"/>
                      <a:pt x="4" y="3"/>
                      <a:pt x="4" y="3"/>
                    </a:cubicBezTo>
                    <a:cubicBezTo>
                      <a:pt x="3" y="2"/>
                      <a:pt x="3" y="1"/>
                      <a:pt x="2" y="1"/>
                    </a:cubicBezTo>
                    <a:cubicBezTo>
                      <a:pt x="2" y="0"/>
                      <a:pt x="1" y="0"/>
                      <a:pt x="0"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 name="Freeform 140">
                <a:extLst>
                  <a:ext uri="{FF2B5EF4-FFF2-40B4-BE49-F238E27FC236}">
                    <a16:creationId xmlns:a16="http://schemas.microsoft.com/office/drawing/2014/main" id="{FBC49319-9EA0-432F-B979-0C31F8F9D022}"/>
                  </a:ext>
                </a:extLst>
              </p:cNvPr>
              <p:cNvSpPr>
                <a:spLocks/>
              </p:cNvSpPr>
              <p:nvPr/>
            </p:nvSpPr>
            <p:spPr bwMode="auto">
              <a:xfrm>
                <a:off x="10216019" y="1725614"/>
                <a:ext cx="20637" cy="50800"/>
              </a:xfrm>
              <a:custGeom>
                <a:avLst/>
                <a:gdLst>
                  <a:gd name="T0" fmla="*/ 26289245 w 9"/>
                  <a:gd name="T1" fmla="*/ 0 h 22"/>
                  <a:gd name="T2" fmla="*/ 26289245 w 9"/>
                  <a:gd name="T3" fmla="*/ 31992455 h 22"/>
                  <a:gd name="T4" fmla="*/ 47320641 w 9"/>
                  <a:gd name="T5" fmla="*/ 31992455 h 22"/>
                  <a:gd name="T6" fmla="*/ 47320641 w 9"/>
                  <a:gd name="T7" fmla="*/ 37324145 h 22"/>
                  <a:gd name="T8" fmla="*/ 26289245 w 9"/>
                  <a:gd name="T9" fmla="*/ 37324145 h 22"/>
                  <a:gd name="T10" fmla="*/ 26289245 w 9"/>
                  <a:gd name="T11" fmla="*/ 90643364 h 22"/>
                  <a:gd name="T12" fmla="*/ 31547094 w 9"/>
                  <a:gd name="T13" fmla="*/ 106638436 h 22"/>
                  <a:gd name="T14" fmla="*/ 36804943 w 9"/>
                  <a:gd name="T15" fmla="*/ 106638436 h 22"/>
                  <a:gd name="T16" fmla="*/ 42062792 w 9"/>
                  <a:gd name="T17" fmla="*/ 106638436 h 22"/>
                  <a:gd name="T18" fmla="*/ 47320641 w 9"/>
                  <a:gd name="T19" fmla="*/ 101306745 h 22"/>
                  <a:gd name="T20" fmla="*/ 47320641 w 9"/>
                  <a:gd name="T21" fmla="*/ 101306745 h 22"/>
                  <a:gd name="T22" fmla="*/ 42062792 w 9"/>
                  <a:gd name="T23" fmla="*/ 111970127 h 22"/>
                  <a:gd name="T24" fmla="*/ 26289245 w 9"/>
                  <a:gd name="T25" fmla="*/ 117301818 h 22"/>
                  <a:gd name="T26" fmla="*/ 21031396 w 9"/>
                  <a:gd name="T27" fmla="*/ 117301818 h 22"/>
                  <a:gd name="T28" fmla="*/ 15773547 w 9"/>
                  <a:gd name="T29" fmla="*/ 111970127 h 22"/>
                  <a:gd name="T30" fmla="*/ 10515698 w 9"/>
                  <a:gd name="T31" fmla="*/ 95975055 h 22"/>
                  <a:gd name="T32" fmla="*/ 10515698 w 9"/>
                  <a:gd name="T33" fmla="*/ 37324145 h 22"/>
                  <a:gd name="T34" fmla="*/ 0 w 9"/>
                  <a:gd name="T35" fmla="*/ 37324145 h 22"/>
                  <a:gd name="T36" fmla="*/ 0 w 9"/>
                  <a:gd name="T37" fmla="*/ 31992455 h 22"/>
                  <a:gd name="T38" fmla="*/ 10515698 w 9"/>
                  <a:gd name="T39" fmla="*/ 26658455 h 22"/>
                  <a:gd name="T40" fmla="*/ 15773547 w 9"/>
                  <a:gd name="T41" fmla="*/ 15995073 h 22"/>
                  <a:gd name="T42" fmla="*/ 26289245 w 9"/>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2">
                    <a:moveTo>
                      <a:pt x="5" y="0"/>
                    </a:moveTo>
                    <a:cubicBezTo>
                      <a:pt x="5" y="6"/>
                      <a:pt x="5" y="6"/>
                      <a:pt x="5" y="6"/>
                    </a:cubicBezTo>
                    <a:cubicBezTo>
                      <a:pt x="9" y="6"/>
                      <a:pt x="9" y="6"/>
                      <a:pt x="9" y="6"/>
                    </a:cubicBezTo>
                    <a:cubicBezTo>
                      <a:pt x="9" y="7"/>
                      <a:pt x="9" y="7"/>
                      <a:pt x="9" y="7"/>
                    </a:cubicBezTo>
                    <a:cubicBezTo>
                      <a:pt x="5" y="7"/>
                      <a:pt x="5" y="7"/>
                      <a:pt x="5" y="7"/>
                    </a:cubicBezTo>
                    <a:cubicBezTo>
                      <a:pt x="5" y="17"/>
                      <a:pt x="5" y="17"/>
                      <a:pt x="5" y="17"/>
                    </a:cubicBezTo>
                    <a:cubicBezTo>
                      <a:pt x="5" y="19"/>
                      <a:pt x="5" y="19"/>
                      <a:pt x="6" y="20"/>
                    </a:cubicBezTo>
                    <a:cubicBezTo>
                      <a:pt x="6" y="20"/>
                      <a:pt x="6" y="20"/>
                      <a:pt x="7" y="20"/>
                    </a:cubicBezTo>
                    <a:cubicBezTo>
                      <a:pt x="7" y="20"/>
                      <a:pt x="8" y="20"/>
                      <a:pt x="8" y="20"/>
                    </a:cubicBezTo>
                    <a:cubicBezTo>
                      <a:pt x="8" y="20"/>
                      <a:pt x="9" y="19"/>
                      <a:pt x="9" y="19"/>
                    </a:cubicBezTo>
                    <a:cubicBezTo>
                      <a:pt x="9" y="19"/>
                      <a:pt x="9" y="19"/>
                      <a:pt x="9" y="19"/>
                    </a:cubicBezTo>
                    <a:cubicBezTo>
                      <a:pt x="9" y="20"/>
                      <a:pt x="8" y="21"/>
                      <a:pt x="8" y="21"/>
                    </a:cubicBezTo>
                    <a:cubicBezTo>
                      <a:pt x="7" y="22"/>
                      <a:pt x="6" y="22"/>
                      <a:pt x="5" y="22"/>
                    </a:cubicBezTo>
                    <a:cubicBezTo>
                      <a:pt x="5" y="22"/>
                      <a:pt x="4" y="22"/>
                      <a:pt x="4" y="22"/>
                    </a:cubicBezTo>
                    <a:cubicBezTo>
                      <a:pt x="3" y="22"/>
                      <a:pt x="3" y="21"/>
                      <a:pt x="3" y="21"/>
                    </a:cubicBezTo>
                    <a:cubicBezTo>
                      <a:pt x="2" y="20"/>
                      <a:pt x="2" y="19"/>
                      <a:pt x="2" y="18"/>
                    </a:cubicBezTo>
                    <a:cubicBezTo>
                      <a:pt x="2" y="7"/>
                      <a:pt x="2" y="7"/>
                      <a:pt x="2" y="7"/>
                    </a:cubicBezTo>
                    <a:cubicBezTo>
                      <a:pt x="0" y="7"/>
                      <a:pt x="0" y="7"/>
                      <a:pt x="0" y="7"/>
                    </a:cubicBezTo>
                    <a:cubicBezTo>
                      <a:pt x="0" y="6"/>
                      <a:pt x="0" y="6"/>
                      <a:pt x="0" y="6"/>
                    </a:cubicBezTo>
                    <a:cubicBezTo>
                      <a:pt x="0" y="6"/>
                      <a:pt x="1" y="5"/>
                      <a:pt x="2" y="5"/>
                    </a:cubicBezTo>
                    <a:cubicBezTo>
                      <a:pt x="2" y="4"/>
                      <a:pt x="3" y="3"/>
                      <a:pt x="3" y="3"/>
                    </a:cubicBezTo>
                    <a:cubicBezTo>
                      <a:pt x="4" y="2"/>
                      <a:pt x="4" y="1"/>
                      <a:pt x="5"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3075" name="组合 252">
            <a:extLst>
              <a:ext uri="{FF2B5EF4-FFF2-40B4-BE49-F238E27FC236}">
                <a16:creationId xmlns:a16="http://schemas.microsoft.com/office/drawing/2014/main" id="{80B44949-328F-41E6-93E6-561053732185}"/>
              </a:ext>
            </a:extLst>
          </p:cNvPr>
          <p:cNvGrpSpPr>
            <a:grpSpLocks/>
          </p:cNvGrpSpPr>
          <p:nvPr/>
        </p:nvGrpSpPr>
        <p:grpSpPr bwMode="auto">
          <a:xfrm>
            <a:off x="0" y="5168900"/>
            <a:ext cx="9144000" cy="1689100"/>
            <a:chOff x="0" y="5168900"/>
            <a:chExt cx="9144000" cy="1689099"/>
          </a:xfrm>
        </p:grpSpPr>
        <p:pic>
          <p:nvPicPr>
            <p:cNvPr id="3139" name="图片 4">
              <a:extLst>
                <a:ext uri="{FF2B5EF4-FFF2-40B4-BE49-F238E27FC236}">
                  <a16:creationId xmlns:a16="http://schemas.microsoft.com/office/drawing/2014/main" id="{BE9EA8BE-3231-4347-BD19-74C2E36DBC8F}"/>
                </a:ext>
              </a:extLst>
            </p:cNvPr>
            <p:cNvPicPr>
              <a:picLocks noChangeAspect="1"/>
            </p:cNvPicPr>
            <p:nvPr/>
          </p:nvPicPr>
          <p:blipFill>
            <a:blip r:embed="rId3">
              <a:extLst>
                <a:ext uri="{28A0092B-C50C-407E-A947-70E740481C1C}">
                  <a14:useLocalDpi xmlns:a14="http://schemas.microsoft.com/office/drawing/2010/main" val="0"/>
                </a:ext>
              </a:extLst>
            </a:blip>
            <a:srcRect t="70956"/>
            <a:stretch>
              <a:fillRect/>
            </a:stretch>
          </p:blipFill>
          <p:spPr bwMode="auto">
            <a:xfrm>
              <a:off x="0" y="5364054"/>
              <a:ext cx="9144000" cy="149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矩形 251">
              <a:extLst>
                <a:ext uri="{FF2B5EF4-FFF2-40B4-BE49-F238E27FC236}">
                  <a16:creationId xmlns:a16="http://schemas.microsoft.com/office/drawing/2014/main" id="{7E9D1F53-7D82-4CC0-BCE9-743D68B60AC2}"/>
                </a:ext>
              </a:extLst>
            </p:cNvPr>
            <p:cNvSpPr/>
            <p:nvPr/>
          </p:nvSpPr>
          <p:spPr>
            <a:xfrm>
              <a:off x="0" y="5168900"/>
              <a:ext cx="9144000" cy="1952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076" name="组合 253">
            <a:extLst>
              <a:ext uri="{FF2B5EF4-FFF2-40B4-BE49-F238E27FC236}">
                <a16:creationId xmlns:a16="http://schemas.microsoft.com/office/drawing/2014/main" id="{8B301D87-0C34-4A93-9EE4-C9F23F5E190E}"/>
              </a:ext>
            </a:extLst>
          </p:cNvPr>
          <p:cNvGrpSpPr>
            <a:grpSpLocks/>
          </p:cNvGrpSpPr>
          <p:nvPr/>
        </p:nvGrpSpPr>
        <p:grpSpPr bwMode="auto">
          <a:xfrm>
            <a:off x="4191400" y="2782087"/>
            <a:ext cx="5112651" cy="1835722"/>
            <a:chOff x="3340501" y="1988770"/>
            <a:chExt cx="5112650" cy="1835178"/>
          </a:xfrm>
        </p:grpSpPr>
        <p:sp>
          <p:nvSpPr>
            <p:cNvPr id="3136" name="文本框 254">
              <a:extLst>
                <a:ext uri="{FF2B5EF4-FFF2-40B4-BE49-F238E27FC236}">
                  <a16:creationId xmlns:a16="http://schemas.microsoft.com/office/drawing/2014/main" id="{863307FC-02C4-4B3E-B6D5-9682FC091F0C}"/>
                </a:ext>
              </a:extLst>
            </p:cNvPr>
            <p:cNvSpPr txBox="1">
              <a:spLocks noChangeArrowheads="1"/>
            </p:cNvSpPr>
            <p:nvPr/>
          </p:nvSpPr>
          <p:spPr bwMode="auto">
            <a:xfrm>
              <a:off x="3340501" y="1988770"/>
              <a:ext cx="5112650" cy="49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b="1" dirty="0">
                  <a:solidFill>
                    <a:schemeClr val="bg1"/>
                  </a:solidFill>
                  <a:latin typeface="微软雅黑" panose="020B0503020204020204" pitchFamily="34" charset="-122"/>
                  <a:ea typeface="微软雅黑" panose="020B0503020204020204" pitchFamily="34" charset="-122"/>
                </a:rPr>
                <a:t>CONNECTED TECHNOLOGY</a:t>
              </a:r>
            </a:p>
          </p:txBody>
        </p:sp>
        <p:sp>
          <p:nvSpPr>
            <p:cNvPr id="3137" name="文本框 255">
              <a:hlinkClick r:id="rId4"/>
              <a:extLst>
                <a:ext uri="{FF2B5EF4-FFF2-40B4-BE49-F238E27FC236}">
                  <a16:creationId xmlns:a16="http://schemas.microsoft.com/office/drawing/2014/main" id="{C01C4260-B83D-4C05-B11E-5A51B8B92698}"/>
                </a:ext>
              </a:extLst>
            </p:cNvPr>
            <p:cNvSpPr txBox="1">
              <a:spLocks noChangeArrowheads="1"/>
            </p:cNvSpPr>
            <p:nvPr/>
          </p:nvSpPr>
          <p:spPr bwMode="auto">
            <a:xfrm>
              <a:off x="3725070" y="3547031"/>
              <a:ext cx="4221955" cy="27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zh-CN" altLang="en-US" sz="12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38" name="文本框 256">
              <a:extLst>
                <a:ext uri="{FF2B5EF4-FFF2-40B4-BE49-F238E27FC236}">
                  <a16:creationId xmlns:a16="http://schemas.microsoft.com/office/drawing/2014/main" id="{A7A0F7C7-22D4-40BC-A9BC-E1C1F0C806AB}"/>
                </a:ext>
              </a:extLst>
            </p:cNvPr>
            <p:cNvSpPr txBox="1">
              <a:spLocks noChangeArrowheads="1"/>
            </p:cNvSpPr>
            <p:nvPr/>
          </p:nvSpPr>
          <p:spPr bwMode="auto">
            <a:xfrm>
              <a:off x="3597276" y="2811272"/>
              <a:ext cx="4232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THE POWERPOINT TEMPALTE</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5" name="Group 38">
            <a:extLst>
              <a:ext uri="{FF2B5EF4-FFF2-40B4-BE49-F238E27FC236}">
                <a16:creationId xmlns:a16="http://schemas.microsoft.com/office/drawing/2014/main" id="{55EC1EE5-8AB1-4946-BE28-2AFDE22B9713}"/>
              </a:ext>
            </a:extLst>
          </p:cNvPr>
          <p:cNvGrpSpPr>
            <a:grpSpLocks noChangeAspect="1"/>
          </p:cNvGrpSpPr>
          <p:nvPr/>
        </p:nvGrpSpPr>
        <p:grpSpPr bwMode="auto">
          <a:xfrm>
            <a:off x="7213600" y="220663"/>
            <a:ext cx="1778000" cy="1917700"/>
            <a:chOff x="2133" y="924"/>
            <a:chExt cx="1464" cy="1580"/>
          </a:xfrm>
        </p:grpSpPr>
        <p:sp>
          <p:nvSpPr>
            <p:cNvPr id="3078" name="AutoShape 37">
              <a:extLst>
                <a:ext uri="{FF2B5EF4-FFF2-40B4-BE49-F238E27FC236}">
                  <a16:creationId xmlns:a16="http://schemas.microsoft.com/office/drawing/2014/main" id="{6A5F4BE5-79F0-48FC-BD3F-86C42B956481}"/>
                </a:ext>
              </a:extLst>
            </p:cNvPr>
            <p:cNvSpPr>
              <a:spLocks noChangeAspect="1" noChangeArrowheads="1" noTextEdit="1"/>
            </p:cNvSpPr>
            <p:nvPr/>
          </p:nvSpPr>
          <p:spPr bwMode="auto">
            <a:xfrm>
              <a:off x="2135" y="924"/>
              <a:ext cx="1460"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79" name="Freeform 39">
              <a:extLst>
                <a:ext uri="{FF2B5EF4-FFF2-40B4-BE49-F238E27FC236}">
                  <a16:creationId xmlns:a16="http://schemas.microsoft.com/office/drawing/2014/main" id="{DFB4A6EA-7322-4982-86E2-BB42B5FC5769}"/>
                </a:ext>
              </a:extLst>
            </p:cNvPr>
            <p:cNvSpPr>
              <a:spLocks noEditPoints="1"/>
            </p:cNvSpPr>
            <p:nvPr/>
          </p:nvSpPr>
          <p:spPr bwMode="auto">
            <a:xfrm>
              <a:off x="2619" y="1595"/>
              <a:ext cx="703" cy="702"/>
            </a:xfrm>
            <a:custGeom>
              <a:avLst/>
              <a:gdLst>
                <a:gd name="T0" fmla="*/ 159 w 296"/>
                <a:gd name="T1" fmla="*/ 837 h 296"/>
                <a:gd name="T2" fmla="*/ 33 w 296"/>
                <a:gd name="T3" fmla="*/ 1070 h 296"/>
                <a:gd name="T4" fmla="*/ 131 w 296"/>
                <a:gd name="T5" fmla="*/ 1283 h 296"/>
                <a:gd name="T6" fmla="*/ 390 w 296"/>
                <a:gd name="T7" fmla="*/ 1345 h 296"/>
                <a:gd name="T8" fmla="*/ 340 w 296"/>
                <a:gd name="T9" fmla="*/ 1508 h 296"/>
                <a:gd name="T10" fmla="*/ 525 w 296"/>
                <a:gd name="T11" fmla="*/ 1591 h 296"/>
                <a:gd name="T12" fmla="*/ 824 w 296"/>
                <a:gd name="T13" fmla="*/ 1648 h 296"/>
                <a:gd name="T14" fmla="*/ 926 w 296"/>
                <a:gd name="T15" fmla="*/ 1660 h 296"/>
                <a:gd name="T16" fmla="*/ 1033 w 296"/>
                <a:gd name="T17" fmla="*/ 1625 h 296"/>
                <a:gd name="T18" fmla="*/ 1107 w 296"/>
                <a:gd name="T19" fmla="*/ 1423 h 296"/>
                <a:gd name="T20" fmla="*/ 926 w 296"/>
                <a:gd name="T21" fmla="*/ 1636 h 296"/>
                <a:gd name="T22" fmla="*/ 615 w 296"/>
                <a:gd name="T23" fmla="*/ 1451 h 296"/>
                <a:gd name="T24" fmla="*/ 411 w 296"/>
                <a:gd name="T25" fmla="*/ 1338 h 296"/>
                <a:gd name="T26" fmla="*/ 69 w 296"/>
                <a:gd name="T27" fmla="*/ 1096 h 296"/>
                <a:gd name="T28" fmla="*/ 62 w 296"/>
                <a:gd name="T29" fmla="*/ 771 h 296"/>
                <a:gd name="T30" fmla="*/ 147 w 296"/>
                <a:gd name="T31" fmla="*/ 591 h 296"/>
                <a:gd name="T32" fmla="*/ 230 w 296"/>
                <a:gd name="T33" fmla="*/ 569 h 296"/>
                <a:gd name="T34" fmla="*/ 185 w 296"/>
                <a:gd name="T35" fmla="*/ 569 h 296"/>
                <a:gd name="T36" fmla="*/ 17 w 296"/>
                <a:gd name="T37" fmla="*/ 664 h 296"/>
                <a:gd name="T38" fmla="*/ 0 w 296"/>
                <a:gd name="T39" fmla="*/ 766 h 296"/>
                <a:gd name="T40" fmla="*/ 33 w 296"/>
                <a:gd name="T41" fmla="*/ 783 h 296"/>
                <a:gd name="T42" fmla="*/ 57 w 296"/>
                <a:gd name="T43" fmla="*/ 591 h 296"/>
                <a:gd name="T44" fmla="*/ 57 w 296"/>
                <a:gd name="T45" fmla="*/ 569 h 296"/>
                <a:gd name="T46" fmla="*/ 1207 w 296"/>
                <a:gd name="T47" fmla="*/ 534 h 296"/>
                <a:gd name="T48" fmla="*/ 1033 w 296"/>
                <a:gd name="T49" fmla="*/ 1266 h 296"/>
                <a:gd name="T50" fmla="*/ 1230 w 296"/>
                <a:gd name="T51" fmla="*/ 562 h 296"/>
                <a:gd name="T52" fmla="*/ 558 w 296"/>
                <a:gd name="T53" fmla="*/ 443 h 296"/>
                <a:gd name="T54" fmla="*/ 439 w 296"/>
                <a:gd name="T55" fmla="*/ 562 h 296"/>
                <a:gd name="T56" fmla="*/ 836 w 296"/>
                <a:gd name="T57" fmla="*/ 353 h 296"/>
                <a:gd name="T58" fmla="*/ 836 w 296"/>
                <a:gd name="T59" fmla="*/ 353 h 296"/>
                <a:gd name="T60" fmla="*/ 1378 w 296"/>
                <a:gd name="T61" fmla="*/ 455 h 296"/>
                <a:gd name="T62" fmla="*/ 1608 w 296"/>
                <a:gd name="T63" fmla="*/ 574 h 296"/>
                <a:gd name="T64" fmla="*/ 1494 w 296"/>
                <a:gd name="T65" fmla="*/ 844 h 296"/>
                <a:gd name="T66" fmla="*/ 1444 w 296"/>
                <a:gd name="T67" fmla="*/ 1074 h 296"/>
                <a:gd name="T68" fmla="*/ 1427 w 296"/>
                <a:gd name="T69" fmla="*/ 1383 h 296"/>
                <a:gd name="T70" fmla="*/ 1484 w 296"/>
                <a:gd name="T71" fmla="*/ 1357 h 296"/>
                <a:gd name="T72" fmla="*/ 1461 w 296"/>
                <a:gd name="T73" fmla="*/ 1096 h 296"/>
                <a:gd name="T74" fmla="*/ 1629 w 296"/>
                <a:gd name="T75" fmla="*/ 1091 h 296"/>
                <a:gd name="T76" fmla="*/ 1653 w 296"/>
                <a:gd name="T77" fmla="*/ 889 h 296"/>
                <a:gd name="T78" fmla="*/ 1620 w 296"/>
                <a:gd name="T79" fmla="*/ 591 h 296"/>
                <a:gd name="T80" fmla="*/ 1551 w 296"/>
                <a:gd name="T81" fmla="*/ 398 h 296"/>
                <a:gd name="T82" fmla="*/ 1382 w 296"/>
                <a:gd name="T83" fmla="*/ 434 h 296"/>
                <a:gd name="T84" fmla="*/ 221 w 296"/>
                <a:gd name="T85" fmla="*/ 270 h 296"/>
                <a:gd name="T86" fmla="*/ 204 w 296"/>
                <a:gd name="T87" fmla="*/ 308 h 296"/>
                <a:gd name="T88" fmla="*/ 311 w 296"/>
                <a:gd name="T89" fmla="*/ 439 h 296"/>
                <a:gd name="T90" fmla="*/ 230 w 296"/>
                <a:gd name="T91" fmla="*/ 263 h 296"/>
                <a:gd name="T92" fmla="*/ 644 w 296"/>
                <a:gd name="T93" fmla="*/ 21 h 296"/>
                <a:gd name="T94" fmla="*/ 620 w 296"/>
                <a:gd name="T95" fmla="*/ 192 h 296"/>
                <a:gd name="T96" fmla="*/ 366 w 296"/>
                <a:gd name="T97" fmla="*/ 140 h 296"/>
                <a:gd name="T98" fmla="*/ 249 w 296"/>
                <a:gd name="T99" fmla="*/ 254 h 296"/>
                <a:gd name="T100" fmla="*/ 480 w 296"/>
                <a:gd name="T101" fmla="*/ 275 h 296"/>
                <a:gd name="T102" fmla="*/ 746 w 296"/>
                <a:gd name="T103" fmla="*/ 28 h 296"/>
                <a:gd name="T104" fmla="*/ 907 w 296"/>
                <a:gd name="T105" fmla="*/ 185 h 296"/>
                <a:gd name="T106" fmla="*/ 1157 w 296"/>
                <a:gd name="T107" fmla="*/ 90 h 296"/>
                <a:gd name="T108" fmla="*/ 1280 w 296"/>
                <a:gd name="T109" fmla="*/ 344 h 296"/>
                <a:gd name="T110" fmla="*/ 1297 w 296"/>
                <a:gd name="T111" fmla="*/ 259 h 296"/>
                <a:gd name="T112" fmla="*/ 1349 w 296"/>
                <a:gd name="T113" fmla="*/ 176 h 296"/>
                <a:gd name="T114" fmla="*/ 1133 w 296"/>
                <a:gd name="T115" fmla="*/ 50 h 296"/>
                <a:gd name="T116" fmla="*/ 891 w 296"/>
                <a:gd name="T117" fmla="*/ 157 h 296"/>
                <a:gd name="T118" fmla="*/ 857 w 296"/>
                <a:gd name="T119" fmla="*/ 0 h 296"/>
                <a:gd name="T120" fmla="*/ 857 w 296"/>
                <a:gd name="T121" fmla="*/ 0 h 2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6" h="296">
                  <a:moveTo>
                    <a:pt x="11" y="137"/>
                  </a:moveTo>
                  <a:cubicBezTo>
                    <a:pt x="10" y="141"/>
                    <a:pt x="10" y="141"/>
                    <a:pt x="10" y="141"/>
                  </a:cubicBezTo>
                  <a:cubicBezTo>
                    <a:pt x="28" y="149"/>
                    <a:pt x="28" y="149"/>
                    <a:pt x="28" y="149"/>
                  </a:cubicBezTo>
                  <a:cubicBezTo>
                    <a:pt x="31" y="175"/>
                    <a:pt x="31" y="175"/>
                    <a:pt x="31" y="175"/>
                  </a:cubicBezTo>
                  <a:cubicBezTo>
                    <a:pt x="9" y="191"/>
                    <a:pt x="9" y="191"/>
                    <a:pt x="9" y="191"/>
                  </a:cubicBezTo>
                  <a:cubicBezTo>
                    <a:pt x="6" y="190"/>
                    <a:pt x="6" y="190"/>
                    <a:pt x="6" y="190"/>
                  </a:cubicBezTo>
                  <a:cubicBezTo>
                    <a:pt x="7" y="194"/>
                    <a:pt x="7" y="194"/>
                    <a:pt x="7" y="194"/>
                  </a:cubicBezTo>
                  <a:cubicBezTo>
                    <a:pt x="11" y="205"/>
                    <a:pt x="15" y="215"/>
                    <a:pt x="21" y="224"/>
                  </a:cubicBezTo>
                  <a:cubicBezTo>
                    <a:pt x="23" y="228"/>
                    <a:pt x="23" y="228"/>
                    <a:pt x="23" y="228"/>
                  </a:cubicBezTo>
                  <a:cubicBezTo>
                    <a:pt x="24" y="225"/>
                    <a:pt x="24" y="225"/>
                    <a:pt x="24" y="225"/>
                  </a:cubicBezTo>
                  <a:cubicBezTo>
                    <a:pt x="51" y="219"/>
                    <a:pt x="51" y="219"/>
                    <a:pt x="51" y="219"/>
                  </a:cubicBezTo>
                  <a:cubicBezTo>
                    <a:pt x="69" y="239"/>
                    <a:pt x="69" y="239"/>
                    <a:pt x="69" y="239"/>
                  </a:cubicBezTo>
                  <a:cubicBezTo>
                    <a:pt x="61" y="264"/>
                    <a:pt x="61" y="264"/>
                    <a:pt x="61" y="264"/>
                  </a:cubicBezTo>
                  <a:cubicBezTo>
                    <a:pt x="57" y="265"/>
                    <a:pt x="57" y="265"/>
                    <a:pt x="57" y="265"/>
                  </a:cubicBezTo>
                  <a:cubicBezTo>
                    <a:pt x="60" y="268"/>
                    <a:pt x="60" y="268"/>
                    <a:pt x="60" y="268"/>
                  </a:cubicBezTo>
                  <a:cubicBezTo>
                    <a:pt x="70" y="274"/>
                    <a:pt x="80" y="280"/>
                    <a:pt x="90" y="284"/>
                  </a:cubicBezTo>
                  <a:cubicBezTo>
                    <a:pt x="95" y="286"/>
                    <a:pt x="95" y="286"/>
                    <a:pt x="95" y="286"/>
                  </a:cubicBezTo>
                  <a:cubicBezTo>
                    <a:pt x="93" y="283"/>
                    <a:pt x="93" y="283"/>
                    <a:pt x="93" y="283"/>
                  </a:cubicBezTo>
                  <a:cubicBezTo>
                    <a:pt x="111" y="263"/>
                    <a:pt x="111" y="263"/>
                    <a:pt x="111" y="263"/>
                  </a:cubicBezTo>
                  <a:cubicBezTo>
                    <a:pt x="137" y="268"/>
                    <a:pt x="137" y="268"/>
                    <a:pt x="137" y="268"/>
                  </a:cubicBezTo>
                  <a:cubicBezTo>
                    <a:pt x="146" y="293"/>
                    <a:pt x="146" y="293"/>
                    <a:pt x="146" y="293"/>
                  </a:cubicBezTo>
                  <a:cubicBezTo>
                    <a:pt x="143" y="296"/>
                    <a:pt x="143" y="296"/>
                    <a:pt x="143" y="296"/>
                  </a:cubicBezTo>
                  <a:cubicBezTo>
                    <a:pt x="148" y="296"/>
                    <a:pt x="148" y="296"/>
                    <a:pt x="148" y="296"/>
                  </a:cubicBezTo>
                  <a:cubicBezTo>
                    <a:pt x="154" y="296"/>
                    <a:pt x="159" y="296"/>
                    <a:pt x="164" y="295"/>
                  </a:cubicBezTo>
                  <a:cubicBezTo>
                    <a:pt x="170" y="295"/>
                    <a:pt x="176" y="294"/>
                    <a:pt x="182" y="292"/>
                  </a:cubicBezTo>
                  <a:cubicBezTo>
                    <a:pt x="186" y="291"/>
                    <a:pt x="186" y="291"/>
                    <a:pt x="186" y="291"/>
                  </a:cubicBezTo>
                  <a:cubicBezTo>
                    <a:pt x="183" y="289"/>
                    <a:pt x="183" y="289"/>
                    <a:pt x="183" y="289"/>
                  </a:cubicBezTo>
                  <a:cubicBezTo>
                    <a:pt x="185" y="262"/>
                    <a:pt x="185" y="262"/>
                    <a:pt x="185" y="262"/>
                  </a:cubicBezTo>
                  <a:cubicBezTo>
                    <a:pt x="198" y="257"/>
                    <a:pt x="198" y="257"/>
                    <a:pt x="198" y="257"/>
                  </a:cubicBezTo>
                  <a:cubicBezTo>
                    <a:pt x="196" y="253"/>
                    <a:pt x="196" y="253"/>
                    <a:pt x="196" y="253"/>
                  </a:cubicBezTo>
                  <a:cubicBezTo>
                    <a:pt x="182" y="260"/>
                    <a:pt x="182" y="260"/>
                    <a:pt x="182" y="260"/>
                  </a:cubicBezTo>
                  <a:cubicBezTo>
                    <a:pt x="179" y="289"/>
                    <a:pt x="179" y="289"/>
                    <a:pt x="179" y="289"/>
                  </a:cubicBezTo>
                  <a:cubicBezTo>
                    <a:pt x="174" y="290"/>
                    <a:pt x="169" y="291"/>
                    <a:pt x="164" y="291"/>
                  </a:cubicBezTo>
                  <a:cubicBezTo>
                    <a:pt x="159" y="292"/>
                    <a:pt x="154" y="292"/>
                    <a:pt x="150" y="292"/>
                  </a:cubicBezTo>
                  <a:cubicBezTo>
                    <a:pt x="140" y="264"/>
                    <a:pt x="140" y="264"/>
                    <a:pt x="140" y="264"/>
                  </a:cubicBezTo>
                  <a:cubicBezTo>
                    <a:pt x="109" y="258"/>
                    <a:pt x="109" y="258"/>
                    <a:pt x="109" y="258"/>
                  </a:cubicBezTo>
                  <a:cubicBezTo>
                    <a:pt x="90" y="280"/>
                    <a:pt x="90" y="280"/>
                    <a:pt x="90" y="280"/>
                  </a:cubicBezTo>
                  <a:cubicBezTo>
                    <a:pt x="81" y="276"/>
                    <a:pt x="72" y="271"/>
                    <a:pt x="64" y="265"/>
                  </a:cubicBezTo>
                  <a:cubicBezTo>
                    <a:pt x="73" y="238"/>
                    <a:pt x="73" y="238"/>
                    <a:pt x="73" y="238"/>
                  </a:cubicBezTo>
                  <a:cubicBezTo>
                    <a:pt x="52" y="214"/>
                    <a:pt x="52" y="214"/>
                    <a:pt x="52" y="214"/>
                  </a:cubicBezTo>
                  <a:cubicBezTo>
                    <a:pt x="24" y="221"/>
                    <a:pt x="24" y="221"/>
                    <a:pt x="24" y="221"/>
                  </a:cubicBezTo>
                  <a:cubicBezTo>
                    <a:pt x="19" y="212"/>
                    <a:pt x="15" y="204"/>
                    <a:pt x="12" y="195"/>
                  </a:cubicBezTo>
                  <a:cubicBezTo>
                    <a:pt x="35" y="177"/>
                    <a:pt x="35" y="177"/>
                    <a:pt x="35" y="177"/>
                  </a:cubicBezTo>
                  <a:cubicBezTo>
                    <a:pt x="31" y="146"/>
                    <a:pt x="31" y="146"/>
                    <a:pt x="31" y="146"/>
                  </a:cubicBezTo>
                  <a:cubicBezTo>
                    <a:pt x="11" y="137"/>
                    <a:pt x="11" y="137"/>
                    <a:pt x="11" y="137"/>
                  </a:cubicBezTo>
                  <a:moveTo>
                    <a:pt x="33" y="101"/>
                  </a:moveTo>
                  <a:cubicBezTo>
                    <a:pt x="27" y="101"/>
                    <a:pt x="27" y="101"/>
                    <a:pt x="27" y="101"/>
                  </a:cubicBezTo>
                  <a:cubicBezTo>
                    <a:pt x="26" y="105"/>
                    <a:pt x="26" y="105"/>
                    <a:pt x="26" y="105"/>
                  </a:cubicBezTo>
                  <a:cubicBezTo>
                    <a:pt x="39" y="105"/>
                    <a:pt x="39" y="105"/>
                    <a:pt x="39" y="105"/>
                  </a:cubicBezTo>
                  <a:cubicBezTo>
                    <a:pt x="42" y="101"/>
                    <a:pt x="42" y="101"/>
                    <a:pt x="42" y="101"/>
                  </a:cubicBezTo>
                  <a:cubicBezTo>
                    <a:pt x="41" y="101"/>
                    <a:pt x="41" y="101"/>
                    <a:pt x="41" y="101"/>
                  </a:cubicBezTo>
                  <a:cubicBezTo>
                    <a:pt x="41" y="101"/>
                    <a:pt x="41" y="101"/>
                    <a:pt x="41" y="101"/>
                  </a:cubicBezTo>
                  <a:cubicBezTo>
                    <a:pt x="40" y="102"/>
                    <a:pt x="39" y="102"/>
                    <a:pt x="38" y="102"/>
                  </a:cubicBezTo>
                  <a:cubicBezTo>
                    <a:pt x="36" y="102"/>
                    <a:pt x="35" y="102"/>
                    <a:pt x="33" y="101"/>
                  </a:cubicBezTo>
                  <a:moveTo>
                    <a:pt x="8" y="99"/>
                  </a:moveTo>
                  <a:cubicBezTo>
                    <a:pt x="7" y="102"/>
                    <a:pt x="7" y="102"/>
                    <a:pt x="7" y="102"/>
                  </a:cubicBezTo>
                  <a:cubicBezTo>
                    <a:pt x="5" y="108"/>
                    <a:pt x="4" y="113"/>
                    <a:pt x="3" y="118"/>
                  </a:cubicBezTo>
                  <a:cubicBezTo>
                    <a:pt x="4" y="118"/>
                    <a:pt x="4" y="118"/>
                    <a:pt x="4" y="118"/>
                  </a:cubicBezTo>
                  <a:cubicBezTo>
                    <a:pt x="3" y="119"/>
                    <a:pt x="3" y="119"/>
                    <a:pt x="3" y="119"/>
                  </a:cubicBezTo>
                  <a:cubicBezTo>
                    <a:pt x="2" y="125"/>
                    <a:pt x="1" y="130"/>
                    <a:pt x="0" y="136"/>
                  </a:cubicBezTo>
                  <a:cubicBezTo>
                    <a:pt x="0" y="141"/>
                    <a:pt x="0" y="141"/>
                    <a:pt x="0" y="141"/>
                  </a:cubicBezTo>
                  <a:cubicBezTo>
                    <a:pt x="3" y="138"/>
                    <a:pt x="3" y="138"/>
                    <a:pt x="3" y="138"/>
                  </a:cubicBezTo>
                  <a:cubicBezTo>
                    <a:pt x="6" y="139"/>
                    <a:pt x="6" y="139"/>
                    <a:pt x="6" y="139"/>
                  </a:cubicBezTo>
                  <a:cubicBezTo>
                    <a:pt x="7" y="136"/>
                    <a:pt x="7" y="136"/>
                    <a:pt x="7" y="136"/>
                  </a:cubicBezTo>
                  <a:cubicBezTo>
                    <a:pt x="4" y="134"/>
                    <a:pt x="4" y="134"/>
                    <a:pt x="4" y="134"/>
                  </a:cubicBezTo>
                  <a:cubicBezTo>
                    <a:pt x="5" y="125"/>
                    <a:pt x="7" y="115"/>
                    <a:pt x="10" y="105"/>
                  </a:cubicBezTo>
                  <a:cubicBezTo>
                    <a:pt x="21" y="105"/>
                    <a:pt x="21" y="105"/>
                    <a:pt x="21" y="105"/>
                  </a:cubicBezTo>
                  <a:cubicBezTo>
                    <a:pt x="23" y="101"/>
                    <a:pt x="23" y="101"/>
                    <a:pt x="23" y="101"/>
                  </a:cubicBezTo>
                  <a:cubicBezTo>
                    <a:pt x="10" y="101"/>
                    <a:pt x="10" y="101"/>
                    <a:pt x="10" y="101"/>
                  </a:cubicBezTo>
                  <a:cubicBezTo>
                    <a:pt x="8" y="99"/>
                    <a:pt x="8" y="99"/>
                    <a:pt x="8" y="99"/>
                  </a:cubicBezTo>
                  <a:moveTo>
                    <a:pt x="214" y="95"/>
                  </a:moveTo>
                  <a:cubicBezTo>
                    <a:pt x="214" y="95"/>
                    <a:pt x="214" y="95"/>
                    <a:pt x="214" y="95"/>
                  </a:cubicBezTo>
                  <a:cubicBezTo>
                    <a:pt x="224" y="107"/>
                    <a:pt x="230" y="122"/>
                    <a:pt x="232" y="139"/>
                  </a:cubicBezTo>
                  <a:cubicBezTo>
                    <a:pt x="234" y="161"/>
                    <a:pt x="228" y="183"/>
                    <a:pt x="214" y="201"/>
                  </a:cubicBezTo>
                  <a:cubicBezTo>
                    <a:pt x="206" y="211"/>
                    <a:pt x="195" y="219"/>
                    <a:pt x="183" y="225"/>
                  </a:cubicBezTo>
                  <a:cubicBezTo>
                    <a:pt x="189" y="223"/>
                    <a:pt x="195" y="220"/>
                    <a:pt x="200" y="216"/>
                  </a:cubicBezTo>
                  <a:cubicBezTo>
                    <a:pt x="205" y="212"/>
                    <a:pt x="210" y="208"/>
                    <a:pt x="214" y="204"/>
                  </a:cubicBezTo>
                  <a:cubicBezTo>
                    <a:pt x="238" y="175"/>
                    <a:pt x="241" y="133"/>
                    <a:pt x="218" y="100"/>
                  </a:cubicBezTo>
                  <a:cubicBezTo>
                    <a:pt x="217" y="98"/>
                    <a:pt x="216" y="97"/>
                    <a:pt x="214" y="95"/>
                  </a:cubicBezTo>
                  <a:moveTo>
                    <a:pt x="148" y="63"/>
                  </a:moveTo>
                  <a:cubicBezTo>
                    <a:pt x="131" y="63"/>
                    <a:pt x="114" y="68"/>
                    <a:pt x="99" y="79"/>
                  </a:cubicBezTo>
                  <a:cubicBezTo>
                    <a:pt x="94" y="82"/>
                    <a:pt x="89" y="86"/>
                    <a:pt x="85" y="91"/>
                  </a:cubicBezTo>
                  <a:cubicBezTo>
                    <a:pt x="83" y="94"/>
                    <a:pt x="80" y="97"/>
                    <a:pt x="78" y="100"/>
                  </a:cubicBezTo>
                  <a:cubicBezTo>
                    <a:pt x="78" y="100"/>
                    <a:pt x="78" y="100"/>
                    <a:pt x="78" y="100"/>
                  </a:cubicBezTo>
                  <a:cubicBezTo>
                    <a:pt x="80" y="98"/>
                    <a:pt x="81" y="97"/>
                    <a:pt x="82" y="95"/>
                  </a:cubicBezTo>
                  <a:cubicBezTo>
                    <a:pt x="96" y="78"/>
                    <a:pt x="116" y="67"/>
                    <a:pt x="139" y="64"/>
                  </a:cubicBezTo>
                  <a:cubicBezTo>
                    <a:pt x="142" y="64"/>
                    <a:pt x="145" y="63"/>
                    <a:pt x="148" y="63"/>
                  </a:cubicBezTo>
                  <a:cubicBezTo>
                    <a:pt x="170" y="63"/>
                    <a:pt x="190" y="72"/>
                    <a:pt x="205" y="86"/>
                  </a:cubicBezTo>
                  <a:cubicBezTo>
                    <a:pt x="206" y="86"/>
                    <a:pt x="206" y="86"/>
                    <a:pt x="206" y="86"/>
                  </a:cubicBezTo>
                  <a:cubicBezTo>
                    <a:pt x="190" y="71"/>
                    <a:pt x="169" y="63"/>
                    <a:pt x="148" y="63"/>
                  </a:cubicBezTo>
                  <a:moveTo>
                    <a:pt x="232" y="62"/>
                  </a:moveTo>
                  <a:cubicBezTo>
                    <a:pt x="230" y="64"/>
                    <a:pt x="230" y="64"/>
                    <a:pt x="230" y="64"/>
                  </a:cubicBezTo>
                  <a:cubicBezTo>
                    <a:pt x="235" y="69"/>
                    <a:pt x="240" y="75"/>
                    <a:pt x="244" y="81"/>
                  </a:cubicBezTo>
                  <a:cubicBezTo>
                    <a:pt x="244" y="81"/>
                    <a:pt x="244" y="81"/>
                    <a:pt x="244" y="81"/>
                  </a:cubicBezTo>
                  <a:cubicBezTo>
                    <a:pt x="272" y="75"/>
                    <a:pt x="272" y="75"/>
                    <a:pt x="272" y="75"/>
                  </a:cubicBezTo>
                  <a:cubicBezTo>
                    <a:pt x="277" y="84"/>
                    <a:pt x="282" y="93"/>
                    <a:pt x="285" y="102"/>
                  </a:cubicBezTo>
                  <a:cubicBezTo>
                    <a:pt x="261" y="119"/>
                    <a:pt x="261" y="119"/>
                    <a:pt x="261" y="119"/>
                  </a:cubicBezTo>
                  <a:cubicBezTo>
                    <a:pt x="264" y="129"/>
                    <a:pt x="265" y="138"/>
                    <a:pt x="264" y="148"/>
                  </a:cubicBezTo>
                  <a:cubicBezTo>
                    <a:pt x="265" y="150"/>
                    <a:pt x="265" y="150"/>
                    <a:pt x="265" y="150"/>
                  </a:cubicBezTo>
                  <a:cubicBezTo>
                    <a:pt x="292" y="162"/>
                    <a:pt x="292" y="162"/>
                    <a:pt x="292" y="162"/>
                  </a:cubicBezTo>
                  <a:cubicBezTo>
                    <a:pt x="291" y="172"/>
                    <a:pt x="289" y="182"/>
                    <a:pt x="286" y="191"/>
                  </a:cubicBezTo>
                  <a:cubicBezTo>
                    <a:pt x="256" y="191"/>
                    <a:pt x="256" y="191"/>
                    <a:pt x="256" y="191"/>
                  </a:cubicBezTo>
                  <a:cubicBezTo>
                    <a:pt x="241" y="219"/>
                    <a:pt x="241" y="219"/>
                    <a:pt x="241" y="219"/>
                  </a:cubicBezTo>
                  <a:cubicBezTo>
                    <a:pt x="256" y="244"/>
                    <a:pt x="256" y="244"/>
                    <a:pt x="256" y="244"/>
                  </a:cubicBezTo>
                  <a:cubicBezTo>
                    <a:pt x="255" y="245"/>
                    <a:pt x="254" y="246"/>
                    <a:pt x="253" y="246"/>
                  </a:cubicBezTo>
                  <a:cubicBezTo>
                    <a:pt x="256" y="250"/>
                    <a:pt x="256" y="250"/>
                    <a:pt x="256" y="250"/>
                  </a:cubicBezTo>
                  <a:cubicBezTo>
                    <a:pt x="257" y="248"/>
                    <a:pt x="259" y="247"/>
                    <a:pt x="260" y="245"/>
                  </a:cubicBezTo>
                  <a:cubicBezTo>
                    <a:pt x="263" y="241"/>
                    <a:pt x="263" y="241"/>
                    <a:pt x="263" y="241"/>
                  </a:cubicBezTo>
                  <a:cubicBezTo>
                    <a:pt x="259" y="242"/>
                    <a:pt x="259" y="242"/>
                    <a:pt x="259" y="242"/>
                  </a:cubicBezTo>
                  <a:cubicBezTo>
                    <a:pt x="246" y="219"/>
                    <a:pt x="246" y="219"/>
                    <a:pt x="246" y="219"/>
                  </a:cubicBezTo>
                  <a:cubicBezTo>
                    <a:pt x="259" y="195"/>
                    <a:pt x="259" y="195"/>
                    <a:pt x="259" y="195"/>
                  </a:cubicBezTo>
                  <a:cubicBezTo>
                    <a:pt x="286" y="195"/>
                    <a:pt x="286" y="195"/>
                    <a:pt x="286" y="195"/>
                  </a:cubicBezTo>
                  <a:cubicBezTo>
                    <a:pt x="288" y="198"/>
                    <a:pt x="288" y="198"/>
                    <a:pt x="288" y="198"/>
                  </a:cubicBezTo>
                  <a:cubicBezTo>
                    <a:pt x="289" y="194"/>
                    <a:pt x="289" y="194"/>
                    <a:pt x="289" y="194"/>
                  </a:cubicBezTo>
                  <a:cubicBezTo>
                    <a:pt x="292" y="183"/>
                    <a:pt x="295" y="172"/>
                    <a:pt x="296" y="160"/>
                  </a:cubicBezTo>
                  <a:cubicBezTo>
                    <a:pt x="296" y="156"/>
                    <a:pt x="296" y="156"/>
                    <a:pt x="296" y="156"/>
                  </a:cubicBezTo>
                  <a:cubicBezTo>
                    <a:pt x="293" y="158"/>
                    <a:pt x="293" y="158"/>
                    <a:pt x="293" y="158"/>
                  </a:cubicBezTo>
                  <a:cubicBezTo>
                    <a:pt x="268" y="148"/>
                    <a:pt x="268" y="148"/>
                    <a:pt x="268" y="148"/>
                  </a:cubicBezTo>
                  <a:cubicBezTo>
                    <a:pt x="265" y="121"/>
                    <a:pt x="265" y="121"/>
                    <a:pt x="265" y="121"/>
                  </a:cubicBezTo>
                  <a:cubicBezTo>
                    <a:pt x="287" y="105"/>
                    <a:pt x="287" y="105"/>
                    <a:pt x="287" y="105"/>
                  </a:cubicBezTo>
                  <a:cubicBezTo>
                    <a:pt x="290" y="106"/>
                    <a:pt x="290" y="106"/>
                    <a:pt x="290" y="106"/>
                  </a:cubicBezTo>
                  <a:cubicBezTo>
                    <a:pt x="289" y="102"/>
                    <a:pt x="289" y="102"/>
                    <a:pt x="289" y="102"/>
                  </a:cubicBezTo>
                  <a:cubicBezTo>
                    <a:pt x="286" y="92"/>
                    <a:pt x="281" y="81"/>
                    <a:pt x="275" y="71"/>
                  </a:cubicBezTo>
                  <a:cubicBezTo>
                    <a:pt x="273" y="67"/>
                    <a:pt x="273" y="67"/>
                    <a:pt x="273" y="67"/>
                  </a:cubicBezTo>
                  <a:cubicBezTo>
                    <a:pt x="271" y="71"/>
                    <a:pt x="271" y="71"/>
                    <a:pt x="271" y="71"/>
                  </a:cubicBezTo>
                  <a:cubicBezTo>
                    <a:pt x="245" y="77"/>
                    <a:pt x="245" y="77"/>
                    <a:pt x="245" y="77"/>
                  </a:cubicBezTo>
                  <a:cubicBezTo>
                    <a:pt x="232" y="62"/>
                    <a:pt x="232" y="62"/>
                    <a:pt x="232" y="62"/>
                  </a:cubicBezTo>
                  <a:moveTo>
                    <a:pt x="41" y="47"/>
                  </a:moveTo>
                  <a:cubicBezTo>
                    <a:pt x="39" y="48"/>
                    <a:pt x="39" y="48"/>
                    <a:pt x="39" y="48"/>
                  </a:cubicBezTo>
                  <a:cubicBezTo>
                    <a:pt x="38" y="49"/>
                    <a:pt x="37" y="50"/>
                    <a:pt x="36" y="51"/>
                  </a:cubicBezTo>
                  <a:cubicBezTo>
                    <a:pt x="33" y="55"/>
                    <a:pt x="33" y="55"/>
                    <a:pt x="33" y="55"/>
                  </a:cubicBezTo>
                  <a:cubicBezTo>
                    <a:pt x="36" y="55"/>
                    <a:pt x="36" y="55"/>
                    <a:pt x="36" y="55"/>
                  </a:cubicBezTo>
                  <a:cubicBezTo>
                    <a:pt x="45" y="69"/>
                    <a:pt x="45" y="69"/>
                    <a:pt x="45" y="69"/>
                  </a:cubicBezTo>
                  <a:cubicBezTo>
                    <a:pt x="49" y="70"/>
                    <a:pt x="53" y="74"/>
                    <a:pt x="55" y="78"/>
                  </a:cubicBezTo>
                  <a:cubicBezTo>
                    <a:pt x="55" y="78"/>
                    <a:pt x="55" y="78"/>
                    <a:pt x="55" y="78"/>
                  </a:cubicBezTo>
                  <a:cubicBezTo>
                    <a:pt x="40" y="53"/>
                    <a:pt x="40" y="53"/>
                    <a:pt x="40" y="53"/>
                  </a:cubicBezTo>
                  <a:cubicBezTo>
                    <a:pt x="41" y="51"/>
                    <a:pt x="42" y="50"/>
                    <a:pt x="43" y="49"/>
                  </a:cubicBezTo>
                  <a:cubicBezTo>
                    <a:pt x="41" y="47"/>
                    <a:pt x="41" y="47"/>
                    <a:pt x="41" y="47"/>
                  </a:cubicBezTo>
                  <a:moveTo>
                    <a:pt x="147" y="0"/>
                  </a:moveTo>
                  <a:cubicBezTo>
                    <a:pt x="142" y="0"/>
                    <a:pt x="137" y="0"/>
                    <a:pt x="132" y="1"/>
                  </a:cubicBezTo>
                  <a:cubicBezTo>
                    <a:pt x="126" y="1"/>
                    <a:pt x="120" y="2"/>
                    <a:pt x="114" y="4"/>
                  </a:cubicBezTo>
                  <a:cubicBezTo>
                    <a:pt x="109" y="5"/>
                    <a:pt x="109" y="5"/>
                    <a:pt x="109" y="5"/>
                  </a:cubicBezTo>
                  <a:cubicBezTo>
                    <a:pt x="113" y="7"/>
                    <a:pt x="113" y="7"/>
                    <a:pt x="113" y="7"/>
                  </a:cubicBezTo>
                  <a:cubicBezTo>
                    <a:pt x="110" y="34"/>
                    <a:pt x="110" y="34"/>
                    <a:pt x="110" y="34"/>
                  </a:cubicBezTo>
                  <a:cubicBezTo>
                    <a:pt x="86" y="45"/>
                    <a:pt x="86" y="45"/>
                    <a:pt x="86" y="45"/>
                  </a:cubicBezTo>
                  <a:cubicBezTo>
                    <a:pt x="64" y="29"/>
                    <a:pt x="64" y="29"/>
                    <a:pt x="64" y="29"/>
                  </a:cubicBezTo>
                  <a:cubicBezTo>
                    <a:pt x="65" y="25"/>
                    <a:pt x="65" y="25"/>
                    <a:pt x="65" y="25"/>
                  </a:cubicBezTo>
                  <a:cubicBezTo>
                    <a:pt x="61" y="28"/>
                    <a:pt x="61" y="28"/>
                    <a:pt x="61" y="28"/>
                  </a:cubicBezTo>
                  <a:cubicBezTo>
                    <a:pt x="55" y="33"/>
                    <a:pt x="49" y="37"/>
                    <a:pt x="44" y="43"/>
                  </a:cubicBezTo>
                  <a:cubicBezTo>
                    <a:pt x="44" y="44"/>
                    <a:pt x="44" y="44"/>
                    <a:pt x="44" y="45"/>
                  </a:cubicBezTo>
                  <a:cubicBezTo>
                    <a:pt x="44" y="49"/>
                    <a:pt x="44" y="49"/>
                    <a:pt x="44" y="49"/>
                  </a:cubicBezTo>
                  <a:cubicBezTo>
                    <a:pt x="49" y="43"/>
                    <a:pt x="55" y="37"/>
                    <a:pt x="62" y="33"/>
                  </a:cubicBezTo>
                  <a:cubicBezTo>
                    <a:pt x="85" y="49"/>
                    <a:pt x="85" y="49"/>
                    <a:pt x="85" y="49"/>
                  </a:cubicBezTo>
                  <a:cubicBezTo>
                    <a:pt x="114" y="36"/>
                    <a:pt x="114" y="36"/>
                    <a:pt x="114" y="36"/>
                  </a:cubicBezTo>
                  <a:cubicBezTo>
                    <a:pt x="117" y="7"/>
                    <a:pt x="117" y="7"/>
                    <a:pt x="117" y="7"/>
                  </a:cubicBezTo>
                  <a:cubicBezTo>
                    <a:pt x="122" y="6"/>
                    <a:pt x="127" y="5"/>
                    <a:pt x="132" y="5"/>
                  </a:cubicBezTo>
                  <a:cubicBezTo>
                    <a:pt x="137" y="4"/>
                    <a:pt x="141" y="4"/>
                    <a:pt x="146" y="4"/>
                  </a:cubicBezTo>
                  <a:cubicBezTo>
                    <a:pt x="155" y="31"/>
                    <a:pt x="155" y="31"/>
                    <a:pt x="155" y="31"/>
                  </a:cubicBezTo>
                  <a:cubicBezTo>
                    <a:pt x="161" y="33"/>
                    <a:pt x="161" y="33"/>
                    <a:pt x="161" y="33"/>
                  </a:cubicBezTo>
                  <a:cubicBezTo>
                    <a:pt x="169" y="33"/>
                    <a:pt x="177" y="35"/>
                    <a:pt x="186" y="38"/>
                  </a:cubicBezTo>
                  <a:cubicBezTo>
                    <a:pt x="186" y="38"/>
                    <a:pt x="186" y="38"/>
                    <a:pt x="186" y="38"/>
                  </a:cubicBezTo>
                  <a:cubicBezTo>
                    <a:pt x="205" y="16"/>
                    <a:pt x="205" y="16"/>
                    <a:pt x="205" y="16"/>
                  </a:cubicBezTo>
                  <a:cubicBezTo>
                    <a:pt x="215" y="20"/>
                    <a:pt x="223" y="25"/>
                    <a:pt x="231" y="30"/>
                  </a:cubicBezTo>
                  <a:cubicBezTo>
                    <a:pt x="223" y="58"/>
                    <a:pt x="223" y="58"/>
                    <a:pt x="223" y="58"/>
                  </a:cubicBezTo>
                  <a:cubicBezTo>
                    <a:pt x="224" y="59"/>
                    <a:pt x="226" y="60"/>
                    <a:pt x="227" y="61"/>
                  </a:cubicBezTo>
                  <a:cubicBezTo>
                    <a:pt x="229" y="59"/>
                    <a:pt x="229" y="59"/>
                    <a:pt x="229" y="59"/>
                  </a:cubicBezTo>
                  <a:cubicBezTo>
                    <a:pt x="227" y="57"/>
                    <a:pt x="227" y="57"/>
                    <a:pt x="227" y="57"/>
                  </a:cubicBezTo>
                  <a:cubicBezTo>
                    <a:pt x="230" y="46"/>
                    <a:pt x="230" y="46"/>
                    <a:pt x="230" y="46"/>
                  </a:cubicBezTo>
                  <a:cubicBezTo>
                    <a:pt x="231" y="45"/>
                    <a:pt x="231" y="44"/>
                    <a:pt x="231" y="43"/>
                  </a:cubicBezTo>
                  <a:cubicBezTo>
                    <a:pt x="235" y="32"/>
                    <a:pt x="235" y="32"/>
                    <a:pt x="235" y="32"/>
                  </a:cubicBezTo>
                  <a:cubicBezTo>
                    <a:pt x="239" y="31"/>
                    <a:pt x="239" y="31"/>
                    <a:pt x="239" y="31"/>
                  </a:cubicBezTo>
                  <a:cubicBezTo>
                    <a:pt x="235" y="28"/>
                    <a:pt x="235" y="28"/>
                    <a:pt x="235" y="28"/>
                  </a:cubicBezTo>
                  <a:cubicBezTo>
                    <a:pt x="226" y="21"/>
                    <a:pt x="216" y="16"/>
                    <a:pt x="205" y="11"/>
                  </a:cubicBezTo>
                  <a:cubicBezTo>
                    <a:pt x="201" y="9"/>
                    <a:pt x="201" y="9"/>
                    <a:pt x="201" y="9"/>
                  </a:cubicBezTo>
                  <a:cubicBezTo>
                    <a:pt x="202" y="13"/>
                    <a:pt x="202" y="13"/>
                    <a:pt x="202" y="13"/>
                  </a:cubicBezTo>
                  <a:cubicBezTo>
                    <a:pt x="185" y="33"/>
                    <a:pt x="185" y="33"/>
                    <a:pt x="185" y="33"/>
                  </a:cubicBezTo>
                  <a:cubicBezTo>
                    <a:pt x="158" y="28"/>
                    <a:pt x="158" y="28"/>
                    <a:pt x="158" y="28"/>
                  </a:cubicBezTo>
                  <a:cubicBezTo>
                    <a:pt x="150" y="4"/>
                    <a:pt x="150" y="4"/>
                    <a:pt x="150" y="4"/>
                  </a:cubicBezTo>
                  <a:cubicBezTo>
                    <a:pt x="147" y="0"/>
                    <a:pt x="147" y="0"/>
                    <a:pt x="147" y="0"/>
                  </a:cubicBezTo>
                  <a:moveTo>
                    <a:pt x="152" y="0"/>
                  </a:moveTo>
                  <a:cubicBezTo>
                    <a:pt x="152" y="0"/>
                    <a:pt x="152" y="0"/>
                    <a:pt x="152" y="0"/>
                  </a:cubicBezTo>
                  <a:cubicBezTo>
                    <a:pt x="152" y="0"/>
                    <a:pt x="152" y="0"/>
                    <a:pt x="152" y="0"/>
                  </a:cubicBezTo>
                  <a:cubicBezTo>
                    <a:pt x="152" y="0"/>
                    <a:pt x="152" y="0"/>
                    <a:pt x="15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0" name="Freeform 40">
              <a:extLst>
                <a:ext uri="{FF2B5EF4-FFF2-40B4-BE49-F238E27FC236}">
                  <a16:creationId xmlns:a16="http://schemas.microsoft.com/office/drawing/2014/main" id="{95F0F823-4BE2-47D7-AEB1-1C460E1FDB20}"/>
                </a:ext>
              </a:extLst>
            </p:cNvPr>
            <p:cNvSpPr>
              <a:spLocks noEditPoints="1"/>
            </p:cNvSpPr>
            <p:nvPr/>
          </p:nvSpPr>
          <p:spPr bwMode="auto">
            <a:xfrm>
              <a:off x="2783" y="1764"/>
              <a:ext cx="375" cy="365"/>
            </a:xfrm>
            <a:custGeom>
              <a:avLst/>
              <a:gdLst>
                <a:gd name="T0" fmla="*/ 337 w 158"/>
                <a:gd name="T1" fmla="*/ 365 h 154"/>
                <a:gd name="T2" fmla="*/ 320 w 158"/>
                <a:gd name="T3" fmla="*/ 389 h 154"/>
                <a:gd name="T4" fmla="*/ 311 w 158"/>
                <a:gd name="T5" fmla="*/ 382 h 154"/>
                <a:gd name="T6" fmla="*/ 304 w 158"/>
                <a:gd name="T7" fmla="*/ 460 h 154"/>
                <a:gd name="T8" fmla="*/ 366 w 158"/>
                <a:gd name="T9" fmla="*/ 550 h 154"/>
                <a:gd name="T10" fmla="*/ 446 w 158"/>
                <a:gd name="T11" fmla="*/ 574 h 154"/>
                <a:gd name="T12" fmla="*/ 563 w 158"/>
                <a:gd name="T13" fmla="*/ 512 h 154"/>
                <a:gd name="T14" fmla="*/ 586 w 158"/>
                <a:gd name="T15" fmla="*/ 405 h 154"/>
                <a:gd name="T16" fmla="*/ 579 w 158"/>
                <a:gd name="T17" fmla="*/ 410 h 154"/>
                <a:gd name="T18" fmla="*/ 558 w 158"/>
                <a:gd name="T19" fmla="*/ 393 h 154"/>
                <a:gd name="T20" fmla="*/ 546 w 158"/>
                <a:gd name="T21" fmla="*/ 500 h 154"/>
                <a:gd name="T22" fmla="*/ 446 w 158"/>
                <a:gd name="T23" fmla="*/ 550 h 154"/>
                <a:gd name="T24" fmla="*/ 377 w 158"/>
                <a:gd name="T25" fmla="*/ 533 h 154"/>
                <a:gd name="T26" fmla="*/ 328 w 158"/>
                <a:gd name="T27" fmla="*/ 455 h 154"/>
                <a:gd name="T28" fmla="*/ 344 w 158"/>
                <a:gd name="T29" fmla="*/ 370 h 154"/>
                <a:gd name="T30" fmla="*/ 337 w 158"/>
                <a:gd name="T31" fmla="*/ 365 h 154"/>
                <a:gd name="T32" fmla="*/ 446 w 158"/>
                <a:gd name="T33" fmla="*/ 292 h 154"/>
                <a:gd name="T34" fmla="*/ 349 w 158"/>
                <a:gd name="T35" fmla="*/ 325 h 154"/>
                <a:gd name="T36" fmla="*/ 366 w 158"/>
                <a:gd name="T37" fmla="*/ 344 h 154"/>
                <a:gd name="T38" fmla="*/ 446 w 158"/>
                <a:gd name="T39" fmla="*/ 315 h 154"/>
                <a:gd name="T40" fmla="*/ 513 w 158"/>
                <a:gd name="T41" fmla="*/ 332 h 154"/>
                <a:gd name="T42" fmla="*/ 534 w 158"/>
                <a:gd name="T43" fmla="*/ 353 h 154"/>
                <a:gd name="T44" fmla="*/ 553 w 158"/>
                <a:gd name="T45" fmla="*/ 337 h 154"/>
                <a:gd name="T46" fmla="*/ 525 w 158"/>
                <a:gd name="T47" fmla="*/ 315 h 154"/>
                <a:gd name="T48" fmla="*/ 446 w 158"/>
                <a:gd name="T49" fmla="*/ 292 h 154"/>
                <a:gd name="T50" fmla="*/ 788 w 158"/>
                <a:gd name="T51" fmla="*/ 168 h 154"/>
                <a:gd name="T52" fmla="*/ 771 w 158"/>
                <a:gd name="T53" fmla="*/ 185 h 154"/>
                <a:gd name="T54" fmla="*/ 845 w 158"/>
                <a:gd name="T55" fmla="*/ 348 h 154"/>
                <a:gd name="T56" fmla="*/ 788 w 158"/>
                <a:gd name="T57" fmla="*/ 657 h 154"/>
                <a:gd name="T58" fmla="*/ 446 w 158"/>
                <a:gd name="T59" fmla="*/ 844 h 154"/>
                <a:gd name="T60" fmla="*/ 221 w 158"/>
                <a:gd name="T61" fmla="*/ 775 h 154"/>
                <a:gd name="T62" fmla="*/ 45 w 158"/>
                <a:gd name="T63" fmla="*/ 517 h 154"/>
                <a:gd name="T64" fmla="*/ 78 w 158"/>
                <a:gd name="T65" fmla="*/ 246 h 154"/>
                <a:gd name="T66" fmla="*/ 57 w 158"/>
                <a:gd name="T67" fmla="*/ 237 h 154"/>
                <a:gd name="T68" fmla="*/ 21 w 158"/>
                <a:gd name="T69" fmla="*/ 521 h 154"/>
                <a:gd name="T70" fmla="*/ 209 w 158"/>
                <a:gd name="T71" fmla="*/ 792 h 154"/>
                <a:gd name="T72" fmla="*/ 446 w 158"/>
                <a:gd name="T73" fmla="*/ 865 h 154"/>
                <a:gd name="T74" fmla="*/ 805 w 158"/>
                <a:gd name="T75" fmla="*/ 668 h 154"/>
                <a:gd name="T76" fmla="*/ 869 w 158"/>
                <a:gd name="T77" fmla="*/ 344 h 154"/>
                <a:gd name="T78" fmla="*/ 788 w 158"/>
                <a:gd name="T79" fmla="*/ 168 h 154"/>
                <a:gd name="T80" fmla="*/ 446 w 158"/>
                <a:gd name="T81" fmla="*/ 0 h 154"/>
                <a:gd name="T82" fmla="*/ 90 w 158"/>
                <a:gd name="T83" fmla="*/ 185 h 154"/>
                <a:gd name="T84" fmla="*/ 112 w 158"/>
                <a:gd name="T85" fmla="*/ 197 h 154"/>
                <a:gd name="T86" fmla="*/ 180 w 158"/>
                <a:gd name="T87" fmla="*/ 119 h 154"/>
                <a:gd name="T88" fmla="*/ 242 w 158"/>
                <a:gd name="T89" fmla="*/ 57 h 154"/>
                <a:gd name="T90" fmla="*/ 287 w 158"/>
                <a:gd name="T91" fmla="*/ 45 h 154"/>
                <a:gd name="T92" fmla="*/ 311 w 158"/>
                <a:gd name="T93" fmla="*/ 45 h 154"/>
                <a:gd name="T94" fmla="*/ 446 w 158"/>
                <a:gd name="T95" fmla="*/ 21 h 154"/>
                <a:gd name="T96" fmla="*/ 669 w 158"/>
                <a:gd name="T97" fmla="*/ 90 h 154"/>
                <a:gd name="T98" fmla="*/ 726 w 158"/>
                <a:gd name="T99" fmla="*/ 135 h 154"/>
                <a:gd name="T100" fmla="*/ 738 w 158"/>
                <a:gd name="T101" fmla="*/ 119 h 154"/>
                <a:gd name="T102" fmla="*/ 681 w 158"/>
                <a:gd name="T103" fmla="*/ 73 h 154"/>
                <a:gd name="T104" fmla="*/ 446 w 158"/>
                <a:gd name="T105" fmla="*/ 0 h 1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 h="154">
                  <a:moveTo>
                    <a:pt x="60" y="65"/>
                  </a:moveTo>
                  <a:cubicBezTo>
                    <a:pt x="57" y="69"/>
                    <a:pt x="57" y="69"/>
                    <a:pt x="57" y="69"/>
                  </a:cubicBezTo>
                  <a:cubicBezTo>
                    <a:pt x="55" y="68"/>
                    <a:pt x="55" y="68"/>
                    <a:pt x="55" y="68"/>
                  </a:cubicBezTo>
                  <a:cubicBezTo>
                    <a:pt x="53" y="72"/>
                    <a:pt x="53" y="77"/>
                    <a:pt x="54" y="82"/>
                  </a:cubicBezTo>
                  <a:cubicBezTo>
                    <a:pt x="55" y="89"/>
                    <a:pt x="59" y="95"/>
                    <a:pt x="65" y="98"/>
                  </a:cubicBezTo>
                  <a:cubicBezTo>
                    <a:pt x="69" y="101"/>
                    <a:pt x="74" y="102"/>
                    <a:pt x="79" y="102"/>
                  </a:cubicBezTo>
                  <a:cubicBezTo>
                    <a:pt x="88" y="102"/>
                    <a:pt x="96" y="98"/>
                    <a:pt x="100" y="91"/>
                  </a:cubicBezTo>
                  <a:cubicBezTo>
                    <a:pt x="104" y="85"/>
                    <a:pt x="105" y="78"/>
                    <a:pt x="104" y="72"/>
                  </a:cubicBezTo>
                  <a:cubicBezTo>
                    <a:pt x="103" y="73"/>
                    <a:pt x="103" y="73"/>
                    <a:pt x="103" y="73"/>
                  </a:cubicBezTo>
                  <a:cubicBezTo>
                    <a:pt x="99" y="70"/>
                    <a:pt x="99" y="70"/>
                    <a:pt x="99" y="70"/>
                  </a:cubicBezTo>
                  <a:cubicBezTo>
                    <a:pt x="101" y="76"/>
                    <a:pt x="101" y="83"/>
                    <a:pt x="97" y="89"/>
                  </a:cubicBezTo>
                  <a:cubicBezTo>
                    <a:pt x="93" y="95"/>
                    <a:pt x="86" y="98"/>
                    <a:pt x="79" y="98"/>
                  </a:cubicBezTo>
                  <a:cubicBezTo>
                    <a:pt x="75" y="98"/>
                    <a:pt x="71" y="97"/>
                    <a:pt x="67" y="95"/>
                  </a:cubicBezTo>
                  <a:cubicBezTo>
                    <a:pt x="62" y="92"/>
                    <a:pt x="59" y="87"/>
                    <a:pt x="58" y="81"/>
                  </a:cubicBezTo>
                  <a:cubicBezTo>
                    <a:pt x="57" y="76"/>
                    <a:pt x="58" y="71"/>
                    <a:pt x="61" y="66"/>
                  </a:cubicBezTo>
                  <a:cubicBezTo>
                    <a:pt x="60" y="65"/>
                    <a:pt x="60" y="65"/>
                    <a:pt x="60" y="65"/>
                  </a:cubicBezTo>
                  <a:moveTo>
                    <a:pt x="79" y="52"/>
                  </a:moveTo>
                  <a:cubicBezTo>
                    <a:pt x="72" y="52"/>
                    <a:pt x="66" y="54"/>
                    <a:pt x="62" y="58"/>
                  </a:cubicBezTo>
                  <a:cubicBezTo>
                    <a:pt x="65" y="61"/>
                    <a:pt x="65" y="61"/>
                    <a:pt x="65" y="61"/>
                  </a:cubicBezTo>
                  <a:cubicBezTo>
                    <a:pt x="69" y="57"/>
                    <a:pt x="74" y="56"/>
                    <a:pt x="79" y="56"/>
                  </a:cubicBezTo>
                  <a:cubicBezTo>
                    <a:pt x="83" y="56"/>
                    <a:pt x="87" y="57"/>
                    <a:pt x="91" y="59"/>
                  </a:cubicBezTo>
                  <a:cubicBezTo>
                    <a:pt x="92" y="60"/>
                    <a:pt x="94" y="61"/>
                    <a:pt x="95" y="63"/>
                  </a:cubicBezTo>
                  <a:cubicBezTo>
                    <a:pt x="98" y="60"/>
                    <a:pt x="98" y="60"/>
                    <a:pt x="98" y="60"/>
                  </a:cubicBezTo>
                  <a:cubicBezTo>
                    <a:pt x="96" y="58"/>
                    <a:pt x="95" y="57"/>
                    <a:pt x="93" y="56"/>
                  </a:cubicBezTo>
                  <a:cubicBezTo>
                    <a:pt x="89" y="53"/>
                    <a:pt x="84" y="52"/>
                    <a:pt x="79" y="52"/>
                  </a:cubicBezTo>
                  <a:moveTo>
                    <a:pt x="140" y="30"/>
                  </a:moveTo>
                  <a:cubicBezTo>
                    <a:pt x="137" y="33"/>
                    <a:pt x="137" y="33"/>
                    <a:pt x="137" y="33"/>
                  </a:cubicBezTo>
                  <a:cubicBezTo>
                    <a:pt x="144" y="42"/>
                    <a:pt x="148" y="51"/>
                    <a:pt x="150" y="62"/>
                  </a:cubicBezTo>
                  <a:cubicBezTo>
                    <a:pt x="154" y="81"/>
                    <a:pt x="151" y="100"/>
                    <a:pt x="140" y="117"/>
                  </a:cubicBezTo>
                  <a:cubicBezTo>
                    <a:pt x="127" y="137"/>
                    <a:pt x="104" y="150"/>
                    <a:pt x="79" y="150"/>
                  </a:cubicBezTo>
                  <a:cubicBezTo>
                    <a:pt x="65" y="150"/>
                    <a:pt x="51" y="146"/>
                    <a:pt x="39" y="138"/>
                  </a:cubicBezTo>
                  <a:cubicBezTo>
                    <a:pt x="23" y="127"/>
                    <a:pt x="12" y="111"/>
                    <a:pt x="8" y="92"/>
                  </a:cubicBezTo>
                  <a:cubicBezTo>
                    <a:pt x="4" y="76"/>
                    <a:pt x="6" y="59"/>
                    <a:pt x="14" y="44"/>
                  </a:cubicBezTo>
                  <a:cubicBezTo>
                    <a:pt x="10" y="42"/>
                    <a:pt x="10" y="42"/>
                    <a:pt x="10" y="42"/>
                  </a:cubicBezTo>
                  <a:cubicBezTo>
                    <a:pt x="2" y="58"/>
                    <a:pt x="0" y="75"/>
                    <a:pt x="4" y="93"/>
                  </a:cubicBezTo>
                  <a:cubicBezTo>
                    <a:pt x="8" y="113"/>
                    <a:pt x="20" y="130"/>
                    <a:pt x="37" y="141"/>
                  </a:cubicBezTo>
                  <a:cubicBezTo>
                    <a:pt x="50" y="150"/>
                    <a:pt x="64" y="154"/>
                    <a:pt x="79" y="154"/>
                  </a:cubicBezTo>
                  <a:cubicBezTo>
                    <a:pt x="105" y="154"/>
                    <a:pt x="129" y="141"/>
                    <a:pt x="143" y="119"/>
                  </a:cubicBezTo>
                  <a:cubicBezTo>
                    <a:pt x="155" y="102"/>
                    <a:pt x="158" y="81"/>
                    <a:pt x="154" y="61"/>
                  </a:cubicBezTo>
                  <a:cubicBezTo>
                    <a:pt x="152" y="50"/>
                    <a:pt x="147" y="39"/>
                    <a:pt x="140" y="30"/>
                  </a:cubicBezTo>
                  <a:moveTo>
                    <a:pt x="79" y="0"/>
                  </a:moveTo>
                  <a:cubicBezTo>
                    <a:pt x="54" y="0"/>
                    <a:pt x="30" y="12"/>
                    <a:pt x="16" y="33"/>
                  </a:cubicBezTo>
                  <a:cubicBezTo>
                    <a:pt x="20" y="35"/>
                    <a:pt x="20" y="35"/>
                    <a:pt x="20" y="35"/>
                  </a:cubicBezTo>
                  <a:cubicBezTo>
                    <a:pt x="23" y="30"/>
                    <a:pt x="27" y="25"/>
                    <a:pt x="32" y="21"/>
                  </a:cubicBezTo>
                  <a:cubicBezTo>
                    <a:pt x="35" y="17"/>
                    <a:pt x="39" y="14"/>
                    <a:pt x="43" y="10"/>
                  </a:cubicBezTo>
                  <a:cubicBezTo>
                    <a:pt x="46" y="8"/>
                    <a:pt x="49" y="8"/>
                    <a:pt x="51" y="8"/>
                  </a:cubicBezTo>
                  <a:cubicBezTo>
                    <a:pt x="52" y="8"/>
                    <a:pt x="54" y="8"/>
                    <a:pt x="55" y="8"/>
                  </a:cubicBezTo>
                  <a:cubicBezTo>
                    <a:pt x="62" y="5"/>
                    <a:pt x="71" y="4"/>
                    <a:pt x="79" y="4"/>
                  </a:cubicBezTo>
                  <a:cubicBezTo>
                    <a:pt x="93" y="4"/>
                    <a:pt x="107" y="8"/>
                    <a:pt x="119" y="16"/>
                  </a:cubicBezTo>
                  <a:cubicBezTo>
                    <a:pt x="122" y="18"/>
                    <a:pt x="126" y="21"/>
                    <a:pt x="129" y="24"/>
                  </a:cubicBezTo>
                  <a:cubicBezTo>
                    <a:pt x="131" y="21"/>
                    <a:pt x="131" y="21"/>
                    <a:pt x="131" y="21"/>
                  </a:cubicBezTo>
                  <a:cubicBezTo>
                    <a:pt x="128" y="18"/>
                    <a:pt x="125" y="15"/>
                    <a:pt x="121" y="13"/>
                  </a:cubicBezTo>
                  <a:cubicBezTo>
                    <a:pt x="108" y="4"/>
                    <a:pt x="94" y="0"/>
                    <a:pt x="7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 name="Freeform 41">
              <a:extLst>
                <a:ext uri="{FF2B5EF4-FFF2-40B4-BE49-F238E27FC236}">
                  <a16:creationId xmlns:a16="http://schemas.microsoft.com/office/drawing/2014/main" id="{4987B846-9AA9-4A4E-BBD7-91DB99EE80B8}"/>
                </a:ext>
              </a:extLst>
            </p:cNvPr>
            <p:cNvSpPr>
              <a:spLocks noEditPoints="1"/>
            </p:cNvSpPr>
            <p:nvPr/>
          </p:nvSpPr>
          <p:spPr bwMode="auto">
            <a:xfrm>
              <a:off x="2301" y="1491"/>
              <a:ext cx="423" cy="420"/>
            </a:xfrm>
            <a:custGeom>
              <a:avLst/>
              <a:gdLst>
                <a:gd name="T0" fmla="*/ 948 w 178"/>
                <a:gd name="T1" fmla="*/ 721 h 177"/>
                <a:gd name="T2" fmla="*/ 960 w 178"/>
                <a:gd name="T3" fmla="*/ 698 h 177"/>
                <a:gd name="T4" fmla="*/ 960 w 178"/>
                <a:gd name="T5" fmla="*/ 698 h 177"/>
                <a:gd name="T6" fmla="*/ 226 w 178"/>
                <a:gd name="T7" fmla="*/ 439 h 177"/>
                <a:gd name="T8" fmla="*/ 734 w 178"/>
                <a:gd name="T9" fmla="*/ 344 h 177"/>
                <a:gd name="T10" fmla="*/ 504 w 178"/>
                <a:gd name="T11" fmla="*/ 209 h 177"/>
                <a:gd name="T12" fmla="*/ 276 w 178"/>
                <a:gd name="T13" fmla="*/ 676 h 177"/>
                <a:gd name="T14" fmla="*/ 730 w 178"/>
                <a:gd name="T15" fmla="*/ 320 h 177"/>
                <a:gd name="T16" fmla="*/ 846 w 178"/>
                <a:gd name="T17" fmla="*/ 147 h 177"/>
                <a:gd name="T18" fmla="*/ 886 w 178"/>
                <a:gd name="T19" fmla="*/ 214 h 177"/>
                <a:gd name="T20" fmla="*/ 972 w 178"/>
                <a:gd name="T21" fmla="*/ 399 h 177"/>
                <a:gd name="T22" fmla="*/ 865 w 178"/>
                <a:gd name="T23" fmla="*/ 631 h 177"/>
                <a:gd name="T24" fmla="*/ 920 w 178"/>
                <a:gd name="T25" fmla="*/ 648 h 177"/>
                <a:gd name="T26" fmla="*/ 977 w 178"/>
                <a:gd name="T27" fmla="*/ 517 h 177"/>
                <a:gd name="T28" fmla="*/ 1005 w 178"/>
                <a:gd name="T29" fmla="*/ 524 h 177"/>
                <a:gd name="T30" fmla="*/ 1005 w 178"/>
                <a:gd name="T31" fmla="*/ 489 h 177"/>
                <a:gd name="T32" fmla="*/ 972 w 178"/>
                <a:gd name="T33" fmla="*/ 377 h 177"/>
                <a:gd name="T34" fmla="*/ 903 w 178"/>
                <a:gd name="T35" fmla="*/ 225 h 177"/>
                <a:gd name="T36" fmla="*/ 853 w 178"/>
                <a:gd name="T37" fmla="*/ 140 h 177"/>
                <a:gd name="T38" fmla="*/ 836 w 178"/>
                <a:gd name="T39" fmla="*/ 123 h 177"/>
                <a:gd name="T40" fmla="*/ 520 w 178"/>
                <a:gd name="T41" fmla="*/ 0 h 177"/>
                <a:gd name="T42" fmla="*/ 411 w 178"/>
                <a:gd name="T43" fmla="*/ 102 h 177"/>
                <a:gd name="T44" fmla="*/ 349 w 178"/>
                <a:gd name="T45" fmla="*/ 21 h 177"/>
                <a:gd name="T46" fmla="*/ 238 w 178"/>
                <a:gd name="T47" fmla="*/ 90 h 177"/>
                <a:gd name="T48" fmla="*/ 114 w 178"/>
                <a:gd name="T49" fmla="*/ 202 h 177"/>
                <a:gd name="T50" fmla="*/ 40 w 178"/>
                <a:gd name="T51" fmla="*/ 304 h 177"/>
                <a:gd name="T52" fmla="*/ 114 w 178"/>
                <a:gd name="T53" fmla="*/ 377 h 177"/>
                <a:gd name="T54" fmla="*/ 0 w 178"/>
                <a:gd name="T55" fmla="*/ 472 h 177"/>
                <a:gd name="T56" fmla="*/ 17 w 178"/>
                <a:gd name="T57" fmla="*/ 631 h 177"/>
                <a:gd name="T58" fmla="*/ 147 w 178"/>
                <a:gd name="T59" fmla="*/ 705 h 177"/>
                <a:gd name="T60" fmla="*/ 90 w 178"/>
                <a:gd name="T61" fmla="*/ 788 h 177"/>
                <a:gd name="T62" fmla="*/ 185 w 178"/>
                <a:gd name="T63" fmla="*/ 873 h 177"/>
                <a:gd name="T64" fmla="*/ 333 w 178"/>
                <a:gd name="T65" fmla="*/ 956 h 177"/>
                <a:gd name="T66" fmla="*/ 394 w 178"/>
                <a:gd name="T67" fmla="*/ 985 h 177"/>
                <a:gd name="T68" fmla="*/ 468 w 178"/>
                <a:gd name="T69" fmla="*/ 985 h 177"/>
                <a:gd name="T70" fmla="*/ 639 w 178"/>
                <a:gd name="T71" fmla="*/ 963 h 177"/>
                <a:gd name="T72" fmla="*/ 756 w 178"/>
                <a:gd name="T73" fmla="*/ 930 h 177"/>
                <a:gd name="T74" fmla="*/ 775 w 178"/>
                <a:gd name="T75" fmla="*/ 911 h 177"/>
                <a:gd name="T76" fmla="*/ 808 w 178"/>
                <a:gd name="T77" fmla="*/ 771 h 177"/>
                <a:gd name="T78" fmla="*/ 898 w 178"/>
                <a:gd name="T79" fmla="*/ 788 h 177"/>
                <a:gd name="T80" fmla="*/ 718 w 178"/>
                <a:gd name="T81" fmla="*/ 816 h 177"/>
                <a:gd name="T82" fmla="*/ 599 w 178"/>
                <a:gd name="T83" fmla="*/ 873 h 177"/>
                <a:gd name="T84" fmla="*/ 402 w 178"/>
                <a:gd name="T85" fmla="*/ 968 h 177"/>
                <a:gd name="T86" fmla="*/ 259 w 178"/>
                <a:gd name="T87" fmla="*/ 804 h 177"/>
                <a:gd name="T88" fmla="*/ 176 w 178"/>
                <a:gd name="T89" fmla="*/ 705 h 177"/>
                <a:gd name="T90" fmla="*/ 24 w 178"/>
                <a:gd name="T91" fmla="*/ 508 h 177"/>
                <a:gd name="T92" fmla="*/ 62 w 178"/>
                <a:gd name="T93" fmla="*/ 304 h 177"/>
                <a:gd name="T94" fmla="*/ 283 w 178"/>
                <a:gd name="T95" fmla="*/ 180 h 177"/>
                <a:gd name="T96" fmla="*/ 402 w 178"/>
                <a:gd name="T97" fmla="*/ 123 h 177"/>
                <a:gd name="T98" fmla="*/ 599 w 178"/>
                <a:gd name="T99" fmla="*/ 28 h 177"/>
                <a:gd name="T100" fmla="*/ 739 w 178"/>
                <a:gd name="T101" fmla="*/ 192 h 177"/>
                <a:gd name="T102" fmla="*/ 739 w 178"/>
                <a:gd name="T103" fmla="*/ 168 h 177"/>
                <a:gd name="T104" fmla="*/ 684 w 178"/>
                <a:gd name="T105" fmla="*/ 28 h 177"/>
                <a:gd name="T106" fmla="*/ 542 w 178"/>
                <a:gd name="T107" fmla="*/ 0 h 1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8" h="177">
                  <a:moveTo>
                    <a:pt x="170" y="125"/>
                  </a:moveTo>
                  <a:cubicBezTo>
                    <a:pt x="170" y="125"/>
                    <a:pt x="169" y="125"/>
                    <a:pt x="169" y="125"/>
                  </a:cubicBezTo>
                  <a:cubicBezTo>
                    <a:pt x="168" y="126"/>
                    <a:pt x="168" y="127"/>
                    <a:pt x="168" y="128"/>
                  </a:cubicBezTo>
                  <a:cubicBezTo>
                    <a:pt x="169" y="127"/>
                    <a:pt x="169" y="126"/>
                    <a:pt x="170" y="125"/>
                  </a:cubicBezTo>
                  <a:moveTo>
                    <a:pt x="170" y="124"/>
                  </a:moveTo>
                  <a:cubicBezTo>
                    <a:pt x="170" y="124"/>
                    <a:pt x="170" y="124"/>
                    <a:pt x="170" y="124"/>
                  </a:cubicBezTo>
                  <a:cubicBezTo>
                    <a:pt x="170" y="124"/>
                    <a:pt x="170" y="124"/>
                    <a:pt x="170" y="124"/>
                  </a:cubicBezTo>
                  <a:cubicBezTo>
                    <a:pt x="170" y="124"/>
                    <a:pt x="170" y="124"/>
                    <a:pt x="170" y="124"/>
                  </a:cubicBezTo>
                  <a:cubicBezTo>
                    <a:pt x="170" y="124"/>
                    <a:pt x="170" y="124"/>
                    <a:pt x="170" y="124"/>
                  </a:cubicBezTo>
                  <a:moveTo>
                    <a:pt x="89" y="138"/>
                  </a:moveTo>
                  <a:cubicBezTo>
                    <a:pt x="85" y="138"/>
                    <a:pt x="82" y="138"/>
                    <a:pt x="78" y="137"/>
                  </a:cubicBezTo>
                  <a:cubicBezTo>
                    <a:pt x="52" y="131"/>
                    <a:pt x="35" y="105"/>
                    <a:pt x="40" y="78"/>
                  </a:cubicBezTo>
                  <a:cubicBezTo>
                    <a:pt x="45" y="55"/>
                    <a:pt x="65" y="39"/>
                    <a:pt x="89" y="39"/>
                  </a:cubicBezTo>
                  <a:cubicBezTo>
                    <a:pt x="92" y="39"/>
                    <a:pt x="95" y="39"/>
                    <a:pt x="99" y="40"/>
                  </a:cubicBezTo>
                  <a:cubicBezTo>
                    <a:pt x="112" y="43"/>
                    <a:pt x="123" y="50"/>
                    <a:pt x="130" y="61"/>
                  </a:cubicBezTo>
                  <a:cubicBezTo>
                    <a:pt x="137" y="73"/>
                    <a:pt x="140" y="86"/>
                    <a:pt x="137" y="99"/>
                  </a:cubicBezTo>
                  <a:cubicBezTo>
                    <a:pt x="132" y="121"/>
                    <a:pt x="112" y="138"/>
                    <a:pt x="89" y="138"/>
                  </a:cubicBezTo>
                  <a:moveTo>
                    <a:pt x="89" y="37"/>
                  </a:moveTo>
                  <a:cubicBezTo>
                    <a:pt x="77" y="37"/>
                    <a:pt x="66" y="41"/>
                    <a:pt x="57" y="49"/>
                  </a:cubicBezTo>
                  <a:cubicBezTo>
                    <a:pt x="46" y="57"/>
                    <a:pt x="39" y="69"/>
                    <a:pt x="38" y="83"/>
                  </a:cubicBezTo>
                  <a:cubicBezTo>
                    <a:pt x="36" y="96"/>
                    <a:pt x="40" y="110"/>
                    <a:pt x="49" y="120"/>
                  </a:cubicBezTo>
                  <a:cubicBezTo>
                    <a:pt x="59" y="133"/>
                    <a:pt x="73" y="140"/>
                    <a:pt x="89" y="140"/>
                  </a:cubicBezTo>
                  <a:cubicBezTo>
                    <a:pt x="100" y="140"/>
                    <a:pt x="111" y="136"/>
                    <a:pt x="121" y="128"/>
                  </a:cubicBezTo>
                  <a:cubicBezTo>
                    <a:pt x="143" y="111"/>
                    <a:pt x="146" y="79"/>
                    <a:pt x="129" y="57"/>
                  </a:cubicBezTo>
                  <a:cubicBezTo>
                    <a:pt x="119" y="44"/>
                    <a:pt x="104" y="37"/>
                    <a:pt x="89" y="37"/>
                  </a:cubicBezTo>
                  <a:moveTo>
                    <a:pt x="151" y="25"/>
                  </a:moveTo>
                  <a:cubicBezTo>
                    <a:pt x="150" y="26"/>
                    <a:pt x="150" y="26"/>
                    <a:pt x="150" y="26"/>
                  </a:cubicBezTo>
                  <a:cubicBezTo>
                    <a:pt x="150" y="30"/>
                    <a:pt x="150" y="30"/>
                    <a:pt x="150" y="30"/>
                  </a:cubicBezTo>
                  <a:cubicBezTo>
                    <a:pt x="147" y="27"/>
                    <a:pt x="147" y="27"/>
                    <a:pt x="147" y="27"/>
                  </a:cubicBezTo>
                  <a:cubicBezTo>
                    <a:pt x="151" y="30"/>
                    <a:pt x="154" y="34"/>
                    <a:pt x="157" y="38"/>
                  </a:cubicBezTo>
                  <a:cubicBezTo>
                    <a:pt x="147" y="52"/>
                    <a:pt x="147" y="52"/>
                    <a:pt x="147" y="52"/>
                  </a:cubicBezTo>
                  <a:cubicBezTo>
                    <a:pt x="155" y="69"/>
                    <a:pt x="155" y="69"/>
                    <a:pt x="155" y="69"/>
                  </a:cubicBezTo>
                  <a:cubicBezTo>
                    <a:pt x="172" y="71"/>
                    <a:pt x="172" y="71"/>
                    <a:pt x="172" y="71"/>
                  </a:cubicBezTo>
                  <a:cubicBezTo>
                    <a:pt x="173" y="76"/>
                    <a:pt x="174" y="82"/>
                    <a:pt x="174" y="87"/>
                  </a:cubicBezTo>
                  <a:cubicBezTo>
                    <a:pt x="157" y="93"/>
                    <a:pt x="157" y="93"/>
                    <a:pt x="157" y="93"/>
                  </a:cubicBezTo>
                  <a:cubicBezTo>
                    <a:pt x="153" y="112"/>
                    <a:pt x="153" y="112"/>
                    <a:pt x="153" y="112"/>
                  </a:cubicBezTo>
                  <a:cubicBezTo>
                    <a:pt x="160" y="118"/>
                    <a:pt x="160" y="118"/>
                    <a:pt x="160" y="118"/>
                  </a:cubicBezTo>
                  <a:cubicBezTo>
                    <a:pt x="161" y="118"/>
                    <a:pt x="161" y="118"/>
                    <a:pt x="161" y="118"/>
                  </a:cubicBezTo>
                  <a:cubicBezTo>
                    <a:pt x="162" y="117"/>
                    <a:pt x="163" y="116"/>
                    <a:pt x="163" y="115"/>
                  </a:cubicBezTo>
                  <a:cubicBezTo>
                    <a:pt x="158" y="110"/>
                    <a:pt x="158" y="110"/>
                    <a:pt x="158" y="110"/>
                  </a:cubicBezTo>
                  <a:cubicBezTo>
                    <a:pt x="161" y="96"/>
                    <a:pt x="161" y="96"/>
                    <a:pt x="161" y="96"/>
                  </a:cubicBezTo>
                  <a:cubicBezTo>
                    <a:pt x="173" y="92"/>
                    <a:pt x="173" y="92"/>
                    <a:pt x="173" y="92"/>
                  </a:cubicBezTo>
                  <a:cubicBezTo>
                    <a:pt x="175" y="91"/>
                    <a:pt x="175" y="91"/>
                    <a:pt x="175" y="91"/>
                  </a:cubicBezTo>
                  <a:cubicBezTo>
                    <a:pt x="177" y="93"/>
                    <a:pt x="177" y="93"/>
                    <a:pt x="177" y="93"/>
                  </a:cubicBezTo>
                  <a:cubicBezTo>
                    <a:pt x="178" y="93"/>
                    <a:pt x="178" y="93"/>
                    <a:pt x="178" y="93"/>
                  </a:cubicBezTo>
                  <a:cubicBezTo>
                    <a:pt x="178" y="93"/>
                    <a:pt x="178" y="93"/>
                    <a:pt x="178" y="93"/>
                  </a:cubicBezTo>
                  <a:cubicBezTo>
                    <a:pt x="178" y="89"/>
                    <a:pt x="178" y="89"/>
                    <a:pt x="178" y="89"/>
                  </a:cubicBezTo>
                  <a:cubicBezTo>
                    <a:pt x="178" y="88"/>
                    <a:pt x="178" y="88"/>
                    <a:pt x="178" y="87"/>
                  </a:cubicBezTo>
                  <a:cubicBezTo>
                    <a:pt x="178" y="81"/>
                    <a:pt x="177" y="75"/>
                    <a:pt x="175" y="69"/>
                  </a:cubicBezTo>
                  <a:cubicBezTo>
                    <a:pt x="174" y="65"/>
                    <a:pt x="174" y="65"/>
                    <a:pt x="174" y="65"/>
                  </a:cubicBezTo>
                  <a:cubicBezTo>
                    <a:pt x="172" y="67"/>
                    <a:pt x="172" y="67"/>
                    <a:pt x="172" y="67"/>
                  </a:cubicBezTo>
                  <a:cubicBezTo>
                    <a:pt x="157" y="66"/>
                    <a:pt x="157" y="66"/>
                    <a:pt x="157" y="66"/>
                  </a:cubicBezTo>
                  <a:cubicBezTo>
                    <a:pt x="151" y="52"/>
                    <a:pt x="151" y="52"/>
                    <a:pt x="151" y="52"/>
                  </a:cubicBezTo>
                  <a:cubicBezTo>
                    <a:pt x="160" y="40"/>
                    <a:pt x="160" y="40"/>
                    <a:pt x="160" y="40"/>
                  </a:cubicBezTo>
                  <a:cubicBezTo>
                    <a:pt x="163" y="40"/>
                    <a:pt x="163" y="40"/>
                    <a:pt x="163" y="40"/>
                  </a:cubicBezTo>
                  <a:cubicBezTo>
                    <a:pt x="161" y="37"/>
                    <a:pt x="161" y="37"/>
                    <a:pt x="161" y="37"/>
                  </a:cubicBezTo>
                  <a:cubicBezTo>
                    <a:pt x="158" y="33"/>
                    <a:pt x="155" y="29"/>
                    <a:pt x="151" y="25"/>
                  </a:cubicBezTo>
                  <a:moveTo>
                    <a:pt x="146" y="21"/>
                  </a:moveTo>
                  <a:cubicBezTo>
                    <a:pt x="147" y="21"/>
                    <a:pt x="147" y="22"/>
                    <a:pt x="148" y="22"/>
                  </a:cubicBezTo>
                  <a:cubicBezTo>
                    <a:pt x="148" y="22"/>
                    <a:pt x="148" y="22"/>
                    <a:pt x="148" y="22"/>
                  </a:cubicBezTo>
                  <a:cubicBezTo>
                    <a:pt x="148" y="22"/>
                    <a:pt x="147" y="22"/>
                    <a:pt x="147" y="21"/>
                  </a:cubicBezTo>
                  <a:cubicBezTo>
                    <a:pt x="146" y="21"/>
                    <a:pt x="146" y="21"/>
                    <a:pt x="146" y="21"/>
                  </a:cubicBezTo>
                  <a:moveTo>
                    <a:pt x="92" y="0"/>
                  </a:moveTo>
                  <a:cubicBezTo>
                    <a:pt x="94" y="2"/>
                    <a:pt x="94" y="2"/>
                    <a:pt x="94" y="2"/>
                  </a:cubicBezTo>
                  <a:cubicBezTo>
                    <a:pt x="88" y="16"/>
                    <a:pt x="88" y="16"/>
                    <a:pt x="88" y="16"/>
                  </a:cubicBezTo>
                  <a:cubicBezTo>
                    <a:pt x="73" y="18"/>
                    <a:pt x="73" y="18"/>
                    <a:pt x="73" y="18"/>
                  </a:cubicBezTo>
                  <a:cubicBezTo>
                    <a:pt x="64" y="6"/>
                    <a:pt x="64" y="6"/>
                    <a:pt x="64" y="6"/>
                  </a:cubicBezTo>
                  <a:cubicBezTo>
                    <a:pt x="66" y="2"/>
                    <a:pt x="66" y="2"/>
                    <a:pt x="66" y="2"/>
                  </a:cubicBezTo>
                  <a:cubicBezTo>
                    <a:pt x="62" y="4"/>
                    <a:pt x="62" y="4"/>
                    <a:pt x="62" y="4"/>
                  </a:cubicBezTo>
                  <a:cubicBezTo>
                    <a:pt x="55" y="6"/>
                    <a:pt x="49" y="9"/>
                    <a:pt x="43" y="12"/>
                  </a:cubicBezTo>
                  <a:cubicBezTo>
                    <a:pt x="39" y="15"/>
                    <a:pt x="39" y="15"/>
                    <a:pt x="39" y="15"/>
                  </a:cubicBezTo>
                  <a:cubicBezTo>
                    <a:pt x="42" y="16"/>
                    <a:pt x="42" y="16"/>
                    <a:pt x="42" y="16"/>
                  </a:cubicBezTo>
                  <a:cubicBezTo>
                    <a:pt x="46" y="30"/>
                    <a:pt x="46" y="30"/>
                    <a:pt x="46" y="30"/>
                  </a:cubicBezTo>
                  <a:cubicBezTo>
                    <a:pt x="35" y="40"/>
                    <a:pt x="35" y="40"/>
                    <a:pt x="35" y="40"/>
                  </a:cubicBezTo>
                  <a:cubicBezTo>
                    <a:pt x="20" y="36"/>
                    <a:pt x="20" y="36"/>
                    <a:pt x="20" y="36"/>
                  </a:cubicBezTo>
                  <a:cubicBezTo>
                    <a:pt x="19" y="32"/>
                    <a:pt x="19" y="32"/>
                    <a:pt x="19" y="32"/>
                  </a:cubicBezTo>
                  <a:cubicBezTo>
                    <a:pt x="17" y="36"/>
                    <a:pt x="17" y="36"/>
                    <a:pt x="17" y="36"/>
                  </a:cubicBezTo>
                  <a:cubicBezTo>
                    <a:pt x="13" y="41"/>
                    <a:pt x="9" y="47"/>
                    <a:pt x="7" y="54"/>
                  </a:cubicBezTo>
                  <a:cubicBezTo>
                    <a:pt x="5" y="58"/>
                    <a:pt x="5" y="58"/>
                    <a:pt x="5" y="58"/>
                  </a:cubicBezTo>
                  <a:cubicBezTo>
                    <a:pt x="8" y="57"/>
                    <a:pt x="8" y="57"/>
                    <a:pt x="8" y="57"/>
                  </a:cubicBezTo>
                  <a:cubicBezTo>
                    <a:pt x="20" y="67"/>
                    <a:pt x="20" y="67"/>
                    <a:pt x="20" y="67"/>
                  </a:cubicBezTo>
                  <a:cubicBezTo>
                    <a:pt x="17" y="81"/>
                    <a:pt x="17" y="81"/>
                    <a:pt x="17" y="81"/>
                  </a:cubicBezTo>
                  <a:cubicBezTo>
                    <a:pt x="2" y="86"/>
                    <a:pt x="2" y="86"/>
                    <a:pt x="2" y="86"/>
                  </a:cubicBezTo>
                  <a:cubicBezTo>
                    <a:pt x="0" y="84"/>
                    <a:pt x="0" y="84"/>
                    <a:pt x="0" y="84"/>
                  </a:cubicBezTo>
                  <a:cubicBezTo>
                    <a:pt x="0" y="88"/>
                    <a:pt x="0" y="88"/>
                    <a:pt x="0" y="88"/>
                  </a:cubicBezTo>
                  <a:cubicBezTo>
                    <a:pt x="0" y="95"/>
                    <a:pt x="0" y="102"/>
                    <a:pt x="2" y="108"/>
                  </a:cubicBezTo>
                  <a:cubicBezTo>
                    <a:pt x="3" y="112"/>
                    <a:pt x="3" y="112"/>
                    <a:pt x="3" y="112"/>
                  </a:cubicBezTo>
                  <a:cubicBezTo>
                    <a:pt x="5" y="109"/>
                    <a:pt x="5" y="109"/>
                    <a:pt x="5" y="109"/>
                  </a:cubicBezTo>
                  <a:cubicBezTo>
                    <a:pt x="20" y="111"/>
                    <a:pt x="20" y="111"/>
                    <a:pt x="20" y="111"/>
                  </a:cubicBezTo>
                  <a:cubicBezTo>
                    <a:pt x="26" y="125"/>
                    <a:pt x="26" y="125"/>
                    <a:pt x="26" y="125"/>
                  </a:cubicBezTo>
                  <a:cubicBezTo>
                    <a:pt x="17" y="137"/>
                    <a:pt x="17" y="137"/>
                    <a:pt x="17" y="137"/>
                  </a:cubicBezTo>
                  <a:cubicBezTo>
                    <a:pt x="14" y="137"/>
                    <a:pt x="14" y="137"/>
                    <a:pt x="14" y="137"/>
                  </a:cubicBezTo>
                  <a:cubicBezTo>
                    <a:pt x="16" y="140"/>
                    <a:pt x="16" y="140"/>
                    <a:pt x="16" y="140"/>
                  </a:cubicBezTo>
                  <a:cubicBezTo>
                    <a:pt x="20" y="146"/>
                    <a:pt x="25" y="151"/>
                    <a:pt x="30" y="155"/>
                  </a:cubicBezTo>
                  <a:cubicBezTo>
                    <a:pt x="33" y="158"/>
                    <a:pt x="33" y="158"/>
                    <a:pt x="33" y="158"/>
                  </a:cubicBezTo>
                  <a:cubicBezTo>
                    <a:pt x="33" y="155"/>
                    <a:pt x="33" y="155"/>
                    <a:pt x="33" y="155"/>
                  </a:cubicBezTo>
                  <a:cubicBezTo>
                    <a:pt x="46" y="147"/>
                    <a:pt x="46" y="147"/>
                    <a:pt x="46" y="147"/>
                  </a:cubicBezTo>
                  <a:cubicBezTo>
                    <a:pt x="59" y="155"/>
                    <a:pt x="59" y="155"/>
                    <a:pt x="59" y="155"/>
                  </a:cubicBezTo>
                  <a:cubicBezTo>
                    <a:pt x="59" y="170"/>
                    <a:pt x="59" y="170"/>
                    <a:pt x="59" y="170"/>
                  </a:cubicBezTo>
                  <a:cubicBezTo>
                    <a:pt x="56" y="171"/>
                    <a:pt x="56" y="171"/>
                    <a:pt x="56" y="171"/>
                  </a:cubicBezTo>
                  <a:cubicBezTo>
                    <a:pt x="61" y="173"/>
                    <a:pt x="61" y="173"/>
                    <a:pt x="61" y="173"/>
                  </a:cubicBezTo>
                  <a:cubicBezTo>
                    <a:pt x="64" y="174"/>
                    <a:pt x="67" y="175"/>
                    <a:pt x="70" y="175"/>
                  </a:cubicBezTo>
                  <a:cubicBezTo>
                    <a:pt x="74" y="176"/>
                    <a:pt x="77" y="177"/>
                    <a:pt x="81" y="177"/>
                  </a:cubicBezTo>
                  <a:cubicBezTo>
                    <a:pt x="85" y="177"/>
                    <a:pt x="85" y="177"/>
                    <a:pt x="85" y="177"/>
                  </a:cubicBezTo>
                  <a:cubicBezTo>
                    <a:pt x="83" y="175"/>
                    <a:pt x="83" y="175"/>
                    <a:pt x="83" y="175"/>
                  </a:cubicBezTo>
                  <a:cubicBezTo>
                    <a:pt x="89" y="161"/>
                    <a:pt x="89" y="161"/>
                    <a:pt x="89" y="161"/>
                  </a:cubicBezTo>
                  <a:cubicBezTo>
                    <a:pt x="104" y="159"/>
                    <a:pt x="104" y="159"/>
                    <a:pt x="104" y="159"/>
                  </a:cubicBezTo>
                  <a:cubicBezTo>
                    <a:pt x="113" y="171"/>
                    <a:pt x="113" y="171"/>
                    <a:pt x="113" y="171"/>
                  </a:cubicBezTo>
                  <a:cubicBezTo>
                    <a:pt x="111" y="175"/>
                    <a:pt x="111" y="175"/>
                    <a:pt x="111" y="175"/>
                  </a:cubicBezTo>
                  <a:cubicBezTo>
                    <a:pt x="116" y="173"/>
                    <a:pt x="116" y="173"/>
                    <a:pt x="116" y="173"/>
                  </a:cubicBezTo>
                  <a:cubicBezTo>
                    <a:pt x="122" y="171"/>
                    <a:pt x="128" y="168"/>
                    <a:pt x="134" y="165"/>
                  </a:cubicBezTo>
                  <a:cubicBezTo>
                    <a:pt x="137" y="163"/>
                    <a:pt x="137" y="163"/>
                    <a:pt x="137" y="163"/>
                  </a:cubicBezTo>
                  <a:cubicBezTo>
                    <a:pt x="138" y="162"/>
                    <a:pt x="138" y="162"/>
                    <a:pt x="138" y="162"/>
                  </a:cubicBezTo>
                  <a:cubicBezTo>
                    <a:pt x="137" y="162"/>
                    <a:pt x="137" y="162"/>
                    <a:pt x="137" y="162"/>
                  </a:cubicBezTo>
                  <a:cubicBezTo>
                    <a:pt x="135" y="161"/>
                    <a:pt x="135" y="161"/>
                    <a:pt x="135" y="161"/>
                  </a:cubicBezTo>
                  <a:cubicBezTo>
                    <a:pt x="132" y="147"/>
                    <a:pt x="132" y="147"/>
                    <a:pt x="132" y="147"/>
                  </a:cubicBezTo>
                  <a:cubicBezTo>
                    <a:pt x="143" y="137"/>
                    <a:pt x="143" y="137"/>
                    <a:pt x="143" y="137"/>
                  </a:cubicBezTo>
                  <a:cubicBezTo>
                    <a:pt x="157" y="141"/>
                    <a:pt x="157" y="141"/>
                    <a:pt x="157" y="141"/>
                  </a:cubicBezTo>
                  <a:cubicBezTo>
                    <a:pt x="158" y="144"/>
                    <a:pt x="158" y="144"/>
                    <a:pt x="158" y="144"/>
                  </a:cubicBezTo>
                  <a:cubicBezTo>
                    <a:pt x="159" y="140"/>
                    <a:pt x="159" y="140"/>
                    <a:pt x="159" y="140"/>
                  </a:cubicBezTo>
                  <a:cubicBezTo>
                    <a:pt x="159" y="139"/>
                    <a:pt x="158" y="138"/>
                    <a:pt x="157" y="137"/>
                  </a:cubicBezTo>
                  <a:cubicBezTo>
                    <a:pt x="142" y="132"/>
                    <a:pt x="142" y="132"/>
                    <a:pt x="142" y="132"/>
                  </a:cubicBezTo>
                  <a:cubicBezTo>
                    <a:pt x="127" y="145"/>
                    <a:pt x="127" y="145"/>
                    <a:pt x="127" y="145"/>
                  </a:cubicBezTo>
                  <a:cubicBezTo>
                    <a:pt x="131" y="162"/>
                    <a:pt x="131" y="162"/>
                    <a:pt x="131" y="162"/>
                  </a:cubicBezTo>
                  <a:cubicBezTo>
                    <a:pt x="126" y="165"/>
                    <a:pt x="121" y="167"/>
                    <a:pt x="116" y="169"/>
                  </a:cubicBezTo>
                  <a:cubicBezTo>
                    <a:pt x="106" y="155"/>
                    <a:pt x="106" y="155"/>
                    <a:pt x="106" y="155"/>
                  </a:cubicBezTo>
                  <a:cubicBezTo>
                    <a:pt x="86" y="157"/>
                    <a:pt x="86" y="157"/>
                    <a:pt x="86" y="157"/>
                  </a:cubicBezTo>
                  <a:cubicBezTo>
                    <a:pt x="79" y="173"/>
                    <a:pt x="79" y="173"/>
                    <a:pt x="79" y="173"/>
                  </a:cubicBezTo>
                  <a:cubicBezTo>
                    <a:pt x="76" y="173"/>
                    <a:pt x="74" y="172"/>
                    <a:pt x="71" y="172"/>
                  </a:cubicBezTo>
                  <a:cubicBezTo>
                    <a:pt x="69" y="171"/>
                    <a:pt x="66" y="170"/>
                    <a:pt x="63" y="170"/>
                  </a:cubicBezTo>
                  <a:cubicBezTo>
                    <a:pt x="63" y="152"/>
                    <a:pt x="63" y="152"/>
                    <a:pt x="63" y="152"/>
                  </a:cubicBezTo>
                  <a:cubicBezTo>
                    <a:pt x="46" y="143"/>
                    <a:pt x="46" y="143"/>
                    <a:pt x="46" y="143"/>
                  </a:cubicBezTo>
                  <a:cubicBezTo>
                    <a:pt x="31" y="151"/>
                    <a:pt x="31" y="151"/>
                    <a:pt x="31" y="151"/>
                  </a:cubicBezTo>
                  <a:cubicBezTo>
                    <a:pt x="27" y="148"/>
                    <a:pt x="24" y="144"/>
                    <a:pt x="21" y="139"/>
                  </a:cubicBezTo>
                  <a:cubicBezTo>
                    <a:pt x="31" y="125"/>
                    <a:pt x="31" y="125"/>
                    <a:pt x="31" y="125"/>
                  </a:cubicBezTo>
                  <a:cubicBezTo>
                    <a:pt x="23" y="107"/>
                    <a:pt x="23" y="107"/>
                    <a:pt x="23" y="107"/>
                  </a:cubicBezTo>
                  <a:cubicBezTo>
                    <a:pt x="5" y="106"/>
                    <a:pt x="5" y="106"/>
                    <a:pt x="5" y="106"/>
                  </a:cubicBezTo>
                  <a:cubicBezTo>
                    <a:pt x="4" y="100"/>
                    <a:pt x="4" y="95"/>
                    <a:pt x="4" y="90"/>
                  </a:cubicBezTo>
                  <a:cubicBezTo>
                    <a:pt x="20" y="84"/>
                    <a:pt x="20" y="84"/>
                    <a:pt x="20" y="84"/>
                  </a:cubicBezTo>
                  <a:cubicBezTo>
                    <a:pt x="24" y="65"/>
                    <a:pt x="24" y="65"/>
                    <a:pt x="24" y="65"/>
                  </a:cubicBezTo>
                  <a:cubicBezTo>
                    <a:pt x="11" y="54"/>
                    <a:pt x="11" y="54"/>
                    <a:pt x="11" y="54"/>
                  </a:cubicBezTo>
                  <a:cubicBezTo>
                    <a:pt x="13" y="49"/>
                    <a:pt x="16" y="44"/>
                    <a:pt x="19" y="40"/>
                  </a:cubicBezTo>
                  <a:cubicBezTo>
                    <a:pt x="36" y="45"/>
                    <a:pt x="36" y="45"/>
                    <a:pt x="36" y="45"/>
                  </a:cubicBezTo>
                  <a:cubicBezTo>
                    <a:pt x="50" y="32"/>
                    <a:pt x="50" y="32"/>
                    <a:pt x="50" y="32"/>
                  </a:cubicBezTo>
                  <a:cubicBezTo>
                    <a:pt x="46" y="15"/>
                    <a:pt x="46" y="15"/>
                    <a:pt x="46" y="15"/>
                  </a:cubicBezTo>
                  <a:cubicBezTo>
                    <a:pt x="51" y="12"/>
                    <a:pt x="56" y="10"/>
                    <a:pt x="61" y="8"/>
                  </a:cubicBezTo>
                  <a:cubicBezTo>
                    <a:pt x="71" y="22"/>
                    <a:pt x="71" y="22"/>
                    <a:pt x="71" y="22"/>
                  </a:cubicBezTo>
                  <a:cubicBezTo>
                    <a:pt x="91" y="20"/>
                    <a:pt x="91" y="20"/>
                    <a:pt x="91" y="20"/>
                  </a:cubicBezTo>
                  <a:cubicBezTo>
                    <a:pt x="98" y="4"/>
                    <a:pt x="98" y="4"/>
                    <a:pt x="98" y="4"/>
                  </a:cubicBezTo>
                  <a:cubicBezTo>
                    <a:pt x="101" y="4"/>
                    <a:pt x="103" y="5"/>
                    <a:pt x="106" y="5"/>
                  </a:cubicBezTo>
                  <a:cubicBezTo>
                    <a:pt x="109" y="6"/>
                    <a:pt x="111" y="6"/>
                    <a:pt x="114" y="7"/>
                  </a:cubicBezTo>
                  <a:cubicBezTo>
                    <a:pt x="114" y="25"/>
                    <a:pt x="114" y="25"/>
                    <a:pt x="114" y="25"/>
                  </a:cubicBezTo>
                  <a:cubicBezTo>
                    <a:pt x="131" y="34"/>
                    <a:pt x="131" y="34"/>
                    <a:pt x="131" y="34"/>
                  </a:cubicBezTo>
                  <a:cubicBezTo>
                    <a:pt x="146" y="26"/>
                    <a:pt x="146" y="26"/>
                    <a:pt x="146" y="26"/>
                  </a:cubicBezTo>
                  <a:cubicBezTo>
                    <a:pt x="145" y="25"/>
                    <a:pt x="144" y="24"/>
                    <a:pt x="143" y="23"/>
                  </a:cubicBezTo>
                  <a:cubicBezTo>
                    <a:pt x="131" y="30"/>
                    <a:pt x="131" y="30"/>
                    <a:pt x="131" y="30"/>
                  </a:cubicBezTo>
                  <a:cubicBezTo>
                    <a:pt x="118" y="22"/>
                    <a:pt x="118" y="22"/>
                    <a:pt x="118" y="22"/>
                  </a:cubicBezTo>
                  <a:cubicBezTo>
                    <a:pt x="118" y="7"/>
                    <a:pt x="118" y="7"/>
                    <a:pt x="118" y="7"/>
                  </a:cubicBezTo>
                  <a:cubicBezTo>
                    <a:pt x="121" y="5"/>
                    <a:pt x="121" y="5"/>
                    <a:pt x="121" y="5"/>
                  </a:cubicBezTo>
                  <a:cubicBezTo>
                    <a:pt x="117" y="4"/>
                    <a:pt x="117" y="4"/>
                    <a:pt x="117" y="4"/>
                  </a:cubicBezTo>
                  <a:cubicBezTo>
                    <a:pt x="113" y="3"/>
                    <a:pt x="110" y="2"/>
                    <a:pt x="107" y="1"/>
                  </a:cubicBezTo>
                  <a:cubicBezTo>
                    <a:pt x="104" y="1"/>
                    <a:pt x="100" y="0"/>
                    <a:pt x="96" y="0"/>
                  </a:cubicBezTo>
                  <a:cubicBezTo>
                    <a:pt x="92" y="0"/>
                    <a:pt x="92" y="0"/>
                    <a:pt x="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2" name="Freeform 42">
              <a:extLst>
                <a:ext uri="{FF2B5EF4-FFF2-40B4-BE49-F238E27FC236}">
                  <a16:creationId xmlns:a16="http://schemas.microsoft.com/office/drawing/2014/main" id="{57239AA4-6959-4077-9C6C-8A9764526DC4}"/>
                </a:ext>
              </a:extLst>
            </p:cNvPr>
            <p:cNvSpPr>
              <a:spLocks noEditPoints="1"/>
            </p:cNvSpPr>
            <p:nvPr/>
          </p:nvSpPr>
          <p:spPr bwMode="auto">
            <a:xfrm>
              <a:off x="2377" y="1569"/>
              <a:ext cx="283" cy="264"/>
            </a:xfrm>
            <a:custGeom>
              <a:avLst/>
              <a:gdLst>
                <a:gd name="T0" fmla="*/ 323 w 119"/>
                <a:gd name="T1" fmla="*/ 604 h 111"/>
                <a:gd name="T2" fmla="*/ 95 w 119"/>
                <a:gd name="T3" fmla="*/ 492 h 111"/>
                <a:gd name="T4" fmla="*/ 33 w 119"/>
                <a:gd name="T5" fmla="*/ 283 h 111"/>
                <a:gd name="T6" fmla="*/ 140 w 119"/>
                <a:gd name="T7" fmla="*/ 90 h 111"/>
                <a:gd name="T8" fmla="*/ 323 w 119"/>
                <a:gd name="T9" fmla="*/ 24 h 111"/>
                <a:gd name="T10" fmla="*/ 549 w 119"/>
                <a:gd name="T11" fmla="*/ 136 h 111"/>
                <a:gd name="T12" fmla="*/ 504 w 119"/>
                <a:gd name="T13" fmla="*/ 538 h 111"/>
                <a:gd name="T14" fmla="*/ 323 w 119"/>
                <a:gd name="T15" fmla="*/ 604 h 111"/>
                <a:gd name="T16" fmla="*/ 323 w 119"/>
                <a:gd name="T17" fmla="*/ 0 h 111"/>
                <a:gd name="T18" fmla="*/ 124 w 119"/>
                <a:gd name="T19" fmla="*/ 69 h 111"/>
                <a:gd name="T20" fmla="*/ 12 w 119"/>
                <a:gd name="T21" fmla="*/ 278 h 111"/>
                <a:gd name="T22" fmla="*/ 78 w 119"/>
                <a:gd name="T23" fmla="*/ 509 h 111"/>
                <a:gd name="T24" fmla="*/ 323 w 119"/>
                <a:gd name="T25" fmla="*/ 628 h 111"/>
                <a:gd name="T26" fmla="*/ 514 w 119"/>
                <a:gd name="T27" fmla="*/ 554 h 111"/>
                <a:gd name="T28" fmla="*/ 566 w 119"/>
                <a:gd name="T29" fmla="*/ 119 h 111"/>
                <a:gd name="T30" fmla="*/ 323 w 119"/>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9" h="111">
                  <a:moveTo>
                    <a:pt x="57" y="107"/>
                  </a:moveTo>
                  <a:cubicBezTo>
                    <a:pt x="41" y="107"/>
                    <a:pt x="27" y="100"/>
                    <a:pt x="17" y="87"/>
                  </a:cubicBezTo>
                  <a:cubicBezTo>
                    <a:pt x="8" y="77"/>
                    <a:pt x="4" y="63"/>
                    <a:pt x="6" y="50"/>
                  </a:cubicBezTo>
                  <a:cubicBezTo>
                    <a:pt x="7" y="36"/>
                    <a:pt x="14" y="24"/>
                    <a:pt x="25" y="16"/>
                  </a:cubicBezTo>
                  <a:cubicBezTo>
                    <a:pt x="34" y="8"/>
                    <a:pt x="45" y="4"/>
                    <a:pt x="57" y="4"/>
                  </a:cubicBezTo>
                  <a:cubicBezTo>
                    <a:pt x="72" y="4"/>
                    <a:pt x="87" y="11"/>
                    <a:pt x="97" y="24"/>
                  </a:cubicBezTo>
                  <a:cubicBezTo>
                    <a:pt x="114" y="46"/>
                    <a:pt x="111" y="78"/>
                    <a:pt x="89" y="95"/>
                  </a:cubicBezTo>
                  <a:cubicBezTo>
                    <a:pt x="79" y="103"/>
                    <a:pt x="68" y="107"/>
                    <a:pt x="57" y="107"/>
                  </a:cubicBezTo>
                  <a:moveTo>
                    <a:pt x="57" y="0"/>
                  </a:moveTo>
                  <a:cubicBezTo>
                    <a:pt x="44" y="0"/>
                    <a:pt x="32" y="5"/>
                    <a:pt x="22" y="12"/>
                  </a:cubicBezTo>
                  <a:cubicBezTo>
                    <a:pt x="11" y="22"/>
                    <a:pt x="4" y="35"/>
                    <a:pt x="2" y="49"/>
                  </a:cubicBezTo>
                  <a:cubicBezTo>
                    <a:pt x="0" y="64"/>
                    <a:pt x="4" y="78"/>
                    <a:pt x="14" y="90"/>
                  </a:cubicBezTo>
                  <a:cubicBezTo>
                    <a:pt x="24" y="103"/>
                    <a:pt x="40" y="111"/>
                    <a:pt x="57" y="111"/>
                  </a:cubicBezTo>
                  <a:cubicBezTo>
                    <a:pt x="69" y="111"/>
                    <a:pt x="81" y="106"/>
                    <a:pt x="91" y="98"/>
                  </a:cubicBezTo>
                  <a:cubicBezTo>
                    <a:pt x="115" y="80"/>
                    <a:pt x="119" y="45"/>
                    <a:pt x="100" y="21"/>
                  </a:cubicBezTo>
                  <a:cubicBezTo>
                    <a:pt x="89" y="8"/>
                    <a:pt x="74" y="0"/>
                    <a:pt x="5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3" name="Freeform 43">
              <a:extLst>
                <a:ext uri="{FF2B5EF4-FFF2-40B4-BE49-F238E27FC236}">
                  <a16:creationId xmlns:a16="http://schemas.microsoft.com/office/drawing/2014/main" id="{9FD0E736-D264-4479-8182-7379EEE04118}"/>
                </a:ext>
              </a:extLst>
            </p:cNvPr>
            <p:cNvSpPr>
              <a:spLocks noEditPoints="1"/>
            </p:cNvSpPr>
            <p:nvPr/>
          </p:nvSpPr>
          <p:spPr bwMode="auto">
            <a:xfrm>
              <a:off x="2399" y="1591"/>
              <a:ext cx="237" cy="220"/>
            </a:xfrm>
            <a:custGeom>
              <a:avLst/>
              <a:gdLst>
                <a:gd name="T0" fmla="*/ 270 w 100"/>
                <a:gd name="T1" fmla="*/ 324 h 93"/>
                <a:gd name="T2" fmla="*/ 213 w 100"/>
                <a:gd name="T3" fmla="*/ 303 h 93"/>
                <a:gd name="T4" fmla="*/ 201 w 100"/>
                <a:gd name="T5" fmla="*/ 251 h 93"/>
                <a:gd name="T6" fmla="*/ 225 w 100"/>
                <a:gd name="T7" fmla="*/ 208 h 93"/>
                <a:gd name="T8" fmla="*/ 270 w 100"/>
                <a:gd name="T9" fmla="*/ 189 h 93"/>
                <a:gd name="T10" fmla="*/ 320 w 100"/>
                <a:gd name="T11" fmla="*/ 218 h 93"/>
                <a:gd name="T12" fmla="*/ 308 w 100"/>
                <a:gd name="T13" fmla="*/ 312 h 93"/>
                <a:gd name="T14" fmla="*/ 270 w 100"/>
                <a:gd name="T15" fmla="*/ 324 h 93"/>
                <a:gd name="T16" fmla="*/ 270 w 100"/>
                <a:gd name="T17" fmla="*/ 168 h 93"/>
                <a:gd name="T18" fmla="*/ 213 w 100"/>
                <a:gd name="T19" fmla="*/ 189 h 93"/>
                <a:gd name="T20" fmla="*/ 180 w 100"/>
                <a:gd name="T21" fmla="*/ 251 h 93"/>
                <a:gd name="T22" fmla="*/ 197 w 100"/>
                <a:gd name="T23" fmla="*/ 312 h 93"/>
                <a:gd name="T24" fmla="*/ 270 w 100"/>
                <a:gd name="T25" fmla="*/ 348 h 93"/>
                <a:gd name="T26" fmla="*/ 325 w 100"/>
                <a:gd name="T27" fmla="*/ 331 h 93"/>
                <a:gd name="T28" fmla="*/ 337 w 100"/>
                <a:gd name="T29" fmla="*/ 201 h 93"/>
                <a:gd name="T30" fmla="*/ 270 w 100"/>
                <a:gd name="T31" fmla="*/ 168 h 93"/>
                <a:gd name="T32" fmla="*/ 270 w 100"/>
                <a:gd name="T33" fmla="*/ 499 h 93"/>
                <a:gd name="T34" fmla="*/ 78 w 100"/>
                <a:gd name="T35" fmla="*/ 409 h 93"/>
                <a:gd name="T36" fmla="*/ 28 w 100"/>
                <a:gd name="T37" fmla="*/ 234 h 93"/>
                <a:gd name="T38" fmla="*/ 119 w 100"/>
                <a:gd name="T39" fmla="*/ 73 h 93"/>
                <a:gd name="T40" fmla="*/ 270 w 100"/>
                <a:gd name="T41" fmla="*/ 21 h 93"/>
                <a:gd name="T42" fmla="*/ 455 w 100"/>
                <a:gd name="T43" fmla="*/ 111 h 93"/>
                <a:gd name="T44" fmla="*/ 415 w 100"/>
                <a:gd name="T45" fmla="*/ 447 h 93"/>
                <a:gd name="T46" fmla="*/ 270 w 100"/>
                <a:gd name="T47" fmla="*/ 499 h 93"/>
                <a:gd name="T48" fmla="*/ 270 w 100"/>
                <a:gd name="T49" fmla="*/ 0 h 93"/>
                <a:gd name="T50" fmla="*/ 107 w 100"/>
                <a:gd name="T51" fmla="*/ 57 h 93"/>
                <a:gd name="T52" fmla="*/ 5 w 100"/>
                <a:gd name="T53" fmla="*/ 229 h 93"/>
                <a:gd name="T54" fmla="*/ 62 w 100"/>
                <a:gd name="T55" fmla="*/ 419 h 93"/>
                <a:gd name="T56" fmla="*/ 270 w 100"/>
                <a:gd name="T57" fmla="*/ 520 h 93"/>
                <a:gd name="T58" fmla="*/ 431 w 100"/>
                <a:gd name="T59" fmla="*/ 464 h 93"/>
                <a:gd name="T60" fmla="*/ 472 w 100"/>
                <a:gd name="T61" fmla="*/ 95 h 93"/>
                <a:gd name="T62" fmla="*/ 270 w 100"/>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0" h="93">
                  <a:moveTo>
                    <a:pt x="48" y="58"/>
                  </a:moveTo>
                  <a:cubicBezTo>
                    <a:pt x="44" y="58"/>
                    <a:pt x="41" y="57"/>
                    <a:pt x="38" y="54"/>
                  </a:cubicBezTo>
                  <a:cubicBezTo>
                    <a:pt x="36" y="51"/>
                    <a:pt x="35" y="48"/>
                    <a:pt x="36" y="45"/>
                  </a:cubicBezTo>
                  <a:cubicBezTo>
                    <a:pt x="36" y="42"/>
                    <a:pt x="38" y="39"/>
                    <a:pt x="40" y="37"/>
                  </a:cubicBezTo>
                  <a:cubicBezTo>
                    <a:pt x="42" y="35"/>
                    <a:pt x="45" y="34"/>
                    <a:pt x="48" y="34"/>
                  </a:cubicBezTo>
                  <a:cubicBezTo>
                    <a:pt x="51" y="34"/>
                    <a:pt x="55" y="36"/>
                    <a:pt x="57" y="39"/>
                  </a:cubicBezTo>
                  <a:cubicBezTo>
                    <a:pt x="61" y="44"/>
                    <a:pt x="60" y="52"/>
                    <a:pt x="55" y="56"/>
                  </a:cubicBezTo>
                  <a:cubicBezTo>
                    <a:pt x="53" y="57"/>
                    <a:pt x="50" y="58"/>
                    <a:pt x="48" y="58"/>
                  </a:cubicBezTo>
                  <a:moveTo>
                    <a:pt x="48" y="30"/>
                  </a:moveTo>
                  <a:cubicBezTo>
                    <a:pt x="44" y="30"/>
                    <a:pt x="41" y="32"/>
                    <a:pt x="38" y="34"/>
                  </a:cubicBezTo>
                  <a:cubicBezTo>
                    <a:pt x="34" y="37"/>
                    <a:pt x="32" y="40"/>
                    <a:pt x="32" y="45"/>
                  </a:cubicBezTo>
                  <a:cubicBezTo>
                    <a:pt x="31" y="49"/>
                    <a:pt x="33" y="53"/>
                    <a:pt x="35" y="56"/>
                  </a:cubicBezTo>
                  <a:cubicBezTo>
                    <a:pt x="38" y="60"/>
                    <a:pt x="43" y="62"/>
                    <a:pt x="48" y="62"/>
                  </a:cubicBezTo>
                  <a:cubicBezTo>
                    <a:pt x="51" y="62"/>
                    <a:pt x="55" y="61"/>
                    <a:pt x="58" y="59"/>
                  </a:cubicBezTo>
                  <a:cubicBezTo>
                    <a:pt x="64" y="53"/>
                    <a:pt x="66" y="43"/>
                    <a:pt x="60" y="36"/>
                  </a:cubicBezTo>
                  <a:cubicBezTo>
                    <a:pt x="57" y="33"/>
                    <a:pt x="53" y="30"/>
                    <a:pt x="48" y="30"/>
                  </a:cubicBezTo>
                  <a:moveTo>
                    <a:pt x="48" y="89"/>
                  </a:moveTo>
                  <a:cubicBezTo>
                    <a:pt x="35" y="89"/>
                    <a:pt x="23" y="83"/>
                    <a:pt x="14" y="73"/>
                  </a:cubicBezTo>
                  <a:cubicBezTo>
                    <a:pt x="7" y="64"/>
                    <a:pt x="4" y="53"/>
                    <a:pt x="5" y="42"/>
                  </a:cubicBezTo>
                  <a:cubicBezTo>
                    <a:pt x="7" y="30"/>
                    <a:pt x="12" y="20"/>
                    <a:pt x="21" y="13"/>
                  </a:cubicBezTo>
                  <a:cubicBezTo>
                    <a:pt x="29" y="7"/>
                    <a:pt x="38" y="4"/>
                    <a:pt x="48" y="4"/>
                  </a:cubicBezTo>
                  <a:cubicBezTo>
                    <a:pt x="61" y="4"/>
                    <a:pt x="73" y="10"/>
                    <a:pt x="81" y="20"/>
                  </a:cubicBezTo>
                  <a:cubicBezTo>
                    <a:pt x="96" y="38"/>
                    <a:pt x="93" y="65"/>
                    <a:pt x="74" y="80"/>
                  </a:cubicBezTo>
                  <a:cubicBezTo>
                    <a:pt x="67" y="86"/>
                    <a:pt x="57" y="89"/>
                    <a:pt x="48" y="89"/>
                  </a:cubicBezTo>
                  <a:moveTo>
                    <a:pt x="48" y="0"/>
                  </a:moveTo>
                  <a:cubicBezTo>
                    <a:pt x="37" y="0"/>
                    <a:pt x="27" y="3"/>
                    <a:pt x="19" y="10"/>
                  </a:cubicBezTo>
                  <a:cubicBezTo>
                    <a:pt x="9" y="18"/>
                    <a:pt x="3" y="29"/>
                    <a:pt x="1" y="41"/>
                  </a:cubicBezTo>
                  <a:cubicBezTo>
                    <a:pt x="0" y="54"/>
                    <a:pt x="4" y="66"/>
                    <a:pt x="11" y="75"/>
                  </a:cubicBezTo>
                  <a:cubicBezTo>
                    <a:pt x="20" y="87"/>
                    <a:pt x="33" y="93"/>
                    <a:pt x="48" y="93"/>
                  </a:cubicBezTo>
                  <a:cubicBezTo>
                    <a:pt x="58" y="93"/>
                    <a:pt x="68" y="89"/>
                    <a:pt x="77" y="83"/>
                  </a:cubicBezTo>
                  <a:cubicBezTo>
                    <a:pt x="97" y="67"/>
                    <a:pt x="100" y="37"/>
                    <a:pt x="84" y="17"/>
                  </a:cubicBezTo>
                  <a:cubicBezTo>
                    <a:pt x="75" y="6"/>
                    <a:pt x="62" y="0"/>
                    <a:pt x="4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4" name="Freeform 44">
              <a:extLst>
                <a:ext uri="{FF2B5EF4-FFF2-40B4-BE49-F238E27FC236}">
                  <a16:creationId xmlns:a16="http://schemas.microsoft.com/office/drawing/2014/main" id="{735B5FEC-9EB9-4B1D-B33F-D15110C8DC68}"/>
                </a:ext>
              </a:extLst>
            </p:cNvPr>
            <p:cNvSpPr>
              <a:spLocks noEditPoints="1"/>
            </p:cNvSpPr>
            <p:nvPr/>
          </p:nvSpPr>
          <p:spPr bwMode="auto">
            <a:xfrm>
              <a:off x="2527" y="926"/>
              <a:ext cx="719" cy="717"/>
            </a:xfrm>
            <a:custGeom>
              <a:avLst/>
              <a:gdLst>
                <a:gd name="T0" fmla="*/ 377 w 303"/>
                <a:gd name="T1" fmla="*/ 750 h 302"/>
                <a:gd name="T2" fmla="*/ 1262 w 303"/>
                <a:gd name="T3" fmla="*/ 586 h 302"/>
                <a:gd name="T4" fmla="*/ 850 w 303"/>
                <a:gd name="T5" fmla="*/ 349 h 302"/>
                <a:gd name="T6" fmla="*/ 463 w 303"/>
                <a:gd name="T7" fmla="*/ 1161 h 302"/>
                <a:gd name="T8" fmla="*/ 1165 w 303"/>
                <a:gd name="T9" fmla="*/ 1239 h 302"/>
                <a:gd name="T10" fmla="*/ 850 w 303"/>
                <a:gd name="T11" fmla="*/ 349 h 302"/>
                <a:gd name="T12" fmla="*/ 935 w 303"/>
                <a:gd name="T13" fmla="*/ 21 h 302"/>
                <a:gd name="T14" fmla="*/ 1103 w 303"/>
                <a:gd name="T15" fmla="*/ 226 h 302"/>
                <a:gd name="T16" fmla="*/ 1521 w 303"/>
                <a:gd name="T17" fmla="*/ 356 h 302"/>
                <a:gd name="T18" fmla="*/ 1661 w 303"/>
                <a:gd name="T19" fmla="*/ 677 h 302"/>
                <a:gd name="T20" fmla="*/ 1485 w 303"/>
                <a:gd name="T21" fmla="*/ 1071 h 302"/>
                <a:gd name="T22" fmla="*/ 1369 w 303"/>
                <a:gd name="T23" fmla="*/ 1280 h 302"/>
                <a:gd name="T24" fmla="*/ 1115 w 303"/>
                <a:gd name="T25" fmla="*/ 1641 h 302"/>
                <a:gd name="T26" fmla="*/ 1013 w 303"/>
                <a:gd name="T27" fmla="*/ 1500 h 302"/>
                <a:gd name="T28" fmla="*/ 681 w 303"/>
                <a:gd name="T29" fmla="*/ 1662 h 302"/>
                <a:gd name="T30" fmla="*/ 444 w 303"/>
                <a:gd name="T31" fmla="*/ 1382 h 302"/>
                <a:gd name="T32" fmla="*/ 287 w 303"/>
                <a:gd name="T33" fmla="*/ 1460 h 302"/>
                <a:gd name="T34" fmla="*/ 209 w 303"/>
                <a:gd name="T35" fmla="*/ 1038 h 302"/>
                <a:gd name="T36" fmla="*/ 185 w 303"/>
                <a:gd name="T37" fmla="*/ 807 h 302"/>
                <a:gd name="T38" fmla="*/ 176 w 303"/>
                <a:gd name="T39" fmla="*/ 373 h 302"/>
                <a:gd name="T40" fmla="*/ 434 w 303"/>
                <a:gd name="T41" fmla="*/ 135 h 302"/>
                <a:gd name="T42" fmla="*/ 902 w 303"/>
                <a:gd name="T43" fmla="*/ 0 h 302"/>
                <a:gd name="T44" fmla="*/ 698 w 303"/>
                <a:gd name="T45" fmla="*/ 176 h 302"/>
                <a:gd name="T46" fmla="*/ 591 w 303"/>
                <a:gd name="T47" fmla="*/ 40 h 302"/>
                <a:gd name="T48" fmla="*/ 411 w 303"/>
                <a:gd name="T49" fmla="*/ 140 h 302"/>
                <a:gd name="T50" fmla="*/ 185 w 303"/>
                <a:gd name="T51" fmla="*/ 349 h 302"/>
                <a:gd name="T52" fmla="*/ 66 w 303"/>
                <a:gd name="T53" fmla="*/ 518 h 302"/>
                <a:gd name="T54" fmla="*/ 197 w 303"/>
                <a:gd name="T55" fmla="*/ 636 h 302"/>
                <a:gd name="T56" fmla="*/ 0 w 303"/>
                <a:gd name="T57" fmla="*/ 824 h 302"/>
                <a:gd name="T58" fmla="*/ 28 w 303"/>
                <a:gd name="T59" fmla="*/ 1059 h 302"/>
                <a:gd name="T60" fmla="*/ 259 w 303"/>
                <a:gd name="T61" fmla="*/ 1201 h 302"/>
                <a:gd name="T62" fmla="*/ 157 w 303"/>
                <a:gd name="T63" fmla="*/ 1346 h 302"/>
                <a:gd name="T64" fmla="*/ 292 w 303"/>
                <a:gd name="T65" fmla="*/ 1489 h 302"/>
                <a:gd name="T66" fmla="*/ 311 w 303"/>
                <a:gd name="T67" fmla="*/ 1489 h 302"/>
                <a:gd name="T68" fmla="*/ 574 w 303"/>
                <a:gd name="T69" fmla="*/ 1489 h 302"/>
                <a:gd name="T70" fmla="*/ 579 w 303"/>
                <a:gd name="T71" fmla="*/ 1657 h 302"/>
                <a:gd name="T72" fmla="*/ 800 w 303"/>
                <a:gd name="T73" fmla="*/ 1702 h 302"/>
                <a:gd name="T74" fmla="*/ 1001 w 303"/>
                <a:gd name="T75" fmla="*/ 1527 h 302"/>
                <a:gd name="T76" fmla="*/ 1092 w 303"/>
                <a:gd name="T77" fmla="*/ 1652 h 302"/>
                <a:gd name="T78" fmla="*/ 1289 w 303"/>
                <a:gd name="T79" fmla="*/ 1584 h 302"/>
                <a:gd name="T80" fmla="*/ 1255 w 303"/>
                <a:gd name="T81" fmla="*/ 1410 h 302"/>
                <a:gd name="T82" fmla="*/ 1526 w 303"/>
                <a:gd name="T83" fmla="*/ 1375 h 302"/>
                <a:gd name="T84" fmla="*/ 1644 w 303"/>
                <a:gd name="T85" fmla="*/ 1161 h 302"/>
                <a:gd name="T86" fmla="*/ 1542 w 303"/>
                <a:gd name="T87" fmla="*/ 914 h 302"/>
                <a:gd name="T88" fmla="*/ 1706 w 303"/>
                <a:gd name="T89" fmla="*/ 857 h 302"/>
                <a:gd name="T90" fmla="*/ 1661 w 303"/>
                <a:gd name="T91" fmla="*/ 653 h 302"/>
                <a:gd name="T92" fmla="*/ 1538 w 303"/>
                <a:gd name="T93" fmla="*/ 373 h 302"/>
                <a:gd name="T94" fmla="*/ 1414 w 303"/>
                <a:gd name="T95" fmla="*/ 209 h 302"/>
                <a:gd name="T96" fmla="*/ 1262 w 303"/>
                <a:gd name="T97" fmla="*/ 292 h 302"/>
                <a:gd name="T98" fmla="*/ 1144 w 303"/>
                <a:gd name="T99" fmla="*/ 50 h 302"/>
                <a:gd name="T100" fmla="*/ 923 w 303"/>
                <a:gd name="T101" fmla="*/ 0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3" h="302">
                  <a:moveTo>
                    <a:pt x="151" y="237"/>
                  </a:moveTo>
                  <a:cubicBezTo>
                    <a:pt x="145" y="237"/>
                    <a:pt x="139" y="236"/>
                    <a:pt x="133" y="235"/>
                  </a:cubicBezTo>
                  <a:cubicBezTo>
                    <a:pt x="87" y="225"/>
                    <a:pt x="57" y="179"/>
                    <a:pt x="67" y="133"/>
                  </a:cubicBezTo>
                  <a:cubicBezTo>
                    <a:pt x="75" y="93"/>
                    <a:pt x="111" y="65"/>
                    <a:pt x="151" y="65"/>
                  </a:cubicBezTo>
                  <a:cubicBezTo>
                    <a:pt x="157" y="65"/>
                    <a:pt x="163" y="65"/>
                    <a:pt x="169" y="66"/>
                  </a:cubicBezTo>
                  <a:cubicBezTo>
                    <a:pt x="192" y="71"/>
                    <a:pt x="211" y="84"/>
                    <a:pt x="224" y="104"/>
                  </a:cubicBezTo>
                  <a:cubicBezTo>
                    <a:pt x="236" y="123"/>
                    <a:pt x="240" y="146"/>
                    <a:pt x="236" y="169"/>
                  </a:cubicBezTo>
                  <a:cubicBezTo>
                    <a:pt x="227" y="208"/>
                    <a:pt x="192" y="237"/>
                    <a:pt x="151" y="237"/>
                  </a:cubicBezTo>
                  <a:moveTo>
                    <a:pt x="151" y="62"/>
                  </a:moveTo>
                  <a:cubicBezTo>
                    <a:pt x="131" y="62"/>
                    <a:pt x="112" y="68"/>
                    <a:pt x="96" y="81"/>
                  </a:cubicBezTo>
                  <a:cubicBezTo>
                    <a:pt x="77" y="96"/>
                    <a:pt x="65" y="117"/>
                    <a:pt x="63" y="141"/>
                  </a:cubicBezTo>
                  <a:cubicBezTo>
                    <a:pt x="60" y="164"/>
                    <a:pt x="67" y="188"/>
                    <a:pt x="82" y="206"/>
                  </a:cubicBezTo>
                  <a:cubicBezTo>
                    <a:pt x="99" y="228"/>
                    <a:pt x="124" y="240"/>
                    <a:pt x="151" y="240"/>
                  </a:cubicBezTo>
                  <a:cubicBezTo>
                    <a:pt x="151" y="240"/>
                    <a:pt x="151" y="240"/>
                    <a:pt x="151" y="240"/>
                  </a:cubicBezTo>
                  <a:cubicBezTo>
                    <a:pt x="172" y="240"/>
                    <a:pt x="191" y="233"/>
                    <a:pt x="207" y="220"/>
                  </a:cubicBezTo>
                  <a:cubicBezTo>
                    <a:pt x="225" y="206"/>
                    <a:pt x="237" y="184"/>
                    <a:pt x="240" y="161"/>
                  </a:cubicBezTo>
                  <a:cubicBezTo>
                    <a:pt x="242" y="137"/>
                    <a:pt x="236" y="114"/>
                    <a:pt x="221" y="95"/>
                  </a:cubicBezTo>
                  <a:cubicBezTo>
                    <a:pt x="204" y="74"/>
                    <a:pt x="179" y="62"/>
                    <a:pt x="151" y="62"/>
                  </a:cubicBezTo>
                  <a:moveTo>
                    <a:pt x="122" y="35"/>
                  </a:moveTo>
                  <a:cubicBezTo>
                    <a:pt x="154" y="32"/>
                    <a:pt x="154" y="32"/>
                    <a:pt x="154" y="32"/>
                  </a:cubicBezTo>
                  <a:cubicBezTo>
                    <a:pt x="166" y="4"/>
                    <a:pt x="166" y="4"/>
                    <a:pt x="166" y="4"/>
                  </a:cubicBezTo>
                  <a:cubicBezTo>
                    <a:pt x="172" y="5"/>
                    <a:pt x="177" y="6"/>
                    <a:pt x="182" y="7"/>
                  </a:cubicBezTo>
                  <a:cubicBezTo>
                    <a:pt x="186" y="8"/>
                    <a:pt x="191" y="9"/>
                    <a:pt x="196" y="10"/>
                  </a:cubicBezTo>
                  <a:cubicBezTo>
                    <a:pt x="196" y="40"/>
                    <a:pt x="196" y="40"/>
                    <a:pt x="196" y="40"/>
                  </a:cubicBezTo>
                  <a:cubicBezTo>
                    <a:pt x="224" y="56"/>
                    <a:pt x="224" y="56"/>
                    <a:pt x="224" y="56"/>
                  </a:cubicBezTo>
                  <a:cubicBezTo>
                    <a:pt x="249" y="41"/>
                    <a:pt x="249" y="41"/>
                    <a:pt x="249" y="41"/>
                  </a:cubicBezTo>
                  <a:cubicBezTo>
                    <a:pt x="257" y="48"/>
                    <a:pt x="264" y="55"/>
                    <a:pt x="270" y="63"/>
                  </a:cubicBezTo>
                  <a:cubicBezTo>
                    <a:pt x="252" y="88"/>
                    <a:pt x="252" y="88"/>
                    <a:pt x="252" y="88"/>
                  </a:cubicBezTo>
                  <a:cubicBezTo>
                    <a:pt x="265" y="117"/>
                    <a:pt x="265" y="117"/>
                    <a:pt x="265" y="117"/>
                  </a:cubicBezTo>
                  <a:cubicBezTo>
                    <a:pt x="295" y="120"/>
                    <a:pt x="295" y="120"/>
                    <a:pt x="295" y="120"/>
                  </a:cubicBezTo>
                  <a:cubicBezTo>
                    <a:pt x="297" y="130"/>
                    <a:pt x="298" y="140"/>
                    <a:pt x="299" y="150"/>
                  </a:cubicBezTo>
                  <a:cubicBezTo>
                    <a:pt x="270" y="159"/>
                    <a:pt x="270" y="159"/>
                    <a:pt x="270" y="159"/>
                  </a:cubicBezTo>
                  <a:cubicBezTo>
                    <a:pt x="264" y="190"/>
                    <a:pt x="264" y="190"/>
                    <a:pt x="264" y="190"/>
                  </a:cubicBezTo>
                  <a:cubicBezTo>
                    <a:pt x="286" y="210"/>
                    <a:pt x="286" y="210"/>
                    <a:pt x="286" y="210"/>
                  </a:cubicBezTo>
                  <a:cubicBezTo>
                    <a:pt x="282" y="220"/>
                    <a:pt x="277" y="228"/>
                    <a:pt x="271" y="237"/>
                  </a:cubicBezTo>
                  <a:cubicBezTo>
                    <a:pt x="243" y="227"/>
                    <a:pt x="243" y="227"/>
                    <a:pt x="243" y="227"/>
                  </a:cubicBezTo>
                  <a:cubicBezTo>
                    <a:pt x="219" y="249"/>
                    <a:pt x="219" y="249"/>
                    <a:pt x="219" y="249"/>
                  </a:cubicBezTo>
                  <a:cubicBezTo>
                    <a:pt x="225" y="278"/>
                    <a:pt x="225" y="278"/>
                    <a:pt x="225" y="278"/>
                  </a:cubicBezTo>
                  <a:cubicBezTo>
                    <a:pt x="216" y="283"/>
                    <a:pt x="207" y="287"/>
                    <a:pt x="198" y="291"/>
                  </a:cubicBezTo>
                  <a:cubicBezTo>
                    <a:pt x="191" y="282"/>
                    <a:pt x="191" y="282"/>
                    <a:pt x="191" y="282"/>
                  </a:cubicBezTo>
                  <a:cubicBezTo>
                    <a:pt x="191" y="282"/>
                    <a:pt x="191" y="282"/>
                    <a:pt x="191" y="282"/>
                  </a:cubicBezTo>
                  <a:cubicBezTo>
                    <a:pt x="180" y="266"/>
                    <a:pt x="180" y="266"/>
                    <a:pt x="180" y="266"/>
                  </a:cubicBezTo>
                  <a:cubicBezTo>
                    <a:pt x="148" y="270"/>
                    <a:pt x="148" y="270"/>
                    <a:pt x="148" y="270"/>
                  </a:cubicBezTo>
                  <a:cubicBezTo>
                    <a:pt x="136" y="297"/>
                    <a:pt x="136" y="297"/>
                    <a:pt x="136" y="297"/>
                  </a:cubicBezTo>
                  <a:cubicBezTo>
                    <a:pt x="131" y="297"/>
                    <a:pt x="126" y="296"/>
                    <a:pt x="121" y="295"/>
                  </a:cubicBezTo>
                  <a:cubicBezTo>
                    <a:pt x="116" y="294"/>
                    <a:pt x="111" y="292"/>
                    <a:pt x="107" y="291"/>
                  </a:cubicBezTo>
                  <a:cubicBezTo>
                    <a:pt x="106" y="261"/>
                    <a:pt x="106" y="261"/>
                    <a:pt x="106" y="261"/>
                  </a:cubicBezTo>
                  <a:cubicBezTo>
                    <a:pt x="79" y="245"/>
                    <a:pt x="79" y="245"/>
                    <a:pt x="79" y="245"/>
                  </a:cubicBezTo>
                  <a:cubicBezTo>
                    <a:pt x="53" y="260"/>
                    <a:pt x="53" y="260"/>
                    <a:pt x="53" y="260"/>
                  </a:cubicBezTo>
                  <a:cubicBezTo>
                    <a:pt x="53" y="260"/>
                    <a:pt x="53" y="260"/>
                    <a:pt x="53" y="260"/>
                  </a:cubicBezTo>
                  <a:cubicBezTo>
                    <a:pt x="52" y="260"/>
                    <a:pt x="52" y="259"/>
                    <a:pt x="51" y="259"/>
                  </a:cubicBezTo>
                  <a:cubicBezTo>
                    <a:pt x="45" y="253"/>
                    <a:pt x="38" y="245"/>
                    <a:pt x="33" y="238"/>
                  </a:cubicBezTo>
                  <a:cubicBezTo>
                    <a:pt x="50" y="214"/>
                    <a:pt x="50" y="214"/>
                    <a:pt x="50" y="214"/>
                  </a:cubicBezTo>
                  <a:cubicBezTo>
                    <a:pt x="37" y="184"/>
                    <a:pt x="37" y="184"/>
                    <a:pt x="37" y="184"/>
                  </a:cubicBezTo>
                  <a:cubicBezTo>
                    <a:pt x="7" y="181"/>
                    <a:pt x="7" y="181"/>
                    <a:pt x="7" y="181"/>
                  </a:cubicBezTo>
                  <a:cubicBezTo>
                    <a:pt x="5" y="172"/>
                    <a:pt x="4" y="162"/>
                    <a:pt x="4" y="152"/>
                  </a:cubicBezTo>
                  <a:cubicBezTo>
                    <a:pt x="33" y="143"/>
                    <a:pt x="33" y="143"/>
                    <a:pt x="33" y="143"/>
                  </a:cubicBezTo>
                  <a:cubicBezTo>
                    <a:pt x="39" y="112"/>
                    <a:pt x="39" y="112"/>
                    <a:pt x="39" y="112"/>
                  </a:cubicBezTo>
                  <a:cubicBezTo>
                    <a:pt x="17" y="92"/>
                    <a:pt x="17" y="92"/>
                    <a:pt x="17" y="92"/>
                  </a:cubicBezTo>
                  <a:cubicBezTo>
                    <a:pt x="21" y="83"/>
                    <a:pt x="26" y="74"/>
                    <a:pt x="31" y="66"/>
                  </a:cubicBezTo>
                  <a:cubicBezTo>
                    <a:pt x="60" y="75"/>
                    <a:pt x="60" y="75"/>
                    <a:pt x="60" y="75"/>
                  </a:cubicBezTo>
                  <a:cubicBezTo>
                    <a:pt x="83" y="53"/>
                    <a:pt x="83" y="53"/>
                    <a:pt x="83" y="53"/>
                  </a:cubicBezTo>
                  <a:cubicBezTo>
                    <a:pt x="77" y="24"/>
                    <a:pt x="77" y="24"/>
                    <a:pt x="77" y="24"/>
                  </a:cubicBezTo>
                  <a:cubicBezTo>
                    <a:pt x="86" y="19"/>
                    <a:pt x="95" y="15"/>
                    <a:pt x="105" y="11"/>
                  </a:cubicBezTo>
                  <a:cubicBezTo>
                    <a:pt x="122" y="35"/>
                    <a:pt x="122" y="35"/>
                    <a:pt x="122" y="35"/>
                  </a:cubicBezTo>
                  <a:moveTo>
                    <a:pt x="160" y="0"/>
                  </a:moveTo>
                  <a:cubicBezTo>
                    <a:pt x="162" y="3"/>
                    <a:pt x="162" y="3"/>
                    <a:pt x="162" y="3"/>
                  </a:cubicBezTo>
                  <a:cubicBezTo>
                    <a:pt x="151" y="28"/>
                    <a:pt x="151" y="28"/>
                    <a:pt x="151" y="28"/>
                  </a:cubicBezTo>
                  <a:cubicBezTo>
                    <a:pt x="124" y="31"/>
                    <a:pt x="124" y="31"/>
                    <a:pt x="124" y="31"/>
                  </a:cubicBezTo>
                  <a:cubicBezTo>
                    <a:pt x="108" y="9"/>
                    <a:pt x="108" y="9"/>
                    <a:pt x="108" y="9"/>
                  </a:cubicBezTo>
                  <a:cubicBezTo>
                    <a:pt x="110" y="5"/>
                    <a:pt x="110" y="5"/>
                    <a:pt x="110" y="5"/>
                  </a:cubicBezTo>
                  <a:cubicBezTo>
                    <a:pt x="105" y="7"/>
                    <a:pt x="105" y="7"/>
                    <a:pt x="105" y="7"/>
                  </a:cubicBezTo>
                  <a:cubicBezTo>
                    <a:pt x="94" y="10"/>
                    <a:pt x="83" y="15"/>
                    <a:pt x="73" y="21"/>
                  </a:cubicBezTo>
                  <a:cubicBezTo>
                    <a:pt x="70" y="24"/>
                    <a:pt x="70" y="24"/>
                    <a:pt x="70" y="24"/>
                  </a:cubicBezTo>
                  <a:cubicBezTo>
                    <a:pt x="73" y="25"/>
                    <a:pt x="73" y="25"/>
                    <a:pt x="73" y="25"/>
                  </a:cubicBezTo>
                  <a:cubicBezTo>
                    <a:pt x="79" y="52"/>
                    <a:pt x="79" y="52"/>
                    <a:pt x="79" y="52"/>
                  </a:cubicBezTo>
                  <a:cubicBezTo>
                    <a:pt x="59" y="70"/>
                    <a:pt x="59" y="70"/>
                    <a:pt x="59" y="70"/>
                  </a:cubicBezTo>
                  <a:cubicBezTo>
                    <a:pt x="33" y="62"/>
                    <a:pt x="33" y="62"/>
                    <a:pt x="33" y="62"/>
                  </a:cubicBezTo>
                  <a:cubicBezTo>
                    <a:pt x="32" y="58"/>
                    <a:pt x="32" y="58"/>
                    <a:pt x="32" y="58"/>
                  </a:cubicBezTo>
                  <a:cubicBezTo>
                    <a:pt x="29" y="62"/>
                    <a:pt x="29" y="62"/>
                    <a:pt x="29" y="62"/>
                  </a:cubicBezTo>
                  <a:cubicBezTo>
                    <a:pt x="22" y="71"/>
                    <a:pt x="17" y="81"/>
                    <a:pt x="12" y="92"/>
                  </a:cubicBezTo>
                  <a:cubicBezTo>
                    <a:pt x="10" y="96"/>
                    <a:pt x="10" y="96"/>
                    <a:pt x="10" y="96"/>
                  </a:cubicBezTo>
                  <a:cubicBezTo>
                    <a:pt x="14" y="95"/>
                    <a:pt x="14" y="95"/>
                    <a:pt x="14" y="95"/>
                  </a:cubicBezTo>
                  <a:cubicBezTo>
                    <a:pt x="35" y="113"/>
                    <a:pt x="35" y="113"/>
                    <a:pt x="35" y="113"/>
                  </a:cubicBezTo>
                  <a:cubicBezTo>
                    <a:pt x="29" y="140"/>
                    <a:pt x="29" y="140"/>
                    <a:pt x="29" y="140"/>
                  </a:cubicBezTo>
                  <a:cubicBezTo>
                    <a:pt x="3" y="149"/>
                    <a:pt x="3" y="149"/>
                    <a:pt x="3" y="149"/>
                  </a:cubicBezTo>
                  <a:cubicBezTo>
                    <a:pt x="0" y="146"/>
                    <a:pt x="0" y="146"/>
                    <a:pt x="0" y="146"/>
                  </a:cubicBezTo>
                  <a:cubicBezTo>
                    <a:pt x="0" y="150"/>
                    <a:pt x="0" y="150"/>
                    <a:pt x="0" y="150"/>
                  </a:cubicBezTo>
                  <a:cubicBezTo>
                    <a:pt x="0" y="162"/>
                    <a:pt x="1" y="173"/>
                    <a:pt x="4" y="184"/>
                  </a:cubicBezTo>
                  <a:cubicBezTo>
                    <a:pt x="5" y="188"/>
                    <a:pt x="5" y="188"/>
                    <a:pt x="5" y="188"/>
                  </a:cubicBezTo>
                  <a:cubicBezTo>
                    <a:pt x="7" y="185"/>
                    <a:pt x="7" y="185"/>
                    <a:pt x="7" y="185"/>
                  </a:cubicBezTo>
                  <a:cubicBezTo>
                    <a:pt x="34" y="188"/>
                    <a:pt x="34" y="188"/>
                    <a:pt x="34" y="188"/>
                  </a:cubicBezTo>
                  <a:cubicBezTo>
                    <a:pt x="46" y="213"/>
                    <a:pt x="46" y="213"/>
                    <a:pt x="46" y="213"/>
                  </a:cubicBezTo>
                  <a:cubicBezTo>
                    <a:pt x="29" y="235"/>
                    <a:pt x="29" y="235"/>
                    <a:pt x="29" y="235"/>
                  </a:cubicBezTo>
                  <a:cubicBezTo>
                    <a:pt x="26" y="235"/>
                    <a:pt x="26" y="235"/>
                    <a:pt x="26" y="235"/>
                  </a:cubicBezTo>
                  <a:cubicBezTo>
                    <a:pt x="28" y="239"/>
                    <a:pt x="28" y="239"/>
                    <a:pt x="28" y="239"/>
                  </a:cubicBezTo>
                  <a:cubicBezTo>
                    <a:pt x="34" y="247"/>
                    <a:pt x="40" y="254"/>
                    <a:pt x="48" y="261"/>
                  </a:cubicBezTo>
                  <a:cubicBezTo>
                    <a:pt x="49" y="262"/>
                    <a:pt x="50" y="263"/>
                    <a:pt x="51" y="264"/>
                  </a:cubicBezTo>
                  <a:cubicBezTo>
                    <a:pt x="51" y="264"/>
                    <a:pt x="51" y="264"/>
                    <a:pt x="52" y="264"/>
                  </a:cubicBezTo>
                  <a:cubicBezTo>
                    <a:pt x="52" y="265"/>
                    <a:pt x="52" y="265"/>
                    <a:pt x="52" y="265"/>
                  </a:cubicBezTo>
                  <a:cubicBezTo>
                    <a:pt x="55" y="268"/>
                    <a:pt x="55" y="268"/>
                    <a:pt x="55" y="268"/>
                  </a:cubicBezTo>
                  <a:cubicBezTo>
                    <a:pt x="55" y="264"/>
                    <a:pt x="55" y="264"/>
                    <a:pt x="55" y="264"/>
                  </a:cubicBezTo>
                  <a:cubicBezTo>
                    <a:pt x="56" y="263"/>
                    <a:pt x="56" y="263"/>
                    <a:pt x="56" y="263"/>
                  </a:cubicBezTo>
                  <a:cubicBezTo>
                    <a:pt x="79" y="250"/>
                    <a:pt x="79" y="250"/>
                    <a:pt x="79" y="250"/>
                  </a:cubicBezTo>
                  <a:cubicBezTo>
                    <a:pt x="102" y="264"/>
                    <a:pt x="102" y="264"/>
                    <a:pt x="102" y="264"/>
                  </a:cubicBezTo>
                  <a:cubicBezTo>
                    <a:pt x="103" y="291"/>
                    <a:pt x="103" y="291"/>
                    <a:pt x="103" y="291"/>
                  </a:cubicBezTo>
                  <a:cubicBezTo>
                    <a:pt x="99" y="293"/>
                    <a:pt x="99" y="293"/>
                    <a:pt x="99" y="293"/>
                  </a:cubicBezTo>
                  <a:cubicBezTo>
                    <a:pt x="103" y="294"/>
                    <a:pt x="103" y="294"/>
                    <a:pt x="103" y="294"/>
                  </a:cubicBezTo>
                  <a:cubicBezTo>
                    <a:pt x="109" y="296"/>
                    <a:pt x="115" y="298"/>
                    <a:pt x="120" y="299"/>
                  </a:cubicBezTo>
                  <a:cubicBezTo>
                    <a:pt x="126" y="300"/>
                    <a:pt x="132" y="301"/>
                    <a:pt x="138" y="301"/>
                  </a:cubicBezTo>
                  <a:cubicBezTo>
                    <a:pt x="142" y="302"/>
                    <a:pt x="142" y="302"/>
                    <a:pt x="142" y="302"/>
                  </a:cubicBezTo>
                  <a:cubicBezTo>
                    <a:pt x="140" y="299"/>
                    <a:pt x="140" y="299"/>
                    <a:pt x="140" y="299"/>
                  </a:cubicBezTo>
                  <a:cubicBezTo>
                    <a:pt x="151" y="274"/>
                    <a:pt x="151" y="274"/>
                    <a:pt x="151" y="274"/>
                  </a:cubicBezTo>
                  <a:cubicBezTo>
                    <a:pt x="178" y="271"/>
                    <a:pt x="178" y="271"/>
                    <a:pt x="178" y="271"/>
                  </a:cubicBezTo>
                  <a:cubicBezTo>
                    <a:pt x="186" y="282"/>
                    <a:pt x="186" y="282"/>
                    <a:pt x="186" y="282"/>
                  </a:cubicBezTo>
                  <a:cubicBezTo>
                    <a:pt x="189" y="286"/>
                    <a:pt x="189" y="286"/>
                    <a:pt x="189" y="286"/>
                  </a:cubicBezTo>
                  <a:cubicBezTo>
                    <a:pt x="194" y="293"/>
                    <a:pt x="194" y="293"/>
                    <a:pt x="194" y="293"/>
                  </a:cubicBezTo>
                  <a:cubicBezTo>
                    <a:pt x="193" y="296"/>
                    <a:pt x="193" y="296"/>
                    <a:pt x="193" y="296"/>
                  </a:cubicBezTo>
                  <a:cubicBezTo>
                    <a:pt x="197" y="295"/>
                    <a:pt x="197" y="295"/>
                    <a:pt x="197" y="295"/>
                  </a:cubicBezTo>
                  <a:cubicBezTo>
                    <a:pt x="208" y="291"/>
                    <a:pt x="219" y="287"/>
                    <a:pt x="229" y="281"/>
                  </a:cubicBezTo>
                  <a:cubicBezTo>
                    <a:pt x="233" y="278"/>
                    <a:pt x="233" y="278"/>
                    <a:pt x="233" y="278"/>
                  </a:cubicBezTo>
                  <a:cubicBezTo>
                    <a:pt x="229" y="277"/>
                    <a:pt x="229" y="277"/>
                    <a:pt x="229" y="277"/>
                  </a:cubicBezTo>
                  <a:cubicBezTo>
                    <a:pt x="223" y="250"/>
                    <a:pt x="223" y="250"/>
                    <a:pt x="223" y="250"/>
                  </a:cubicBezTo>
                  <a:cubicBezTo>
                    <a:pt x="244" y="232"/>
                    <a:pt x="244" y="232"/>
                    <a:pt x="244" y="232"/>
                  </a:cubicBezTo>
                  <a:cubicBezTo>
                    <a:pt x="270" y="240"/>
                    <a:pt x="270" y="240"/>
                    <a:pt x="270" y="240"/>
                  </a:cubicBezTo>
                  <a:cubicBezTo>
                    <a:pt x="271" y="244"/>
                    <a:pt x="271" y="244"/>
                    <a:pt x="271" y="244"/>
                  </a:cubicBezTo>
                  <a:cubicBezTo>
                    <a:pt x="273" y="240"/>
                    <a:pt x="273" y="240"/>
                    <a:pt x="273" y="240"/>
                  </a:cubicBezTo>
                  <a:cubicBezTo>
                    <a:pt x="280" y="231"/>
                    <a:pt x="286" y="221"/>
                    <a:pt x="290" y="210"/>
                  </a:cubicBezTo>
                  <a:cubicBezTo>
                    <a:pt x="292" y="206"/>
                    <a:pt x="292" y="206"/>
                    <a:pt x="292" y="206"/>
                  </a:cubicBezTo>
                  <a:cubicBezTo>
                    <a:pt x="288" y="207"/>
                    <a:pt x="288" y="207"/>
                    <a:pt x="288" y="207"/>
                  </a:cubicBezTo>
                  <a:cubicBezTo>
                    <a:pt x="268" y="189"/>
                    <a:pt x="268" y="189"/>
                    <a:pt x="268" y="189"/>
                  </a:cubicBezTo>
                  <a:cubicBezTo>
                    <a:pt x="274" y="162"/>
                    <a:pt x="274" y="162"/>
                    <a:pt x="274" y="162"/>
                  </a:cubicBezTo>
                  <a:cubicBezTo>
                    <a:pt x="300" y="154"/>
                    <a:pt x="300" y="154"/>
                    <a:pt x="300" y="154"/>
                  </a:cubicBezTo>
                  <a:cubicBezTo>
                    <a:pt x="302" y="156"/>
                    <a:pt x="302" y="156"/>
                    <a:pt x="302" y="156"/>
                  </a:cubicBezTo>
                  <a:cubicBezTo>
                    <a:pt x="303" y="152"/>
                    <a:pt x="303" y="152"/>
                    <a:pt x="303" y="152"/>
                  </a:cubicBezTo>
                  <a:cubicBezTo>
                    <a:pt x="303" y="140"/>
                    <a:pt x="301" y="129"/>
                    <a:pt x="299" y="117"/>
                  </a:cubicBezTo>
                  <a:cubicBezTo>
                    <a:pt x="298" y="113"/>
                    <a:pt x="298" y="113"/>
                    <a:pt x="298" y="113"/>
                  </a:cubicBezTo>
                  <a:cubicBezTo>
                    <a:pt x="295" y="116"/>
                    <a:pt x="295" y="116"/>
                    <a:pt x="295" y="116"/>
                  </a:cubicBezTo>
                  <a:cubicBezTo>
                    <a:pt x="268" y="113"/>
                    <a:pt x="268" y="113"/>
                    <a:pt x="268" y="113"/>
                  </a:cubicBezTo>
                  <a:cubicBezTo>
                    <a:pt x="257" y="88"/>
                    <a:pt x="257" y="88"/>
                    <a:pt x="257" y="88"/>
                  </a:cubicBezTo>
                  <a:cubicBezTo>
                    <a:pt x="273" y="66"/>
                    <a:pt x="273" y="66"/>
                    <a:pt x="273" y="66"/>
                  </a:cubicBezTo>
                  <a:cubicBezTo>
                    <a:pt x="277" y="66"/>
                    <a:pt x="277" y="66"/>
                    <a:pt x="277" y="66"/>
                  </a:cubicBezTo>
                  <a:cubicBezTo>
                    <a:pt x="274" y="63"/>
                    <a:pt x="274" y="63"/>
                    <a:pt x="274" y="63"/>
                  </a:cubicBezTo>
                  <a:cubicBezTo>
                    <a:pt x="267" y="53"/>
                    <a:pt x="259" y="45"/>
                    <a:pt x="251" y="37"/>
                  </a:cubicBezTo>
                  <a:cubicBezTo>
                    <a:pt x="247" y="34"/>
                    <a:pt x="247" y="34"/>
                    <a:pt x="247" y="34"/>
                  </a:cubicBezTo>
                  <a:cubicBezTo>
                    <a:pt x="247" y="38"/>
                    <a:pt x="247" y="38"/>
                    <a:pt x="247" y="38"/>
                  </a:cubicBezTo>
                  <a:cubicBezTo>
                    <a:pt x="224" y="52"/>
                    <a:pt x="224" y="52"/>
                    <a:pt x="224" y="52"/>
                  </a:cubicBezTo>
                  <a:cubicBezTo>
                    <a:pt x="200" y="38"/>
                    <a:pt x="200" y="38"/>
                    <a:pt x="200" y="38"/>
                  </a:cubicBezTo>
                  <a:cubicBezTo>
                    <a:pt x="200" y="11"/>
                    <a:pt x="200" y="11"/>
                    <a:pt x="200" y="11"/>
                  </a:cubicBezTo>
                  <a:cubicBezTo>
                    <a:pt x="203" y="9"/>
                    <a:pt x="203" y="9"/>
                    <a:pt x="203" y="9"/>
                  </a:cubicBezTo>
                  <a:cubicBezTo>
                    <a:pt x="199" y="7"/>
                    <a:pt x="199" y="7"/>
                    <a:pt x="199" y="7"/>
                  </a:cubicBezTo>
                  <a:cubicBezTo>
                    <a:pt x="193" y="6"/>
                    <a:pt x="188" y="4"/>
                    <a:pt x="183" y="3"/>
                  </a:cubicBezTo>
                  <a:cubicBezTo>
                    <a:pt x="177" y="2"/>
                    <a:pt x="171" y="1"/>
                    <a:pt x="164" y="0"/>
                  </a:cubicBezTo>
                  <a:cubicBezTo>
                    <a:pt x="160" y="0"/>
                    <a:pt x="160" y="0"/>
                    <a:pt x="1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5" name="Freeform 45">
              <a:extLst>
                <a:ext uri="{FF2B5EF4-FFF2-40B4-BE49-F238E27FC236}">
                  <a16:creationId xmlns:a16="http://schemas.microsoft.com/office/drawing/2014/main" id="{34326312-82AF-4F9B-9B6F-7E37D3077409}"/>
                </a:ext>
              </a:extLst>
            </p:cNvPr>
            <p:cNvSpPr>
              <a:spLocks noEditPoints="1"/>
            </p:cNvSpPr>
            <p:nvPr/>
          </p:nvSpPr>
          <p:spPr bwMode="auto">
            <a:xfrm>
              <a:off x="2660" y="1064"/>
              <a:ext cx="453" cy="441"/>
            </a:xfrm>
            <a:custGeom>
              <a:avLst/>
              <a:gdLst>
                <a:gd name="T0" fmla="*/ 534 w 191"/>
                <a:gd name="T1" fmla="*/ 1024 h 186"/>
                <a:gd name="T2" fmla="*/ 147 w 191"/>
                <a:gd name="T3" fmla="*/ 832 h 186"/>
                <a:gd name="T4" fmla="*/ 40 w 191"/>
                <a:gd name="T5" fmla="*/ 467 h 186"/>
                <a:gd name="T6" fmla="*/ 225 w 191"/>
                <a:gd name="T7" fmla="*/ 130 h 186"/>
                <a:gd name="T8" fmla="*/ 534 w 191"/>
                <a:gd name="T9" fmla="*/ 21 h 186"/>
                <a:gd name="T10" fmla="*/ 927 w 191"/>
                <a:gd name="T11" fmla="*/ 209 h 186"/>
                <a:gd name="T12" fmla="*/ 1034 w 191"/>
                <a:gd name="T13" fmla="*/ 579 h 186"/>
                <a:gd name="T14" fmla="*/ 849 w 191"/>
                <a:gd name="T15" fmla="*/ 910 h 186"/>
                <a:gd name="T16" fmla="*/ 534 w 191"/>
                <a:gd name="T17" fmla="*/ 1024 h 186"/>
                <a:gd name="T18" fmla="*/ 534 w 191"/>
                <a:gd name="T19" fmla="*/ 1024 h 186"/>
                <a:gd name="T20" fmla="*/ 534 w 191"/>
                <a:gd name="T21" fmla="*/ 0 h 186"/>
                <a:gd name="T22" fmla="*/ 209 w 191"/>
                <a:gd name="T23" fmla="*/ 111 h 186"/>
                <a:gd name="T24" fmla="*/ 17 w 191"/>
                <a:gd name="T25" fmla="*/ 460 h 186"/>
                <a:gd name="T26" fmla="*/ 130 w 191"/>
                <a:gd name="T27" fmla="*/ 849 h 186"/>
                <a:gd name="T28" fmla="*/ 534 w 191"/>
                <a:gd name="T29" fmla="*/ 1046 h 186"/>
                <a:gd name="T30" fmla="*/ 534 w 191"/>
                <a:gd name="T31" fmla="*/ 1046 h 186"/>
                <a:gd name="T32" fmla="*/ 861 w 191"/>
                <a:gd name="T33" fmla="*/ 934 h 186"/>
                <a:gd name="T34" fmla="*/ 1058 w 191"/>
                <a:gd name="T35" fmla="*/ 579 h 186"/>
                <a:gd name="T36" fmla="*/ 944 w 191"/>
                <a:gd name="T37" fmla="*/ 197 h 186"/>
                <a:gd name="T38" fmla="*/ 534 w 191"/>
                <a:gd name="T39" fmla="*/ 0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1" h="186">
                  <a:moveTo>
                    <a:pt x="95" y="182"/>
                  </a:moveTo>
                  <a:cubicBezTo>
                    <a:pt x="68" y="182"/>
                    <a:pt x="43" y="170"/>
                    <a:pt x="26" y="148"/>
                  </a:cubicBezTo>
                  <a:cubicBezTo>
                    <a:pt x="11" y="130"/>
                    <a:pt x="4" y="106"/>
                    <a:pt x="7" y="83"/>
                  </a:cubicBezTo>
                  <a:cubicBezTo>
                    <a:pt x="9" y="59"/>
                    <a:pt x="21" y="38"/>
                    <a:pt x="40" y="23"/>
                  </a:cubicBezTo>
                  <a:cubicBezTo>
                    <a:pt x="56" y="10"/>
                    <a:pt x="75" y="4"/>
                    <a:pt x="95" y="4"/>
                  </a:cubicBezTo>
                  <a:cubicBezTo>
                    <a:pt x="123" y="4"/>
                    <a:pt x="148" y="16"/>
                    <a:pt x="165" y="37"/>
                  </a:cubicBezTo>
                  <a:cubicBezTo>
                    <a:pt x="180" y="56"/>
                    <a:pt x="186" y="79"/>
                    <a:pt x="184" y="103"/>
                  </a:cubicBezTo>
                  <a:cubicBezTo>
                    <a:pt x="181" y="126"/>
                    <a:pt x="169" y="148"/>
                    <a:pt x="151" y="162"/>
                  </a:cubicBezTo>
                  <a:cubicBezTo>
                    <a:pt x="135" y="175"/>
                    <a:pt x="116" y="182"/>
                    <a:pt x="95" y="182"/>
                  </a:cubicBezTo>
                  <a:cubicBezTo>
                    <a:pt x="95" y="182"/>
                    <a:pt x="95" y="182"/>
                    <a:pt x="95" y="182"/>
                  </a:cubicBezTo>
                  <a:moveTo>
                    <a:pt x="95" y="0"/>
                  </a:moveTo>
                  <a:cubicBezTo>
                    <a:pt x="74" y="0"/>
                    <a:pt x="54" y="7"/>
                    <a:pt x="37" y="20"/>
                  </a:cubicBezTo>
                  <a:cubicBezTo>
                    <a:pt x="18" y="36"/>
                    <a:pt x="6" y="58"/>
                    <a:pt x="3" y="82"/>
                  </a:cubicBezTo>
                  <a:cubicBezTo>
                    <a:pt x="0" y="107"/>
                    <a:pt x="7" y="131"/>
                    <a:pt x="23" y="151"/>
                  </a:cubicBezTo>
                  <a:cubicBezTo>
                    <a:pt x="40" y="173"/>
                    <a:pt x="67" y="186"/>
                    <a:pt x="95" y="186"/>
                  </a:cubicBezTo>
                  <a:cubicBezTo>
                    <a:pt x="95" y="186"/>
                    <a:pt x="95" y="186"/>
                    <a:pt x="95" y="186"/>
                  </a:cubicBezTo>
                  <a:cubicBezTo>
                    <a:pt x="117" y="186"/>
                    <a:pt x="137" y="179"/>
                    <a:pt x="153" y="166"/>
                  </a:cubicBezTo>
                  <a:cubicBezTo>
                    <a:pt x="173" y="150"/>
                    <a:pt x="185" y="128"/>
                    <a:pt x="188" y="103"/>
                  </a:cubicBezTo>
                  <a:cubicBezTo>
                    <a:pt x="191" y="78"/>
                    <a:pt x="184" y="54"/>
                    <a:pt x="168" y="35"/>
                  </a:cubicBezTo>
                  <a:cubicBezTo>
                    <a:pt x="150" y="13"/>
                    <a:pt x="124" y="0"/>
                    <a:pt x="9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6" name="Freeform 46">
              <a:extLst>
                <a:ext uri="{FF2B5EF4-FFF2-40B4-BE49-F238E27FC236}">
                  <a16:creationId xmlns:a16="http://schemas.microsoft.com/office/drawing/2014/main" id="{F6B4A4A4-9E24-40EB-8FE2-0196E160ED54}"/>
                </a:ext>
              </a:extLst>
            </p:cNvPr>
            <p:cNvSpPr>
              <a:spLocks noEditPoints="1"/>
            </p:cNvSpPr>
            <p:nvPr/>
          </p:nvSpPr>
          <p:spPr bwMode="auto">
            <a:xfrm>
              <a:off x="2676" y="1097"/>
              <a:ext cx="421" cy="373"/>
            </a:xfrm>
            <a:custGeom>
              <a:avLst/>
              <a:gdLst>
                <a:gd name="T0" fmla="*/ 497 w 177"/>
                <a:gd name="T1" fmla="*/ 570 h 157"/>
                <a:gd name="T2" fmla="*/ 402 w 177"/>
                <a:gd name="T3" fmla="*/ 520 h 157"/>
                <a:gd name="T4" fmla="*/ 378 w 177"/>
                <a:gd name="T5" fmla="*/ 430 h 157"/>
                <a:gd name="T6" fmla="*/ 423 w 177"/>
                <a:gd name="T7" fmla="*/ 349 h 157"/>
                <a:gd name="T8" fmla="*/ 497 w 177"/>
                <a:gd name="T9" fmla="*/ 321 h 157"/>
                <a:gd name="T10" fmla="*/ 595 w 177"/>
                <a:gd name="T11" fmla="*/ 366 h 157"/>
                <a:gd name="T12" fmla="*/ 578 w 177"/>
                <a:gd name="T13" fmla="*/ 542 h 157"/>
                <a:gd name="T14" fmla="*/ 497 w 177"/>
                <a:gd name="T15" fmla="*/ 570 h 157"/>
                <a:gd name="T16" fmla="*/ 497 w 177"/>
                <a:gd name="T17" fmla="*/ 299 h 157"/>
                <a:gd name="T18" fmla="*/ 407 w 177"/>
                <a:gd name="T19" fmla="*/ 333 h 157"/>
                <a:gd name="T20" fmla="*/ 357 w 177"/>
                <a:gd name="T21" fmla="*/ 430 h 157"/>
                <a:gd name="T22" fmla="*/ 385 w 177"/>
                <a:gd name="T23" fmla="*/ 537 h 157"/>
                <a:gd name="T24" fmla="*/ 497 w 177"/>
                <a:gd name="T25" fmla="*/ 592 h 157"/>
                <a:gd name="T26" fmla="*/ 595 w 177"/>
                <a:gd name="T27" fmla="*/ 558 h 157"/>
                <a:gd name="T28" fmla="*/ 616 w 177"/>
                <a:gd name="T29" fmla="*/ 356 h 157"/>
                <a:gd name="T30" fmla="*/ 497 w 177"/>
                <a:gd name="T31" fmla="*/ 299 h 157"/>
                <a:gd name="T32" fmla="*/ 497 w 177"/>
                <a:gd name="T33" fmla="*/ 862 h 157"/>
                <a:gd name="T34" fmla="*/ 169 w 177"/>
                <a:gd name="T35" fmla="*/ 706 h 157"/>
                <a:gd name="T36" fmla="*/ 238 w 177"/>
                <a:gd name="T37" fmla="*/ 119 h 157"/>
                <a:gd name="T38" fmla="*/ 497 w 177"/>
                <a:gd name="T39" fmla="*/ 24 h 157"/>
                <a:gd name="T40" fmla="*/ 825 w 177"/>
                <a:gd name="T41" fmla="*/ 181 h 157"/>
                <a:gd name="T42" fmla="*/ 764 w 177"/>
                <a:gd name="T43" fmla="*/ 772 h 157"/>
                <a:gd name="T44" fmla="*/ 497 w 177"/>
                <a:gd name="T45" fmla="*/ 862 h 157"/>
                <a:gd name="T46" fmla="*/ 497 w 177"/>
                <a:gd name="T47" fmla="*/ 0 h 157"/>
                <a:gd name="T48" fmla="*/ 221 w 177"/>
                <a:gd name="T49" fmla="*/ 95 h 157"/>
                <a:gd name="T50" fmla="*/ 152 w 177"/>
                <a:gd name="T51" fmla="*/ 722 h 157"/>
                <a:gd name="T52" fmla="*/ 497 w 177"/>
                <a:gd name="T53" fmla="*/ 886 h 157"/>
                <a:gd name="T54" fmla="*/ 775 w 177"/>
                <a:gd name="T55" fmla="*/ 791 h 157"/>
                <a:gd name="T56" fmla="*/ 849 w 177"/>
                <a:gd name="T57" fmla="*/ 169 h 157"/>
                <a:gd name="T58" fmla="*/ 497 w 177"/>
                <a:gd name="T59" fmla="*/ 0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7" h="157">
                  <a:moveTo>
                    <a:pt x="88" y="101"/>
                  </a:moveTo>
                  <a:cubicBezTo>
                    <a:pt x="82" y="101"/>
                    <a:pt x="75" y="98"/>
                    <a:pt x="71" y="92"/>
                  </a:cubicBezTo>
                  <a:cubicBezTo>
                    <a:pt x="68" y="88"/>
                    <a:pt x="66" y="82"/>
                    <a:pt x="67" y="76"/>
                  </a:cubicBezTo>
                  <a:cubicBezTo>
                    <a:pt x="67" y="71"/>
                    <a:pt x="70" y="65"/>
                    <a:pt x="75" y="62"/>
                  </a:cubicBezTo>
                  <a:cubicBezTo>
                    <a:pt x="79" y="59"/>
                    <a:pt x="83" y="57"/>
                    <a:pt x="88" y="57"/>
                  </a:cubicBezTo>
                  <a:cubicBezTo>
                    <a:pt x="95" y="57"/>
                    <a:pt x="101" y="60"/>
                    <a:pt x="105" y="65"/>
                  </a:cubicBezTo>
                  <a:cubicBezTo>
                    <a:pt x="113" y="75"/>
                    <a:pt x="111" y="88"/>
                    <a:pt x="102" y="96"/>
                  </a:cubicBezTo>
                  <a:cubicBezTo>
                    <a:pt x="98" y="99"/>
                    <a:pt x="93" y="101"/>
                    <a:pt x="88" y="101"/>
                  </a:cubicBezTo>
                  <a:moveTo>
                    <a:pt x="88" y="53"/>
                  </a:moveTo>
                  <a:cubicBezTo>
                    <a:pt x="82" y="53"/>
                    <a:pt x="77" y="55"/>
                    <a:pt x="72" y="59"/>
                  </a:cubicBezTo>
                  <a:cubicBezTo>
                    <a:pt x="67" y="63"/>
                    <a:pt x="63" y="69"/>
                    <a:pt x="63" y="76"/>
                  </a:cubicBezTo>
                  <a:cubicBezTo>
                    <a:pt x="62" y="83"/>
                    <a:pt x="64" y="90"/>
                    <a:pt x="68" y="95"/>
                  </a:cubicBezTo>
                  <a:cubicBezTo>
                    <a:pt x="73" y="101"/>
                    <a:pt x="80" y="105"/>
                    <a:pt x="88" y="105"/>
                  </a:cubicBezTo>
                  <a:cubicBezTo>
                    <a:pt x="94" y="105"/>
                    <a:pt x="100" y="103"/>
                    <a:pt x="105" y="99"/>
                  </a:cubicBezTo>
                  <a:cubicBezTo>
                    <a:pt x="116" y="90"/>
                    <a:pt x="117" y="74"/>
                    <a:pt x="109" y="63"/>
                  </a:cubicBezTo>
                  <a:cubicBezTo>
                    <a:pt x="104" y="56"/>
                    <a:pt x="96" y="53"/>
                    <a:pt x="88" y="53"/>
                  </a:cubicBezTo>
                  <a:moveTo>
                    <a:pt x="88" y="153"/>
                  </a:moveTo>
                  <a:cubicBezTo>
                    <a:pt x="66" y="153"/>
                    <a:pt x="44" y="143"/>
                    <a:pt x="30" y="125"/>
                  </a:cubicBezTo>
                  <a:cubicBezTo>
                    <a:pt x="5" y="93"/>
                    <a:pt x="10" y="46"/>
                    <a:pt x="42" y="21"/>
                  </a:cubicBezTo>
                  <a:cubicBezTo>
                    <a:pt x="55" y="10"/>
                    <a:pt x="71" y="4"/>
                    <a:pt x="88" y="4"/>
                  </a:cubicBezTo>
                  <a:cubicBezTo>
                    <a:pt x="111" y="4"/>
                    <a:pt x="132" y="15"/>
                    <a:pt x="146" y="32"/>
                  </a:cubicBezTo>
                  <a:cubicBezTo>
                    <a:pt x="172" y="64"/>
                    <a:pt x="167" y="111"/>
                    <a:pt x="135" y="137"/>
                  </a:cubicBezTo>
                  <a:cubicBezTo>
                    <a:pt x="121" y="148"/>
                    <a:pt x="105" y="153"/>
                    <a:pt x="88" y="153"/>
                  </a:cubicBezTo>
                  <a:moveTo>
                    <a:pt x="88" y="0"/>
                  </a:moveTo>
                  <a:cubicBezTo>
                    <a:pt x="70" y="0"/>
                    <a:pt x="53" y="6"/>
                    <a:pt x="39" y="17"/>
                  </a:cubicBezTo>
                  <a:cubicBezTo>
                    <a:pt x="6" y="44"/>
                    <a:pt x="0" y="94"/>
                    <a:pt x="27" y="128"/>
                  </a:cubicBezTo>
                  <a:cubicBezTo>
                    <a:pt x="42" y="146"/>
                    <a:pt x="64" y="157"/>
                    <a:pt x="88" y="157"/>
                  </a:cubicBezTo>
                  <a:cubicBezTo>
                    <a:pt x="106" y="157"/>
                    <a:pt x="123" y="151"/>
                    <a:pt x="137" y="140"/>
                  </a:cubicBezTo>
                  <a:cubicBezTo>
                    <a:pt x="171" y="113"/>
                    <a:pt x="177" y="64"/>
                    <a:pt x="150" y="30"/>
                  </a:cubicBezTo>
                  <a:cubicBezTo>
                    <a:pt x="135" y="11"/>
                    <a:pt x="112" y="0"/>
                    <a:pt x="8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7" name="Freeform 47">
              <a:extLst>
                <a:ext uri="{FF2B5EF4-FFF2-40B4-BE49-F238E27FC236}">
                  <a16:creationId xmlns:a16="http://schemas.microsoft.com/office/drawing/2014/main" id="{D712C825-1CFF-4095-88E2-910950B3BAAE}"/>
                </a:ext>
              </a:extLst>
            </p:cNvPr>
            <p:cNvSpPr>
              <a:spLocks/>
            </p:cNvSpPr>
            <p:nvPr/>
          </p:nvSpPr>
          <p:spPr bwMode="auto">
            <a:xfrm>
              <a:off x="3227" y="1702"/>
              <a:ext cx="306" cy="31"/>
            </a:xfrm>
            <a:custGeom>
              <a:avLst/>
              <a:gdLst>
                <a:gd name="T0" fmla="*/ 306 w 306"/>
                <a:gd name="T1" fmla="*/ 31 h 31"/>
                <a:gd name="T2" fmla="*/ 0 w 306"/>
                <a:gd name="T3" fmla="*/ 10 h 31"/>
                <a:gd name="T4" fmla="*/ 0 w 306"/>
                <a:gd name="T5" fmla="*/ 0 h 31"/>
                <a:gd name="T6" fmla="*/ 306 w 306"/>
                <a:gd name="T7" fmla="*/ 21 h 31"/>
                <a:gd name="T8" fmla="*/ 306 w 306"/>
                <a:gd name="T9" fmla="*/ 3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1">
                  <a:moveTo>
                    <a:pt x="306" y="31"/>
                  </a:moveTo>
                  <a:lnTo>
                    <a:pt x="0" y="10"/>
                  </a:lnTo>
                  <a:lnTo>
                    <a:pt x="0" y="0"/>
                  </a:lnTo>
                  <a:lnTo>
                    <a:pt x="306" y="21"/>
                  </a:lnTo>
                  <a:lnTo>
                    <a:pt x="306" y="31"/>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8" name="Freeform 48">
              <a:extLst>
                <a:ext uri="{FF2B5EF4-FFF2-40B4-BE49-F238E27FC236}">
                  <a16:creationId xmlns:a16="http://schemas.microsoft.com/office/drawing/2014/main" id="{73D4AFDF-20B5-4F8A-8B9D-4D578C261740}"/>
                </a:ext>
              </a:extLst>
            </p:cNvPr>
            <p:cNvSpPr>
              <a:spLocks/>
            </p:cNvSpPr>
            <p:nvPr/>
          </p:nvSpPr>
          <p:spPr bwMode="auto">
            <a:xfrm>
              <a:off x="3227" y="1702"/>
              <a:ext cx="306" cy="31"/>
            </a:xfrm>
            <a:custGeom>
              <a:avLst/>
              <a:gdLst>
                <a:gd name="T0" fmla="*/ 306 w 306"/>
                <a:gd name="T1" fmla="*/ 31 h 31"/>
                <a:gd name="T2" fmla="*/ 0 w 306"/>
                <a:gd name="T3" fmla="*/ 10 h 31"/>
                <a:gd name="T4" fmla="*/ 0 w 306"/>
                <a:gd name="T5" fmla="*/ 0 h 31"/>
                <a:gd name="T6" fmla="*/ 306 w 306"/>
                <a:gd name="T7" fmla="*/ 21 h 31"/>
                <a:gd name="T8" fmla="*/ 306 w 306"/>
                <a:gd name="T9" fmla="*/ 3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1">
                  <a:moveTo>
                    <a:pt x="306" y="31"/>
                  </a:moveTo>
                  <a:lnTo>
                    <a:pt x="0" y="10"/>
                  </a:lnTo>
                  <a:lnTo>
                    <a:pt x="0" y="0"/>
                  </a:lnTo>
                  <a:lnTo>
                    <a:pt x="306" y="21"/>
                  </a:lnTo>
                  <a:lnTo>
                    <a:pt x="306"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9" name="Freeform 49">
              <a:extLst>
                <a:ext uri="{FF2B5EF4-FFF2-40B4-BE49-F238E27FC236}">
                  <a16:creationId xmlns:a16="http://schemas.microsoft.com/office/drawing/2014/main" id="{5600B0EB-6833-4AE5-83DA-128C78632BA1}"/>
                </a:ext>
              </a:extLst>
            </p:cNvPr>
            <p:cNvSpPr>
              <a:spLocks/>
            </p:cNvSpPr>
            <p:nvPr/>
          </p:nvSpPr>
          <p:spPr bwMode="auto">
            <a:xfrm>
              <a:off x="2928" y="1916"/>
              <a:ext cx="24" cy="16"/>
            </a:xfrm>
            <a:custGeom>
              <a:avLst/>
              <a:gdLst>
                <a:gd name="T0" fmla="*/ 5 w 10"/>
                <a:gd name="T1" fmla="*/ 0 h 7"/>
                <a:gd name="T2" fmla="*/ 0 w 10"/>
                <a:gd name="T3" fmla="*/ 5 h 7"/>
                <a:gd name="T4" fmla="*/ 0 w 10"/>
                <a:gd name="T5" fmla="*/ 11 h 7"/>
                <a:gd name="T6" fmla="*/ 53 w 10"/>
                <a:gd name="T7" fmla="*/ 37 h 7"/>
                <a:gd name="T8" fmla="*/ 58 w 10"/>
                <a:gd name="T9" fmla="*/ 25 h 7"/>
                <a:gd name="T10" fmla="*/ 5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1" y="0"/>
                    <a:pt x="0" y="1"/>
                    <a:pt x="0" y="1"/>
                  </a:cubicBezTo>
                  <a:cubicBezTo>
                    <a:pt x="0" y="1"/>
                    <a:pt x="0" y="2"/>
                    <a:pt x="0" y="2"/>
                  </a:cubicBezTo>
                  <a:cubicBezTo>
                    <a:pt x="9" y="7"/>
                    <a:pt x="9" y="7"/>
                    <a:pt x="9" y="7"/>
                  </a:cubicBezTo>
                  <a:cubicBezTo>
                    <a:pt x="10" y="5"/>
                    <a:pt x="10" y="5"/>
                    <a:pt x="10" y="5"/>
                  </a:cubicBezTo>
                  <a:cubicBezTo>
                    <a:pt x="1" y="0"/>
                    <a:pt x="1" y="0"/>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0" name="Freeform 50">
              <a:extLst>
                <a:ext uri="{FF2B5EF4-FFF2-40B4-BE49-F238E27FC236}">
                  <a16:creationId xmlns:a16="http://schemas.microsoft.com/office/drawing/2014/main" id="{B9FF150C-CC45-4705-9035-1FAEFABDBB09}"/>
                </a:ext>
              </a:extLst>
            </p:cNvPr>
            <p:cNvSpPr>
              <a:spLocks/>
            </p:cNvSpPr>
            <p:nvPr/>
          </p:nvSpPr>
          <p:spPr bwMode="auto">
            <a:xfrm>
              <a:off x="2926" y="1913"/>
              <a:ext cx="4" cy="7"/>
            </a:xfrm>
            <a:custGeom>
              <a:avLst/>
              <a:gdLst>
                <a:gd name="T0" fmla="*/ 4 w 2"/>
                <a:gd name="T1" fmla="*/ 0 h 3"/>
                <a:gd name="T2" fmla="*/ 0 w 2"/>
                <a:gd name="T3" fmla="*/ 12 h 3"/>
                <a:gd name="T4" fmla="*/ 4 w 2"/>
                <a:gd name="T5" fmla="*/ 16 h 3"/>
                <a:gd name="T6" fmla="*/ 4 w 2"/>
                <a:gd name="T7" fmla="*/ 12 h 3"/>
                <a:gd name="T8" fmla="*/ 8 w 2"/>
                <a:gd name="T9" fmla="*/ 5 h 3"/>
                <a:gd name="T10" fmla="*/ 4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0" y="2"/>
                    <a:pt x="0" y="2"/>
                    <a:pt x="0" y="2"/>
                  </a:cubicBezTo>
                  <a:cubicBezTo>
                    <a:pt x="1" y="3"/>
                    <a:pt x="1" y="3"/>
                    <a:pt x="1" y="3"/>
                  </a:cubicBezTo>
                  <a:cubicBezTo>
                    <a:pt x="1" y="3"/>
                    <a:pt x="1" y="2"/>
                    <a:pt x="1" y="2"/>
                  </a:cubicBezTo>
                  <a:cubicBezTo>
                    <a:pt x="1" y="2"/>
                    <a:pt x="2" y="1"/>
                    <a:pt x="2" y="1"/>
                  </a:cubicBezTo>
                  <a:cubicBezTo>
                    <a:pt x="1" y="0"/>
                    <a:pt x="1" y="0"/>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1" name="Freeform 51">
              <a:extLst>
                <a:ext uri="{FF2B5EF4-FFF2-40B4-BE49-F238E27FC236}">
                  <a16:creationId xmlns:a16="http://schemas.microsoft.com/office/drawing/2014/main" id="{F360FF55-1FD5-4A1F-BDBC-9480BFA32131}"/>
                </a:ext>
              </a:extLst>
            </p:cNvPr>
            <p:cNvSpPr>
              <a:spLocks/>
            </p:cNvSpPr>
            <p:nvPr/>
          </p:nvSpPr>
          <p:spPr bwMode="auto">
            <a:xfrm>
              <a:off x="2705" y="1776"/>
              <a:ext cx="21" cy="28"/>
            </a:xfrm>
            <a:custGeom>
              <a:avLst/>
              <a:gdLst>
                <a:gd name="T0" fmla="*/ 12 w 9"/>
                <a:gd name="T1" fmla="*/ 0 h 12"/>
                <a:gd name="T2" fmla="*/ 12 w 9"/>
                <a:gd name="T3" fmla="*/ 16 h 12"/>
                <a:gd name="T4" fmla="*/ 5 w 9"/>
                <a:gd name="T5" fmla="*/ 16 h 12"/>
                <a:gd name="T6" fmla="*/ 0 w 9"/>
                <a:gd name="T7" fmla="*/ 21 h 12"/>
                <a:gd name="T8" fmla="*/ 0 w 9"/>
                <a:gd name="T9" fmla="*/ 28 h 12"/>
                <a:gd name="T10" fmla="*/ 12 w 9"/>
                <a:gd name="T11" fmla="*/ 21 h 12"/>
                <a:gd name="T12" fmla="*/ 37 w 9"/>
                <a:gd name="T13" fmla="*/ 49 h 12"/>
                <a:gd name="T14" fmla="*/ 33 w 9"/>
                <a:gd name="T15" fmla="*/ 65 h 12"/>
                <a:gd name="T16" fmla="*/ 49 w 9"/>
                <a:gd name="T17" fmla="*/ 37 h 12"/>
                <a:gd name="T18" fmla="*/ 21 w 9"/>
                <a:gd name="T19" fmla="*/ 12 h 12"/>
                <a:gd name="T20" fmla="*/ 12 w 9"/>
                <a:gd name="T21" fmla="*/ 16 h 12"/>
                <a:gd name="T22" fmla="*/ 12 w 9"/>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12">
                  <a:moveTo>
                    <a:pt x="2" y="0"/>
                  </a:moveTo>
                  <a:cubicBezTo>
                    <a:pt x="2" y="3"/>
                    <a:pt x="2" y="3"/>
                    <a:pt x="2" y="3"/>
                  </a:cubicBezTo>
                  <a:cubicBezTo>
                    <a:pt x="2" y="3"/>
                    <a:pt x="1" y="3"/>
                    <a:pt x="1" y="3"/>
                  </a:cubicBezTo>
                  <a:cubicBezTo>
                    <a:pt x="0" y="4"/>
                    <a:pt x="0" y="4"/>
                    <a:pt x="0" y="4"/>
                  </a:cubicBezTo>
                  <a:cubicBezTo>
                    <a:pt x="0" y="5"/>
                    <a:pt x="0" y="5"/>
                    <a:pt x="0" y="5"/>
                  </a:cubicBezTo>
                  <a:cubicBezTo>
                    <a:pt x="1" y="5"/>
                    <a:pt x="1" y="4"/>
                    <a:pt x="2" y="4"/>
                  </a:cubicBezTo>
                  <a:cubicBezTo>
                    <a:pt x="4" y="4"/>
                    <a:pt x="6" y="6"/>
                    <a:pt x="7" y="9"/>
                  </a:cubicBezTo>
                  <a:cubicBezTo>
                    <a:pt x="7" y="10"/>
                    <a:pt x="7" y="11"/>
                    <a:pt x="6" y="12"/>
                  </a:cubicBezTo>
                  <a:cubicBezTo>
                    <a:pt x="8" y="11"/>
                    <a:pt x="9" y="9"/>
                    <a:pt x="9" y="7"/>
                  </a:cubicBezTo>
                  <a:cubicBezTo>
                    <a:pt x="8" y="4"/>
                    <a:pt x="6" y="2"/>
                    <a:pt x="4" y="2"/>
                  </a:cubicBezTo>
                  <a:cubicBezTo>
                    <a:pt x="3" y="2"/>
                    <a:pt x="3" y="3"/>
                    <a:pt x="2" y="3"/>
                  </a:cubicBezTo>
                  <a:cubicBezTo>
                    <a:pt x="2" y="0"/>
                    <a:pt x="2" y="0"/>
                    <a:pt x="2"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2" name="Freeform 52">
              <a:extLst>
                <a:ext uri="{FF2B5EF4-FFF2-40B4-BE49-F238E27FC236}">
                  <a16:creationId xmlns:a16="http://schemas.microsoft.com/office/drawing/2014/main" id="{CA018EF4-8633-4FF6-BA43-29892CFFA22A}"/>
                </a:ext>
              </a:extLst>
            </p:cNvPr>
            <p:cNvSpPr>
              <a:spLocks/>
            </p:cNvSpPr>
            <p:nvPr/>
          </p:nvSpPr>
          <p:spPr bwMode="auto">
            <a:xfrm>
              <a:off x="2705" y="1783"/>
              <a:ext cx="2" cy="2"/>
            </a:xfrm>
            <a:custGeom>
              <a:avLst/>
              <a:gdLst>
                <a:gd name="T0" fmla="*/ 4 w 1"/>
                <a:gd name="T1" fmla="*/ 0 h 1"/>
                <a:gd name="T2" fmla="*/ 0 w 1"/>
                <a:gd name="T3" fmla="*/ 4 h 1"/>
                <a:gd name="T4" fmla="*/ 0 w 1"/>
                <a:gd name="T5" fmla="*/ 4 h 1"/>
                <a:gd name="T6" fmla="*/ 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1"/>
                    <a:pt x="0" y="1"/>
                  </a:cubicBezTo>
                  <a:cubicBezTo>
                    <a:pt x="0" y="1"/>
                    <a:pt x="0" y="1"/>
                    <a:pt x="0" y="1"/>
                  </a:cubicBezTo>
                  <a:cubicBezTo>
                    <a:pt x="0" y="1"/>
                    <a:pt x="0" y="1"/>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3" name="Freeform 53">
              <a:extLst>
                <a:ext uri="{FF2B5EF4-FFF2-40B4-BE49-F238E27FC236}">
                  <a16:creationId xmlns:a16="http://schemas.microsoft.com/office/drawing/2014/main" id="{FAD57C19-9338-4DCE-80DF-2D31ABE74479}"/>
                </a:ext>
              </a:extLst>
            </p:cNvPr>
            <p:cNvSpPr>
              <a:spLocks/>
            </p:cNvSpPr>
            <p:nvPr/>
          </p:nvSpPr>
          <p:spPr bwMode="auto">
            <a:xfrm>
              <a:off x="2705" y="1785"/>
              <a:ext cx="0" cy="2"/>
            </a:xfrm>
            <a:custGeom>
              <a:avLst/>
              <a:gdLst>
                <a:gd name="T0" fmla="*/ 0 h 1"/>
                <a:gd name="T1" fmla="*/ 4 h 1"/>
                <a:gd name="T2" fmla="*/ 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cubicBezTo>
                    <a:pt x="0" y="0"/>
                    <a:pt x="0" y="0"/>
                    <a:pt x="0"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4" name="Freeform 54">
              <a:extLst>
                <a:ext uri="{FF2B5EF4-FFF2-40B4-BE49-F238E27FC236}">
                  <a16:creationId xmlns:a16="http://schemas.microsoft.com/office/drawing/2014/main" id="{FC71413C-FF09-48EA-9A07-78459351A86A}"/>
                </a:ext>
              </a:extLst>
            </p:cNvPr>
            <p:cNvSpPr>
              <a:spLocks/>
            </p:cNvSpPr>
            <p:nvPr/>
          </p:nvSpPr>
          <p:spPr bwMode="auto">
            <a:xfrm>
              <a:off x="2702" y="1785"/>
              <a:ext cx="3" cy="2"/>
            </a:xfrm>
            <a:custGeom>
              <a:avLst/>
              <a:gdLst>
                <a:gd name="T0" fmla="*/ 9 w 1"/>
                <a:gd name="T1" fmla="*/ 0 h 1"/>
                <a:gd name="T2" fmla="*/ 0 w 1"/>
                <a:gd name="T3" fmla="*/ 4 h 1"/>
                <a:gd name="T4" fmla="*/ 9 w 1"/>
                <a:gd name="T5" fmla="*/ 4 h 1"/>
                <a:gd name="T6" fmla="*/ 9 w 1"/>
                <a:gd name="T7" fmla="*/ 0 h 1"/>
                <a:gd name="T8" fmla="*/ 9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1" y="0"/>
                    <a:pt x="0" y="1"/>
                    <a:pt x="0" y="1"/>
                  </a:cubicBezTo>
                  <a:cubicBezTo>
                    <a:pt x="0" y="1"/>
                    <a:pt x="1" y="1"/>
                    <a:pt x="1" y="1"/>
                  </a:cubicBezTo>
                  <a:cubicBezTo>
                    <a:pt x="1" y="1"/>
                    <a:pt x="1" y="0"/>
                    <a:pt x="1" y="0"/>
                  </a:cubicBezTo>
                  <a:cubicBezTo>
                    <a:pt x="1" y="0"/>
                    <a:pt x="1" y="0"/>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5" name="Freeform 55">
              <a:extLst>
                <a:ext uri="{FF2B5EF4-FFF2-40B4-BE49-F238E27FC236}">
                  <a16:creationId xmlns:a16="http://schemas.microsoft.com/office/drawing/2014/main" id="{1493A9D5-490C-4695-AB7D-E829010CDD22}"/>
                </a:ext>
              </a:extLst>
            </p:cNvPr>
            <p:cNvSpPr>
              <a:spLocks noEditPoints="1"/>
            </p:cNvSpPr>
            <p:nvPr/>
          </p:nvSpPr>
          <p:spPr bwMode="auto">
            <a:xfrm>
              <a:off x="2133" y="1771"/>
              <a:ext cx="596" cy="557"/>
            </a:xfrm>
            <a:custGeom>
              <a:avLst/>
              <a:gdLst>
                <a:gd name="T0" fmla="*/ 66 w 251"/>
                <a:gd name="T1" fmla="*/ 1235 h 235"/>
                <a:gd name="T2" fmla="*/ 90 w 251"/>
                <a:gd name="T3" fmla="*/ 1185 h 235"/>
                <a:gd name="T4" fmla="*/ 102 w 251"/>
                <a:gd name="T5" fmla="*/ 1197 h 235"/>
                <a:gd name="T6" fmla="*/ 107 w 251"/>
                <a:gd name="T7" fmla="*/ 1259 h 235"/>
                <a:gd name="T8" fmla="*/ 102 w 251"/>
                <a:gd name="T9" fmla="*/ 1259 h 235"/>
                <a:gd name="T10" fmla="*/ 936 w 251"/>
                <a:gd name="T11" fmla="*/ 808 h 235"/>
                <a:gd name="T12" fmla="*/ 952 w 251"/>
                <a:gd name="T13" fmla="*/ 758 h 235"/>
                <a:gd name="T14" fmla="*/ 964 w 251"/>
                <a:gd name="T15" fmla="*/ 770 h 235"/>
                <a:gd name="T16" fmla="*/ 969 w 251"/>
                <a:gd name="T17" fmla="*/ 832 h 235"/>
                <a:gd name="T18" fmla="*/ 964 w 251"/>
                <a:gd name="T19" fmla="*/ 832 h 235"/>
                <a:gd name="T20" fmla="*/ 463 w 251"/>
                <a:gd name="T21" fmla="*/ 389 h 235"/>
                <a:gd name="T22" fmla="*/ 484 w 251"/>
                <a:gd name="T23" fmla="*/ 337 h 235"/>
                <a:gd name="T24" fmla="*/ 492 w 251"/>
                <a:gd name="T25" fmla="*/ 348 h 235"/>
                <a:gd name="T26" fmla="*/ 496 w 251"/>
                <a:gd name="T27" fmla="*/ 410 h 235"/>
                <a:gd name="T28" fmla="*/ 492 w 251"/>
                <a:gd name="T29" fmla="*/ 410 h 235"/>
                <a:gd name="T30" fmla="*/ 473 w 251"/>
                <a:gd name="T31" fmla="*/ 292 h 235"/>
                <a:gd name="T32" fmla="*/ 406 w 251"/>
                <a:gd name="T33" fmla="*/ 398 h 235"/>
                <a:gd name="T34" fmla="*/ 119 w 251"/>
                <a:gd name="T35" fmla="*/ 1140 h 235"/>
                <a:gd name="T36" fmla="*/ 85 w 251"/>
                <a:gd name="T37" fmla="*/ 1140 h 235"/>
                <a:gd name="T38" fmla="*/ 12 w 251"/>
                <a:gd name="T39" fmla="*/ 1247 h 235"/>
                <a:gd name="T40" fmla="*/ 119 w 251"/>
                <a:gd name="T41" fmla="*/ 1315 h 235"/>
                <a:gd name="T42" fmla="*/ 185 w 251"/>
                <a:gd name="T43" fmla="*/ 1214 h 235"/>
                <a:gd name="T44" fmla="*/ 463 w 251"/>
                <a:gd name="T45" fmla="*/ 467 h 235"/>
                <a:gd name="T46" fmla="*/ 508 w 251"/>
                <a:gd name="T47" fmla="*/ 467 h 235"/>
                <a:gd name="T48" fmla="*/ 570 w 251"/>
                <a:gd name="T49" fmla="*/ 434 h 235"/>
                <a:gd name="T50" fmla="*/ 874 w 251"/>
                <a:gd name="T51" fmla="*/ 820 h 235"/>
                <a:gd name="T52" fmla="*/ 981 w 251"/>
                <a:gd name="T53" fmla="*/ 886 h 235"/>
                <a:gd name="T54" fmla="*/ 1054 w 251"/>
                <a:gd name="T55" fmla="*/ 787 h 235"/>
                <a:gd name="T56" fmla="*/ 1213 w 251"/>
                <a:gd name="T57" fmla="*/ 377 h 235"/>
                <a:gd name="T58" fmla="*/ 1021 w 251"/>
                <a:gd name="T59" fmla="*/ 735 h 235"/>
                <a:gd name="T60" fmla="*/ 947 w 251"/>
                <a:gd name="T61" fmla="*/ 713 h 235"/>
                <a:gd name="T62" fmla="*/ 886 w 251"/>
                <a:gd name="T63" fmla="*/ 758 h 235"/>
                <a:gd name="T64" fmla="*/ 582 w 251"/>
                <a:gd name="T65" fmla="*/ 360 h 235"/>
                <a:gd name="T66" fmla="*/ 1304 w 251"/>
                <a:gd name="T67" fmla="*/ 173 h 235"/>
                <a:gd name="T68" fmla="*/ 1194 w 251"/>
                <a:gd name="T69" fmla="*/ 348 h 235"/>
                <a:gd name="T70" fmla="*/ 1304 w 251"/>
                <a:gd name="T71" fmla="*/ 173 h 235"/>
                <a:gd name="T72" fmla="*/ 1399 w 251"/>
                <a:gd name="T73" fmla="*/ 140 h 235"/>
                <a:gd name="T74" fmla="*/ 1394 w 251"/>
                <a:gd name="T75" fmla="*/ 152 h 235"/>
                <a:gd name="T76" fmla="*/ 1415 w 251"/>
                <a:gd name="T77" fmla="*/ 135 h 235"/>
                <a:gd name="T78" fmla="*/ 1304 w 251"/>
                <a:gd name="T79" fmla="*/ 130 h 235"/>
                <a:gd name="T80" fmla="*/ 1292 w 251"/>
                <a:gd name="T81" fmla="*/ 147 h 235"/>
                <a:gd name="T82" fmla="*/ 1308 w 251"/>
                <a:gd name="T83" fmla="*/ 152 h 235"/>
                <a:gd name="T84" fmla="*/ 1342 w 251"/>
                <a:gd name="T85" fmla="*/ 152 h 235"/>
                <a:gd name="T86" fmla="*/ 1370 w 251"/>
                <a:gd name="T87" fmla="*/ 147 h 235"/>
                <a:gd name="T88" fmla="*/ 1304 w 251"/>
                <a:gd name="T89" fmla="*/ 0 h 235"/>
                <a:gd name="T90" fmla="*/ 1285 w 251"/>
                <a:gd name="T91" fmla="*/ 107 h 235"/>
                <a:gd name="T92" fmla="*/ 1296 w 251"/>
                <a:gd name="T93" fmla="*/ 95 h 235"/>
                <a:gd name="T94" fmla="*/ 1308 w 251"/>
                <a:gd name="T95" fmla="*/ 0 h 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1" h="235">
                  <a:moveTo>
                    <a:pt x="18" y="224"/>
                  </a:moveTo>
                  <a:cubicBezTo>
                    <a:pt x="15" y="224"/>
                    <a:pt x="13" y="222"/>
                    <a:pt x="12" y="220"/>
                  </a:cubicBezTo>
                  <a:cubicBezTo>
                    <a:pt x="12" y="217"/>
                    <a:pt x="14" y="214"/>
                    <a:pt x="16" y="213"/>
                  </a:cubicBezTo>
                  <a:cubicBezTo>
                    <a:pt x="16" y="211"/>
                    <a:pt x="16" y="211"/>
                    <a:pt x="16" y="211"/>
                  </a:cubicBezTo>
                  <a:cubicBezTo>
                    <a:pt x="17" y="213"/>
                    <a:pt x="17" y="213"/>
                    <a:pt x="17" y="213"/>
                  </a:cubicBezTo>
                  <a:cubicBezTo>
                    <a:pt x="17" y="213"/>
                    <a:pt x="17" y="213"/>
                    <a:pt x="18" y="213"/>
                  </a:cubicBezTo>
                  <a:cubicBezTo>
                    <a:pt x="20" y="213"/>
                    <a:pt x="22" y="215"/>
                    <a:pt x="23" y="218"/>
                  </a:cubicBezTo>
                  <a:cubicBezTo>
                    <a:pt x="23" y="220"/>
                    <a:pt x="22" y="223"/>
                    <a:pt x="19" y="224"/>
                  </a:cubicBezTo>
                  <a:cubicBezTo>
                    <a:pt x="19" y="224"/>
                    <a:pt x="19" y="224"/>
                    <a:pt x="19" y="224"/>
                  </a:cubicBezTo>
                  <a:cubicBezTo>
                    <a:pt x="18" y="224"/>
                    <a:pt x="18" y="224"/>
                    <a:pt x="18" y="224"/>
                  </a:cubicBezTo>
                  <a:moveTo>
                    <a:pt x="171" y="148"/>
                  </a:moveTo>
                  <a:cubicBezTo>
                    <a:pt x="169" y="148"/>
                    <a:pt x="166" y="146"/>
                    <a:pt x="166" y="144"/>
                  </a:cubicBezTo>
                  <a:cubicBezTo>
                    <a:pt x="165" y="141"/>
                    <a:pt x="167" y="138"/>
                    <a:pt x="170" y="138"/>
                  </a:cubicBezTo>
                  <a:cubicBezTo>
                    <a:pt x="169" y="135"/>
                    <a:pt x="169" y="135"/>
                    <a:pt x="169" y="135"/>
                  </a:cubicBezTo>
                  <a:cubicBezTo>
                    <a:pt x="170" y="138"/>
                    <a:pt x="170" y="138"/>
                    <a:pt x="170" y="138"/>
                  </a:cubicBezTo>
                  <a:cubicBezTo>
                    <a:pt x="170" y="137"/>
                    <a:pt x="171" y="137"/>
                    <a:pt x="171" y="137"/>
                  </a:cubicBezTo>
                  <a:cubicBezTo>
                    <a:pt x="174" y="137"/>
                    <a:pt x="176" y="139"/>
                    <a:pt x="176" y="142"/>
                  </a:cubicBezTo>
                  <a:cubicBezTo>
                    <a:pt x="177" y="145"/>
                    <a:pt x="175" y="147"/>
                    <a:pt x="172" y="148"/>
                  </a:cubicBezTo>
                  <a:cubicBezTo>
                    <a:pt x="172" y="148"/>
                    <a:pt x="172" y="148"/>
                    <a:pt x="172" y="148"/>
                  </a:cubicBezTo>
                  <a:cubicBezTo>
                    <a:pt x="172" y="148"/>
                    <a:pt x="171" y="148"/>
                    <a:pt x="171" y="148"/>
                  </a:cubicBezTo>
                  <a:moveTo>
                    <a:pt x="87" y="73"/>
                  </a:moveTo>
                  <a:cubicBezTo>
                    <a:pt x="85" y="73"/>
                    <a:pt x="83" y="71"/>
                    <a:pt x="82" y="69"/>
                  </a:cubicBezTo>
                  <a:cubicBezTo>
                    <a:pt x="82" y="66"/>
                    <a:pt x="83" y="63"/>
                    <a:pt x="86" y="62"/>
                  </a:cubicBezTo>
                  <a:cubicBezTo>
                    <a:pt x="86" y="60"/>
                    <a:pt x="86" y="60"/>
                    <a:pt x="86" y="60"/>
                  </a:cubicBezTo>
                  <a:cubicBezTo>
                    <a:pt x="86" y="62"/>
                    <a:pt x="86" y="62"/>
                    <a:pt x="86" y="62"/>
                  </a:cubicBezTo>
                  <a:cubicBezTo>
                    <a:pt x="87" y="62"/>
                    <a:pt x="87" y="62"/>
                    <a:pt x="87" y="62"/>
                  </a:cubicBezTo>
                  <a:cubicBezTo>
                    <a:pt x="90" y="62"/>
                    <a:pt x="92" y="64"/>
                    <a:pt x="93" y="67"/>
                  </a:cubicBezTo>
                  <a:cubicBezTo>
                    <a:pt x="93" y="69"/>
                    <a:pt x="91" y="72"/>
                    <a:pt x="88" y="73"/>
                  </a:cubicBezTo>
                  <a:cubicBezTo>
                    <a:pt x="88" y="73"/>
                    <a:pt x="88" y="73"/>
                    <a:pt x="88" y="73"/>
                  </a:cubicBezTo>
                  <a:cubicBezTo>
                    <a:pt x="88" y="73"/>
                    <a:pt x="88" y="73"/>
                    <a:pt x="87" y="73"/>
                  </a:cubicBezTo>
                  <a:moveTo>
                    <a:pt x="87" y="52"/>
                  </a:moveTo>
                  <a:cubicBezTo>
                    <a:pt x="86" y="52"/>
                    <a:pt x="85" y="52"/>
                    <a:pt x="84" y="52"/>
                  </a:cubicBezTo>
                  <a:cubicBezTo>
                    <a:pt x="84" y="52"/>
                    <a:pt x="84" y="52"/>
                    <a:pt x="84" y="52"/>
                  </a:cubicBezTo>
                  <a:cubicBezTo>
                    <a:pt x="75" y="54"/>
                    <a:pt x="70" y="62"/>
                    <a:pt x="72" y="71"/>
                  </a:cubicBezTo>
                  <a:cubicBezTo>
                    <a:pt x="72" y="75"/>
                    <a:pt x="75" y="78"/>
                    <a:pt x="78" y="81"/>
                  </a:cubicBezTo>
                  <a:cubicBezTo>
                    <a:pt x="21" y="203"/>
                    <a:pt x="21" y="203"/>
                    <a:pt x="21" y="203"/>
                  </a:cubicBezTo>
                  <a:cubicBezTo>
                    <a:pt x="20" y="203"/>
                    <a:pt x="19" y="203"/>
                    <a:pt x="18" y="203"/>
                  </a:cubicBezTo>
                  <a:cubicBezTo>
                    <a:pt x="17" y="203"/>
                    <a:pt x="16" y="203"/>
                    <a:pt x="15" y="203"/>
                  </a:cubicBezTo>
                  <a:cubicBezTo>
                    <a:pt x="14" y="203"/>
                    <a:pt x="14" y="203"/>
                    <a:pt x="14" y="203"/>
                  </a:cubicBezTo>
                  <a:cubicBezTo>
                    <a:pt x="6" y="205"/>
                    <a:pt x="0" y="213"/>
                    <a:pt x="2" y="222"/>
                  </a:cubicBezTo>
                  <a:cubicBezTo>
                    <a:pt x="3" y="229"/>
                    <a:pt x="10" y="235"/>
                    <a:pt x="18" y="235"/>
                  </a:cubicBezTo>
                  <a:cubicBezTo>
                    <a:pt x="19" y="235"/>
                    <a:pt x="20" y="235"/>
                    <a:pt x="21" y="234"/>
                  </a:cubicBezTo>
                  <a:cubicBezTo>
                    <a:pt x="21" y="234"/>
                    <a:pt x="21" y="234"/>
                    <a:pt x="21" y="234"/>
                  </a:cubicBezTo>
                  <a:cubicBezTo>
                    <a:pt x="30" y="232"/>
                    <a:pt x="35" y="224"/>
                    <a:pt x="33" y="216"/>
                  </a:cubicBezTo>
                  <a:cubicBezTo>
                    <a:pt x="32" y="211"/>
                    <a:pt x="29" y="207"/>
                    <a:pt x="25" y="204"/>
                  </a:cubicBezTo>
                  <a:cubicBezTo>
                    <a:pt x="82" y="83"/>
                    <a:pt x="82" y="83"/>
                    <a:pt x="82" y="83"/>
                  </a:cubicBezTo>
                  <a:cubicBezTo>
                    <a:pt x="84" y="83"/>
                    <a:pt x="86" y="84"/>
                    <a:pt x="87" y="84"/>
                  </a:cubicBezTo>
                  <a:cubicBezTo>
                    <a:pt x="88" y="84"/>
                    <a:pt x="89" y="83"/>
                    <a:pt x="90" y="83"/>
                  </a:cubicBezTo>
                  <a:cubicBezTo>
                    <a:pt x="91" y="83"/>
                    <a:pt x="91" y="83"/>
                    <a:pt x="91" y="83"/>
                  </a:cubicBezTo>
                  <a:cubicBezTo>
                    <a:pt x="95" y="82"/>
                    <a:pt x="98" y="80"/>
                    <a:pt x="101" y="77"/>
                  </a:cubicBezTo>
                  <a:cubicBezTo>
                    <a:pt x="155" y="140"/>
                    <a:pt x="155" y="140"/>
                    <a:pt x="155" y="140"/>
                  </a:cubicBezTo>
                  <a:cubicBezTo>
                    <a:pt x="155" y="142"/>
                    <a:pt x="155" y="144"/>
                    <a:pt x="155" y="146"/>
                  </a:cubicBezTo>
                  <a:cubicBezTo>
                    <a:pt x="157" y="153"/>
                    <a:pt x="164" y="159"/>
                    <a:pt x="171" y="159"/>
                  </a:cubicBezTo>
                  <a:cubicBezTo>
                    <a:pt x="172" y="159"/>
                    <a:pt x="173" y="159"/>
                    <a:pt x="174" y="158"/>
                  </a:cubicBezTo>
                  <a:cubicBezTo>
                    <a:pt x="175" y="158"/>
                    <a:pt x="175" y="158"/>
                    <a:pt x="175" y="158"/>
                  </a:cubicBezTo>
                  <a:cubicBezTo>
                    <a:pt x="183" y="156"/>
                    <a:pt x="188" y="148"/>
                    <a:pt x="187" y="140"/>
                  </a:cubicBezTo>
                  <a:cubicBezTo>
                    <a:pt x="186" y="138"/>
                    <a:pt x="186" y="136"/>
                    <a:pt x="185" y="134"/>
                  </a:cubicBezTo>
                  <a:cubicBezTo>
                    <a:pt x="215" y="67"/>
                    <a:pt x="215" y="67"/>
                    <a:pt x="215" y="67"/>
                  </a:cubicBezTo>
                  <a:cubicBezTo>
                    <a:pt x="211" y="65"/>
                    <a:pt x="211" y="65"/>
                    <a:pt x="211" y="65"/>
                  </a:cubicBezTo>
                  <a:cubicBezTo>
                    <a:pt x="181" y="131"/>
                    <a:pt x="181" y="131"/>
                    <a:pt x="181" y="131"/>
                  </a:cubicBezTo>
                  <a:cubicBezTo>
                    <a:pt x="179" y="128"/>
                    <a:pt x="175" y="127"/>
                    <a:pt x="171" y="127"/>
                  </a:cubicBezTo>
                  <a:cubicBezTo>
                    <a:pt x="170" y="127"/>
                    <a:pt x="169" y="127"/>
                    <a:pt x="168" y="127"/>
                  </a:cubicBezTo>
                  <a:cubicBezTo>
                    <a:pt x="167" y="127"/>
                    <a:pt x="167" y="127"/>
                    <a:pt x="167" y="127"/>
                  </a:cubicBezTo>
                  <a:cubicBezTo>
                    <a:pt x="163" y="128"/>
                    <a:pt x="159" y="131"/>
                    <a:pt x="157" y="135"/>
                  </a:cubicBezTo>
                  <a:cubicBezTo>
                    <a:pt x="103" y="72"/>
                    <a:pt x="103" y="72"/>
                    <a:pt x="103" y="72"/>
                  </a:cubicBezTo>
                  <a:cubicBezTo>
                    <a:pt x="103" y="70"/>
                    <a:pt x="104" y="67"/>
                    <a:pt x="103" y="64"/>
                  </a:cubicBezTo>
                  <a:cubicBezTo>
                    <a:pt x="102" y="57"/>
                    <a:pt x="95" y="52"/>
                    <a:pt x="87" y="52"/>
                  </a:cubicBezTo>
                  <a:moveTo>
                    <a:pt x="231" y="31"/>
                  </a:moveTo>
                  <a:cubicBezTo>
                    <a:pt x="226" y="31"/>
                    <a:pt x="226" y="31"/>
                    <a:pt x="226" y="31"/>
                  </a:cubicBezTo>
                  <a:cubicBezTo>
                    <a:pt x="212" y="62"/>
                    <a:pt x="212" y="62"/>
                    <a:pt x="212" y="62"/>
                  </a:cubicBezTo>
                  <a:cubicBezTo>
                    <a:pt x="216" y="63"/>
                    <a:pt x="216" y="63"/>
                    <a:pt x="216" y="63"/>
                  </a:cubicBezTo>
                  <a:cubicBezTo>
                    <a:pt x="231" y="31"/>
                    <a:pt x="231" y="31"/>
                    <a:pt x="231" y="31"/>
                  </a:cubicBezTo>
                  <a:moveTo>
                    <a:pt x="251" y="24"/>
                  </a:moveTo>
                  <a:cubicBezTo>
                    <a:pt x="250" y="25"/>
                    <a:pt x="249" y="25"/>
                    <a:pt x="248" y="25"/>
                  </a:cubicBezTo>
                  <a:cubicBezTo>
                    <a:pt x="248" y="25"/>
                    <a:pt x="248" y="25"/>
                    <a:pt x="248" y="25"/>
                  </a:cubicBezTo>
                  <a:cubicBezTo>
                    <a:pt x="247" y="27"/>
                    <a:pt x="247" y="27"/>
                    <a:pt x="247" y="27"/>
                  </a:cubicBezTo>
                  <a:cubicBezTo>
                    <a:pt x="248" y="27"/>
                    <a:pt x="249" y="26"/>
                    <a:pt x="251" y="26"/>
                  </a:cubicBezTo>
                  <a:cubicBezTo>
                    <a:pt x="251" y="25"/>
                    <a:pt x="251" y="25"/>
                    <a:pt x="251" y="24"/>
                  </a:cubicBezTo>
                  <a:moveTo>
                    <a:pt x="233" y="21"/>
                  </a:moveTo>
                  <a:cubicBezTo>
                    <a:pt x="232" y="22"/>
                    <a:pt x="232" y="22"/>
                    <a:pt x="231" y="23"/>
                  </a:cubicBezTo>
                  <a:cubicBezTo>
                    <a:pt x="229" y="27"/>
                    <a:pt x="229" y="27"/>
                    <a:pt x="229" y="27"/>
                  </a:cubicBezTo>
                  <a:cubicBezTo>
                    <a:pt x="229" y="26"/>
                    <a:pt x="229" y="26"/>
                    <a:pt x="229" y="26"/>
                  </a:cubicBezTo>
                  <a:cubicBezTo>
                    <a:pt x="228" y="27"/>
                    <a:pt x="228" y="27"/>
                    <a:pt x="228" y="27"/>
                  </a:cubicBezTo>
                  <a:cubicBezTo>
                    <a:pt x="232" y="27"/>
                    <a:pt x="232" y="27"/>
                    <a:pt x="232" y="27"/>
                  </a:cubicBezTo>
                  <a:cubicBezTo>
                    <a:pt x="233" y="25"/>
                    <a:pt x="233" y="25"/>
                    <a:pt x="233" y="25"/>
                  </a:cubicBezTo>
                  <a:cubicBezTo>
                    <a:pt x="235" y="26"/>
                    <a:pt x="237" y="27"/>
                    <a:pt x="238" y="27"/>
                  </a:cubicBezTo>
                  <a:cubicBezTo>
                    <a:pt x="242" y="27"/>
                    <a:pt x="242" y="27"/>
                    <a:pt x="242" y="27"/>
                  </a:cubicBezTo>
                  <a:cubicBezTo>
                    <a:pt x="243" y="26"/>
                    <a:pt x="243" y="26"/>
                    <a:pt x="243" y="26"/>
                  </a:cubicBezTo>
                  <a:cubicBezTo>
                    <a:pt x="239" y="25"/>
                    <a:pt x="236" y="24"/>
                    <a:pt x="233" y="21"/>
                  </a:cubicBezTo>
                  <a:moveTo>
                    <a:pt x="231" y="0"/>
                  </a:moveTo>
                  <a:cubicBezTo>
                    <a:pt x="228" y="4"/>
                    <a:pt x="226" y="9"/>
                    <a:pt x="227" y="15"/>
                  </a:cubicBezTo>
                  <a:cubicBezTo>
                    <a:pt x="227" y="16"/>
                    <a:pt x="228" y="18"/>
                    <a:pt x="228" y="19"/>
                  </a:cubicBezTo>
                  <a:cubicBezTo>
                    <a:pt x="229" y="19"/>
                    <a:pt x="229" y="19"/>
                    <a:pt x="229" y="19"/>
                  </a:cubicBezTo>
                  <a:cubicBezTo>
                    <a:pt x="230" y="19"/>
                    <a:pt x="230" y="18"/>
                    <a:pt x="230" y="17"/>
                  </a:cubicBezTo>
                  <a:cubicBezTo>
                    <a:pt x="230" y="16"/>
                    <a:pt x="229" y="15"/>
                    <a:pt x="229" y="13"/>
                  </a:cubicBezTo>
                  <a:cubicBezTo>
                    <a:pt x="228" y="8"/>
                    <a:pt x="229" y="4"/>
                    <a:pt x="232" y="0"/>
                  </a:cubicBezTo>
                  <a:cubicBezTo>
                    <a:pt x="231" y="0"/>
                    <a:pt x="231" y="0"/>
                    <a:pt x="23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6" name="Freeform 56">
              <a:extLst>
                <a:ext uri="{FF2B5EF4-FFF2-40B4-BE49-F238E27FC236}">
                  <a16:creationId xmlns:a16="http://schemas.microsoft.com/office/drawing/2014/main" id="{F47721DC-B2C3-4849-9739-FA784EBA1D8B}"/>
                </a:ext>
              </a:extLst>
            </p:cNvPr>
            <p:cNvSpPr>
              <a:spLocks noEditPoints="1"/>
            </p:cNvSpPr>
            <p:nvPr/>
          </p:nvSpPr>
          <p:spPr bwMode="auto">
            <a:xfrm>
              <a:off x="2634" y="1830"/>
              <a:ext cx="87" cy="100"/>
            </a:xfrm>
            <a:custGeom>
              <a:avLst/>
              <a:gdLst>
                <a:gd name="T0" fmla="*/ 5 w 37"/>
                <a:gd name="T1" fmla="*/ 210 h 42"/>
                <a:gd name="T2" fmla="*/ 0 w 37"/>
                <a:gd name="T3" fmla="*/ 226 h 42"/>
                <a:gd name="T4" fmla="*/ 21 w 37"/>
                <a:gd name="T5" fmla="*/ 238 h 42"/>
                <a:gd name="T6" fmla="*/ 28 w 37"/>
                <a:gd name="T7" fmla="*/ 214 h 42"/>
                <a:gd name="T8" fmla="*/ 5 w 37"/>
                <a:gd name="T9" fmla="*/ 210 h 42"/>
                <a:gd name="T10" fmla="*/ 115 w 37"/>
                <a:gd name="T11" fmla="*/ 12 h 42"/>
                <a:gd name="T12" fmla="*/ 94 w 37"/>
                <a:gd name="T13" fmla="*/ 12 h 42"/>
                <a:gd name="T14" fmla="*/ 82 w 37"/>
                <a:gd name="T15" fmla="*/ 33 h 42"/>
                <a:gd name="T16" fmla="*/ 111 w 37"/>
                <a:gd name="T17" fmla="*/ 33 h 42"/>
                <a:gd name="T18" fmla="*/ 115 w 37"/>
                <a:gd name="T19" fmla="*/ 12 h 42"/>
                <a:gd name="T20" fmla="*/ 205 w 37"/>
                <a:gd name="T21" fmla="*/ 0 h 42"/>
                <a:gd name="T22" fmla="*/ 205 w 37"/>
                <a:gd name="T23" fmla="*/ 0 h 42"/>
                <a:gd name="T24" fmla="*/ 188 w 37"/>
                <a:gd name="T25" fmla="*/ 5 h 42"/>
                <a:gd name="T26" fmla="*/ 176 w 37"/>
                <a:gd name="T27" fmla="*/ 5 h 42"/>
                <a:gd name="T28" fmla="*/ 172 w 37"/>
                <a:gd name="T29" fmla="*/ 12 h 42"/>
                <a:gd name="T30" fmla="*/ 148 w 37"/>
                <a:gd name="T31" fmla="*/ 12 h 42"/>
                <a:gd name="T32" fmla="*/ 176 w 37"/>
                <a:gd name="T33" fmla="*/ 17 h 42"/>
                <a:gd name="T34" fmla="*/ 193 w 37"/>
                <a:gd name="T35" fmla="*/ 12 h 42"/>
                <a:gd name="T36" fmla="*/ 193 w 37"/>
                <a:gd name="T37" fmla="*/ 12 h 42"/>
                <a:gd name="T38" fmla="*/ 200 w 37"/>
                <a:gd name="T39" fmla="*/ 12 h 42"/>
                <a:gd name="T40" fmla="*/ 205 w 37"/>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2">
                  <a:moveTo>
                    <a:pt x="1" y="37"/>
                  </a:moveTo>
                  <a:cubicBezTo>
                    <a:pt x="0" y="40"/>
                    <a:pt x="0" y="40"/>
                    <a:pt x="0" y="40"/>
                  </a:cubicBezTo>
                  <a:cubicBezTo>
                    <a:pt x="4" y="42"/>
                    <a:pt x="4" y="42"/>
                    <a:pt x="4" y="42"/>
                  </a:cubicBezTo>
                  <a:cubicBezTo>
                    <a:pt x="5" y="38"/>
                    <a:pt x="5" y="38"/>
                    <a:pt x="5" y="38"/>
                  </a:cubicBezTo>
                  <a:cubicBezTo>
                    <a:pt x="1" y="37"/>
                    <a:pt x="1" y="37"/>
                    <a:pt x="1" y="37"/>
                  </a:cubicBezTo>
                  <a:moveTo>
                    <a:pt x="21" y="2"/>
                  </a:moveTo>
                  <a:cubicBezTo>
                    <a:pt x="17" y="2"/>
                    <a:pt x="17" y="2"/>
                    <a:pt x="17" y="2"/>
                  </a:cubicBezTo>
                  <a:cubicBezTo>
                    <a:pt x="15" y="6"/>
                    <a:pt x="15" y="6"/>
                    <a:pt x="15" y="6"/>
                  </a:cubicBezTo>
                  <a:cubicBezTo>
                    <a:pt x="20" y="6"/>
                    <a:pt x="20" y="6"/>
                    <a:pt x="20" y="6"/>
                  </a:cubicBezTo>
                  <a:cubicBezTo>
                    <a:pt x="21" y="2"/>
                    <a:pt x="21" y="2"/>
                    <a:pt x="21" y="2"/>
                  </a:cubicBezTo>
                  <a:moveTo>
                    <a:pt x="37" y="0"/>
                  </a:moveTo>
                  <a:cubicBezTo>
                    <a:pt x="37" y="0"/>
                    <a:pt x="37" y="0"/>
                    <a:pt x="37" y="0"/>
                  </a:cubicBezTo>
                  <a:cubicBezTo>
                    <a:pt x="36" y="1"/>
                    <a:pt x="35" y="1"/>
                    <a:pt x="34" y="1"/>
                  </a:cubicBezTo>
                  <a:cubicBezTo>
                    <a:pt x="33" y="1"/>
                    <a:pt x="32" y="1"/>
                    <a:pt x="32" y="1"/>
                  </a:cubicBezTo>
                  <a:cubicBezTo>
                    <a:pt x="31" y="2"/>
                    <a:pt x="31" y="2"/>
                    <a:pt x="31" y="2"/>
                  </a:cubicBezTo>
                  <a:cubicBezTo>
                    <a:pt x="27" y="2"/>
                    <a:pt x="27" y="2"/>
                    <a:pt x="27" y="2"/>
                  </a:cubicBezTo>
                  <a:cubicBezTo>
                    <a:pt x="29" y="3"/>
                    <a:pt x="30" y="3"/>
                    <a:pt x="32" y="3"/>
                  </a:cubicBezTo>
                  <a:cubicBezTo>
                    <a:pt x="33" y="3"/>
                    <a:pt x="34" y="3"/>
                    <a:pt x="35" y="2"/>
                  </a:cubicBezTo>
                  <a:cubicBezTo>
                    <a:pt x="35" y="2"/>
                    <a:pt x="35" y="2"/>
                    <a:pt x="35" y="2"/>
                  </a:cubicBezTo>
                  <a:cubicBezTo>
                    <a:pt x="35" y="2"/>
                    <a:pt x="35" y="2"/>
                    <a:pt x="36" y="2"/>
                  </a:cubicBezTo>
                  <a:cubicBezTo>
                    <a:pt x="37" y="0"/>
                    <a:pt x="37" y="0"/>
                    <a:pt x="37"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7" name="Freeform 57">
              <a:extLst>
                <a:ext uri="{FF2B5EF4-FFF2-40B4-BE49-F238E27FC236}">
                  <a16:creationId xmlns:a16="http://schemas.microsoft.com/office/drawing/2014/main" id="{4B2BE194-562B-49B5-8342-BDA1584BA1C4}"/>
                </a:ext>
              </a:extLst>
            </p:cNvPr>
            <p:cNvSpPr>
              <a:spLocks noEditPoints="1"/>
            </p:cNvSpPr>
            <p:nvPr/>
          </p:nvSpPr>
          <p:spPr bwMode="auto">
            <a:xfrm>
              <a:off x="2674" y="1771"/>
              <a:ext cx="12" cy="64"/>
            </a:xfrm>
            <a:custGeom>
              <a:avLst/>
              <a:gdLst>
                <a:gd name="T0" fmla="*/ 12 w 5"/>
                <a:gd name="T1" fmla="*/ 95 h 27"/>
                <a:gd name="T2" fmla="*/ 5 w 5"/>
                <a:gd name="T3" fmla="*/ 107 h 27"/>
                <a:gd name="T4" fmla="*/ 0 w 5"/>
                <a:gd name="T5" fmla="*/ 107 h 27"/>
                <a:gd name="T6" fmla="*/ 12 w 5"/>
                <a:gd name="T7" fmla="*/ 123 h 27"/>
                <a:gd name="T8" fmla="*/ 5 w 5"/>
                <a:gd name="T9" fmla="*/ 147 h 27"/>
                <a:gd name="T10" fmla="*/ 5 w 5"/>
                <a:gd name="T11" fmla="*/ 152 h 27"/>
                <a:gd name="T12" fmla="*/ 17 w 5"/>
                <a:gd name="T13" fmla="*/ 130 h 27"/>
                <a:gd name="T14" fmla="*/ 29 w 5"/>
                <a:gd name="T15" fmla="*/ 119 h 27"/>
                <a:gd name="T16" fmla="*/ 12 w 5"/>
                <a:gd name="T17" fmla="*/ 95 h 27"/>
                <a:gd name="T18" fmla="*/ 24 w 5"/>
                <a:gd name="T19" fmla="*/ 0 h 27"/>
                <a:gd name="T20" fmla="*/ 17 w 5"/>
                <a:gd name="T21" fmla="*/ 0 h 27"/>
                <a:gd name="T22" fmla="*/ 24 w 5"/>
                <a:gd name="T23" fmla="*/ 0 h 27"/>
                <a:gd name="T24" fmla="*/ 24 w 5"/>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27">
                  <a:moveTo>
                    <a:pt x="2" y="17"/>
                  </a:moveTo>
                  <a:cubicBezTo>
                    <a:pt x="2" y="18"/>
                    <a:pt x="2" y="19"/>
                    <a:pt x="1" y="19"/>
                  </a:cubicBezTo>
                  <a:cubicBezTo>
                    <a:pt x="0" y="19"/>
                    <a:pt x="0" y="19"/>
                    <a:pt x="0" y="19"/>
                  </a:cubicBezTo>
                  <a:cubicBezTo>
                    <a:pt x="1" y="20"/>
                    <a:pt x="2" y="21"/>
                    <a:pt x="2" y="22"/>
                  </a:cubicBezTo>
                  <a:cubicBezTo>
                    <a:pt x="1" y="26"/>
                    <a:pt x="1" y="26"/>
                    <a:pt x="1" y="26"/>
                  </a:cubicBezTo>
                  <a:cubicBezTo>
                    <a:pt x="1" y="27"/>
                    <a:pt x="1" y="27"/>
                    <a:pt x="1" y="27"/>
                  </a:cubicBezTo>
                  <a:cubicBezTo>
                    <a:pt x="3" y="23"/>
                    <a:pt x="3" y="23"/>
                    <a:pt x="3" y="23"/>
                  </a:cubicBezTo>
                  <a:cubicBezTo>
                    <a:pt x="4" y="22"/>
                    <a:pt x="4" y="22"/>
                    <a:pt x="5" y="21"/>
                  </a:cubicBezTo>
                  <a:cubicBezTo>
                    <a:pt x="4" y="20"/>
                    <a:pt x="3" y="19"/>
                    <a:pt x="2" y="17"/>
                  </a:cubicBezTo>
                  <a:moveTo>
                    <a:pt x="4" y="0"/>
                  </a:moveTo>
                  <a:cubicBezTo>
                    <a:pt x="4" y="0"/>
                    <a:pt x="4" y="0"/>
                    <a:pt x="3" y="0"/>
                  </a:cubicBezTo>
                  <a:cubicBezTo>
                    <a:pt x="4" y="0"/>
                    <a:pt x="4" y="0"/>
                    <a:pt x="4" y="0"/>
                  </a:cubicBezTo>
                  <a:cubicBezTo>
                    <a:pt x="4" y="0"/>
                    <a:pt x="4" y="0"/>
                    <a:pt x="4"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8" name="Freeform 58">
              <a:extLst>
                <a:ext uri="{FF2B5EF4-FFF2-40B4-BE49-F238E27FC236}">
                  <a16:creationId xmlns:a16="http://schemas.microsoft.com/office/drawing/2014/main" id="{19F20812-244B-4510-99A1-800A8A7E1567}"/>
                </a:ext>
              </a:extLst>
            </p:cNvPr>
            <p:cNvSpPr>
              <a:spLocks noEditPoints="1"/>
            </p:cNvSpPr>
            <p:nvPr/>
          </p:nvSpPr>
          <p:spPr bwMode="auto">
            <a:xfrm>
              <a:off x="2992" y="1799"/>
              <a:ext cx="116" cy="138"/>
            </a:xfrm>
            <a:custGeom>
              <a:avLst/>
              <a:gdLst>
                <a:gd name="T0" fmla="*/ 40 w 49"/>
                <a:gd name="T1" fmla="*/ 271 h 58"/>
                <a:gd name="T2" fmla="*/ 0 w 49"/>
                <a:gd name="T3" fmla="*/ 312 h 58"/>
                <a:gd name="T4" fmla="*/ 21 w 49"/>
                <a:gd name="T5" fmla="*/ 328 h 58"/>
                <a:gd name="T6" fmla="*/ 28 w 49"/>
                <a:gd name="T7" fmla="*/ 316 h 58"/>
                <a:gd name="T8" fmla="*/ 12 w 49"/>
                <a:gd name="T9" fmla="*/ 300 h 58"/>
                <a:gd name="T10" fmla="*/ 40 w 49"/>
                <a:gd name="T11" fmla="*/ 271 h 58"/>
                <a:gd name="T12" fmla="*/ 40 w 49"/>
                <a:gd name="T13" fmla="*/ 271 h 58"/>
                <a:gd name="T14" fmla="*/ 230 w 49"/>
                <a:gd name="T15" fmla="*/ 50 h 58"/>
                <a:gd name="T16" fmla="*/ 57 w 49"/>
                <a:gd name="T17" fmla="*/ 255 h 58"/>
                <a:gd name="T18" fmla="*/ 57 w 49"/>
                <a:gd name="T19" fmla="*/ 255 h 58"/>
                <a:gd name="T20" fmla="*/ 230 w 49"/>
                <a:gd name="T21" fmla="*/ 50 h 58"/>
                <a:gd name="T22" fmla="*/ 230 w 49"/>
                <a:gd name="T23" fmla="*/ 50 h 58"/>
                <a:gd name="T24" fmla="*/ 270 w 49"/>
                <a:gd name="T25" fmla="*/ 0 h 58"/>
                <a:gd name="T26" fmla="*/ 241 w 49"/>
                <a:gd name="T27" fmla="*/ 33 h 58"/>
                <a:gd name="T28" fmla="*/ 246 w 49"/>
                <a:gd name="T29" fmla="*/ 33 h 58"/>
                <a:gd name="T30" fmla="*/ 275 w 49"/>
                <a:gd name="T31" fmla="*/ 0 h 58"/>
                <a:gd name="T32" fmla="*/ 270 w 4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58">
                  <a:moveTo>
                    <a:pt x="7" y="48"/>
                  </a:moveTo>
                  <a:cubicBezTo>
                    <a:pt x="0" y="55"/>
                    <a:pt x="0" y="55"/>
                    <a:pt x="0" y="55"/>
                  </a:cubicBezTo>
                  <a:cubicBezTo>
                    <a:pt x="4" y="58"/>
                    <a:pt x="4" y="58"/>
                    <a:pt x="4" y="58"/>
                  </a:cubicBezTo>
                  <a:cubicBezTo>
                    <a:pt x="5" y="56"/>
                    <a:pt x="5" y="56"/>
                    <a:pt x="5" y="56"/>
                  </a:cubicBezTo>
                  <a:cubicBezTo>
                    <a:pt x="2" y="53"/>
                    <a:pt x="2" y="53"/>
                    <a:pt x="2" y="53"/>
                  </a:cubicBezTo>
                  <a:cubicBezTo>
                    <a:pt x="7" y="48"/>
                    <a:pt x="7" y="48"/>
                    <a:pt x="7" y="48"/>
                  </a:cubicBezTo>
                  <a:cubicBezTo>
                    <a:pt x="7" y="48"/>
                    <a:pt x="7" y="48"/>
                    <a:pt x="7" y="48"/>
                  </a:cubicBezTo>
                  <a:moveTo>
                    <a:pt x="41" y="9"/>
                  </a:moveTo>
                  <a:cubicBezTo>
                    <a:pt x="10" y="45"/>
                    <a:pt x="10" y="45"/>
                    <a:pt x="10" y="45"/>
                  </a:cubicBezTo>
                  <a:cubicBezTo>
                    <a:pt x="10" y="45"/>
                    <a:pt x="10" y="45"/>
                    <a:pt x="10" y="45"/>
                  </a:cubicBezTo>
                  <a:cubicBezTo>
                    <a:pt x="41" y="9"/>
                    <a:pt x="41" y="9"/>
                    <a:pt x="41" y="9"/>
                  </a:cubicBezTo>
                  <a:cubicBezTo>
                    <a:pt x="41" y="9"/>
                    <a:pt x="41" y="9"/>
                    <a:pt x="41" y="9"/>
                  </a:cubicBezTo>
                  <a:moveTo>
                    <a:pt x="48" y="0"/>
                  </a:moveTo>
                  <a:cubicBezTo>
                    <a:pt x="43" y="6"/>
                    <a:pt x="43" y="6"/>
                    <a:pt x="43" y="6"/>
                  </a:cubicBezTo>
                  <a:cubicBezTo>
                    <a:pt x="44" y="6"/>
                    <a:pt x="44" y="6"/>
                    <a:pt x="44" y="6"/>
                  </a:cubicBezTo>
                  <a:cubicBezTo>
                    <a:pt x="49" y="0"/>
                    <a:pt x="49" y="0"/>
                    <a:pt x="49" y="0"/>
                  </a:cubicBezTo>
                  <a:cubicBezTo>
                    <a:pt x="49" y="0"/>
                    <a:pt x="49" y="0"/>
                    <a:pt x="48"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9" name="Freeform 59">
              <a:extLst>
                <a:ext uri="{FF2B5EF4-FFF2-40B4-BE49-F238E27FC236}">
                  <a16:creationId xmlns:a16="http://schemas.microsoft.com/office/drawing/2014/main" id="{A4DC624B-86DF-42A3-9667-CFDE069139E4}"/>
                </a:ext>
              </a:extLst>
            </p:cNvPr>
            <p:cNvSpPr>
              <a:spLocks/>
            </p:cNvSpPr>
            <p:nvPr/>
          </p:nvSpPr>
          <p:spPr bwMode="auto">
            <a:xfrm>
              <a:off x="3106" y="1799"/>
              <a:ext cx="2" cy="0"/>
            </a:xfrm>
            <a:custGeom>
              <a:avLst/>
              <a:gdLst>
                <a:gd name="T0" fmla="*/ 4 w 1"/>
                <a:gd name="T1" fmla="*/ 0 w 1"/>
                <a:gd name="T2" fmla="*/ 4 w 1"/>
                <a:gd name="T3" fmla="*/ 4 w 1"/>
                <a:gd name="T4" fmla="*/ 4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0" name="Freeform 60">
              <a:extLst>
                <a:ext uri="{FF2B5EF4-FFF2-40B4-BE49-F238E27FC236}">
                  <a16:creationId xmlns:a16="http://schemas.microsoft.com/office/drawing/2014/main" id="{B79B959D-0D2C-40D6-BF5E-FB8448EE626D}"/>
                </a:ext>
              </a:extLst>
            </p:cNvPr>
            <p:cNvSpPr>
              <a:spLocks noEditPoints="1"/>
            </p:cNvSpPr>
            <p:nvPr/>
          </p:nvSpPr>
          <p:spPr bwMode="auto">
            <a:xfrm>
              <a:off x="3009" y="1814"/>
              <a:ext cx="88" cy="99"/>
            </a:xfrm>
            <a:custGeom>
              <a:avLst/>
              <a:gdLst>
                <a:gd name="T0" fmla="*/ 17 w 37"/>
                <a:gd name="T1" fmla="*/ 217 h 42"/>
                <a:gd name="T2" fmla="*/ 0 w 37"/>
                <a:gd name="T3" fmla="*/ 233 h 42"/>
                <a:gd name="T4" fmla="*/ 0 w 37"/>
                <a:gd name="T5" fmla="*/ 233 h 42"/>
                <a:gd name="T6" fmla="*/ 17 w 37"/>
                <a:gd name="T7" fmla="*/ 217 h 42"/>
                <a:gd name="T8" fmla="*/ 17 w 37"/>
                <a:gd name="T9" fmla="*/ 217 h 42"/>
                <a:gd name="T10" fmla="*/ 205 w 37"/>
                <a:gd name="T11" fmla="*/ 0 h 42"/>
                <a:gd name="T12" fmla="*/ 193 w 37"/>
                <a:gd name="T13" fmla="*/ 17 h 42"/>
                <a:gd name="T14" fmla="*/ 193 w 37"/>
                <a:gd name="T15" fmla="*/ 17 h 42"/>
                <a:gd name="T16" fmla="*/ 209 w 37"/>
                <a:gd name="T17" fmla="*/ 0 h 42"/>
                <a:gd name="T18" fmla="*/ 205 w 37"/>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2">
                  <a:moveTo>
                    <a:pt x="3" y="39"/>
                  </a:moveTo>
                  <a:cubicBezTo>
                    <a:pt x="0" y="42"/>
                    <a:pt x="0" y="42"/>
                    <a:pt x="0" y="42"/>
                  </a:cubicBezTo>
                  <a:cubicBezTo>
                    <a:pt x="0" y="42"/>
                    <a:pt x="0" y="42"/>
                    <a:pt x="0" y="42"/>
                  </a:cubicBezTo>
                  <a:cubicBezTo>
                    <a:pt x="3" y="39"/>
                    <a:pt x="3" y="39"/>
                    <a:pt x="3" y="39"/>
                  </a:cubicBezTo>
                  <a:cubicBezTo>
                    <a:pt x="3" y="39"/>
                    <a:pt x="3" y="39"/>
                    <a:pt x="3" y="39"/>
                  </a:cubicBezTo>
                  <a:moveTo>
                    <a:pt x="36" y="0"/>
                  </a:moveTo>
                  <a:cubicBezTo>
                    <a:pt x="34" y="3"/>
                    <a:pt x="34" y="3"/>
                    <a:pt x="34" y="3"/>
                  </a:cubicBezTo>
                  <a:cubicBezTo>
                    <a:pt x="34" y="3"/>
                    <a:pt x="34" y="3"/>
                    <a:pt x="34" y="3"/>
                  </a:cubicBezTo>
                  <a:cubicBezTo>
                    <a:pt x="37" y="0"/>
                    <a:pt x="37" y="0"/>
                    <a:pt x="37" y="0"/>
                  </a:cubicBezTo>
                  <a:cubicBezTo>
                    <a:pt x="37" y="0"/>
                    <a:pt x="37" y="0"/>
                    <a:pt x="36"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1" name="Freeform 61">
              <a:extLst>
                <a:ext uri="{FF2B5EF4-FFF2-40B4-BE49-F238E27FC236}">
                  <a16:creationId xmlns:a16="http://schemas.microsoft.com/office/drawing/2014/main" id="{C5E0ED5A-5E33-408B-BA01-1FF56BC40AB4}"/>
                </a:ext>
              </a:extLst>
            </p:cNvPr>
            <p:cNvSpPr>
              <a:spLocks noEditPoints="1"/>
            </p:cNvSpPr>
            <p:nvPr/>
          </p:nvSpPr>
          <p:spPr bwMode="auto">
            <a:xfrm>
              <a:off x="3163" y="1674"/>
              <a:ext cx="78" cy="76"/>
            </a:xfrm>
            <a:custGeom>
              <a:avLst/>
              <a:gdLst>
                <a:gd name="T0" fmla="*/ 95 w 33"/>
                <a:gd name="T1" fmla="*/ 124 h 32"/>
                <a:gd name="T2" fmla="*/ 66 w 33"/>
                <a:gd name="T3" fmla="*/ 95 h 32"/>
                <a:gd name="T4" fmla="*/ 90 w 33"/>
                <a:gd name="T5" fmla="*/ 62 h 32"/>
                <a:gd name="T6" fmla="*/ 83 w 33"/>
                <a:gd name="T7" fmla="*/ 50 h 32"/>
                <a:gd name="T8" fmla="*/ 90 w 33"/>
                <a:gd name="T9" fmla="*/ 62 h 32"/>
                <a:gd name="T10" fmla="*/ 95 w 33"/>
                <a:gd name="T11" fmla="*/ 62 h 32"/>
                <a:gd name="T12" fmla="*/ 123 w 33"/>
                <a:gd name="T13" fmla="*/ 86 h 32"/>
                <a:gd name="T14" fmla="*/ 102 w 33"/>
                <a:gd name="T15" fmla="*/ 119 h 32"/>
                <a:gd name="T16" fmla="*/ 102 w 33"/>
                <a:gd name="T17" fmla="*/ 119 h 32"/>
                <a:gd name="T18" fmla="*/ 95 w 33"/>
                <a:gd name="T19" fmla="*/ 124 h 32"/>
                <a:gd name="T20" fmla="*/ 95 w 33"/>
                <a:gd name="T21" fmla="*/ 0 h 32"/>
                <a:gd name="T22" fmla="*/ 78 w 33"/>
                <a:gd name="T23" fmla="*/ 5 h 32"/>
                <a:gd name="T24" fmla="*/ 73 w 33"/>
                <a:gd name="T25" fmla="*/ 5 h 32"/>
                <a:gd name="T26" fmla="*/ 12 w 33"/>
                <a:gd name="T27" fmla="*/ 57 h 32"/>
                <a:gd name="T28" fmla="*/ 5 w 33"/>
                <a:gd name="T29" fmla="*/ 74 h 32"/>
                <a:gd name="T30" fmla="*/ 5 w 33"/>
                <a:gd name="T31" fmla="*/ 107 h 32"/>
                <a:gd name="T32" fmla="*/ 17 w 33"/>
                <a:gd name="T33" fmla="*/ 131 h 32"/>
                <a:gd name="T34" fmla="*/ 0 w 33"/>
                <a:gd name="T35" fmla="*/ 147 h 32"/>
                <a:gd name="T36" fmla="*/ 0 w 33"/>
                <a:gd name="T37" fmla="*/ 147 h 32"/>
                <a:gd name="T38" fmla="*/ 45 w 33"/>
                <a:gd name="T39" fmla="*/ 95 h 32"/>
                <a:gd name="T40" fmla="*/ 61 w 33"/>
                <a:gd name="T41" fmla="*/ 114 h 32"/>
                <a:gd name="T42" fmla="*/ 28 w 33"/>
                <a:gd name="T43" fmla="*/ 152 h 32"/>
                <a:gd name="T44" fmla="*/ 95 w 33"/>
                <a:gd name="T45" fmla="*/ 181 h 32"/>
                <a:gd name="T46" fmla="*/ 111 w 33"/>
                <a:gd name="T47" fmla="*/ 181 h 32"/>
                <a:gd name="T48" fmla="*/ 118 w 33"/>
                <a:gd name="T49" fmla="*/ 181 h 32"/>
                <a:gd name="T50" fmla="*/ 184 w 33"/>
                <a:gd name="T51" fmla="*/ 95 h 32"/>
                <a:gd name="T52" fmla="*/ 151 w 33"/>
                <a:gd name="T53" fmla="*/ 90 h 32"/>
                <a:gd name="T54" fmla="*/ 151 w 33"/>
                <a:gd name="T55" fmla="*/ 69 h 32"/>
                <a:gd name="T56" fmla="*/ 184 w 33"/>
                <a:gd name="T57" fmla="*/ 74 h 32"/>
                <a:gd name="T58" fmla="*/ 95 w 33"/>
                <a:gd name="T59" fmla="*/ 0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 h="32">
                  <a:moveTo>
                    <a:pt x="17" y="22"/>
                  </a:moveTo>
                  <a:cubicBezTo>
                    <a:pt x="15" y="22"/>
                    <a:pt x="12" y="20"/>
                    <a:pt x="12" y="17"/>
                  </a:cubicBezTo>
                  <a:cubicBezTo>
                    <a:pt x="11" y="14"/>
                    <a:pt x="13" y="12"/>
                    <a:pt x="16" y="11"/>
                  </a:cubicBezTo>
                  <a:cubicBezTo>
                    <a:pt x="15" y="9"/>
                    <a:pt x="15" y="9"/>
                    <a:pt x="15" y="9"/>
                  </a:cubicBezTo>
                  <a:cubicBezTo>
                    <a:pt x="16" y="11"/>
                    <a:pt x="16" y="11"/>
                    <a:pt x="16" y="11"/>
                  </a:cubicBezTo>
                  <a:cubicBezTo>
                    <a:pt x="16" y="11"/>
                    <a:pt x="17" y="11"/>
                    <a:pt x="17" y="11"/>
                  </a:cubicBezTo>
                  <a:cubicBezTo>
                    <a:pt x="20" y="11"/>
                    <a:pt x="22" y="13"/>
                    <a:pt x="22" y="15"/>
                  </a:cubicBezTo>
                  <a:cubicBezTo>
                    <a:pt x="23" y="18"/>
                    <a:pt x="21" y="21"/>
                    <a:pt x="18" y="21"/>
                  </a:cubicBezTo>
                  <a:cubicBezTo>
                    <a:pt x="18" y="21"/>
                    <a:pt x="18" y="21"/>
                    <a:pt x="18" y="21"/>
                  </a:cubicBezTo>
                  <a:cubicBezTo>
                    <a:pt x="18" y="22"/>
                    <a:pt x="17" y="22"/>
                    <a:pt x="17" y="22"/>
                  </a:cubicBezTo>
                  <a:moveTo>
                    <a:pt x="17" y="0"/>
                  </a:moveTo>
                  <a:cubicBezTo>
                    <a:pt x="16" y="0"/>
                    <a:pt x="15" y="0"/>
                    <a:pt x="14" y="1"/>
                  </a:cubicBezTo>
                  <a:cubicBezTo>
                    <a:pt x="13" y="1"/>
                    <a:pt x="13" y="1"/>
                    <a:pt x="13" y="1"/>
                  </a:cubicBezTo>
                  <a:cubicBezTo>
                    <a:pt x="8" y="2"/>
                    <a:pt x="4" y="5"/>
                    <a:pt x="2" y="10"/>
                  </a:cubicBezTo>
                  <a:cubicBezTo>
                    <a:pt x="1" y="13"/>
                    <a:pt x="1" y="13"/>
                    <a:pt x="1" y="13"/>
                  </a:cubicBezTo>
                  <a:cubicBezTo>
                    <a:pt x="1" y="15"/>
                    <a:pt x="1" y="17"/>
                    <a:pt x="1" y="19"/>
                  </a:cubicBezTo>
                  <a:cubicBezTo>
                    <a:pt x="2" y="21"/>
                    <a:pt x="2" y="22"/>
                    <a:pt x="3" y="23"/>
                  </a:cubicBezTo>
                  <a:cubicBezTo>
                    <a:pt x="0" y="26"/>
                    <a:pt x="0" y="26"/>
                    <a:pt x="0" y="26"/>
                  </a:cubicBezTo>
                  <a:cubicBezTo>
                    <a:pt x="0" y="26"/>
                    <a:pt x="0" y="26"/>
                    <a:pt x="0" y="26"/>
                  </a:cubicBezTo>
                  <a:cubicBezTo>
                    <a:pt x="8" y="17"/>
                    <a:pt x="8" y="17"/>
                    <a:pt x="8" y="17"/>
                  </a:cubicBezTo>
                  <a:cubicBezTo>
                    <a:pt x="11" y="20"/>
                    <a:pt x="11" y="20"/>
                    <a:pt x="11" y="20"/>
                  </a:cubicBezTo>
                  <a:cubicBezTo>
                    <a:pt x="5" y="27"/>
                    <a:pt x="5" y="27"/>
                    <a:pt x="5" y="27"/>
                  </a:cubicBezTo>
                  <a:cubicBezTo>
                    <a:pt x="8" y="30"/>
                    <a:pt x="13" y="32"/>
                    <a:pt x="17" y="32"/>
                  </a:cubicBezTo>
                  <a:cubicBezTo>
                    <a:pt x="18" y="32"/>
                    <a:pt x="19" y="32"/>
                    <a:pt x="20" y="32"/>
                  </a:cubicBezTo>
                  <a:cubicBezTo>
                    <a:pt x="21" y="32"/>
                    <a:pt x="21" y="32"/>
                    <a:pt x="21" y="32"/>
                  </a:cubicBezTo>
                  <a:cubicBezTo>
                    <a:pt x="28" y="30"/>
                    <a:pt x="33" y="24"/>
                    <a:pt x="33" y="17"/>
                  </a:cubicBezTo>
                  <a:cubicBezTo>
                    <a:pt x="27" y="16"/>
                    <a:pt x="27" y="16"/>
                    <a:pt x="27" y="16"/>
                  </a:cubicBezTo>
                  <a:cubicBezTo>
                    <a:pt x="27" y="12"/>
                    <a:pt x="27" y="12"/>
                    <a:pt x="27" y="12"/>
                  </a:cubicBezTo>
                  <a:cubicBezTo>
                    <a:pt x="33" y="13"/>
                    <a:pt x="33" y="13"/>
                    <a:pt x="33" y="13"/>
                  </a:cubicBezTo>
                  <a:cubicBezTo>
                    <a:pt x="31" y="5"/>
                    <a:pt x="24" y="0"/>
                    <a:pt x="17"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2" name="Freeform 62">
              <a:extLst>
                <a:ext uri="{FF2B5EF4-FFF2-40B4-BE49-F238E27FC236}">
                  <a16:creationId xmlns:a16="http://schemas.microsoft.com/office/drawing/2014/main" id="{7C54FF25-A30D-440B-A6B7-F187A08E9CF8}"/>
                </a:ext>
              </a:extLst>
            </p:cNvPr>
            <p:cNvSpPr>
              <a:spLocks noEditPoints="1"/>
            </p:cNvSpPr>
            <p:nvPr/>
          </p:nvSpPr>
          <p:spPr bwMode="auto">
            <a:xfrm>
              <a:off x="3158" y="1697"/>
              <a:ext cx="10" cy="43"/>
            </a:xfrm>
            <a:custGeom>
              <a:avLst/>
              <a:gdLst>
                <a:gd name="T0" fmla="*/ 13 w 4"/>
                <a:gd name="T1" fmla="*/ 91 h 18"/>
                <a:gd name="T2" fmla="*/ 0 w 4"/>
                <a:gd name="T3" fmla="*/ 103 h 18"/>
                <a:gd name="T4" fmla="*/ 0 w 4"/>
                <a:gd name="T5" fmla="*/ 103 h 18"/>
                <a:gd name="T6" fmla="*/ 13 w 4"/>
                <a:gd name="T7" fmla="*/ 91 h 18"/>
                <a:gd name="T8" fmla="*/ 13 w 4"/>
                <a:gd name="T9" fmla="*/ 91 h 18"/>
                <a:gd name="T10" fmla="*/ 25 w 4"/>
                <a:gd name="T11" fmla="*/ 0 h 18"/>
                <a:gd name="T12" fmla="*/ 20 w 4"/>
                <a:gd name="T13" fmla="*/ 17 h 18"/>
                <a:gd name="T14" fmla="*/ 25 w 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8">
                  <a:moveTo>
                    <a:pt x="2" y="16"/>
                  </a:moveTo>
                  <a:cubicBezTo>
                    <a:pt x="0" y="18"/>
                    <a:pt x="0" y="18"/>
                    <a:pt x="0" y="18"/>
                  </a:cubicBezTo>
                  <a:cubicBezTo>
                    <a:pt x="0" y="18"/>
                    <a:pt x="0" y="18"/>
                    <a:pt x="0" y="18"/>
                  </a:cubicBezTo>
                  <a:cubicBezTo>
                    <a:pt x="2" y="16"/>
                    <a:pt x="2" y="16"/>
                    <a:pt x="2" y="16"/>
                  </a:cubicBezTo>
                  <a:cubicBezTo>
                    <a:pt x="2" y="16"/>
                    <a:pt x="2" y="16"/>
                    <a:pt x="2" y="16"/>
                  </a:cubicBezTo>
                  <a:moveTo>
                    <a:pt x="4" y="0"/>
                  </a:moveTo>
                  <a:cubicBezTo>
                    <a:pt x="4" y="1"/>
                    <a:pt x="4" y="2"/>
                    <a:pt x="3" y="3"/>
                  </a:cubicBezTo>
                  <a:cubicBezTo>
                    <a:pt x="4" y="0"/>
                    <a:pt x="4" y="0"/>
                    <a:pt x="4"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3" name="Freeform 63">
              <a:extLst>
                <a:ext uri="{FF2B5EF4-FFF2-40B4-BE49-F238E27FC236}">
                  <a16:creationId xmlns:a16="http://schemas.microsoft.com/office/drawing/2014/main" id="{8553F39B-D0B4-4D4C-AE77-9015650552B2}"/>
                </a:ext>
              </a:extLst>
            </p:cNvPr>
            <p:cNvSpPr>
              <a:spLocks/>
            </p:cNvSpPr>
            <p:nvPr/>
          </p:nvSpPr>
          <p:spPr bwMode="auto">
            <a:xfrm>
              <a:off x="3227" y="1702"/>
              <a:ext cx="14" cy="12"/>
            </a:xfrm>
            <a:custGeom>
              <a:avLst/>
              <a:gdLst>
                <a:gd name="T0" fmla="*/ 0 w 6"/>
                <a:gd name="T1" fmla="*/ 0 h 5"/>
                <a:gd name="T2" fmla="*/ 0 w 6"/>
                <a:gd name="T3" fmla="*/ 24 h 5"/>
                <a:gd name="T4" fmla="*/ 33 w 6"/>
                <a:gd name="T5" fmla="*/ 29 h 5"/>
                <a:gd name="T6" fmla="*/ 33 w 6"/>
                <a:gd name="T7" fmla="*/ 5 h 5"/>
                <a:gd name="T8" fmla="*/ 33 w 6"/>
                <a:gd name="T9" fmla="*/ 5 h 5"/>
                <a:gd name="T10" fmla="*/ 0 w 6"/>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0" y="0"/>
                  </a:moveTo>
                  <a:cubicBezTo>
                    <a:pt x="0" y="4"/>
                    <a:pt x="0" y="4"/>
                    <a:pt x="0" y="4"/>
                  </a:cubicBezTo>
                  <a:cubicBezTo>
                    <a:pt x="6" y="5"/>
                    <a:pt x="6" y="5"/>
                    <a:pt x="6" y="5"/>
                  </a:cubicBezTo>
                  <a:cubicBezTo>
                    <a:pt x="6" y="4"/>
                    <a:pt x="6" y="2"/>
                    <a:pt x="6" y="1"/>
                  </a:cubicBezTo>
                  <a:cubicBezTo>
                    <a:pt x="6" y="1"/>
                    <a:pt x="6" y="1"/>
                    <a:pt x="6" y="1"/>
                  </a:cubicBezTo>
                  <a:cubicBezTo>
                    <a:pt x="0" y="0"/>
                    <a:pt x="0" y="0"/>
                    <a:pt x="0" y="0"/>
                  </a:cubicBezTo>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4" name="Freeform 64">
              <a:extLst>
                <a:ext uri="{FF2B5EF4-FFF2-40B4-BE49-F238E27FC236}">
                  <a16:creationId xmlns:a16="http://schemas.microsoft.com/office/drawing/2014/main" id="{76A7E3DA-B5B2-4D47-919D-C09F9AA848DF}"/>
                </a:ext>
              </a:extLst>
            </p:cNvPr>
            <p:cNvSpPr>
              <a:spLocks noEditPoints="1"/>
            </p:cNvSpPr>
            <p:nvPr/>
          </p:nvSpPr>
          <p:spPr bwMode="auto">
            <a:xfrm>
              <a:off x="3512" y="1695"/>
              <a:ext cx="81" cy="76"/>
            </a:xfrm>
            <a:custGeom>
              <a:avLst/>
              <a:gdLst>
                <a:gd name="T0" fmla="*/ 91 w 34"/>
                <a:gd name="T1" fmla="*/ 119 h 32"/>
                <a:gd name="T2" fmla="*/ 62 w 34"/>
                <a:gd name="T3" fmla="*/ 95 h 32"/>
                <a:gd name="T4" fmla="*/ 86 w 34"/>
                <a:gd name="T5" fmla="*/ 62 h 32"/>
                <a:gd name="T6" fmla="*/ 86 w 34"/>
                <a:gd name="T7" fmla="*/ 45 h 32"/>
                <a:gd name="T8" fmla="*/ 86 w 34"/>
                <a:gd name="T9" fmla="*/ 62 h 32"/>
                <a:gd name="T10" fmla="*/ 91 w 34"/>
                <a:gd name="T11" fmla="*/ 62 h 32"/>
                <a:gd name="T12" fmla="*/ 124 w 34"/>
                <a:gd name="T13" fmla="*/ 86 h 32"/>
                <a:gd name="T14" fmla="*/ 102 w 34"/>
                <a:gd name="T15" fmla="*/ 119 h 32"/>
                <a:gd name="T16" fmla="*/ 98 w 34"/>
                <a:gd name="T17" fmla="*/ 119 h 32"/>
                <a:gd name="T18" fmla="*/ 91 w 34"/>
                <a:gd name="T19" fmla="*/ 119 h 32"/>
                <a:gd name="T20" fmla="*/ 98 w 34"/>
                <a:gd name="T21" fmla="*/ 0 h 32"/>
                <a:gd name="T22" fmla="*/ 74 w 34"/>
                <a:gd name="T23" fmla="*/ 0 h 32"/>
                <a:gd name="T24" fmla="*/ 74 w 34"/>
                <a:gd name="T25" fmla="*/ 0 h 32"/>
                <a:gd name="T26" fmla="*/ 5 w 34"/>
                <a:gd name="T27" fmla="*/ 69 h 32"/>
                <a:gd name="T28" fmla="*/ 50 w 34"/>
                <a:gd name="T29" fmla="*/ 69 h 32"/>
                <a:gd name="T30" fmla="*/ 50 w 34"/>
                <a:gd name="T31" fmla="*/ 90 h 32"/>
                <a:gd name="T32" fmla="*/ 0 w 34"/>
                <a:gd name="T33" fmla="*/ 90 h 32"/>
                <a:gd name="T34" fmla="*/ 5 w 34"/>
                <a:gd name="T35" fmla="*/ 107 h 32"/>
                <a:gd name="T36" fmla="*/ 91 w 34"/>
                <a:gd name="T37" fmla="*/ 181 h 32"/>
                <a:gd name="T38" fmla="*/ 114 w 34"/>
                <a:gd name="T39" fmla="*/ 181 h 32"/>
                <a:gd name="T40" fmla="*/ 114 w 34"/>
                <a:gd name="T41" fmla="*/ 181 h 32"/>
                <a:gd name="T42" fmla="*/ 181 w 34"/>
                <a:gd name="T43" fmla="*/ 74 h 32"/>
                <a:gd name="T44" fmla="*/ 98 w 34"/>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2">
                  <a:moveTo>
                    <a:pt x="16" y="21"/>
                  </a:moveTo>
                  <a:cubicBezTo>
                    <a:pt x="14" y="21"/>
                    <a:pt x="12" y="19"/>
                    <a:pt x="11" y="17"/>
                  </a:cubicBezTo>
                  <a:cubicBezTo>
                    <a:pt x="11" y="14"/>
                    <a:pt x="12" y="11"/>
                    <a:pt x="15" y="11"/>
                  </a:cubicBezTo>
                  <a:cubicBezTo>
                    <a:pt x="15" y="8"/>
                    <a:pt x="15" y="8"/>
                    <a:pt x="15" y="8"/>
                  </a:cubicBezTo>
                  <a:cubicBezTo>
                    <a:pt x="15" y="11"/>
                    <a:pt x="15" y="11"/>
                    <a:pt x="15" y="11"/>
                  </a:cubicBezTo>
                  <a:cubicBezTo>
                    <a:pt x="16" y="11"/>
                    <a:pt x="16" y="11"/>
                    <a:pt x="16" y="11"/>
                  </a:cubicBezTo>
                  <a:cubicBezTo>
                    <a:pt x="19" y="11"/>
                    <a:pt x="21" y="12"/>
                    <a:pt x="22" y="15"/>
                  </a:cubicBezTo>
                  <a:cubicBezTo>
                    <a:pt x="22" y="18"/>
                    <a:pt x="20" y="20"/>
                    <a:pt x="18" y="21"/>
                  </a:cubicBezTo>
                  <a:cubicBezTo>
                    <a:pt x="17" y="21"/>
                    <a:pt x="17" y="21"/>
                    <a:pt x="17" y="21"/>
                  </a:cubicBezTo>
                  <a:cubicBezTo>
                    <a:pt x="17" y="21"/>
                    <a:pt x="17" y="21"/>
                    <a:pt x="16" y="21"/>
                  </a:cubicBezTo>
                  <a:moveTo>
                    <a:pt x="17" y="0"/>
                  </a:moveTo>
                  <a:cubicBezTo>
                    <a:pt x="15" y="0"/>
                    <a:pt x="14" y="0"/>
                    <a:pt x="13" y="0"/>
                  </a:cubicBezTo>
                  <a:cubicBezTo>
                    <a:pt x="13" y="0"/>
                    <a:pt x="13" y="0"/>
                    <a:pt x="13" y="0"/>
                  </a:cubicBezTo>
                  <a:cubicBezTo>
                    <a:pt x="7" y="2"/>
                    <a:pt x="3" y="6"/>
                    <a:pt x="1" y="12"/>
                  </a:cubicBezTo>
                  <a:cubicBezTo>
                    <a:pt x="9" y="12"/>
                    <a:pt x="9" y="12"/>
                    <a:pt x="9" y="12"/>
                  </a:cubicBezTo>
                  <a:cubicBezTo>
                    <a:pt x="9" y="16"/>
                    <a:pt x="9" y="16"/>
                    <a:pt x="9" y="16"/>
                  </a:cubicBezTo>
                  <a:cubicBezTo>
                    <a:pt x="0" y="16"/>
                    <a:pt x="0" y="16"/>
                    <a:pt x="0" y="16"/>
                  </a:cubicBezTo>
                  <a:cubicBezTo>
                    <a:pt x="0" y="17"/>
                    <a:pt x="1" y="18"/>
                    <a:pt x="1" y="19"/>
                  </a:cubicBezTo>
                  <a:cubicBezTo>
                    <a:pt x="2" y="27"/>
                    <a:pt x="9" y="32"/>
                    <a:pt x="16" y="32"/>
                  </a:cubicBezTo>
                  <a:cubicBezTo>
                    <a:pt x="18" y="32"/>
                    <a:pt x="19" y="32"/>
                    <a:pt x="20" y="32"/>
                  </a:cubicBezTo>
                  <a:cubicBezTo>
                    <a:pt x="20" y="32"/>
                    <a:pt x="20" y="32"/>
                    <a:pt x="20" y="32"/>
                  </a:cubicBezTo>
                  <a:cubicBezTo>
                    <a:pt x="29" y="30"/>
                    <a:pt x="34" y="21"/>
                    <a:pt x="32" y="13"/>
                  </a:cubicBezTo>
                  <a:cubicBezTo>
                    <a:pt x="31" y="5"/>
                    <a:pt x="24" y="0"/>
                    <a:pt x="17"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5" name="Freeform 65">
              <a:extLst>
                <a:ext uri="{FF2B5EF4-FFF2-40B4-BE49-F238E27FC236}">
                  <a16:creationId xmlns:a16="http://schemas.microsoft.com/office/drawing/2014/main" id="{0D80737E-61FB-4D4F-B60D-D476C5BA265E}"/>
                </a:ext>
              </a:extLst>
            </p:cNvPr>
            <p:cNvSpPr>
              <a:spLocks/>
            </p:cNvSpPr>
            <p:nvPr/>
          </p:nvSpPr>
          <p:spPr bwMode="auto">
            <a:xfrm>
              <a:off x="3512" y="1723"/>
              <a:ext cx="21" cy="10"/>
            </a:xfrm>
            <a:custGeom>
              <a:avLst/>
              <a:gdLst>
                <a:gd name="T0" fmla="*/ 5 w 9"/>
                <a:gd name="T1" fmla="*/ 0 h 4"/>
                <a:gd name="T2" fmla="*/ 0 w 9"/>
                <a:gd name="T3" fmla="*/ 25 h 4"/>
                <a:gd name="T4" fmla="*/ 49 w 9"/>
                <a:gd name="T5" fmla="*/ 25 h 4"/>
                <a:gd name="T6" fmla="*/ 49 w 9"/>
                <a:gd name="T7" fmla="*/ 0 h 4"/>
                <a:gd name="T8" fmla="*/ 5 w 9"/>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1" y="0"/>
                  </a:moveTo>
                  <a:cubicBezTo>
                    <a:pt x="1" y="1"/>
                    <a:pt x="1" y="2"/>
                    <a:pt x="0" y="4"/>
                  </a:cubicBezTo>
                  <a:cubicBezTo>
                    <a:pt x="9" y="4"/>
                    <a:pt x="9" y="4"/>
                    <a:pt x="9" y="4"/>
                  </a:cubicBezTo>
                  <a:cubicBezTo>
                    <a:pt x="9" y="0"/>
                    <a:pt x="9" y="0"/>
                    <a:pt x="9" y="0"/>
                  </a:cubicBezTo>
                  <a:cubicBezTo>
                    <a:pt x="1" y="0"/>
                    <a:pt x="1" y="0"/>
                    <a:pt x="1" y="0"/>
                  </a:cubicBezTo>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6" name="Freeform 66">
              <a:extLst>
                <a:ext uri="{FF2B5EF4-FFF2-40B4-BE49-F238E27FC236}">
                  <a16:creationId xmlns:a16="http://schemas.microsoft.com/office/drawing/2014/main" id="{235BB151-B580-4E6B-AA44-EA4974DF36A4}"/>
                </a:ext>
              </a:extLst>
            </p:cNvPr>
            <p:cNvSpPr>
              <a:spLocks/>
            </p:cNvSpPr>
            <p:nvPr/>
          </p:nvSpPr>
          <p:spPr bwMode="auto">
            <a:xfrm>
              <a:off x="2180" y="1946"/>
              <a:ext cx="157" cy="321"/>
            </a:xfrm>
            <a:custGeom>
              <a:avLst/>
              <a:gdLst>
                <a:gd name="T0" fmla="*/ 10 w 157"/>
                <a:gd name="T1" fmla="*/ 321 h 321"/>
                <a:gd name="T2" fmla="*/ 0 w 157"/>
                <a:gd name="T3" fmla="*/ 316 h 321"/>
                <a:gd name="T4" fmla="*/ 147 w 157"/>
                <a:gd name="T5" fmla="*/ 0 h 321"/>
                <a:gd name="T6" fmla="*/ 157 w 157"/>
                <a:gd name="T7" fmla="*/ 5 h 321"/>
                <a:gd name="T8" fmla="*/ 10 w 157"/>
                <a:gd name="T9" fmla="*/ 321 h 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21">
                  <a:moveTo>
                    <a:pt x="10" y="321"/>
                  </a:moveTo>
                  <a:lnTo>
                    <a:pt x="0" y="316"/>
                  </a:lnTo>
                  <a:lnTo>
                    <a:pt x="147" y="0"/>
                  </a:lnTo>
                  <a:lnTo>
                    <a:pt x="157" y="5"/>
                  </a:lnTo>
                  <a:lnTo>
                    <a:pt x="10" y="321"/>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7" name="Freeform 67">
              <a:extLst>
                <a:ext uri="{FF2B5EF4-FFF2-40B4-BE49-F238E27FC236}">
                  <a16:creationId xmlns:a16="http://schemas.microsoft.com/office/drawing/2014/main" id="{911367B8-CD33-4201-865F-DD3D63D2CB32}"/>
                </a:ext>
              </a:extLst>
            </p:cNvPr>
            <p:cNvSpPr>
              <a:spLocks/>
            </p:cNvSpPr>
            <p:nvPr/>
          </p:nvSpPr>
          <p:spPr bwMode="auto">
            <a:xfrm>
              <a:off x="2365" y="1930"/>
              <a:ext cx="164" cy="185"/>
            </a:xfrm>
            <a:custGeom>
              <a:avLst/>
              <a:gdLst>
                <a:gd name="T0" fmla="*/ 157 w 164"/>
                <a:gd name="T1" fmla="*/ 185 h 185"/>
                <a:gd name="T2" fmla="*/ 0 w 164"/>
                <a:gd name="T3" fmla="*/ 5 h 185"/>
                <a:gd name="T4" fmla="*/ 7 w 164"/>
                <a:gd name="T5" fmla="*/ 0 h 185"/>
                <a:gd name="T6" fmla="*/ 164 w 164"/>
                <a:gd name="T7" fmla="*/ 180 h 185"/>
                <a:gd name="T8" fmla="*/ 157 w 164"/>
                <a:gd name="T9" fmla="*/ 185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85">
                  <a:moveTo>
                    <a:pt x="157" y="185"/>
                  </a:moveTo>
                  <a:lnTo>
                    <a:pt x="0" y="5"/>
                  </a:lnTo>
                  <a:lnTo>
                    <a:pt x="7" y="0"/>
                  </a:lnTo>
                  <a:lnTo>
                    <a:pt x="164" y="180"/>
                  </a:lnTo>
                  <a:lnTo>
                    <a:pt x="157" y="185"/>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8" name="Freeform 68">
              <a:extLst>
                <a:ext uri="{FF2B5EF4-FFF2-40B4-BE49-F238E27FC236}">
                  <a16:creationId xmlns:a16="http://schemas.microsoft.com/office/drawing/2014/main" id="{4CC224DB-2DB0-4434-8E7D-C7DE8AEBC297}"/>
                </a:ext>
              </a:extLst>
            </p:cNvPr>
            <p:cNvSpPr>
              <a:spLocks/>
            </p:cNvSpPr>
            <p:nvPr/>
          </p:nvSpPr>
          <p:spPr bwMode="auto">
            <a:xfrm>
              <a:off x="2555" y="1799"/>
              <a:ext cx="147" cy="309"/>
            </a:xfrm>
            <a:custGeom>
              <a:avLst/>
              <a:gdLst>
                <a:gd name="T0" fmla="*/ 10 w 147"/>
                <a:gd name="T1" fmla="*/ 309 h 309"/>
                <a:gd name="T2" fmla="*/ 0 w 147"/>
                <a:gd name="T3" fmla="*/ 304 h 309"/>
                <a:gd name="T4" fmla="*/ 138 w 147"/>
                <a:gd name="T5" fmla="*/ 0 h 309"/>
                <a:gd name="T6" fmla="*/ 147 w 147"/>
                <a:gd name="T7" fmla="*/ 5 h 309"/>
                <a:gd name="T8" fmla="*/ 10 w 147"/>
                <a:gd name="T9" fmla="*/ 309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309">
                  <a:moveTo>
                    <a:pt x="10" y="309"/>
                  </a:moveTo>
                  <a:lnTo>
                    <a:pt x="0" y="304"/>
                  </a:lnTo>
                  <a:lnTo>
                    <a:pt x="138" y="0"/>
                  </a:lnTo>
                  <a:lnTo>
                    <a:pt x="147" y="5"/>
                  </a:lnTo>
                  <a:lnTo>
                    <a:pt x="10" y="309"/>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9" name="Freeform 69">
              <a:extLst>
                <a:ext uri="{FF2B5EF4-FFF2-40B4-BE49-F238E27FC236}">
                  <a16:creationId xmlns:a16="http://schemas.microsoft.com/office/drawing/2014/main" id="{8EE58977-37AB-48DD-BD99-4B07B636BD42}"/>
                </a:ext>
              </a:extLst>
            </p:cNvPr>
            <p:cNvSpPr>
              <a:spLocks/>
            </p:cNvSpPr>
            <p:nvPr/>
          </p:nvSpPr>
          <p:spPr bwMode="auto">
            <a:xfrm>
              <a:off x="2726" y="1790"/>
              <a:ext cx="233" cy="137"/>
            </a:xfrm>
            <a:custGeom>
              <a:avLst/>
              <a:gdLst>
                <a:gd name="T0" fmla="*/ 228 w 233"/>
                <a:gd name="T1" fmla="*/ 137 h 137"/>
                <a:gd name="T2" fmla="*/ 0 w 233"/>
                <a:gd name="T3" fmla="*/ 9 h 137"/>
                <a:gd name="T4" fmla="*/ 5 w 233"/>
                <a:gd name="T5" fmla="*/ 0 h 137"/>
                <a:gd name="T6" fmla="*/ 233 w 233"/>
                <a:gd name="T7" fmla="*/ 128 h 137"/>
                <a:gd name="T8" fmla="*/ 228 w 233"/>
                <a:gd name="T9" fmla="*/ 137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 h="137">
                  <a:moveTo>
                    <a:pt x="228" y="137"/>
                  </a:moveTo>
                  <a:lnTo>
                    <a:pt x="0" y="9"/>
                  </a:lnTo>
                  <a:lnTo>
                    <a:pt x="5" y="0"/>
                  </a:lnTo>
                  <a:lnTo>
                    <a:pt x="233" y="128"/>
                  </a:lnTo>
                  <a:lnTo>
                    <a:pt x="228" y="137"/>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0" name="Freeform 70">
              <a:extLst>
                <a:ext uri="{FF2B5EF4-FFF2-40B4-BE49-F238E27FC236}">
                  <a16:creationId xmlns:a16="http://schemas.microsoft.com/office/drawing/2014/main" id="{72014D36-469B-44BB-8D6D-97583D7DD852}"/>
                </a:ext>
              </a:extLst>
            </p:cNvPr>
            <p:cNvSpPr>
              <a:spLocks/>
            </p:cNvSpPr>
            <p:nvPr/>
          </p:nvSpPr>
          <p:spPr bwMode="auto">
            <a:xfrm>
              <a:off x="2726" y="1790"/>
              <a:ext cx="233" cy="137"/>
            </a:xfrm>
            <a:custGeom>
              <a:avLst/>
              <a:gdLst>
                <a:gd name="T0" fmla="*/ 228 w 233"/>
                <a:gd name="T1" fmla="*/ 137 h 137"/>
                <a:gd name="T2" fmla="*/ 0 w 233"/>
                <a:gd name="T3" fmla="*/ 9 h 137"/>
                <a:gd name="T4" fmla="*/ 5 w 233"/>
                <a:gd name="T5" fmla="*/ 0 h 137"/>
                <a:gd name="T6" fmla="*/ 233 w 233"/>
                <a:gd name="T7" fmla="*/ 128 h 137"/>
                <a:gd name="T8" fmla="*/ 228 w 233"/>
                <a:gd name="T9" fmla="*/ 137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 h="137">
                  <a:moveTo>
                    <a:pt x="228" y="137"/>
                  </a:moveTo>
                  <a:lnTo>
                    <a:pt x="0" y="9"/>
                  </a:lnTo>
                  <a:lnTo>
                    <a:pt x="5" y="0"/>
                  </a:lnTo>
                  <a:lnTo>
                    <a:pt x="233" y="128"/>
                  </a:lnTo>
                  <a:lnTo>
                    <a:pt x="22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1" name="Freeform 71">
              <a:extLst>
                <a:ext uri="{FF2B5EF4-FFF2-40B4-BE49-F238E27FC236}">
                  <a16:creationId xmlns:a16="http://schemas.microsoft.com/office/drawing/2014/main" id="{0BBF9ED9-A4B6-43B9-AF41-51E4AAF35627}"/>
                </a:ext>
              </a:extLst>
            </p:cNvPr>
            <p:cNvSpPr>
              <a:spLocks/>
            </p:cNvSpPr>
            <p:nvPr/>
          </p:nvSpPr>
          <p:spPr bwMode="auto">
            <a:xfrm>
              <a:off x="2997" y="1714"/>
              <a:ext cx="192" cy="218"/>
            </a:xfrm>
            <a:custGeom>
              <a:avLst/>
              <a:gdLst>
                <a:gd name="T0" fmla="*/ 9 w 192"/>
                <a:gd name="T1" fmla="*/ 218 h 218"/>
                <a:gd name="T2" fmla="*/ 0 w 192"/>
                <a:gd name="T3" fmla="*/ 211 h 218"/>
                <a:gd name="T4" fmla="*/ 185 w 192"/>
                <a:gd name="T5" fmla="*/ 0 h 218"/>
                <a:gd name="T6" fmla="*/ 192 w 192"/>
                <a:gd name="T7" fmla="*/ 7 h 218"/>
                <a:gd name="T8" fmla="*/ 9 w 192"/>
                <a:gd name="T9" fmla="*/ 218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218">
                  <a:moveTo>
                    <a:pt x="9" y="218"/>
                  </a:moveTo>
                  <a:lnTo>
                    <a:pt x="0" y="211"/>
                  </a:lnTo>
                  <a:lnTo>
                    <a:pt x="185" y="0"/>
                  </a:lnTo>
                  <a:lnTo>
                    <a:pt x="192" y="7"/>
                  </a:lnTo>
                  <a:lnTo>
                    <a:pt x="9" y="218"/>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2" name="Freeform 72">
              <a:extLst>
                <a:ext uri="{FF2B5EF4-FFF2-40B4-BE49-F238E27FC236}">
                  <a16:creationId xmlns:a16="http://schemas.microsoft.com/office/drawing/2014/main" id="{4D9CACE4-7D49-44E7-92D6-72F2559C6932}"/>
                </a:ext>
              </a:extLst>
            </p:cNvPr>
            <p:cNvSpPr>
              <a:spLocks/>
            </p:cNvSpPr>
            <p:nvPr/>
          </p:nvSpPr>
          <p:spPr bwMode="auto">
            <a:xfrm>
              <a:off x="2997" y="1714"/>
              <a:ext cx="192" cy="218"/>
            </a:xfrm>
            <a:custGeom>
              <a:avLst/>
              <a:gdLst>
                <a:gd name="T0" fmla="*/ 9 w 192"/>
                <a:gd name="T1" fmla="*/ 218 h 218"/>
                <a:gd name="T2" fmla="*/ 0 w 192"/>
                <a:gd name="T3" fmla="*/ 211 h 218"/>
                <a:gd name="T4" fmla="*/ 185 w 192"/>
                <a:gd name="T5" fmla="*/ 0 h 218"/>
                <a:gd name="T6" fmla="*/ 192 w 192"/>
                <a:gd name="T7" fmla="*/ 7 h 218"/>
                <a:gd name="T8" fmla="*/ 9 w 192"/>
                <a:gd name="T9" fmla="*/ 218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218">
                  <a:moveTo>
                    <a:pt x="9" y="218"/>
                  </a:moveTo>
                  <a:lnTo>
                    <a:pt x="0" y="211"/>
                  </a:lnTo>
                  <a:lnTo>
                    <a:pt x="185" y="0"/>
                  </a:lnTo>
                  <a:lnTo>
                    <a:pt x="192" y="7"/>
                  </a:lnTo>
                  <a:lnTo>
                    <a:pt x="9" y="2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3" name="Freeform 73">
              <a:extLst>
                <a:ext uri="{FF2B5EF4-FFF2-40B4-BE49-F238E27FC236}">
                  <a16:creationId xmlns:a16="http://schemas.microsoft.com/office/drawing/2014/main" id="{6629BCB5-D839-4D1F-B394-43AA729E6BD2}"/>
                </a:ext>
              </a:extLst>
            </p:cNvPr>
            <p:cNvSpPr>
              <a:spLocks noEditPoints="1"/>
            </p:cNvSpPr>
            <p:nvPr/>
          </p:nvSpPr>
          <p:spPr bwMode="auto">
            <a:xfrm>
              <a:off x="2304" y="1885"/>
              <a:ext cx="83" cy="83"/>
            </a:xfrm>
            <a:custGeom>
              <a:avLst/>
              <a:gdLst>
                <a:gd name="T0" fmla="*/ 78 w 35"/>
                <a:gd name="T1" fmla="*/ 12 h 35"/>
                <a:gd name="T2" fmla="*/ 78 w 35"/>
                <a:gd name="T3" fmla="*/ 12 h 35"/>
                <a:gd name="T4" fmla="*/ 12 w 35"/>
                <a:gd name="T5" fmla="*/ 119 h 35"/>
                <a:gd name="T6" fmla="*/ 111 w 35"/>
                <a:gd name="T7" fmla="*/ 185 h 35"/>
                <a:gd name="T8" fmla="*/ 119 w 35"/>
                <a:gd name="T9" fmla="*/ 185 h 35"/>
                <a:gd name="T10" fmla="*/ 185 w 35"/>
                <a:gd name="T11" fmla="*/ 78 h 35"/>
                <a:gd name="T12" fmla="*/ 78 w 35"/>
                <a:gd name="T13" fmla="*/ 12 h 35"/>
                <a:gd name="T14" fmla="*/ 90 w 35"/>
                <a:gd name="T15" fmla="*/ 66 h 35"/>
                <a:gd name="T16" fmla="*/ 90 w 35"/>
                <a:gd name="T17" fmla="*/ 57 h 35"/>
                <a:gd name="T18" fmla="*/ 90 w 35"/>
                <a:gd name="T19" fmla="*/ 66 h 35"/>
                <a:gd name="T20" fmla="*/ 130 w 35"/>
                <a:gd name="T21" fmla="*/ 95 h 35"/>
                <a:gd name="T22" fmla="*/ 102 w 35"/>
                <a:gd name="T23" fmla="*/ 130 h 35"/>
                <a:gd name="T24" fmla="*/ 102 w 35"/>
                <a:gd name="T25" fmla="*/ 130 h 35"/>
                <a:gd name="T26" fmla="*/ 66 w 35"/>
                <a:gd name="T27" fmla="*/ 107 h 35"/>
                <a:gd name="T28" fmla="*/ 90 w 35"/>
                <a:gd name="T29" fmla="*/ 66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5">
                  <a:moveTo>
                    <a:pt x="14" y="2"/>
                  </a:moveTo>
                  <a:cubicBezTo>
                    <a:pt x="14" y="2"/>
                    <a:pt x="14" y="2"/>
                    <a:pt x="14" y="2"/>
                  </a:cubicBezTo>
                  <a:cubicBezTo>
                    <a:pt x="5" y="4"/>
                    <a:pt x="0" y="12"/>
                    <a:pt x="2" y="21"/>
                  </a:cubicBezTo>
                  <a:cubicBezTo>
                    <a:pt x="3" y="29"/>
                    <a:pt x="12" y="35"/>
                    <a:pt x="20" y="33"/>
                  </a:cubicBezTo>
                  <a:cubicBezTo>
                    <a:pt x="21" y="33"/>
                    <a:pt x="21" y="33"/>
                    <a:pt x="21" y="33"/>
                  </a:cubicBezTo>
                  <a:cubicBezTo>
                    <a:pt x="29" y="31"/>
                    <a:pt x="35" y="23"/>
                    <a:pt x="33" y="14"/>
                  </a:cubicBezTo>
                  <a:cubicBezTo>
                    <a:pt x="31" y="6"/>
                    <a:pt x="23" y="0"/>
                    <a:pt x="14" y="2"/>
                  </a:cubicBezTo>
                  <a:close/>
                  <a:moveTo>
                    <a:pt x="16" y="12"/>
                  </a:moveTo>
                  <a:cubicBezTo>
                    <a:pt x="16" y="10"/>
                    <a:pt x="16" y="10"/>
                    <a:pt x="16" y="10"/>
                  </a:cubicBezTo>
                  <a:cubicBezTo>
                    <a:pt x="16" y="12"/>
                    <a:pt x="16" y="12"/>
                    <a:pt x="16" y="12"/>
                  </a:cubicBezTo>
                  <a:cubicBezTo>
                    <a:pt x="19" y="12"/>
                    <a:pt x="22" y="14"/>
                    <a:pt x="23" y="17"/>
                  </a:cubicBezTo>
                  <a:cubicBezTo>
                    <a:pt x="23" y="19"/>
                    <a:pt x="21" y="22"/>
                    <a:pt x="18" y="23"/>
                  </a:cubicBezTo>
                  <a:cubicBezTo>
                    <a:pt x="18" y="23"/>
                    <a:pt x="18" y="23"/>
                    <a:pt x="18" y="23"/>
                  </a:cubicBezTo>
                  <a:cubicBezTo>
                    <a:pt x="15" y="23"/>
                    <a:pt x="13" y="21"/>
                    <a:pt x="12" y="19"/>
                  </a:cubicBezTo>
                  <a:cubicBezTo>
                    <a:pt x="12" y="16"/>
                    <a:pt x="13" y="13"/>
                    <a:pt x="16" y="12"/>
                  </a:cubicBezTo>
                  <a:close/>
                </a:path>
              </a:pathLst>
            </a:custGeom>
            <a:solidFill>
              <a:srgbClr val="D94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4" name="Freeform 74">
              <a:extLst>
                <a:ext uri="{FF2B5EF4-FFF2-40B4-BE49-F238E27FC236}">
                  <a16:creationId xmlns:a16="http://schemas.microsoft.com/office/drawing/2014/main" id="{30E861FD-05DA-47E4-849F-95340275EE87}"/>
                </a:ext>
              </a:extLst>
            </p:cNvPr>
            <p:cNvSpPr>
              <a:spLocks noEditPoints="1"/>
            </p:cNvSpPr>
            <p:nvPr/>
          </p:nvSpPr>
          <p:spPr bwMode="auto">
            <a:xfrm>
              <a:off x="2503" y="2063"/>
              <a:ext cx="81" cy="83"/>
            </a:xfrm>
            <a:custGeom>
              <a:avLst/>
              <a:gdLst>
                <a:gd name="T0" fmla="*/ 79 w 34"/>
                <a:gd name="T1" fmla="*/ 12 h 35"/>
                <a:gd name="T2" fmla="*/ 74 w 34"/>
                <a:gd name="T3" fmla="*/ 12 h 35"/>
                <a:gd name="T4" fmla="*/ 5 w 34"/>
                <a:gd name="T5" fmla="*/ 119 h 35"/>
                <a:gd name="T6" fmla="*/ 114 w 34"/>
                <a:gd name="T7" fmla="*/ 185 h 35"/>
                <a:gd name="T8" fmla="*/ 119 w 34"/>
                <a:gd name="T9" fmla="*/ 185 h 35"/>
                <a:gd name="T10" fmla="*/ 188 w 34"/>
                <a:gd name="T11" fmla="*/ 85 h 35"/>
                <a:gd name="T12" fmla="*/ 79 w 34"/>
                <a:gd name="T13" fmla="*/ 12 h 35"/>
                <a:gd name="T14" fmla="*/ 91 w 34"/>
                <a:gd name="T15" fmla="*/ 74 h 35"/>
                <a:gd name="T16" fmla="*/ 86 w 34"/>
                <a:gd name="T17" fmla="*/ 57 h 35"/>
                <a:gd name="T18" fmla="*/ 91 w 34"/>
                <a:gd name="T19" fmla="*/ 74 h 35"/>
                <a:gd name="T20" fmla="*/ 124 w 34"/>
                <a:gd name="T21" fmla="*/ 95 h 35"/>
                <a:gd name="T22" fmla="*/ 102 w 34"/>
                <a:gd name="T23" fmla="*/ 130 h 35"/>
                <a:gd name="T24" fmla="*/ 102 w 34"/>
                <a:gd name="T25" fmla="*/ 130 h 35"/>
                <a:gd name="T26" fmla="*/ 69 w 34"/>
                <a:gd name="T27" fmla="*/ 107 h 35"/>
                <a:gd name="T28" fmla="*/ 91 w 34"/>
                <a:gd name="T29" fmla="*/ 74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5">
                  <a:moveTo>
                    <a:pt x="14" y="2"/>
                  </a:moveTo>
                  <a:cubicBezTo>
                    <a:pt x="13" y="2"/>
                    <a:pt x="13" y="2"/>
                    <a:pt x="13" y="2"/>
                  </a:cubicBezTo>
                  <a:cubicBezTo>
                    <a:pt x="5" y="4"/>
                    <a:pt x="0" y="12"/>
                    <a:pt x="1" y="21"/>
                  </a:cubicBezTo>
                  <a:cubicBezTo>
                    <a:pt x="3" y="30"/>
                    <a:pt x="11" y="35"/>
                    <a:pt x="20" y="33"/>
                  </a:cubicBezTo>
                  <a:cubicBezTo>
                    <a:pt x="21" y="33"/>
                    <a:pt x="21" y="33"/>
                    <a:pt x="21" y="33"/>
                  </a:cubicBezTo>
                  <a:cubicBezTo>
                    <a:pt x="29" y="31"/>
                    <a:pt x="34" y="23"/>
                    <a:pt x="33" y="15"/>
                  </a:cubicBezTo>
                  <a:cubicBezTo>
                    <a:pt x="31" y="6"/>
                    <a:pt x="23" y="0"/>
                    <a:pt x="14" y="2"/>
                  </a:cubicBezTo>
                  <a:close/>
                  <a:moveTo>
                    <a:pt x="16" y="13"/>
                  </a:moveTo>
                  <a:cubicBezTo>
                    <a:pt x="15" y="10"/>
                    <a:pt x="15" y="10"/>
                    <a:pt x="15" y="10"/>
                  </a:cubicBezTo>
                  <a:cubicBezTo>
                    <a:pt x="16" y="13"/>
                    <a:pt x="16" y="13"/>
                    <a:pt x="16" y="13"/>
                  </a:cubicBezTo>
                  <a:cubicBezTo>
                    <a:pt x="19" y="12"/>
                    <a:pt x="22" y="14"/>
                    <a:pt x="22" y="17"/>
                  </a:cubicBezTo>
                  <a:cubicBezTo>
                    <a:pt x="23" y="20"/>
                    <a:pt x="21" y="22"/>
                    <a:pt x="18" y="23"/>
                  </a:cubicBezTo>
                  <a:cubicBezTo>
                    <a:pt x="18" y="23"/>
                    <a:pt x="18" y="23"/>
                    <a:pt x="18" y="23"/>
                  </a:cubicBezTo>
                  <a:cubicBezTo>
                    <a:pt x="15" y="24"/>
                    <a:pt x="12" y="22"/>
                    <a:pt x="12" y="19"/>
                  </a:cubicBezTo>
                  <a:cubicBezTo>
                    <a:pt x="11" y="16"/>
                    <a:pt x="13" y="13"/>
                    <a:pt x="16" y="13"/>
                  </a:cubicBezTo>
                  <a:close/>
                </a:path>
              </a:pathLst>
            </a:custGeom>
            <a:solidFill>
              <a:srgbClr val="F57B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5" name="Freeform 75">
              <a:extLst>
                <a:ext uri="{FF2B5EF4-FFF2-40B4-BE49-F238E27FC236}">
                  <a16:creationId xmlns:a16="http://schemas.microsoft.com/office/drawing/2014/main" id="{4765BF3B-14E9-4D7C-825D-955D86B776FC}"/>
                </a:ext>
              </a:extLst>
            </p:cNvPr>
            <p:cNvSpPr>
              <a:spLocks noEditPoints="1"/>
            </p:cNvSpPr>
            <p:nvPr/>
          </p:nvSpPr>
          <p:spPr bwMode="auto">
            <a:xfrm>
              <a:off x="2672" y="1752"/>
              <a:ext cx="83" cy="83"/>
            </a:xfrm>
            <a:custGeom>
              <a:avLst/>
              <a:gdLst>
                <a:gd name="T0" fmla="*/ 78 w 35"/>
                <a:gd name="T1" fmla="*/ 12 h 35"/>
                <a:gd name="T2" fmla="*/ 78 w 35"/>
                <a:gd name="T3" fmla="*/ 12 h 35"/>
                <a:gd name="T4" fmla="*/ 12 w 35"/>
                <a:gd name="T5" fmla="*/ 119 h 35"/>
                <a:gd name="T6" fmla="*/ 119 w 35"/>
                <a:gd name="T7" fmla="*/ 185 h 35"/>
                <a:gd name="T8" fmla="*/ 119 w 35"/>
                <a:gd name="T9" fmla="*/ 185 h 35"/>
                <a:gd name="T10" fmla="*/ 185 w 35"/>
                <a:gd name="T11" fmla="*/ 85 h 35"/>
                <a:gd name="T12" fmla="*/ 78 w 35"/>
                <a:gd name="T13" fmla="*/ 12 h 35"/>
                <a:gd name="T14" fmla="*/ 90 w 35"/>
                <a:gd name="T15" fmla="*/ 74 h 35"/>
                <a:gd name="T16" fmla="*/ 90 w 35"/>
                <a:gd name="T17" fmla="*/ 57 h 35"/>
                <a:gd name="T18" fmla="*/ 90 w 35"/>
                <a:gd name="T19" fmla="*/ 74 h 35"/>
                <a:gd name="T20" fmla="*/ 130 w 35"/>
                <a:gd name="T21" fmla="*/ 95 h 35"/>
                <a:gd name="T22" fmla="*/ 107 w 35"/>
                <a:gd name="T23" fmla="*/ 130 h 35"/>
                <a:gd name="T24" fmla="*/ 66 w 35"/>
                <a:gd name="T25" fmla="*/ 107 h 35"/>
                <a:gd name="T26" fmla="*/ 90 w 35"/>
                <a:gd name="T27" fmla="*/ 74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35">
                  <a:moveTo>
                    <a:pt x="14" y="2"/>
                  </a:moveTo>
                  <a:cubicBezTo>
                    <a:pt x="14" y="2"/>
                    <a:pt x="14" y="2"/>
                    <a:pt x="14" y="2"/>
                  </a:cubicBezTo>
                  <a:cubicBezTo>
                    <a:pt x="5" y="4"/>
                    <a:pt x="0" y="12"/>
                    <a:pt x="2" y="21"/>
                  </a:cubicBezTo>
                  <a:cubicBezTo>
                    <a:pt x="3" y="30"/>
                    <a:pt x="12" y="35"/>
                    <a:pt x="21" y="33"/>
                  </a:cubicBezTo>
                  <a:cubicBezTo>
                    <a:pt x="21" y="33"/>
                    <a:pt x="21" y="33"/>
                    <a:pt x="21" y="33"/>
                  </a:cubicBezTo>
                  <a:cubicBezTo>
                    <a:pt x="30" y="31"/>
                    <a:pt x="35" y="23"/>
                    <a:pt x="33" y="15"/>
                  </a:cubicBezTo>
                  <a:cubicBezTo>
                    <a:pt x="31" y="6"/>
                    <a:pt x="23" y="0"/>
                    <a:pt x="14" y="2"/>
                  </a:cubicBezTo>
                  <a:moveTo>
                    <a:pt x="16" y="13"/>
                  </a:moveTo>
                  <a:cubicBezTo>
                    <a:pt x="16" y="10"/>
                    <a:pt x="16" y="10"/>
                    <a:pt x="16" y="10"/>
                  </a:cubicBezTo>
                  <a:cubicBezTo>
                    <a:pt x="16" y="13"/>
                    <a:pt x="16" y="13"/>
                    <a:pt x="16" y="13"/>
                  </a:cubicBezTo>
                  <a:cubicBezTo>
                    <a:pt x="19" y="12"/>
                    <a:pt x="22" y="14"/>
                    <a:pt x="23" y="17"/>
                  </a:cubicBezTo>
                  <a:cubicBezTo>
                    <a:pt x="23" y="20"/>
                    <a:pt x="22" y="22"/>
                    <a:pt x="19" y="23"/>
                  </a:cubicBezTo>
                  <a:cubicBezTo>
                    <a:pt x="16" y="24"/>
                    <a:pt x="13" y="22"/>
                    <a:pt x="12" y="19"/>
                  </a:cubicBezTo>
                  <a:cubicBezTo>
                    <a:pt x="12" y="16"/>
                    <a:pt x="13" y="13"/>
                    <a:pt x="16" y="13"/>
                  </a:cubicBezTo>
                </a:path>
              </a:pathLst>
            </a:custGeom>
            <a:solidFill>
              <a:srgbClr val="2D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6" name="Freeform 76">
              <a:extLst>
                <a:ext uri="{FF2B5EF4-FFF2-40B4-BE49-F238E27FC236}">
                  <a16:creationId xmlns:a16="http://schemas.microsoft.com/office/drawing/2014/main" id="{BF9A4FB1-6C10-42AF-8047-FE706040255A}"/>
                </a:ext>
              </a:extLst>
            </p:cNvPr>
            <p:cNvSpPr>
              <a:spLocks noEditPoints="1"/>
            </p:cNvSpPr>
            <p:nvPr/>
          </p:nvSpPr>
          <p:spPr bwMode="auto">
            <a:xfrm>
              <a:off x="3168" y="1666"/>
              <a:ext cx="83" cy="84"/>
            </a:xfrm>
            <a:custGeom>
              <a:avLst/>
              <a:gdLst>
                <a:gd name="T0" fmla="*/ 78 w 35"/>
                <a:gd name="T1" fmla="*/ 12 h 35"/>
                <a:gd name="T2" fmla="*/ 74 w 35"/>
                <a:gd name="T3" fmla="*/ 12 h 35"/>
                <a:gd name="T4" fmla="*/ 5 w 35"/>
                <a:gd name="T5" fmla="*/ 115 h 35"/>
                <a:gd name="T6" fmla="*/ 111 w 35"/>
                <a:gd name="T7" fmla="*/ 190 h 35"/>
                <a:gd name="T8" fmla="*/ 119 w 35"/>
                <a:gd name="T9" fmla="*/ 190 h 35"/>
                <a:gd name="T10" fmla="*/ 185 w 35"/>
                <a:gd name="T11" fmla="*/ 82 h 35"/>
                <a:gd name="T12" fmla="*/ 78 w 35"/>
                <a:gd name="T13" fmla="*/ 12 h 35"/>
                <a:gd name="T14" fmla="*/ 90 w 35"/>
                <a:gd name="T15" fmla="*/ 70 h 35"/>
                <a:gd name="T16" fmla="*/ 85 w 35"/>
                <a:gd name="T17" fmla="*/ 58 h 35"/>
                <a:gd name="T18" fmla="*/ 90 w 35"/>
                <a:gd name="T19" fmla="*/ 70 h 35"/>
                <a:gd name="T20" fmla="*/ 123 w 35"/>
                <a:gd name="T21" fmla="*/ 91 h 35"/>
                <a:gd name="T22" fmla="*/ 102 w 35"/>
                <a:gd name="T23" fmla="*/ 127 h 35"/>
                <a:gd name="T24" fmla="*/ 102 w 35"/>
                <a:gd name="T25" fmla="*/ 127 h 35"/>
                <a:gd name="T26" fmla="*/ 66 w 35"/>
                <a:gd name="T27" fmla="*/ 103 h 35"/>
                <a:gd name="T28" fmla="*/ 90 w 35"/>
                <a:gd name="T29" fmla="*/ 7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5">
                  <a:moveTo>
                    <a:pt x="14" y="2"/>
                  </a:moveTo>
                  <a:cubicBezTo>
                    <a:pt x="13" y="2"/>
                    <a:pt x="13" y="2"/>
                    <a:pt x="13" y="2"/>
                  </a:cubicBezTo>
                  <a:cubicBezTo>
                    <a:pt x="5" y="4"/>
                    <a:pt x="0" y="12"/>
                    <a:pt x="1" y="20"/>
                  </a:cubicBezTo>
                  <a:cubicBezTo>
                    <a:pt x="3" y="29"/>
                    <a:pt x="12" y="35"/>
                    <a:pt x="20" y="33"/>
                  </a:cubicBezTo>
                  <a:cubicBezTo>
                    <a:pt x="21" y="33"/>
                    <a:pt x="21" y="33"/>
                    <a:pt x="21" y="33"/>
                  </a:cubicBezTo>
                  <a:cubicBezTo>
                    <a:pt x="29" y="31"/>
                    <a:pt x="35" y="23"/>
                    <a:pt x="33" y="14"/>
                  </a:cubicBezTo>
                  <a:cubicBezTo>
                    <a:pt x="31" y="6"/>
                    <a:pt x="23" y="0"/>
                    <a:pt x="14" y="2"/>
                  </a:cubicBezTo>
                  <a:close/>
                  <a:moveTo>
                    <a:pt x="16" y="12"/>
                  </a:moveTo>
                  <a:cubicBezTo>
                    <a:pt x="15" y="10"/>
                    <a:pt x="15" y="10"/>
                    <a:pt x="15" y="10"/>
                  </a:cubicBezTo>
                  <a:cubicBezTo>
                    <a:pt x="16" y="12"/>
                    <a:pt x="16" y="12"/>
                    <a:pt x="16" y="12"/>
                  </a:cubicBezTo>
                  <a:cubicBezTo>
                    <a:pt x="19" y="11"/>
                    <a:pt x="22" y="13"/>
                    <a:pt x="22" y="16"/>
                  </a:cubicBezTo>
                  <a:cubicBezTo>
                    <a:pt x="23" y="19"/>
                    <a:pt x="21" y="22"/>
                    <a:pt x="18" y="22"/>
                  </a:cubicBezTo>
                  <a:cubicBezTo>
                    <a:pt x="18" y="22"/>
                    <a:pt x="18" y="22"/>
                    <a:pt x="18" y="22"/>
                  </a:cubicBezTo>
                  <a:cubicBezTo>
                    <a:pt x="15" y="23"/>
                    <a:pt x="13" y="21"/>
                    <a:pt x="12" y="18"/>
                  </a:cubicBezTo>
                  <a:cubicBezTo>
                    <a:pt x="11" y="15"/>
                    <a:pt x="13" y="13"/>
                    <a:pt x="16" y="12"/>
                  </a:cubicBezTo>
                  <a:close/>
                </a:path>
              </a:pathLst>
            </a:custGeom>
            <a:solidFill>
              <a:srgbClr val="F57B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7" name="Freeform 77">
              <a:extLst>
                <a:ext uri="{FF2B5EF4-FFF2-40B4-BE49-F238E27FC236}">
                  <a16:creationId xmlns:a16="http://schemas.microsoft.com/office/drawing/2014/main" id="{FDF5EA1E-15BB-496A-92DE-433188784C0B}"/>
                </a:ext>
              </a:extLst>
            </p:cNvPr>
            <p:cNvSpPr>
              <a:spLocks noEditPoints="1"/>
            </p:cNvSpPr>
            <p:nvPr/>
          </p:nvSpPr>
          <p:spPr bwMode="auto">
            <a:xfrm>
              <a:off x="3514" y="1688"/>
              <a:ext cx="83" cy="80"/>
            </a:xfrm>
            <a:custGeom>
              <a:avLst/>
              <a:gdLst>
                <a:gd name="T0" fmla="*/ 78 w 35"/>
                <a:gd name="T1" fmla="*/ 5 h 34"/>
                <a:gd name="T2" fmla="*/ 78 w 35"/>
                <a:gd name="T3" fmla="*/ 5 h 34"/>
                <a:gd name="T4" fmla="*/ 12 w 35"/>
                <a:gd name="T5" fmla="*/ 111 h 34"/>
                <a:gd name="T6" fmla="*/ 119 w 35"/>
                <a:gd name="T7" fmla="*/ 184 h 34"/>
                <a:gd name="T8" fmla="*/ 119 w 35"/>
                <a:gd name="T9" fmla="*/ 184 h 34"/>
                <a:gd name="T10" fmla="*/ 185 w 35"/>
                <a:gd name="T11" fmla="*/ 78 h 34"/>
                <a:gd name="T12" fmla="*/ 78 w 35"/>
                <a:gd name="T13" fmla="*/ 5 h 34"/>
                <a:gd name="T14" fmla="*/ 90 w 35"/>
                <a:gd name="T15" fmla="*/ 66 h 34"/>
                <a:gd name="T16" fmla="*/ 90 w 35"/>
                <a:gd name="T17" fmla="*/ 49 h 34"/>
                <a:gd name="T18" fmla="*/ 90 w 35"/>
                <a:gd name="T19" fmla="*/ 66 h 34"/>
                <a:gd name="T20" fmla="*/ 130 w 35"/>
                <a:gd name="T21" fmla="*/ 89 h 34"/>
                <a:gd name="T22" fmla="*/ 107 w 35"/>
                <a:gd name="T23" fmla="*/ 122 h 34"/>
                <a:gd name="T24" fmla="*/ 102 w 35"/>
                <a:gd name="T25" fmla="*/ 122 h 34"/>
                <a:gd name="T26" fmla="*/ 66 w 35"/>
                <a:gd name="T27" fmla="*/ 99 h 34"/>
                <a:gd name="T28" fmla="*/ 90 w 35"/>
                <a:gd name="T29" fmla="*/ 6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4">
                  <a:moveTo>
                    <a:pt x="14" y="1"/>
                  </a:moveTo>
                  <a:cubicBezTo>
                    <a:pt x="14" y="1"/>
                    <a:pt x="14" y="1"/>
                    <a:pt x="14" y="1"/>
                  </a:cubicBezTo>
                  <a:cubicBezTo>
                    <a:pt x="5" y="3"/>
                    <a:pt x="0" y="12"/>
                    <a:pt x="2" y="20"/>
                  </a:cubicBezTo>
                  <a:cubicBezTo>
                    <a:pt x="3" y="29"/>
                    <a:pt x="12" y="34"/>
                    <a:pt x="21" y="33"/>
                  </a:cubicBezTo>
                  <a:cubicBezTo>
                    <a:pt x="21" y="33"/>
                    <a:pt x="21" y="33"/>
                    <a:pt x="21" y="33"/>
                  </a:cubicBezTo>
                  <a:cubicBezTo>
                    <a:pt x="30" y="31"/>
                    <a:pt x="35" y="22"/>
                    <a:pt x="33" y="14"/>
                  </a:cubicBezTo>
                  <a:cubicBezTo>
                    <a:pt x="31" y="5"/>
                    <a:pt x="23" y="0"/>
                    <a:pt x="14" y="1"/>
                  </a:cubicBezTo>
                  <a:close/>
                  <a:moveTo>
                    <a:pt x="16" y="12"/>
                  </a:moveTo>
                  <a:cubicBezTo>
                    <a:pt x="16" y="9"/>
                    <a:pt x="16" y="9"/>
                    <a:pt x="16" y="9"/>
                  </a:cubicBezTo>
                  <a:cubicBezTo>
                    <a:pt x="16" y="12"/>
                    <a:pt x="16" y="12"/>
                    <a:pt x="16" y="12"/>
                  </a:cubicBezTo>
                  <a:cubicBezTo>
                    <a:pt x="19" y="11"/>
                    <a:pt x="22" y="13"/>
                    <a:pt x="23" y="16"/>
                  </a:cubicBezTo>
                  <a:cubicBezTo>
                    <a:pt x="23" y="19"/>
                    <a:pt x="21" y="21"/>
                    <a:pt x="19" y="22"/>
                  </a:cubicBezTo>
                  <a:cubicBezTo>
                    <a:pt x="18" y="22"/>
                    <a:pt x="18" y="22"/>
                    <a:pt x="18" y="22"/>
                  </a:cubicBezTo>
                  <a:cubicBezTo>
                    <a:pt x="16" y="23"/>
                    <a:pt x="13" y="21"/>
                    <a:pt x="12" y="18"/>
                  </a:cubicBezTo>
                  <a:cubicBezTo>
                    <a:pt x="12" y="15"/>
                    <a:pt x="13" y="12"/>
                    <a:pt x="16" y="12"/>
                  </a:cubicBezTo>
                  <a:close/>
                </a:path>
              </a:pathLst>
            </a:custGeom>
            <a:solidFill>
              <a:srgbClr val="2D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8" name="Freeform 78">
              <a:extLst>
                <a:ext uri="{FF2B5EF4-FFF2-40B4-BE49-F238E27FC236}">
                  <a16:creationId xmlns:a16="http://schemas.microsoft.com/office/drawing/2014/main" id="{36B574C3-E845-4F9D-99E9-8F6494A0C45B}"/>
                </a:ext>
              </a:extLst>
            </p:cNvPr>
            <p:cNvSpPr>
              <a:spLocks noEditPoints="1"/>
            </p:cNvSpPr>
            <p:nvPr/>
          </p:nvSpPr>
          <p:spPr bwMode="auto">
            <a:xfrm>
              <a:off x="2137" y="2243"/>
              <a:ext cx="83" cy="83"/>
            </a:xfrm>
            <a:custGeom>
              <a:avLst/>
              <a:gdLst>
                <a:gd name="T0" fmla="*/ 85 w 35"/>
                <a:gd name="T1" fmla="*/ 12 h 35"/>
                <a:gd name="T2" fmla="*/ 78 w 35"/>
                <a:gd name="T3" fmla="*/ 12 h 35"/>
                <a:gd name="T4" fmla="*/ 12 w 35"/>
                <a:gd name="T5" fmla="*/ 119 h 35"/>
                <a:gd name="T6" fmla="*/ 119 w 35"/>
                <a:gd name="T7" fmla="*/ 185 h 35"/>
                <a:gd name="T8" fmla="*/ 119 w 35"/>
                <a:gd name="T9" fmla="*/ 185 h 35"/>
                <a:gd name="T10" fmla="*/ 185 w 35"/>
                <a:gd name="T11" fmla="*/ 85 h 35"/>
                <a:gd name="T12" fmla="*/ 85 w 35"/>
                <a:gd name="T13" fmla="*/ 12 h 35"/>
                <a:gd name="T14" fmla="*/ 90 w 35"/>
                <a:gd name="T15" fmla="*/ 66 h 35"/>
                <a:gd name="T16" fmla="*/ 90 w 35"/>
                <a:gd name="T17" fmla="*/ 57 h 35"/>
                <a:gd name="T18" fmla="*/ 95 w 35"/>
                <a:gd name="T19" fmla="*/ 66 h 35"/>
                <a:gd name="T20" fmla="*/ 130 w 35"/>
                <a:gd name="T21" fmla="*/ 95 h 35"/>
                <a:gd name="T22" fmla="*/ 107 w 35"/>
                <a:gd name="T23" fmla="*/ 130 h 35"/>
                <a:gd name="T24" fmla="*/ 107 w 35"/>
                <a:gd name="T25" fmla="*/ 130 h 35"/>
                <a:gd name="T26" fmla="*/ 66 w 35"/>
                <a:gd name="T27" fmla="*/ 107 h 35"/>
                <a:gd name="T28" fmla="*/ 90 w 35"/>
                <a:gd name="T29" fmla="*/ 66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5">
                  <a:moveTo>
                    <a:pt x="15" y="2"/>
                  </a:moveTo>
                  <a:cubicBezTo>
                    <a:pt x="14" y="2"/>
                    <a:pt x="14" y="2"/>
                    <a:pt x="14" y="2"/>
                  </a:cubicBezTo>
                  <a:cubicBezTo>
                    <a:pt x="6" y="4"/>
                    <a:pt x="0" y="12"/>
                    <a:pt x="2" y="21"/>
                  </a:cubicBezTo>
                  <a:cubicBezTo>
                    <a:pt x="4" y="29"/>
                    <a:pt x="12" y="35"/>
                    <a:pt x="21" y="33"/>
                  </a:cubicBezTo>
                  <a:cubicBezTo>
                    <a:pt x="21" y="33"/>
                    <a:pt x="21" y="33"/>
                    <a:pt x="21" y="33"/>
                  </a:cubicBezTo>
                  <a:cubicBezTo>
                    <a:pt x="30" y="31"/>
                    <a:pt x="35" y="23"/>
                    <a:pt x="33" y="15"/>
                  </a:cubicBezTo>
                  <a:cubicBezTo>
                    <a:pt x="32" y="6"/>
                    <a:pt x="23" y="0"/>
                    <a:pt x="15" y="2"/>
                  </a:cubicBezTo>
                  <a:close/>
                  <a:moveTo>
                    <a:pt x="16" y="12"/>
                  </a:moveTo>
                  <a:cubicBezTo>
                    <a:pt x="16" y="10"/>
                    <a:pt x="16" y="10"/>
                    <a:pt x="16" y="10"/>
                  </a:cubicBezTo>
                  <a:cubicBezTo>
                    <a:pt x="17" y="12"/>
                    <a:pt x="17" y="12"/>
                    <a:pt x="17" y="12"/>
                  </a:cubicBezTo>
                  <a:cubicBezTo>
                    <a:pt x="20" y="12"/>
                    <a:pt x="22" y="14"/>
                    <a:pt x="23" y="17"/>
                  </a:cubicBezTo>
                  <a:cubicBezTo>
                    <a:pt x="23" y="19"/>
                    <a:pt x="22" y="22"/>
                    <a:pt x="19" y="23"/>
                  </a:cubicBezTo>
                  <a:cubicBezTo>
                    <a:pt x="19" y="23"/>
                    <a:pt x="19" y="23"/>
                    <a:pt x="19" y="23"/>
                  </a:cubicBezTo>
                  <a:cubicBezTo>
                    <a:pt x="16" y="23"/>
                    <a:pt x="13" y="22"/>
                    <a:pt x="12" y="19"/>
                  </a:cubicBezTo>
                  <a:cubicBezTo>
                    <a:pt x="12" y="16"/>
                    <a:pt x="14" y="13"/>
                    <a:pt x="16" y="12"/>
                  </a:cubicBezTo>
                  <a:close/>
                </a:path>
              </a:pathLst>
            </a:custGeom>
            <a:solidFill>
              <a:srgbClr val="036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9" name="Freeform 80">
              <a:extLst>
                <a:ext uri="{FF2B5EF4-FFF2-40B4-BE49-F238E27FC236}">
                  <a16:creationId xmlns:a16="http://schemas.microsoft.com/office/drawing/2014/main" id="{3C0DC805-6B03-45C6-A1F2-2940DFD1EA45}"/>
                </a:ext>
              </a:extLst>
            </p:cNvPr>
            <p:cNvSpPr>
              <a:spLocks/>
            </p:cNvSpPr>
            <p:nvPr/>
          </p:nvSpPr>
          <p:spPr bwMode="auto">
            <a:xfrm>
              <a:off x="2456" y="1648"/>
              <a:ext cx="474" cy="279"/>
            </a:xfrm>
            <a:custGeom>
              <a:avLst/>
              <a:gdLst>
                <a:gd name="T0" fmla="*/ 462 w 474"/>
                <a:gd name="T1" fmla="*/ 279 h 279"/>
                <a:gd name="T2" fmla="*/ 0 w 474"/>
                <a:gd name="T3" fmla="*/ 16 h 279"/>
                <a:gd name="T4" fmla="*/ 9 w 474"/>
                <a:gd name="T5" fmla="*/ 0 h 279"/>
                <a:gd name="T6" fmla="*/ 474 w 474"/>
                <a:gd name="T7" fmla="*/ 263 h 279"/>
                <a:gd name="T8" fmla="*/ 462 w 47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279">
                  <a:moveTo>
                    <a:pt x="462" y="279"/>
                  </a:moveTo>
                  <a:lnTo>
                    <a:pt x="0" y="16"/>
                  </a:lnTo>
                  <a:lnTo>
                    <a:pt x="9" y="0"/>
                  </a:lnTo>
                  <a:lnTo>
                    <a:pt x="474" y="263"/>
                  </a:lnTo>
                  <a:lnTo>
                    <a:pt x="462" y="2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0" name="Freeform 82">
              <a:extLst>
                <a:ext uri="{FF2B5EF4-FFF2-40B4-BE49-F238E27FC236}">
                  <a16:creationId xmlns:a16="http://schemas.microsoft.com/office/drawing/2014/main" id="{134F9C90-7594-4440-ACCF-DB3A133280BE}"/>
                </a:ext>
              </a:extLst>
            </p:cNvPr>
            <p:cNvSpPr>
              <a:spLocks/>
            </p:cNvSpPr>
            <p:nvPr/>
          </p:nvSpPr>
          <p:spPr bwMode="auto">
            <a:xfrm>
              <a:off x="3011" y="1489"/>
              <a:ext cx="394" cy="448"/>
            </a:xfrm>
            <a:custGeom>
              <a:avLst/>
              <a:gdLst>
                <a:gd name="T0" fmla="*/ 17 w 394"/>
                <a:gd name="T1" fmla="*/ 448 h 448"/>
                <a:gd name="T2" fmla="*/ 0 w 394"/>
                <a:gd name="T3" fmla="*/ 434 h 448"/>
                <a:gd name="T4" fmla="*/ 380 w 394"/>
                <a:gd name="T5" fmla="*/ 0 h 448"/>
                <a:gd name="T6" fmla="*/ 394 w 394"/>
                <a:gd name="T7" fmla="*/ 14 h 448"/>
                <a:gd name="T8" fmla="*/ 17 w 394"/>
                <a:gd name="T9" fmla="*/ 448 h 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448">
                  <a:moveTo>
                    <a:pt x="17" y="448"/>
                  </a:moveTo>
                  <a:lnTo>
                    <a:pt x="0" y="434"/>
                  </a:lnTo>
                  <a:lnTo>
                    <a:pt x="380" y="0"/>
                  </a:lnTo>
                  <a:lnTo>
                    <a:pt x="394" y="14"/>
                  </a:lnTo>
                  <a:lnTo>
                    <a:pt x="17" y="4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1" name="Freeform 83">
              <a:extLst>
                <a:ext uri="{FF2B5EF4-FFF2-40B4-BE49-F238E27FC236}">
                  <a16:creationId xmlns:a16="http://schemas.microsoft.com/office/drawing/2014/main" id="{C6CA9C9A-F2DF-414E-9447-C111855137A6}"/>
                </a:ext>
              </a:extLst>
            </p:cNvPr>
            <p:cNvSpPr>
              <a:spLocks noEditPoints="1"/>
            </p:cNvSpPr>
            <p:nvPr/>
          </p:nvSpPr>
          <p:spPr bwMode="auto">
            <a:xfrm>
              <a:off x="2892" y="1861"/>
              <a:ext cx="169" cy="168"/>
            </a:xfrm>
            <a:custGeom>
              <a:avLst/>
              <a:gdLst>
                <a:gd name="T0" fmla="*/ 164 w 71"/>
                <a:gd name="T1" fmla="*/ 21 h 71"/>
                <a:gd name="T2" fmla="*/ 159 w 71"/>
                <a:gd name="T3" fmla="*/ 21 h 71"/>
                <a:gd name="T4" fmla="*/ 17 w 71"/>
                <a:gd name="T5" fmla="*/ 234 h 71"/>
                <a:gd name="T6" fmla="*/ 238 w 71"/>
                <a:gd name="T7" fmla="*/ 381 h 71"/>
                <a:gd name="T8" fmla="*/ 243 w 71"/>
                <a:gd name="T9" fmla="*/ 381 h 71"/>
                <a:gd name="T10" fmla="*/ 386 w 71"/>
                <a:gd name="T11" fmla="*/ 163 h 71"/>
                <a:gd name="T12" fmla="*/ 164 w 71"/>
                <a:gd name="T13" fmla="*/ 21 h 71"/>
                <a:gd name="T14" fmla="*/ 188 w 71"/>
                <a:gd name="T15" fmla="*/ 140 h 71"/>
                <a:gd name="T16" fmla="*/ 181 w 71"/>
                <a:gd name="T17" fmla="*/ 111 h 71"/>
                <a:gd name="T18" fmla="*/ 188 w 71"/>
                <a:gd name="T19" fmla="*/ 140 h 71"/>
                <a:gd name="T20" fmla="*/ 259 w 71"/>
                <a:gd name="T21" fmla="*/ 189 h 71"/>
                <a:gd name="T22" fmla="*/ 214 w 71"/>
                <a:gd name="T23" fmla="*/ 258 h 71"/>
                <a:gd name="T24" fmla="*/ 143 w 71"/>
                <a:gd name="T25" fmla="*/ 213 h 71"/>
                <a:gd name="T26" fmla="*/ 188 w 71"/>
                <a:gd name="T27" fmla="*/ 14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71">
                  <a:moveTo>
                    <a:pt x="29" y="4"/>
                  </a:moveTo>
                  <a:cubicBezTo>
                    <a:pt x="28" y="4"/>
                    <a:pt x="28" y="4"/>
                    <a:pt x="28" y="4"/>
                  </a:cubicBezTo>
                  <a:cubicBezTo>
                    <a:pt x="11" y="8"/>
                    <a:pt x="0" y="25"/>
                    <a:pt x="3" y="42"/>
                  </a:cubicBezTo>
                  <a:cubicBezTo>
                    <a:pt x="7" y="60"/>
                    <a:pt x="24" y="71"/>
                    <a:pt x="42" y="68"/>
                  </a:cubicBezTo>
                  <a:cubicBezTo>
                    <a:pt x="43" y="68"/>
                    <a:pt x="43" y="68"/>
                    <a:pt x="43" y="68"/>
                  </a:cubicBezTo>
                  <a:cubicBezTo>
                    <a:pt x="60" y="64"/>
                    <a:pt x="71" y="47"/>
                    <a:pt x="68" y="29"/>
                  </a:cubicBezTo>
                  <a:cubicBezTo>
                    <a:pt x="64" y="12"/>
                    <a:pt x="47" y="0"/>
                    <a:pt x="29" y="4"/>
                  </a:cubicBezTo>
                  <a:close/>
                  <a:moveTo>
                    <a:pt x="33" y="25"/>
                  </a:moveTo>
                  <a:cubicBezTo>
                    <a:pt x="32" y="20"/>
                    <a:pt x="32" y="20"/>
                    <a:pt x="32" y="20"/>
                  </a:cubicBezTo>
                  <a:cubicBezTo>
                    <a:pt x="33" y="25"/>
                    <a:pt x="33" y="25"/>
                    <a:pt x="33" y="25"/>
                  </a:cubicBezTo>
                  <a:cubicBezTo>
                    <a:pt x="39" y="24"/>
                    <a:pt x="45" y="28"/>
                    <a:pt x="46" y="34"/>
                  </a:cubicBezTo>
                  <a:cubicBezTo>
                    <a:pt x="47" y="39"/>
                    <a:pt x="44" y="45"/>
                    <a:pt x="38" y="46"/>
                  </a:cubicBezTo>
                  <a:cubicBezTo>
                    <a:pt x="32" y="48"/>
                    <a:pt x="26" y="44"/>
                    <a:pt x="25" y="38"/>
                  </a:cubicBezTo>
                  <a:cubicBezTo>
                    <a:pt x="24" y="32"/>
                    <a:pt x="27" y="26"/>
                    <a:pt x="33" y="25"/>
                  </a:cubicBezTo>
                  <a:close/>
                </a:path>
              </a:pathLst>
            </a:custGeom>
            <a:solidFill>
              <a:srgbClr val="D94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2" name="Freeform 84">
              <a:extLst>
                <a:ext uri="{FF2B5EF4-FFF2-40B4-BE49-F238E27FC236}">
                  <a16:creationId xmlns:a16="http://schemas.microsoft.com/office/drawing/2014/main" id="{DE1B24EC-64A0-4E47-9400-A729B439EBC9}"/>
                </a:ext>
              </a:extLst>
            </p:cNvPr>
            <p:cNvSpPr>
              <a:spLocks/>
            </p:cNvSpPr>
            <p:nvPr/>
          </p:nvSpPr>
          <p:spPr bwMode="auto">
            <a:xfrm>
              <a:off x="2821" y="1740"/>
              <a:ext cx="290" cy="71"/>
            </a:xfrm>
            <a:custGeom>
              <a:avLst/>
              <a:gdLst>
                <a:gd name="T0" fmla="*/ 357 w 122"/>
                <a:gd name="T1" fmla="*/ 0 h 30"/>
                <a:gd name="T2" fmla="*/ 231 w 122"/>
                <a:gd name="T3" fmla="*/ 17 h 30"/>
                <a:gd name="T4" fmla="*/ 95 w 122"/>
                <a:gd name="T5" fmla="*/ 78 h 30"/>
                <a:gd name="T6" fmla="*/ 0 w 122"/>
                <a:gd name="T7" fmla="*/ 168 h 30"/>
                <a:gd name="T8" fmla="*/ 78 w 122"/>
                <a:gd name="T9" fmla="*/ 102 h 30"/>
                <a:gd name="T10" fmla="*/ 357 w 122"/>
                <a:gd name="T11" fmla="*/ 12 h 30"/>
                <a:gd name="T12" fmla="*/ 685 w 122"/>
                <a:gd name="T13" fmla="*/ 140 h 30"/>
                <a:gd name="T14" fmla="*/ 689 w 122"/>
                <a:gd name="T15" fmla="*/ 128 h 30"/>
                <a:gd name="T16" fmla="*/ 628 w 122"/>
                <a:gd name="T17" fmla="*/ 78 h 30"/>
                <a:gd name="T18" fmla="*/ 357 w 122"/>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30">
                  <a:moveTo>
                    <a:pt x="63" y="0"/>
                  </a:moveTo>
                  <a:cubicBezTo>
                    <a:pt x="55" y="0"/>
                    <a:pt x="48" y="1"/>
                    <a:pt x="41" y="3"/>
                  </a:cubicBezTo>
                  <a:cubicBezTo>
                    <a:pt x="33" y="5"/>
                    <a:pt x="25" y="9"/>
                    <a:pt x="17" y="14"/>
                  </a:cubicBezTo>
                  <a:cubicBezTo>
                    <a:pt x="11" y="19"/>
                    <a:pt x="5" y="24"/>
                    <a:pt x="0" y="30"/>
                  </a:cubicBezTo>
                  <a:cubicBezTo>
                    <a:pt x="4" y="25"/>
                    <a:pt x="9" y="21"/>
                    <a:pt x="14" y="18"/>
                  </a:cubicBezTo>
                  <a:cubicBezTo>
                    <a:pt x="29" y="7"/>
                    <a:pt x="46" y="2"/>
                    <a:pt x="63" y="2"/>
                  </a:cubicBezTo>
                  <a:cubicBezTo>
                    <a:pt x="84" y="2"/>
                    <a:pt x="105" y="10"/>
                    <a:pt x="121" y="25"/>
                  </a:cubicBezTo>
                  <a:cubicBezTo>
                    <a:pt x="122" y="23"/>
                    <a:pt x="122" y="23"/>
                    <a:pt x="122" y="23"/>
                  </a:cubicBezTo>
                  <a:cubicBezTo>
                    <a:pt x="119" y="20"/>
                    <a:pt x="115" y="17"/>
                    <a:pt x="111" y="14"/>
                  </a:cubicBezTo>
                  <a:cubicBezTo>
                    <a:pt x="96" y="5"/>
                    <a:pt x="80" y="0"/>
                    <a:pt x="63"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3" name="Freeform 85">
              <a:extLst>
                <a:ext uri="{FF2B5EF4-FFF2-40B4-BE49-F238E27FC236}">
                  <a16:creationId xmlns:a16="http://schemas.microsoft.com/office/drawing/2014/main" id="{F4428CA2-160A-4C03-83C8-A377C8FADF77}"/>
                </a:ext>
              </a:extLst>
            </p:cNvPr>
            <p:cNvSpPr>
              <a:spLocks/>
            </p:cNvSpPr>
            <p:nvPr/>
          </p:nvSpPr>
          <p:spPr bwMode="auto">
            <a:xfrm>
              <a:off x="2918" y="1738"/>
              <a:ext cx="198" cy="57"/>
            </a:xfrm>
            <a:custGeom>
              <a:avLst/>
              <a:gdLst>
                <a:gd name="T0" fmla="*/ 143 w 83"/>
                <a:gd name="T1" fmla="*/ 0 h 24"/>
                <a:gd name="T2" fmla="*/ 0 w 83"/>
                <a:gd name="T3" fmla="*/ 24 h 24"/>
                <a:gd name="T4" fmla="*/ 124 w 83"/>
                <a:gd name="T5" fmla="*/ 5 h 24"/>
                <a:gd name="T6" fmla="*/ 398 w 83"/>
                <a:gd name="T7" fmla="*/ 86 h 24"/>
                <a:gd name="T8" fmla="*/ 460 w 83"/>
                <a:gd name="T9" fmla="*/ 135 h 24"/>
                <a:gd name="T10" fmla="*/ 472 w 83"/>
                <a:gd name="T11" fmla="*/ 124 h 24"/>
                <a:gd name="T12" fmla="*/ 143 w 83"/>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4">
                  <a:moveTo>
                    <a:pt x="25" y="0"/>
                  </a:moveTo>
                  <a:cubicBezTo>
                    <a:pt x="17" y="0"/>
                    <a:pt x="8" y="1"/>
                    <a:pt x="0" y="4"/>
                  </a:cubicBezTo>
                  <a:cubicBezTo>
                    <a:pt x="7" y="2"/>
                    <a:pt x="14" y="1"/>
                    <a:pt x="22" y="1"/>
                  </a:cubicBezTo>
                  <a:cubicBezTo>
                    <a:pt x="39" y="1"/>
                    <a:pt x="55" y="6"/>
                    <a:pt x="70" y="15"/>
                  </a:cubicBezTo>
                  <a:cubicBezTo>
                    <a:pt x="74" y="18"/>
                    <a:pt x="78" y="21"/>
                    <a:pt x="81" y="24"/>
                  </a:cubicBezTo>
                  <a:cubicBezTo>
                    <a:pt x="83" y="22"/>
                    <a:pt x="83" y="22"/>
                    <a:pt x="83" y="22"/>
                  </a:cubicBezTo>
                  <a:cubicBezTo>
                    <a:pt x="67" y="8"/>
                    <a:pt x="46" y="0"/>
                    <a:pt x="25"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4" name="Freeform 86">
              <a:extLst>
                <a:ext uri="{FF2B5EF4-FFF2-40B4-BE49-F238E27FC236}">
                  <a16:creationId xmlns:a16="http://schemas.microsoft.com/office/drawing/2014/main" id="{9553B117-5D5A-4EB5-A54F-136B939842A2}"/>
                </a:ext>
              </a:extLst>
            </p:cNvPr>
            <p:cNvSpPr>
              <a:spLocks/>
            </p:cNvSpPr>
            <p:nvPr/>
          </p:nvSpPr>
          <p:spPr bwMode="auto">
            <a:xfrm>
              <a:off x="3108" y="1795"/>
              <a:ext cx="3" cy="4"/>
            </a:xfrm>
            <a:custGeom>
              <a:avLst/>
              <a:gdLst>
                <a:gd name="T0" fmla="*/ 9 w 1"/>
                <a:gd name="T1" fmla="*/ 0 h 2"/>
                <a:gd name="T2" fmla="*/ 0 w 1"/>
                <a:gd name="T3" fmla="*/ 8 h 2"/>
                <a:gd name="T4" fmla="*/ 0 w 1"/>
                <a:gd name="T5" fmla="*/ 8 h 2"/>
                <a:gd name="T6" fmla="*/ 9 w 1"/>
                <a:gd name="T7" fmla="*/ 0 h 2"/>
                <a:gd name="T8" fmla="*/ 9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cubicBezTo>
                    <a:pt x="0" y="2"/>
                    <a:pt x="0" y="2"/>
                    <a:pt x="0" y="2"/>
                  </a:cubicBezTo>
                  <a:cubicBezTo>
                    <a:pt x="0" y="2"/>
                    <a:pt x="0" y="2"/>
                    <a:pt x="0" y="2"/>
                  </a:cubicBezTo>
                  <a:cubicBezTo>
                    <a:pt x="1" y="0"/>
                    <a:pt x="1" y="0"/>
                    <a:pt x="1" y="0"/>
                  </a:cubicBezTo>
                  <a:cubicBezTo>
                    <a:pt x="1" y="0"/>
                    <a:pt x="1" y="0"/>
                    <a:pt x="1" y="0"/>
                  </a:cubicBezTo>
                </a:path>
              </a:pathLst>
            </a:custGeom>
            <a:solidFill>
              <a:srgbClr val="8B8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5" name="Freeform 87">
              <a:extLst>
                <a:ext uri="{FF2B5EF4-FFF2-40B4-BE49-F238E27FC236}">
                  <a16:creationId xmlns:a16="http://schemas.microsoft.com/office/drawing/2014/main" id="{7110FA1D-E76D-4A5D-8D08-D550B670BE46}"/>
                </a:ext>
              </a:extLst>
            </p:cNvPr>
            <p:cNvSpPr>
              <a:spLocks/>
            </p:cNvSpPr>
            <p:nvPr/>
          </p:nvSpPr>
          <p:spPr bwMode="auto">
            <a:xfrm>
              <a:off x="3111" y="1790"/>
              <a:ext cx="5" cy="5"/>
            </a:xfrm>
            <a:custGeom>
              <a:avLst/>
              <a:gdLst>
                <a:gd name="T0" fmla="*/ 13 w 2"/>
                <a:gd name="T1" fmla="*/ 0 h 2"/>
                <a:gd name="T2" fmla="*/ 0 w 2"/>
                <a:gd name="T3" fmla="*/ 13 h 2"/>
                <a:gd name="T4" fmla="*/ 0 w 2"/>
                <a:gd name="T5" fmla="*/ 13 h 2"/>
                <a:gd name="T6" fmla="*/ 13 w 2"/>
                <a:gd name="T7" fmla="*/ 0 h 2"/>
                <a:gd name="T8" fmla="*/ 13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0"/>
                  </a:moveTo>
                  <a:cubicBezTo>
                    <a:pt x="0" y="2"/>
                    <a:pt x="0" y="2"/>
                    <a:pt x="0" y="2"/>
                  </a:cubicBezTo>
                  <a:cubicBezTo>
                    <a:pt x="0" y="2"/>
                    <a:pt x="0" y="2"/>
                    <a:pt x="0" y="2"/>
                  </a:cubicBezTo>
                  <a:cubicBezTo>
                    <a:pt x="2" y="0"/>
                    <a:pt x="2" y="0"/>
                    <a:pt x="2" y="0"/>
                  </a:cubicBezTo>
                  <a:cubicBezTo>
                    <a:pt x="2" y="0"/>
                    <a:pt x="2" y="0"/>
                    <a:pt x="2" y="0"/>
                  </a:cubicBezTo>
                </a:path>
              </a:pathLst>
            </a:custGeom>
            <a:solidFill>
              <a:srgbClr val="8B8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6" name="Freeform 88">
              <a:extLst>
                <a:ext uri="{FF2B5EF4-FFF2-40B4-BE49-F238E27FC236}">
                  <a16:creationId xmlns:a16="http://schemas.microsoft.com/office/drawing/2014/main" id="{1936A7CE-7554-4956-B568-619C2B6ED634}"/>
                </a:ext>
              </a:extLst>
            </p:cNvPr>
            <p:cNvSpPr>
              <a:spLocks/>
            </p:cNvSpPr>
            <p:nvPr/>
          </p:nvSpPr>
          <p:spPr bwMode="auto">
            <a:xfrm>
              <a:off x="3127" y="1816"/>
              <a:ext cx="64" cy="263"/>
            </a:xfrm>
            <a:custGeom>
              <a:avLst/>
              <a:gdLst>
                <a:gd name="T0" fmla="*/ 12 w 27"/>
                <a:gd name="T1" fmla="*/ 0 h 111"/>
                <a:gd name="T2" fmla="*/ 0 w 27"/>
                <a:gd name="T3" fmla="*/ 12 h 111"/>
                <a:gd name="T4" fmla="*/ 21 w 27"/>
                <a:gd name="T5" fmla="*/ 40 h 111"/>
                <a:gd name="T6" fmla="*/ 0 w 27"/>
                <a:gd name="T7" fmla="*/ 623 h 111"/>
                <a:gd name="T8" fmla="*/ 62 w 27"/>
                <a:gd name="T9" fmla="*/ 538 h 111"/>
                <a:gd name="T10" fmla="*/ 107 w 27"/>
                <a:gd name="T11" fmla="*/ 209 h 111"/>
                <a:gd name="T12" fmla="*/ 12 w 27"/>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11">
                  <a:moveTo>
                    <a:pt x="2" y="0"/>
                  </a:moveTo>
                  <a:cubicBezTo>
                    <a:pt x="0" y="2"/>
                    <a:pt x="0" y="2"/>
                    <a:pt x="0" y="2"/>
                  </a:cubicBezTo>
                  <a:cubicBezTo>
                    <a:pt x="2" y="4"/>
                    <a:pt x="3" y="5"/>
                    <a:pt x="4" y="7"/>
                  </a:cubicBezTo>
                  <a:cubicBezTo>
                    <a:pt x="27" y="40"/>
                    <a:pt x="24" y="82"/>
                    <a:pt x="0" y="111"/>
                  </a:cubicBezTo>
                  <a:cubicBezTo>
                    <a:pt x="4" y="106"/>
                    <a:pt x="8" y="101"/>
                    <a:pt x="11" y="96"/>
                  </a:cubicBezTo>
                  <a:cubicBezTo>
                    <a:pt x="21" y="78"/>
                    <a:pt x="24" y="57"/>
                    <a:pt x="19" y="37"/>
                  </a:cubicBezTo>
                  <a:cubicBezTo>
                    <a:pt x="16" y="23"/>
                    <a:pt x="10" y="11"/>
                    <a:pt x="2"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7" name="Freeform 89">
              <a:extLst>
                <a:ext uri="{FF2B5EF4-FFF2-40B4-BE49-F238E27FC236}">
                  <a16:creationId xmlns:a16="http://schemas.microsoft.com/office/drawing/2014/main" id="{203B5BFE-627D-40FB-8A5F-DB971C10BBEC}"/>
                </a:ext>
              </a:extLst>
            </p:cNvPr>
            <p:cNvSpPr>
              <a:spLocks/>
            </p:cNvSpPr>
            <p:nvPr/>
          </p:nvSpPr>
          <p:spPr bwMode="auto">
            <a:xfrm>
              <a:off x="3132" y="1811"/>
              <a:ext cx="59" cy="233"/>
            </a:xfrm>
            <a:custGeom>
              <a:avLst/>
              <a:gdLst>
                <a:gd name="T0" fmla="*/ 5 w 25"/>
                <a:gd name="T1" fmla="*/ 0 h 98"/>
                <a:gd name="T2" fmla="*/ 0 w 25"/>
                <a:gd name="T3" fmla="*/ 12 h 98"/>
                <a:gd name="T4" fmla="*/ 94 w 25"/>
                <a:gd name="T5" fmla="*/ 221 h 98"/>
                <a:gd name="T6" fmla="*/ 50 w 25"/>
                <a:gd name="T7" fmla="*/ 554 h 98"/>
                <a:gd name="T8" fmla="*/ 28 w 25"/>
                <a:gd name="T9" fmla="*/ 33 h 98"/>
                <a:gd name="T10" fmla="*/ 5 w 25"/>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98">
                  <a:moveTo>
                    <a:pt x="1" y="0"/>
                  </a:moveTo>
                  <a:cubicBezTo>
                    <a:pt x="0" y="2"/>
                    <a:pt x="0" y="2"/>
                    <a:pt x="0" y="2"/>
                  </a:cubicBezTo>
                  <a:cubicBezTo>
                    <a:pt x="8" y="13"/>
                    <a:pt x="14" y="25"/>
                    <a:pt x="17" y="39"/>
                  </a:cubicBezTo>
                  <a:cubicBezTo>
                    <a:pt x="22" y="59"/>
                    <a:pt x="19" y="80"/>
                    <a:pt x="9" y="98"/>
                  </a:cubicBezTo>
                  <a:cubicBezTo>
                    <a:pt x="25" y="70"/>
                    <a:pt x="25" y="34"/>
                    <a:pt x="5" y="6"/>
                  </a:cubicBezTo>
                  <a:cubicBezTo>
                    <a:pt x="4" y="4"/>
                    <a:pt x="3" y="2"/>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8" name="Freeform 90">
              <a:extLst>
                <a:ext uri="{FF2B5EF4-FFF2-40B4-BE49-F238E27FC236}">
                  <a16:creationId xmlns:a16="http://schemas.microsoft.com/office/drawing/2014/main" id="{692F2263-C45B-460D-B8CA-A057B6D18455}"/>
                </a:ext>
              </a:extLst>
            </p:cNvPr>
            <p:cNvSpPr>
              <a:spLocks/>
            </p:cNvSpPr>
            <p:nvPr/>
          </p:nvSpPr>
          <p:spPr bwMode="auto">
            <a:xfrm>
              <a:off x="3108" y="1790"/>
              <a:ext cx="15" cy="16"/>
            </a:xfrm>
            <a:custGeom>
              <a:avLst/>
              <a:gdLst>
                <a:gd name="T0" fmla="*/ 20 w 6"/>
                <a:gd name="T1" fmla="*/ 0 h 7"/>
                <a:gd name="T2" fmla="*/ 8 w 6"/>
                <a:gd name="T3" fmla="*/ 11 h 7"/>
                <a:gd name="T4" fmla="*/ 0 w 6"/>
                <a:gd name="T5" fmla="*/ 21 h 7"/>
                <a:gd name="T6" fmla="*/ 20 w 6"/>
                <a:gd name="T7" fmla="*/ 37 h 7"/>
                <a:gd name="T8" fmla="*/ 38 w 6"/>
                <a:gd name="T9" fmla="*/ 16 h 7"/>
                <a:gd name="T10" fmla="*/ 20 w 6"/>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7">
                  <a:moveTo>
                    <a:pt x="3" y="0"/>
                  </a:moveTo>
                  <a:cubicBezTo>
                    <a:pt x="1" y="2"/>
                    <a:pt x="1" y="2"/>
                    <a:pt x="1" y="2"/>
                  </a:cubicBezTo>
                  <a:cubicBezTo>
                    <a:pt x="0" y="4"/>
                    <a:pt x="0" y="4"/>
                    <a:pt x="0" y="4"/>
                  </a:cubicBezTo>
                  <a:cubicBezTo>
                    <a:pt x="1" y="5"/>
                    <a:pt x="2" y="6"/>
                    <a:pt x="3" y="7"/>
                  </a:cubicBezTo>
                  <a:cubicBezTo>
                    <a:pt x="6" y="3"/>
                    <a:pt x="6" y="3"/>
                    <a:pt x="6" y="3"/>
                  </a:cubicBezTo>
                  <a:cubicBezTo>
                    <a:pt x="5" y="2"/>
                    <a:pt x="4" y="1"/>
                    <a:pt x="3" y="0"/>
                  </a:cubicBezTo>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9" name="Freeform 91">
              <a:extLst>
                <a:ext uri="{FF2B5EF4-FFF2-40B4-BE49-F238E27FC236}">
                  <a16:creationId xmlns:a16="http://schemas.microsoft.com/office/drawing/2014/main" id="{F6E10667-91DB-4288-AF38-356072D2C942}"/>
                </a:ext>
              </a:extLst>
            </p:cNvPr>
            <p:cNvSpPr>
              <a:spLocks/>
            </p:cNvSpPr>
            <p:nvPr/>
          </p:nvSpPr>
          <p:spPr bwMode="auto">
            <a:xfrm>
              <a:off x="3116" y="1797"/>
              <a:ext cx="19" cy="24"/>
            </a:xfrm>
            <a:custGeom>
              <a:avLst/>
              <a:gdLst>
                <a:gd name="T0" fmla="*/ 17 w 8"/>
                <a:gd name="T1" fmla="*/ 0 h 10"/>
                <a:gd name="T2" fmla="*/ 0 w 8"/>
                <a:gd name="T3" fmla="*/ 24 h 10"/>
                <a:gd name="T4" fmla="*/ 29 w 8"/>
                <a:gd name="T5" fmla="*/ 58 h 10"/>
                <a:gd name="T6" fmla="*/ 40 w 8"/>
                <a:gd name="T7" fmla="*/ 46 h 10"/>
                <a:gd name="T8" fmla="*/ 45 w 8"/>
                <a:gd name="T9" fmla="*/ 34 h 10"/>
                <a:gd name="T10" fmla="*/ 17 w 8"/>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0">
                  <a:moveTo>
                    <a:pt x="3" y="0"/>
                  </a:moveTo>
                  <a:cubicBezTo>
                    <a:pt x="0" y="4"/>
                    <a:pt x="0" y="4"/>
                    <a:pt x="0" y="4"/>
                  </a:cubicBezTo>
                  <a:cubicBezTo>
                    <a:pt x="2" y="6"/>
                    <a:pt x="3" y="8"/>
                    <a:pt x="5" y="10"/>
                  </a:cubicBezTo>
                  <a:cubicBezTo>
                    <a:pt x="7" y="8"/>
                    <a:pt x="7" y="8"/>
                    <a:pt x="7" y="8"/>
                  </a:cubicBezTo>
                  <a:cubicBezTo>
                    <a:pt x="8" y="6"/>
                    <a:pt x="8" y="6"/>
                    <a:pt x="8" y="6"/>
                  </a:cubicBezTo>
                  <a:cubicBezTo>
                    <a:pt x="7" y="4"/>
                    <a:pt x="5" y="2"/>
                    <a:pt x="3" y="0"/>
                  </a:cubicBezTo>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0" name="Freeform 93">
              <a:extLst>
                <a:ext uri="{FF2B5EF4-FFF2-40B4-BE49-F238E27FC236}">
                  <a16:creationId xmlns:a16="http://schemas.microsoft.com/office/drawing/2014/main" id="{01BE58ED-682F-4539-8910-F13544AECE98}"/>
                </a:ext>
              </a:extLst>
            </p:cNvPr>
            <p:cNvSpPr>
              <a:spLocks/>
            </p:cNvSpPr>
            <p:nvPr/>
          </p:nvSpPr>
          <p:spPr bwMode="auto">
            <a:xfrm>
              <a:off x="3085" y="2179"/>
              <a:ext cx="142" cy="59"/>
            </a:xfrm>
            <a:custGeom>
              <a:avLst/>
              <a:gdLst>
                <a:gd name="T0" fmla="*/ 320 w 60"/>
                <a:gd name="T1" fmla="*/ 0 h 25"/>
                <a:gd name="T2" fmla="*/ 213 w 60"/>
                <a:gd name="T3" fmla="*/ 99 h 25"/>
                <a:gd name="T4" fmla="*/ 78 w 60"/>
                <a:gd name="T5" fmla="*/ 5 h 25"/>
                <a:gd name="T6" fmla="*/ 0 w 60"/>
                <a:gd name="T7" fmla="*/ 40 h 25"/>
                <a:gd name="T8" fmla="*/ 12 w 60"/>
                <a:gd name="T9" fmla="*/ 61 h 25"/>
                <a:gd name="T10" fmla="*/ 78 w 60"/>
                <a:gd name="T11" fmla="*/ 28 h 25"/>
                <a:gd name="T12" fmla="*/ 201 w 60"/>
                <a:gd name="T13" fmla="*/ 118 h 25"/>
                <a:gd name="T14" fmla="*/ 196 w 60"/>
                <a:gd name="T15" fmla="*/ 139 h 25"/>
                <a:gd name="T16" fmla="*/ 218 w 60"/>
                <a:gd name="T17" fmla="*/ 123 h 25"/>
                <a:gd name="T18" fmla="*/ 336 w 60"/>
                <a:gd name="T19" fmla="*/ 21 h 25"/>
                <a:gd name="T20" fmla="*/ 320 w 60"/>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25">
                  <a:moveTo>
                    <a:pt x="57" y="0"/>
                  </a:moveTo>
                  <a:cubicBezTo>
                    <a:pt x="51" y="7"/>
                    <a:pt x="45" y="13"/>
                    <a:pt x="38" y="18"/>
                  </a:cubicBezTo>
                  <a:cubicBezTo>
                    <a:pt x="14" y="1"/>
                    <a:pt x="14" y="1"/>
                    <a:pt x="14" y="1"/>
                  </a:cubicBezTo>
                  <a:cubicBezTo>
                    <a:pt x="0" y="7"/>
                    <a:pt x="0" y="7"/>
                    <a:pt x="0" y="7"/>
                  </a:cubicBezTo>
                  <a:cubicBezTo>
                    <a:pt x="2" y="11"/>
                    <a:pt x="2" y="11"/>
                    <a:pt x="2" y="11"/>
                  </a:cubicBezTo>
                  <a:cubicBezTo>
                    <a:pt x="14" y="5"/>
                    <a:pt x="14" y="5"/>
                    <a:pt x="14" y="5"/>
                  </a:cubicBezTo>
                  <a:cubicBezTo>
                    <a:pt x="36" y="21"/>
                    <a:pt x="36" y="21"/>
                    <a:pt x="36" y="21"/>
                  </a:cubicBezTo>
                  <a:cubicBezTo>
                    <a:pt x="35" y="25"/>
                    <a:pt x="35" y="25"/>
                    <a:pt x="35" y="25"/>
                  </a:cubicBezTo>
                  <a:cubicBezTo>
                    <a:pt x="39" y="22"/>
                    <a:pt x="39" y="22"/>
                    <a:pt x="39" y="22"/>
                  </a:cubicBezTo>
                  <a:cubicBezTo>
                    <a:pt x="46" y="17"/>
                    <a:pt x="53" y="11"/>
                    <a:pt x="60" y="4"/>
                  </a:cubicBezTo>
                  <a:cubicBezTo>
                    <a:pt x="57" y="0"/>
                    <a:pt x="57" y="0"/>
                    <a:pt x="57"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1" name="Freeform 94">
              <a:extLst>
                <a:ext uri="{FF2B5EF4-FFF2-40B4-BE49-F238E27FC236}">
                  <a16:creationId xmlns:a16="http://schemas.microsoft.com/office/drawing/2014/main" id="{157547DD-8E2B-4EB3-AA5F-8DBB35294469}"/>
                </a:ext>
              </a:extLst>
            </p:cNvPr>
            <p:cNvSpPr>
              <a:spLocks/>
            </p:cNvSpPr>
            <p:nvPr/>
          </p:nvSpPr>
          <p:spPr bwMode="auto">
            <a:xfrm>
              <a:off x="2729" y="1825"/>
              <a:ext cx="4" cy="8"/>
            </a:xfrm>
            <a:custGeom>
              <a:avLst/>
              <a:gdLst>
                <a:gd name="T0" fmla="*/ 8 w 2"/>
                <a:gd name="T1" fmla="*/ 0 h 3"/>
                <a:gd name="T2" fmla="*/ 0 w 2"/>
                <a:gd name="T3" fmla="*/ 8 h 3"/>
                <a:gd name="T4" fmla="*/ 0 w 2"/>
                <a:gd name="T5" fmla="*/ 21 h 3"/>
                <a:gd name="T6" fmla="*/ 8 w 2"/>
                <a:gd name="T7" fmla="*/ 8 h 3"/>
                <a:gd name="T8" fmla="*/ 8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0"/>
                  </a:moveTo>
                  <a:cubicBezTo>
                    <a:pt x="2" y="1"/>
                    <a:pt x="1" y="1"/>
                    <a:pt x="0" y="1"/>
                  </a:cubicBezTo>
                  <a:cubicBezTo>
                    <a:pt x="0" y="2"/>
                    <a:pt x="0" y="2"/>
                    <a:pt x="0" y="3"/>
                  </a:cubicBezTo>
                  <a:cubicBezTo>
                    <a:pt x="1" y="2"/>
                    <a:pt x="1" y="1"/>
                    <a:pt x="2" y="1"/>
                  </a:cubicBezTo>
                  <a:cubicBezTo>
                    <a:pt x="2" y="1"/>
                    <a:pt x="2" y="0"/>
                    <a:pt x="2" y="0"/>
                  </a:cubicBezTo>
                </a:path>
              </a:pathLst>
            </a:custGeom>
            <a:solidFill>
              <a:srgbClr val="8B8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2" name="Freeform 95">
              <a:extLst>
                <a:ext uri="{FF2B5EF4-FFF2-40B4-BE49-F238E27FC236}">
                  <a16:creationId xmlns:a16="http://schemas.microsoft.com/office/drawing/2014/main" id="{B6B3C097-97CC-4328-BE44-03DA0452C27D}"/>
                </a:ext>
              </a:extLst>
            </p:cNvPr>
            <p:cNvSpPr>
              <a:spLocks/>
            </p:cNvSpPr>
            <p:nvPr/>
          </p:nvSpPr>
          <p:spPr bwMode="auto">
            <a:xfrm>
              <a:off x="2729" y="1792"/>
              <a:ext cx="23" cy="36"/>
            </a:xfrm>
            <a:custGeom>
              <a:avLst/>
              <a:gdLst>
                <a:gd name="T0" fmla="*/ 48 w 10"/>
                <a:gd name="T1" fmla="*/ 0 h 15"/>
                <a:gd name="T2" fmla="*/ 0 w 10"/>
                <a:gd name="T3" fmla="*/ 86 h 15"/>
                <a:gd name="T4" fmla="*/ 12 w 10"/>
                <a:gd name="T5" fmla="*/ 82 h 15"/>
                <a:gd name="T6" fmla="*/ 53 w 10"/>
                <a:gd name="T7" fmla="*/ 5 h 15"/>
                <a:gd name="T8" fmla="*/ 48 w 1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9" y="0"/>
                  </a:moveTo>
                  <a:cubicBezTo>
                    <a:pt x="6" y="5"/>
                    <a:pt x="3" y="10"/>
                    <a:pt x="0" y="15"/>
                  </a:cubicBezTo>
                  <a:cubicBezTo>
                    <a:pt x="1" y="15"/>
                    <a:pt x="2" y="15"/>
                    <a:pt x="2" y="14"/>
                  </a:cubicBezTo>
                  <a:cubicBezTo>
                    <a:pt x="4" y="10"/>
                    <a:pt x="7" y="5"/>
                    <a:pt x="10" y="1"/>
                  </a:cubicBezTo>
                  <a:cubicBezTo>
                    <a:pt x="10" y="1"/>
                    <a:pt x="10" y="0"/>
                    <a:pt x="9" y="0"/>
                  </a:cubicBezTo>
                </a:path>
              </a:pathLst>
            </a:custGeom>
            <a:solidFill>
              <a:srgbClr val="213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3" name="Freeform 96">
              <a:extLst>
                <a:ext uri="{FF2B5EF4-FFF2-40B4-BE49-F238E27FC236}">
                  <a16:creationId xmlns:a16="http://schemas.microsoft.com/office/drawing/2014/main" id="{2F7213FB-685D-4E37-A7A4-DB5F484C31AD}"/>
                </a:ext>
              </a:extLst>
            </p:cNvPr>
            <p:cNvSpPr>
              <a:spLocks/>
            </p:cNvSpPr>
            <p:nvPr/>
          </p:nvSpPr>
          <p:spPr bwMode="auto">
            <a:xfrm>
              <a:off x="3089" y="2129"/>
              <a:ext cx="95" cy="78"/>
            </a:xfrm>
            <a:custGeom>
              <a:avLst/>
              <a:gdLst>
                <a:gd name="T0" fmla="*/ 95 w 95"/>
                <a:gd name="T1" fmla="*/ 26 h 78"/>
                <a:gd name="T2" fmla="*/ 17 w 95"/>
                <a:gd name="T3" fmla="*/ 78 h 78"/>
                <a:gd name="T4" fmla="*/ 0 w 95"/>
                <a:gd name="T5" fmla="*/ 55 h 78"/>
                <a:gd name="T6" fmla="*/ 79 w 95"/>
                <a:gd name="T7" fmla="*/ 0 h 78"/>
                <a:gd name="T8" fmla="*/ 95 w 95"/>
                <a:gd name="T9" fmla="*/ 2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78">
                  <a:moveTo>
                    <a:pt x="95" y="26"/>
                  </a:moveTo>
                  <a:lnTo>
                    <a:pt x="17" y="78"/>
                  </a:lnTo>
                  <a:lnTo>
                    <a:pt x="0" y="55"/>
                  </a:lnTo>
                  <a:lnTo>
                    <a:pt x="79" y="0"/>
                  </a:lnTo>
                  <a:lnTo>
                    <a:pt x="95" y="26"/>
                  </a:lnTo>
                  <a:close/>
                </a:path>
              </a:pathLst>
            </a:custGeom>
            <a:solidFill>
              <a:srgbClr val="6D27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4" name="Freeform 101">
              <a:extLst>
                <a:ext uri="{FF2B5EF4-FFF2-40B4-BE49-F238E27FC236}">
                  <a16:creationId xmlns:a16="http://schemas.microsoft.com/office/drawing/2014/main" id="{108AF502-C6F6-4235-A94E-56B96CDA8F42}"/>
                </a:ext>
              </a:extLst>
            </p:cNvPr>
            <p:cNvSpPr>
              <a:spLocks/>
            </p:cNvSpPr>
            <p:nvPr/>
          </p:nvSpPr>
          <p:spPr bwMode="auto">
            <a:xfrm>
              <a:off x="2859" y="1783"/>
              <a:ext cx="55" cy="31"/>
            </a:xfrm>
            <a:custGeom>
              <a:avLst/>
              <a:gdLst>
                <a:gd name="T0" fmla="*/ 108 w 23"/>
                <a:gd name="T1" fmla="*/ 0 h 13"/>
                <a:gd name="T2" fmla="*/ 62 w 23"/>
                <a:gd name="T3" fmla="*/ 12 h 13"/>
                <a:gd name="T4" fmla="*/ 0 w 23"/>
                <a:gd name="T5" fmla="*/ 74 h 13"/>
                <a:gd name="T6" fmla="*/ 132 w 23"/>
                <a:gd name="T7" fmla="*/ 0 h 13"/>
                <a:gd name="T8" fmla="*/ 108 w 2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19" y="0"/>
                  </a:moveTo>
                  <a:cubicBezTo>
                    <a:pt x="17" y="0"/>
                    <a:pt x="14" y="0"/>
                    <a:pt x="11" y="2"/>
                  </a:cubicBezTo>
                  <a:cubicBezTo>
                    <a:pt x="7" y="6"/>
                    <a:pt x="3" y="9"/>
                    <a:pt x="0" y="13"/>
                  </a:cubicBezTo>
                  <a:cubicBezTo>
                    <a:pt x="6" y="8"/>
                    <a:pt x="14" y="3"/>
                    <a:pt x="23" y="0"/>
                  </a:cubicBezTo>
                  <a:cubicBezTo>
                    <a:pt x="22" y="0"/>
                    <a:pt x="20" y="0"/>
                    <a:pt x="19" y="0"/>
                  </a:cubicBezTo>
                </a:path>
              </a:pathLst>
            </a:custGeom>
            <a:solidFill>
              <a:srgbClr val="FFFD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5" name="Freeform 103">
              <a:extLst>
                <a:ext uri="{FF2B5EF4-FFF2-40B4-BE49-F238E27FC236}">
                  <a16:creationId xmlns:a16="http://schemas.microsoft.com/office/drawing/2014/main" id="{248568A5-15CB-4DD8-874D-87FB287044E8}"/>
                </a:ext>
              </a:extLst>
            </p:cNvPr>
            <p:cNvSpPr>
              <a:spLocks/>
            </p:cNvSpPr>
            <p:nvPr/>
          </p:nvSpPr>
          <p:spPr bwMode="auto">
            <a:xfrm>
              <a:off x="2831" y="1849"/>
              <a:ext cx="40" cy="26"/>
            </a:xfrm>
            <a:custGeom>
              <a:avLst/>
              <a:gdLst>
                <a:gd name="T0" fmla="*/ 5 w 17"/>
                <a:gd name="T1" fmla="*/ 0 h 11"/>
                <a:gd name="T2" fmla="*/ 0 w 17"/>
                <a:gd name="T3" fmla="*/ 12 h 11"/>
                <a:gd name="T4" fmla="*/ 82 w 17"/>
                <a:gd name="T5" fmla="*/ 61 h 11"/>
                <a:gd name="T6" fmla="*/ 94 w 17"/>
                <a:gd name="T7" fmla="*/ 45 h 11"/>
                <a:gd name="T8" fmla="*/ 5 w 17"/>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 y="0"/>
                  </a:moveTo>
                  <a:cubicBezTo>
                    <a:pt x="1" y="0"/>
                    <a:pt x="0" y="1"/>
                    <a:pt x="0" y="2"/>
                  </a:cubicBezTo>
                  <a:cubicBezTo>
                    <a:pt x="15" y="11"/>
                    <a:pt x="15" y="11"/>
                    <a:pt x="15" y="11"/>
                  </a:cubicBezTo>
                  <a:cubicBezTo>
                    <a:pt x="16" y="10"/>
                    <a:pt x="16" y="9"/>
                    <a:pt x="17" y="8"/>
                  </a:cubicBezTo>
                  <a:cubicBezTo>
                    <a:pt x="1" y="0"/>
                    <a:pt x="1" y="0"/>
                    <a:pt x="1" y="0"/>
                  </a:cubicBezTo>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BE2E75F-48EB-47DE-B76E-942861A17E35}"/>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5575BACB-8516-404A-B7B0-5A566EE49402}"/>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316" name="文本框 3">
            <a:extLst>
              <a:ext uri="{FF2B5EF4-FFF2-40B4-BE49-F238E27FC236}">
                <a16:creationId xmlns:a16="http://schemas.microsoft.com/office/drawing/2014/main" id="{B6544A9D-C576-4A9D-A32F-7298F1B9D325}"/>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13317" name="文本框 4">
            <a:extLst>
              <a:ext uri="{FF2B5EF4-FFF2-40B4-BE49-F238E27FC236}">
                <a16:creationId xmlns:a16="http://schemas.microsoft.com/office/drawing/2014/main" id="{10B9EB7C-A689-45BD-920F-741F4E0B2401}"/>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2</a:t>
            </a:r>
          </a:p>
        </p:txBody>
      </p:sp>
      <p:sp>
        <p:nvSpPr>
          <p:cNvPr id="6" name="Freeform 16">
            <a:extLst>
              <a:ext uri="{FF2B5EF4-FFF2-40B4-BE49-F238E27FC236}">
                <a16:creationId xmlns:a16="http://schemas.microsoft.com/office/drawing/2014/main" id="{4FEA527E-59FE-405C-943F-EC30985C41F4}"/>
              </a:ext>
            </a:extLst>
          </p:cNvPr>
          <p:cNvSpPr>
            <a:spLocks/>
          </p:cNvSpPr>
          <p:nvPr/>
        </p:nvSpPr>
        <p:spPr bwMode="auto">
          <a:xfrm>
            <a:off x="4325938" y="3749675"/>
            <a:ext cx="1000125" cy="1311275"/>
          </a:xfrm>
          <a:custGeom>
            <a:avLst/>
            <a:gdLst>
              <a:gd name="T0" fmla="*/ 26 w 111"/>
              <a:gd name="T1" fmla="*/ 3 h 145"/>
              <a:gd name="T2" fmla="*/ 12 w 111"/>
              <a:gd name="T3" fmla="*/ 68 h 145"/>
              <a:gd name="T4" fmla="*/ 81 w 111"/>
              <a:gd name="T5" fmla="*/ 143 h 145"/>
              <a:gd name="T6" fmla="*/ 93 w 111"/>
              <a:gd name="T7" fmla="*/ 78 h 145"/>
              <a:gd name="T8" fmla="*/ 26 w 111"/>
              <a:gd name="T9" fmla="*/ 3 h 145"/>
            </a:gdLst>
            <a:ahLst/>
            <a:cxnLst>
              <a:cxn ang="0">
                <a:pos x="T0" y="T1"/>
              </a:cxn>
              <a:cxn ang="0">
                <a:pos x="T2" y="T3"/>
              </a:cxn>
              <a:cxn ang="0">
                <a:pos x="T4" y="T5"/>
              </a:cxn>
              <a:cxn ang="0">
                <a:pos x="T6" y="T7"/>
              </a:cxn>
              <a:cxn ang="0">
                <a:pos x="T8" y="T9"/>
              </a:cxn>
            </a:cxnLst>
            <a:rect l="0" t="0" r="r" b="b"/>
            <a:pathLst>
              <a:path w="111" h="145">
                <a:moveTo>
                  <a:pt x="26" y="3"/>
                </a:moveTo>
                <a:cubicBezTo>
                  <a:pt x="14" y="0"/>
                  <a:pt x="0" y="30"/>
                  <a:pt x="12" y="68"/>
                </a:cubicBezTo>
                <a:cubicBezTo>
                  <a:pt x="26" y="112"/>
                  <a:pt x="50" y="142"/>
                  <a:pt x="81" y="143"/>
                </a:cubicBezTo>
                <a:cubicBezTo>
                  <a:pt x="110" y="145"/>
                  <a:pt x="111" y="119"/>
                  <a:pt x="93" y="78"/>
                </a:cubicBezTo>
                <a:cubicBezTo>
                  <a:pt x="76" y="43"/>
                  <a:pt x="38" y="5"/>
                  <a:pt x="26" y="3"/>
                </a:cubicBezTo>
                <a:close/>
              </a:path>
            </a:pathLst>
          </a:custGeom>
          <a:solidFill>
            <a:srgbClr val="F08A73"/>
          </a:solidFill>
          <a:ln>
            <a:noFill/>
          </a:ln>
          <a:effectLst/>
        </p:spPr>
        <p:txBody>
          <a:bodyPr/>
          <a:lstStyle/>
          <a:p>
            <a:pPr eaLnBrk="1" fontAlgn="auto" hangingPunct="1">
              <a:spcBef>
                <a:spcPts val="0"/>
              </a:spcBef>
              <a:spcAft>
                <a:spcPts val="0"/>
              </a:spcAft>
              <a:defRPr/>
            </a:pPr>
            <a:endParaRPr lang="zh-CN" alt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14">
            <a:extLst>
              <a:ext uri="{FF2B5EF4-FFF2-40B4-BE49-F238E27FC236}">
                <a16:creationId xmlns:a16="http://schemas.microsoft.com/office/drawing/2014/main" id="{8BAE7E76-76D7-4AA5-8738-4A439A0FFACB}"/>
              </a:ext>
            </a:extLst>
          </p:cNvPr>
          <p:cNvSpPr>
            <a:spLocks/>
          </p:cNvSpPr>
          <p:nvPr/>
        </p:nvSpPr>
        <p:spPr bwMode="auto">
          <a:xfrm>
            <a:off x="4768850" y="3665538"/>
            <a:ext cx="1100138" cy="868362"/>
          </a:xfrm>
          <a:custGeom>
            <a:avLst/>
            <a:gdLst>
              <a:gd name="T0" fmla="*/ 2 w 122"/>
              <a:gd name="T1" fmla="*/ 5 h 96"/>
              <a:gd name="T2" fmla="*/ 69 w 122"/>
              <a:gd name="T3" fmla="*/ 74 h 96"/>
              <a:gd name="T4" fmla="*/ 119 w 122"/>
              <a:gd name="T5" fmla="*/ 75 h 96"/>
              <a:gd name="T6" fmla="*/ 67 w 122"/>
              <a:gd name="T7" fmla="*/ 19 h 96"/>
              <a:gd name="T8" fmla="*/ 24 w 122"/>
              <a:gd name="T9" fmla="*/ 2 h 96"/>
              <a:gd name="T10" fmla="*/ 2 w 122"/>
              <a:gd name="T11" fmla="*/ 5 h 96"/>
            </a:gdLst>
            <a:ahLst/>
            <a:cxnLst>
              <a:cxn ang="0">
                <a:pos x="T0" y="T1"/>
              </a:cxn>
              <a:cxn ang="0">
                <a:pos x="T2" y="T3"/>
              </a:cxn>
              <a:cxn ang="0">
                <a:pos x="T4" y="T5"/>
              </a:cxn>
              <a:cxn ang="0">
                <a:pos x="T6" y="T7"/>
              </a:cxn>
              <a:cxn ang="0">
                <a:pos x="T8" y="T9"/>
              </a:cxn>
              <a:cxn ang="0">
                <a:pos x="T10" y="T11"/>
              </a:cxn>
            </a:cxnLst>
            <a:rect l="0" t="0" r="r" b="b"/>
            <a:pathLst>
              <a:path w="122" h="96">
                <a:moveTo>
                  <a:pt x="2" y="5"/>
                </a:moveTo>
                <a:cubicBezTo>
                  <a:pt x="0" y="13"/>
                  <a:pt x="34" y="53"/>
                  <a:pt x="69" y="74"/>
                </a:cubicBezTo>
                <a:cubicBezTo>
                  <a:pt x="103" y="94"/>
                  <a:pt x="122" y="96"/>
                  <a:pt x="119" y="75"/>
                </a:cubicBezTo>
                <a:cubicBezTo>
                  <a:pt x="116" y="55"/>
                  <a:pt x="97" y="37"/>
                  <a:pt x="67" y="19"/>
                </a:cubicBezTo>
                <a:cubicBezTo>
                  <a:pt x="52" y="10"/>
                  <a:pt x="36" y="4"/>
                  <a:pt x="24" y="2"/>
                </a:cubicBezTo>
                <a:cubicBezTo>
                  <a:pt x="11" y="0"/>
                  <a:pt x="2" y="1"/>
                  <a:pt x="2" y="5"/>
                </a:cubicBezTo>
                <a:close/>
              </a:path>
            </a:pathLst>
          </a:custGeom>
          <a:solidFill>
            <a:srgbClr val="BDE551"/>
          </a:solidFill>
          <a:ln>
            <a:noFill/>
          </a:ln>
          <a:effectLst/>
        </p:spPr>
        <p:txBody>
          <a:bodyPr/>
          <a:lstStyle/>
          <a:p>
            <a:pPr eaLnBrk="1" fontAlgn="auto" hangingPunct="1">
              <a:spcBef>
                <a:spcPts val="0"/>
              </a:spcBef>
              <a:spcAft>
                <a:spcPts val="0"/>
              </a:spcAft>
              <a:defRPr/>
            </a:pPr>
            <a:endParaRPr lang="zh-CN" alt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2">
            <a:extLst>
              <a:ext uri="{FF2B5EF4-FFF2-40B4-BE49-F238E27FC236}">
                <a16:creationId xmlns:a16="http://schemas.microsoft.com/office/drawing/2014/main" id="{1623A28C-F377-4AF2-9A75-403BA52646F4}"/>
              </a:ext>
            </a:extLst>
          </p:cNvPr>
          <p:cNvSpPr>
            <a:spLocks/>
          </p:cNvSpPr>
          <p:nvPr/>
        </p:nvSpPr>
        <p:spPr bwMode="auto">
          <a:xfrm>
            <a:off x="3903663" y="2574925"/>
            <a:ext cx="730250" cy="787400"/>
          </a:xfrm>
          <a:custGeom>
            <a:avLst/>
            <a:gdLst>
              <a:gd name="T0" fmla="*/ 62 w 81"/>
              <a:gd name="T1" fmla="*/ 84 h 87"/>
              <a:gd name="T2" fmla="*/ 71 w 81"/>
              <a:gd name="T3" fmla="*/ 45 h 87"/>
              <a:gd name="T4" fmla="*/ 27 w 81"/>
              <a:gd name="T5" fmla="*/ 6 h 87"/>
              <a:gd name="T6" fmla="*/ 8 w 81"/>
              <a:gd name="T7" fmla="*/ 29 h 87"/>
              <a:gd name="T8" fmla="*/ 62 w 81"/>
              <a:gd name="T9" fmla="*/ 84 h 87"/>
            </a:gdLst>
            <a:ahLst/>
            <a:cxnLst>
              <a:cxn ang="0">
                <a:pos x="T0" y="T1"/>
              </a:cxn>
              <a:cxn ang="0">
                <a:pos x="T2" y="T3"/>
              </a:cxn>
              <a:cxn ang="0">
                <a:pos x="T4" y="T5"/>
              </a:cxn>
              <a:cxn ang="0">
                <a:pos x="T6" y="T7"/>
              </a:cxn>
              <a:cxn ang="0">
                <a:pos x="T8" y="T9"/>
              </a:cxn>
            </a:cxnLst>
            <a:rect l="0" t="0" r="r" b="b"/>
            <a:pathLst>
              <a:path w="81" h="87">
                <a:moveTo>
                  <a:pt x="62" y="84"/>
                </a:moveTo>
                <a:cubicBezTo>
                  <a:pt x="73" y="87"/>
                  <a:pt x="81" y="66"/>
                  <a:pt x="71" y="45"/>
                </a:cubicBezTo>
                <a:cubicBezTo>
                  <a:pt x="60" y="24"/>
                  <a:pt x="47" y="12"/>
                  <a:pt x="27" y="6"/>
                </a:cubicBezTo>
                <a:cubicBezTo>
                  <a:pt x="6" y="0"/>
                  <a:pt x="0" y="8"/>
                  <a:pt x="8" y="29"/>
                </a:cubicBezTo>
                <a:cubicBezTo>
                  <a:pt x="16" y="50"/>
                  <a:pt x="50" y="82"/>
                  <a:pt x="62" y="84"/>
                </a:cubicBezTo>
                <a:close/>
              </a:path>
            </a:pathLst>
          </a:custGeom>
          <a:solidFill>
            <a:srgbClr val="FEDC23"/>
          </a:solidFill>
          <a:ln>
            <a:noFill/>
          </a:ln>
          <a:effectLst/>
        </p:spPr>
        <p:txBody>
          <a:bodyPr/>
          <a:lstStyle/>
          <a:p>
            <a:pPr eaLnBrk="1" fontAlgn="auto" hangingPunct="1">
              <a:spcBef>
                <a:spcPts val="0"/>
              </a:spcBef>
              <a:spcAft>
                <a:spcPts val="0"/>
              </a:spcAft>
              <a:defRPr/>
            </a:pPr>
            <a:endParaRPr lang="zh-CN" alt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20">
            <a:extLst>
              <a:ext uri="{FF2B5EF4-FFF2-40B4-BE49-F238E27FC236}">
                <a16:creationId xmlns:a16="http://schemas.microsoft.com/office/drawing/2014/main" id="{7AD6D00C-7A20-43B8-AA38-2ACD0A978541}"/>
              </a:ext>
            </a:extLst>
          </p:cNvPr>
          <p:cNvSpPr>
            <a:spLocks/>
          </p:cNvSpPr>
          <p:nvPr/>
        </p:nvSpPr>
        <p:spPr bwMode="auto">
          <a:xfrm>
            <a:off x="3013075" y="2684463"/>
            <a:ext cx="1246188" cy="785812"/>
          </a:xfrm>
          <a:custGeom>
            <a:avLst/>
            <a:gdLst>
              <a:gd name="T0" fmla="*/ 135 w 138"/>
              <a:gd name="T1" fmla="*/ 83 h 87"/>
              <a:gd name="T2" fmla="*/ 79 w 138"/>
              <a:gd name="T3" fmla="*/ 25 h 87"/>
              <a:gd name="T4" fmla="*/ 13 w 138"/>
              <a:gd name="T5" fmla="*/ 12 h 87"/>
              <a:gd name="T6" fmla="*/ 52 w 138"/>
              <a:gd name="T7" fmla="*/ 64 h 87"/>
              <a:gd name="T8" fmla="*/ 107 w 138"/>
              <a:gd name="T9" fmla="*/ 84 h 87"/>
              <a:gd name="T10" fmla="*/ 135 w 138"/>
              <a:gd name="T11" fmla="*/ 83 h 87"/>
            </a:gdLst>
            <a:ahLst/>
            <a:cxnLst>
              <a:cxn ang="0">
                <a:pos x="T0" y="T1"/>
              </a:cxn>
              <a:cxn ang="0">
                <a:pos x="T2" y="T3"/>
              </a:cxn>
              <a:cxn ang="0">
                <a:pos x="T4" y="T5"/>
              </a:cxn>
              <a:cxn ang="0">
                <a:pos x="T6" y="T7"/>
              </a:cxn>
              <a:cxn ang="0">
                <a:pos x="T8" y="T9"/>
              </a:cxn>
              <a:cxn ang="0">
                <a:pos x="T10" y="T11"/>
              </a:cxn>
            </a:cxnLst>
            <a:rect l="0" t="0" r="r" b="b"/>
            <a:pathLst>
              <a:path w="138" h="87">
                <a:moveTo>
                  <a:pt x="135" y="83"/>
                </a:moveTo>
                <a:cubicBezTo>
                  <a:pt x="138" y="76"/>
                  <a:pt x="111" y="43"/>
                  <a:pt x="79" y="25"/>
                </a:cubicBezTo>
                <a:cubicBezTo>
                  <a:pt x="48" y="6"/>
                  <a:pt x="25" y="0"/>
                  <a:pt x="13" y="12"/>
                </a:cubicBezTo>
                <a:cubicBezTo>
                  <a:pt x="0" y="25"/>
                  <a:pt x="16" y="43"/>
                  <a:pt x="52" y="64"/>
                </a:cubicBezTo>
                <a:cubicBezTo>
                  <a:pt x="71" y="75"/>
                  <a:pt x="91" y="81"/>
                  <a:pt x="107" y="84"/>
                </a:cubicBezTo>
                <a:cubicBezTo>
                  <a:pt x="123" y="87"/>
                  <a:pt x="134" y="87"/>
                  <a:pt x="135" y="83"/>
                </a:cubicBezTo>
                <a:close/>
              </a:path>
            </a:pathLst>
          </a:custGeom>
          <a:solidFill>
            <a:srgbClr val="5FBCF5"/>
          </a:solidFill>
          <a:ln>
            <a:noFill/>
          </a:ln>
          <a:effectLst/>
        </p:spPr>
        <p:txBody>
          <a:bodyPr/>
          <a:lstStyle/>
          <a:p>
            <a:pPr eaLnBrk="1" fontAlgn="auto" hangingPunct="1">
              <a:spcBef>
                <a:spcPts val="0"/>
              </a:spcBef>
              <a:spcAft>
                <a:spcPts val="0"/>
              </a:spcAft>
              <a:defRPr/>
            </a:pPr>
            <a:endParaRPr lang="zh-CN" alt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2">
            <a:extLst>
              <a:ext uri="{FF2B5EF4-FFF2-40B4-BE49-F238E27FC236}">
                <a16:creationId xmlns:a16="http://schemas.microsoft.com/office/drawing/2014/main" id="{F92557AA-9EF2-41B5-8EC0-7EB2007E756B}"/>
              </a:ext>
            </a:extLst>
          </p:cNvPr>
          <p:cNvSpPr>
            <a:spLocks/>
          </p:cNvSpPr>
          <p:nvPr/>
        </p:nvSpPr>
        <p:spPr bwMode="auto">
          <a:xfrm>
            <a:off x="4576763" y="3046413"/>
            <a:ext cx="741362" cy="561975"/>
          </a:xfrm>
          <a:custGeom>
            <a:avLst/>
            <a:gdLst>
              <a:gd name="T0" fmla="*/ 7 w 82"/>
              <a:gd name="T1" fmla="*/ 44 h 62"/>
              <a:gd name="T2" fmla="*/ 36 w 82"/>
              <a:gd name="T3" fmla="*/ 57 h 62"/>
              <a:gd name="T4" fmla="*/ 69 w 82"/>
              <a:gd name="T5" fmla="*/ 56 h 62"/>
              <a:gd name="T6" fmla="*/ 64 w 82"/>
              <a:gd name="T7" fmla="*/ 20 h 62"/>
              <a:gd name="T8" fmla="*/ 16 w 82"/>
              <a:gd name="T9" fmla="*/ 5 h 62"/>
              <a:gd name="T10" fmla="*/ 7 w 82"/>
              <a:gd name="T11" fmla="*/ 44 h 62"/>
            </a:gdLst>
            <a:ahLst/>
            <a:cxnLst>
              <a:cxn ang="0">
                <a:pos x="T0" y="T1"/>
              </a:cxn>
              <a:cxn ang="0">
                <a:pos x="T2" y="T3"/>
              </a:cxn>
              <a:cxn ang="0">
                <a:pos x="T4" y="T5"/>
              </a:cxn>
              <a:cxn ang="0">
                <a:pos x="T6" y="T7"/>
              </a:cxn>
              <a:cxn ang="0">
                <a:pos x="T8" y="T9"/>
              </a:cxn>
              <a:cxn ang="0">
                <a:pos x="T10" y="T11"/>
              </a:cxn>
            </a:cxnLst>
            <a:rect l="0" t="0" r="r" b="b"/>
            <a:pathLst>
              <a:path w="82" h="62">
                <a:moveTo>
                  <a:pt x="7" y="44"/>
                </a:moveTo>
                <a:cubicBezTo>
                  <a:pt x="14" y="51"/>
                  <a:pt x="24" y="54"/>
                  <a:pt x="36" y="57"/>
                </a:cubicBezTo>
                <a:cubicBezTo>
                  <a:pt x="49" y="59"/>
                  <a:pt x="58" y="62"/>
                  <a:pt x="69" y="56"/>
                </a:cubicBezTo>
                <a:cubicBezTo>
                  <a:pt x="80" y="50"/>
                  <a:pt x="82" y="37"/>
                  <a:pt x="64" y="20"/>
                </a:cubicBezTo>
                <a:cubicBezTo>
                  <a:pt x="47" y="4"/>
                  <a:pt x="32" y="0"/>
                  <a:pt x="16" y="5"/>
                </a:cubicBezTo>
                <a:cubicBezTo>
                  <a:pt x="0" y="10"/>
                  <a:pt x="0" y="37"/>
                  <a:pt x="7" y="44"/>
                </a:cubicBezTo>
                <a:close/>
              </a:path>
            </a:pathLst>
          </a:custGeom>
          <a:solidFill>
            <a:srgbClr val="F08A73"/>
          </a:solidFill>
          <a:ln>
            <a:noFill/>
          </a:ln>
          <a:effectLst/>
        </p:spPr>
        <p:txBody>
          <a:bodyPr/>
          <a:lstStyle/>
          <a:p>
            <a:pPr eaLnBrk="1" fontAlgn="auto" hangingPunct="1">
              <a:spcBef>
                <a:spcPts val="0"/>
              </a:spcBef>
              <a:spcAft>
                <a:spcPts val="0"/>
              </a:spcAft>
              <a:defRPr/>
            </a:pPr>
            <a:endParaRPr lang="zh-CN" alt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8">
            <a:extLst>
              <a:ext uri="{FF2B5EF4-FFF2-40B4-BE49-F238E27FC236}">
                <a16:creationId xmlns:a16="http://schemas.microsoft.com/office/drawing/2014/main" id="{CE1B79A9-104D-46A6-AF24-B69B566D3CC1}"/>
              </a:ext>
            </a:extLst>
          </p:cNvPr>
          <p:cNvSpPr>
            <a:spLocks/>
          </p:cNvSpPr>
          <p:nvPr/>
        </p:nvSpPr>
        <p:spPr bwMode="auto">
          <a:xfrm>
            <a:off x="3114675" y="3506788"/>
            <a:ext cx="1279525" cy="874712"/>
          </a:xfrm>
          <a:custGeom>
            <a:avLst/>
            <a:gdLst>
              <a:gd name="T0" fmla="*/ 132 w 142"/>
              <a:gd name="T1" fmla="*/ 19 h 97"/>
              <a:gd name="T2" fmla="*/ 98 w 142"/>
              <a:gd name="T3" fmla="*/ 5 h 97"/>
              <a:gd name="T4" fmla="*/ 47 w 142"/>
              <a:gd name="T5" fmla="*/ 5 h 97"/>
              <a:gd name="T6" fmla="*/ 22 w 142"/>
              <a:gd name="T7" fmla="*/ 63 h 97"/>
              <a:gd name="T8" fmla="*/ 110 w 142"/>
              <a:gd name="T9" fmla="*/ 80 h 97"/>
              <a:gd name="T10" fmla="*/ 132 w 142"/>
              <a:gd name="T11" fmla="*/ 19 h 97"/>
            </a:gdLst>
            <a:ahLst/>
            <a:cxnLst>
              <a:cxn ang="0">
                <a:pos x="T0" y="T1"/>
              </a:cxn>
              <a:cxn ang="0">
                <a:pos x="T2" y="T3"/>
              </a:cxn>
              <a:cxn ang="0">
                <a:pos x="T4" y="T5"/>
              </a:cxn>
              <a:cxn ang="0">
                <a:pos x="T6" y="T7"/>
              </a:cxn>
              <a:cxn ang="0">
                <a:pos x="T8" y="T9"/>
              </a:cxn>
              <a:cxn ang="0">
                <a:pos x="T10" y="T11"/>
              </a:cxn>
            </a:cxnLst>
            <a:rect l="0" t="0" r="r" b="b"/>
            <a:pathLst>
              <a:path w="142" h="97">
                <a:moveTo>
                  <a:pt x="132" y="19"/>
                </a:moveTo>
                <a:cubicBezTo>
                  <a:pt x="127" y="14"/>
                  <a:pt x="114" y="8"/>
                  <a:pt x="98" y="5"/>
                </a:cubicBezTo>
                <a:cubicBezTo>
                  <a:pt x="82" y="1"/>
                  <a:pt x="62" y="0"/>
                  <a:pt x="47" y="5"/>
                </a:cubicBezTo>
                <a:cubicBezTo>
                  <a:pt x="13" y="15"/>
                  <a:pt x="0" y="34"/>
                  <a:pt x="22" y="63"/>
                </a:cubicBezTo>
                <a:cubicBezTo>
                  <a:pt x="46" y="94"/>
                  <a:pt x="78" y="97"/>
                  <a:pt x="110" y="80"/>
                </a:cubicBezTo>
                <a:cubicBezTo>
                  <a:pt x="138" y="66"/>
                  <a:pt x="142" y="30"/>
                  <a:pt x="132" y="19"/>
                </a:cubicBezTo>
                <a:close/>
              </a:path>
            </a:pathLst>
          </a:custGeom>
          <a:solidFill>
            <a:srgbClr val="BDE551"/>
          </a:solidFill>
          <a:ln>
            <a:noFill/>
          </a:ln>
          <a:effectLst/>
        </p:spPr>
        <p:txBody>
          <a:bodyPr anchor="ctr"/>
          <a:lstStyle/>
          <a:p>
            <a:pPr eaLnBrk="1" fontAlgn="auto" hangingPunct="1">
              <a:spcBef>
                <a:spcPts val="0"/>
              </a:spcBef>
              <a:spcAft>
                <a:spcPts val="0"/>
              </a:spcAft>
              <a:defRPr/>
            </a:pPr>
            <a:endParaRPr lang="zh-CN" alt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324" name="直接箭头连接符 46">
            <a:extLst>
              <a:ext uri="{FF2B5EF4-FFF2-40B4-BE49-F238E27FC236}">
                <a16:creationId xmlns:a16="http://schemas.microsoft.com/office/drawing/2014/main" id="{3C9344DC-F6B0-47B2-940B-C00D1B618036}"/>
              </a:ext>
            </a:extLst>
          </p:cNvPr>
          <p:cNvCxnSpPr>
            <a:cxnSpLocks noChangeShapeType="1"/>
          </p:cNvCxnSpPr>
          <p:nvPr/>
        </p:nvCxnSpPr>
        <p:spPr bwMode="auto">
          <a:xfrm flipV="1">
            <a:off x="5106988" y="2970213"/>
            <a:ext cx="1125537" cy="358775"/>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13325" name="直接箭头连接符 50">
            <a:extLst>
              <a:ext uri="{FF2B5EF4-FFF2-40B4-BE49-F238E27FC236}">
                <a16:creationId xmlns:a16="http://schemas.microsoft.com/office/drawing/2014/main" id="{FD7C1AE2-C627-4B2B-AC93-973DEF434707}"/>
              </a:ext>
            </a:extLst>
          </p:cNvPr>
          <p:cNvCxnSpPr>
            <a:cxnSpLocks noChangeShapeType="1"/>
          </p:cNvCxnSpPr>
          <p:nvPr/>
        </p:nvCxnSpPr>
        <p:spPr bwMode="auto">
          <a:xfrm flipV="1">
            <a:off x="4273550" y="2308225"/>
            <a:ext cx="1052513" cy="385763"/>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13326" name="直接箭头连接符 52">
            <a:extLst>
              <a:ext uri="{FF2B5EF4-FFF2-40B4-BE49-F238E27FC236}">
                <a16:creationId xmlns:a16="http://schemas.microsoft.com/office/drawing/2014/main" id="{3B3972F3-9121-4E14-AFC4-19222B02A10E}"/>
              </a:ext>
            </a:extLst>
          </p:cNvPr>
          <p:cNvCxnSpPr>
            <a:cxnSpLocks noChangeShapeType="1"/>
          </p:cNvCxnSpPr>
          <p:nvPr/>
        </p:nvCxnSpPr>
        <p:spPr bwMode="auto">
          <a:xfrm flipH="1" flipV="1">
            <a:off x="2576513" y="2603500"/>
            <a:ext cx="973137" cy="333375"/>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13327" name="直接箭头连接符 54">
            <a:extLst>
              <a:ext uri="{FF2B5EF4-FFF2-40B4-BE49-F238E27FC236}">
                <a16:creationId xmlns:a16="http://schemas.microsoft.com/office/drawing/2014/main" id="{A32E7DDF-4502-43CD-9E9E-C2D4B6C307CA}"/>
              </a:ext>
            </a:extLst>
          </p:cNvPr>
          <p:cNvCxnSpPr>
            <a:cxnSpLocks noChangeShapeType="1"/>
          </p:cNvCxnSpPr>
          <p:nvPr/>
        </p:nvCxnSpPr>
        <p:spPr bwMode="auto">
          <a:xfrm flipH="1">
            <a:off x="2576513" y="3859213"/>
            <a:ext cx="1177925" cy="582612"/>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13328" name="直接箭头连接符 56">
            <a:extLst>
              <a:ext uri="{FF2B5EF4-FFF2-40B4-BE49-F238E27FC236}">
                <a16:creationId xmlns:a16="http://schemas.microsoft.com/office/drawing/2014/main" id="{244ACD13-6F2D-41FB-8FA8-CF0F0E951D7D}"/>
              </a:ext>
            </a:extLst>
          </p:cNvPr>
          <p:cNvCxnSpPr>
            <a:cxnSpLocks noChangeShapeType="1"/>
          </p:cNvCxnSpPr>
          <p:nvPr/>
        </p:nvCxnSpPr>
        <p:spPr bwMode="auto">
          <a:xfrm>
            <a:off x="5092700" y="4868863"/>
            <a:ext cx="1009650" cy="0"/>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sp>
        <p:nvSpPr>
          <p:cNvPr id="17" name="TextBox 13">
            <a:extLst>
              <a:ext uri="{FF2B5EF4-FFF2-40B4-BE49-F238E27FC236}">
                <a16:creationId xmlns:a16="http://schemas.microsoft.com/office/drawing/2014/main" id="{BA88470D-FAE0-483F-84A8-630B20A2F422}"/>
              </a:ext>
            </a:extLst>
          </p:cNvPr>
          <p:cNvSpPr txBox="1"/>
          <p:nvPr/>
        </p:nvSpPr>
        <p:spPr>
          <a:xfrm>
            <a:off x="1296987" y="2112963"/>
            <a:ext cx="1607063" cy="184666"/>
          </a:xfrm>
          <a:prstGeom prst="rect">
            <a:avLst/>
          </a:prstGeom>
          <a:noFill/>
        </p:spPr>
        <p:txBody>
          <a:bodyPr wrap="square" lIns="0" tIns="0" rIns="0" bIns="0">
            <a:spAutoFit/>
          </a:bodyPr>
          <a:lstStyle/>
          <a:p>
            <a:pPr defTabSz="912613"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to 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30" name="TextBox 13">
            <a:extLst>
              <a:ext uri="{FF2B5EF4-FFF2-40B4-BE49-F238E27FC236}">
                <a16:creationId xmlns:a16="http://schemas.microsoft.com/office/drawing/2014/main" id="{75D26100-7454-4E48-9278-BF96B1789F63}"/>
              </a:ext>
            </a:extLst>
          </p:cNvPr>
          <p:cNvSpPr txBox="1">
            <a:spLocks noChangeArrowheads="1"/>
          </p:cNvSpPr>
          <p:nvPr/>
        </p:nvSpPr>
        <p:spPr bwMode="auto">
          <a:xfrm>
            <a:off x="1303338" y="2373313"/>
            <a:ext cx="1749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a:extLst>
              <a:ext uri="{FF2B5EF4-FFF2-40B4-BE49-F238E27FC236}">
                <a16:creationId xmlns:a16="http://schemas.microsoft.com/office/drawing/2014/main" id="{551AB8F0-633D-4F5E-B07D-F61993921708}"/>
              </a:ext>
            </a:extLst>
          </p:cNvPr>
          <p:cNvSpPr txBox="1"/>
          <p:nvPr/>
        </p:nvSpPr>
        <p:spPr>
          <a:xfrm>
            <a:off x="1296987" y="4310063"/>
            <a:ext cx="1607063" cy="184666"/>
          </a:xfrm>
          <a:prstGeom prst="rect">
            <a:avLst/>
          </a:prstGeom>
          <a:noFill/>
        </p:spPr>
        <p:txBody>
          <a:bodyPr wrap="square" lIns="0" tIns="0" rIns="0" bIns="0">
            <a:spAutoFit/>
          </a:bodyPr>
          <a:lstStyle/>
          <a:p>
            <a:pPr defTabSz="912613"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to 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32" name="TextBox 13">
            <a:extLst>
              <a:ext uri="{FF2B5EF4-FFF2-40B4-BE49-F238E27FC236}">
                <a16:creationId xmlns:a16="http://schemas.microsoft.com/office/drawing/2014/main" id="{BD9DF39E-AEA7-4A15-BEBA-DCDD59B7B543}"/>
              </a:ext>
            </a:extLst>
          </p:cNvPr>
          <p:cNvSpPr txBox="1">
            <a:spLocks noChangeArrowheads="1"/>
          </p:cNvSpPr>
          <p:nvPr/>
        </p:nvSpPr>
        <p:spPr bwMode="auto">
          <a:xfrm>
            <a:off x="1303338" y="4570413"/>
            <a:ext cx="1749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a:extLst>
              <a:ext uri="{FF2B5EF4-FFF2-40B4-BE49-F238E27FC236}">
                <a16:creationId xmlns:a16="http://schemas.microsoft.com/office/drawing/2014/main" id="{FD780DDB-0153-47C9-8A0F-FDF032E4DAF5}"/>
              </a:ext>
            </a:extLst>
          </p:cNvPr>
          <p:cNvSpPr txBox="1"/>
          <p:nvPr/>
        </p:nvSpPr>
        <p:spPr>
          <a:xfrm>
            <a:off x="5375274" y="2001838"/>
            <a:ext cx="1607063" cy="184666"/>
          </a:xfrm>
          <a:prstGeom prst="rect">
            <a:avLst/>
          </a:prstGeom>
          <a:noFill/>
        </p:spPr>
        <p:txBody>
          <a:bodyPr wrap="square" lIns="0" tIns="0" rIns="0" bIns="0">
            <a:spAutoFit/>
          </a:bodyPr>
          <a:lstStyle/>
          <a:p>
            <a:pPr defTabSz="912613"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to 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34" name="TextBox 13">
            <a:extLst>
              <a:ext uri="{FF2B5EF4-FFF2-40B4-BE49-F238E27FC236}">
                <a16:creationId xmlns:a16="http://schemas.microsoft.com/office/drawing/2014/main" id="{0F2AAC30-FE5A-4163-A567-235B993C5DA4}"/>
              </a:ext>
            </a:extLst>
          </p:cNvPr>
          <p:cNvSpPr txBox="1">
            <a:spLocks noChangeArrowheads="1"/>
          </p:cNvSpPr>
          <p:nvPr/>
        </p:nvSpPr>
        <p:spPr bwMode="auto">
          <a:xfrm>
            <a:off x="5380038" y="2262188"/>
            <a:ext cx="1751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a:extLst>
              <a:ext uri="{FF2B5EF4-FFF2-40B4-BE49-F238E27FC236}">
                <a16:creationId xmlns:a16="http://schemas.microsoft.com/office/drawing/2014/main" id="{052BF415-3959-4576-B203-A02F0DF1CD6A}"/>
              </a:ext>
            </a:extLst>
          </p:cNvPr>
          <p:cNvSpPr txBox="1"/>
          <p:nvPr/>
        </p:nvSpPr>
        <p:spPr>
          <a:xfrm>
            <a:off x="6334124" y="2744446"/>
            <a:ext cx="1609725" cy="184666"/>
          </a:xfrm>
          <a:prstGeom prst="rect">
            <a:avLst/>
          </a:prstGeom>
          <a:noFill/>
        </p:spPr>
        <p:txBody>
          <a:bodyPr wrap="square" lIns="0" tIns="0" rIns="0" bIns="0">
            <a:spAutoFit/>
          </a:bodyPr>
          <a:lstStyle/>
          <a:p>
            <a:pPr defTabSz="912613"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to 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36" name="TextBox 13">
            <a:extLst>
              <a:ext uri="{FF2B5EF4-FFF2-40B4-BE49-F238E27FC236}">
                <a16:creationId xmlns:a16="http://schemas.microsoft.com/office/drawing/2014/main" id="{D6C95041-69B7-4641-BB45-0C98A88E0E74}"/>
              </a:ext>
            </a:extLst>
          </p:cNvPr>
          <p:cNvSpPr txBox="1">
            <a:spLocks noChangeArrowheads="1"/>
          </p:cNvSpPr>
          <p:nvPr/>
        </p:nvSpPr>
        <p:spPr bwMode="auto">
          <a:xfrm>
            <a:off x="6340475" y="3005138"/>
            <a:ext cx="1751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a:extLst>
              <a:ext uri="{FF2B5EF4-FFF2-40B4-BE49-F238E27FC236}">
                <a16:creationId xmlns:a16="http://schemas.microsoft.com/office/drawing/2014/main" id="{65B7CCBE-990C-4C3B-ABA5-A5E0FDFB482D}"/>
              </a:ext>
            </a:extLst>
          </p:cNvPr>
          <p:cNvSpPr txBox="1"/>
          <p:nvPr/>
        </p:nvSpPr>
        <p:spPr>
          <a:xfrm>
            <a:off x="6334124" y="4737101"/>
            <a:ext cx="1609725" cy="184666"/>
          </a:xfrm>
          <a:prstGeom prst="rect">
            <a:avLst/>
          </a:prstGeom>
          <a:noFill/>
        </p:spPr>
        <p:txBody>
          <a:bodyPr wrap="square" lIns="0" tIns="0" rIns="0" bIns="0">
            <a:spAutoFit/>
          </a:bodyPr>
          <a:lstStyle/>
          <a:p>
            <a:pPr defTabSz="912613"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to 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38" name="TextBox 13">
            <a:extLst>
              <a:ext uri="{FF2B5EF4-FFF2-40B4-BE49-F238E27FC236}">
                <a16:creationId xmlns:a16="http://schemas.microsoft.com/office/drawing/2014/main" id="{CDC383CA-F221-47EB-B0B3-EF77A3A0B0A5}"/>
              </a:ext>
            </a:extLst>
          </p:cNvPr>
          <p:cNvSpPr txBox="1">
            <a:spLocks noChangeArrowheads="1"/>
          </p:cNvSpPr>
          <p:nvPr/>
        </p:nvSpPr>
        <p:spPr bwMode="auto">
          <a:xfrm>
            <a:off x="6340475" y="4997450"/>
            <a:ext cx="1751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a:extLst>
              <a:ext uri="{FF2B5EF4-FFF2-40B4-BE49-F238E27FC236}">
                <a16:creationId xmlns:a16="http://schemas.microsoft.com/office/drawing/2014/main" id="{80E30D7D-3830-4A9C-A104-8D3C214D9FB1}"/>
              </a:ext>
            </a:extLst>
          </p:cNvPr>
          <p:cNvSpPr txBox="1"/>
          <p:nvPr/>
        </p:nvSpPr>
        <p:spPr>
          <a:xfrm>
            <a:off x="6813549" y="3819185"/>
            <a:ext cx="1609725" cy="184666"/>
          </a:xfrm>
          <a:prstGeom prst="rect">
            <a:avLst/>
          </a:prstGeom>
          <a:noFill/>
        </p:spPr>
        <p:txBody>
          <a:bodyPr wrap="square" lIns="0" tIns="0" rIns="0" bIns="0">
            <a:spAutoFit/>
          </a:bodyPr>
          <a:lstStyle/>
          <a:p>
            <a:pPr defTabSz="912613"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to 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40" name="TextBox 13">
            <a:extLst>
              <a:ext uri="{FF2B5EF4-FFF2-40B4-BE49-F238E27FC236}">
                <a16:creationId xmlns:a16="http://schemas.microsoft.com/office/drawing/2014/main" id="{F87A37C5-102E-4651-AEC3-DE5E8DF4B38E}"/>
              </a:ext>
            </a:extLst>
          </p:cNvPr>
          <p:cNvSpPr txBox="1">
            <a:spLocks noChangeArrowheads="1"/>
          </p:cNvSpPr>
          <p:nvPr/>
        </p:nvSpPr>
        <p:spPr bwMode="auto">
          <a:xfrm>
            <a:off x="6819900" y="4079875"/>
            <a:ext cx="1751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341" name="直接箭头连接符 56">
            <a:extLst>
              <a:ext uri="{FF2B5EF4-FFF2-40B4-BE49-F238E27FC236}">
                <a16:creationId xmlns:a16="http://schemas.microsoft.com/office/drawing/2014/main" id="{1F8D3FF9-4B10-4D56-A5F8-6192009C1A19}"/>
              </a:ext>
            </a:extLst>
          </p:cNvPr>
          <p:cNvCxnSpPr>
            <a:cxnSpLocks noChangeShapeType="1"/>
          </p:cNvCxnSpPr>
          <p:nvPr/>
        </p:nvCxnSpPr>
        <p:spPr bwMode="auto">
          <a:xfrm>
            <a:off x="5619750" y="4097338"/>
            <a:ext cx="1009650" cy="0"/>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ED78D3D-1AD3-4E29-8C96-67599AAF9AA4}"/>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4F0BB229-2E4A-4B70-8D7C-EEA65287B9D9}"/>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340" name="文本框 3">
            <a:extLst>
              <a:ext uri="{FF2B5EF4-FFF2-40B4-BE49-F238E27FC236}">
                <a16:creationId xmlns:a16="http://schemas.microsoft.com/office/drawing/2014/main" id="{1407CED5-145E-4FC5-A2BC-1870B6CC344E}"/>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14341" name="文本框 4">
            <a:extLst>
              <a:ext uri="{FF2B5EF4-FFF2-40B4-BE49-F238E27FC236}">
                <a16:creationId xmlns:a16="http://schemas.microsoft.com/office/drawing/2014/main" id="{7FD76EDC-9396-4F9F-B690-3F6A306F10D6}"/>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2</a:t>
            </a:r>
          </a:p>
        </p:txBody>
      </p:sp>
      <p:grpSp>
        <p:nvGrpSpPr>
          <p:cNvPr id="14342" name="组合 5">
            <a:extLst>
              <a:ext uri="{FF2B5EF4-FFF2-40B4-BE49-F238E27FC236}">
                <a16:creationId xmlns:a16="http://schemas.microsoft.com/office/drawing/2014/main" id="{BEE8AE18-D817-460F-8412-88BA851F2B34}"/>
              </a:ext>
            </a:extLst>
          </p:cNvPr>
          <p:cNvGrpSpPr>
            <a:grpSpLocks/>
          </p:cNvGrpSpPr>
          <p:nvPr/>
        </p:nvGrpSpPr>
        <p:grpSpPr bwMode="auto">
          <a:xfrm>
            <a:off x="2560638" y="2755900"/>
            <a:ext cx="4098925" cy="3244850"/>
            <a:chOff x="2592385" y="480060"/>
            <a:chExt cx="7701990" cy="6097409"/>
          </a:xfrm>
        </p:grpSpPr>
        <p:grpSp>
          <p:nvGrpSpPr>
            <p:cNvPr id="14367" name="组合 6">
              <a:extLst>
                <a:ext uri="{FF2B5EF4-FFF2-40B4-BE49-F238E27FC236}">
                  <a16:creationId xmlns:a16="http://schemas.microsoft.com/office/drawing/2014/main" id="{995A5615-2832-47EA-A209-48C6A0106460}"/>
                </a:ext>
              </a:extLst>
            </p:cNvPr>
            <p:cNvGrpSpPr>
              <a:grpSpLocks/>
            </p:cNvGrpSpPr>
            <p:nvPr/>
          </p:nvGrpSpPr>
          <p:grpSpPr bwMode="auto">
            <a:xfrm>
              <a:off x="2592385" y="480060"/>
              <a:ext cx="7701990" cy="6097409"/>
              <a:chOff x="8108281" y="0"/>
              <a:chExt cx="8662737" cy="6858000"/>
            </a:xfrm>
          </p:grpSpPr>
          <p:pic>
            <p:nvPicPr>
              <p:cNvPr id="14369" name="图片 8">
                <a:extLst>
                  <a:ext uri="{FF2B5EF4-FFF2-40B4-BE49-F238E27FC236}">
                    <a16:creationId xmlns:a16="http://schemas.microsoft.com/office/drawing/2014/main" id="{DCC460CD-96BE-42BB-819E-747E001AF2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8281" y="0"/>
                <a:ext cx="8662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直角三角形 9">
                <a:extLst>
                  <a:ext uri="{FF2B5EF4-FFF2-40B4-BE49-F238E27FC236}">
                    <a16:creationId xmlns:a16="http://schemas.microsoft.com/office/drawing/2014/main" id="{DD80761E-B657-43DE-A694-3D2F10715142}"/>
                  </a:ext>
                </a:extLst>
              </p:cNvPr>
              <p:cNvSpPr/>
              <p:nvPr/>
            </p:nvSpPr>
            <p:spPr>
              <a:xfrm rot="5400000">
                <a:off x="10753668" y="-162603"/>
                <a:ext cx="3418933" cy="6086059"/>
              </a:xfrm>
              <a:prstGeom prst="rtTriangle">
                <a:avLst/>
              </a:prstGeom>
              <a:solidFill>
                <a:srgbClr val="F9B5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1" name="直角三角形 10">
                <a:extLst>
                  <a:ext uri="{FF2B5EF4-FFF2-40B4-BE49-F238E27FC236}">
                    <a16:creationId xmlns:a16="http://schemas.microsoft.com/office/drawing/2014/main" id="{2E73C664-7CEA-4710-9320-CE8CDC87C67D}"/>
                  </a:ext>
                </a:extLst>
              </p:cNvPr>
              <p:cNvSpPr/>
              <p:nvPr/>
            </p:nvSpPr>
            <p:spPr>
              <a:xfrm rot="16200000">
                <a:off x="10753668" y="-162603"/>
                <a:ext cx="3418933" cy="6086059"/>
              </a:xfrm>
              <a:prstGeom prst="rtTriangle">
                <a:avLst/>
              </a:prstGeom>
              <a:solidFill>
                <a:srgbClr val="FBA4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sp>
          <p:nvSpPr>
            <p:cNvPr id="8" name="Freeform 44">
              <a:extLst>
                <a:ext uri="{FF2B5EF4-FFF2-40B4-BE49-F238E27FC236}">
                  <a16:creationId xmlns:a16="http://schemas.microsoft.com/office/drawing/2014/main" id="{0718E216-4C41-46FB-B3DD-6AF91CF5055D}"/>
                </a:ext>
              </a:extLst>
            </p:cNvPr>
            <p:cNvSpPr>
              <a:spLocks noEditPoints="1"/>
            </p:cNvSpPr>
            <p:nvPr/>
          </p:nvSpPr>
          <p:spPr bwMode="auto">
            <a:xfrm>
              <a:off x="5766249" y="1989497"/>
              <a:ext cx="1396023" cy="2103070"/>
            </a:xfrm>
            <a:custGeom>
              <a:avLst/>
              <a:gdLst>
                <a:gd name="T0" fmla="*/ 137 w 199"/>
                <a:gd name="T1" fmla="*/ 108 h 301"/>
                <a:gd name="T2" fmla="*/ 23 w 199"/>
                <a:gd name="T3" fmla="*/ 118 h 301"/>
                <a:gd name="T4" fmla="*/ 5 w 199"/>
                <a:gd name="T5" fmla="*/ 106 h 301"/>
                <a:gd name="T6" fmla="*/ 68 w 199"/>
                <a:gd name="T7" fmla="*/ 217 h 301"/>
                <a:gd name="T8" fmla="*/ 35 w 199"/>
                <a:gd name="T9" fmla="*/ 285 h 301"/>
                <a:gd name="T10" fmla="*/ 119 w 199"/>
                <a:gd name="T11" fmla="*/ 301 h 301"/>
                <a:gd name="T12" fmla="*/ 86 w 199"/>
                <a:gd name="T13" fmla="*/ 279 h 301"/>
                <a:gd name="T14" fmla="*/ 128 w 199"/>
                <a:gd name="T15" fmla="*/ 153 h 301"/>
                <a:gd name="T16" fmla="*/ 153 w 199"/>
                <a:gd name="T17" fmla="*/ 116 h 301"/>
                <a:gd name="T18" fmla="*/ 32 w 199"/>
                <a:gd name="T19" fmla="*/ 130 h 301"/>
                <a:gd name="T20" fmla="*/ 59 w 199"/>
                <a:gd name="T21" fmla="*/ 171 h 301"/>
                <a:gd name="T22" fmla="*/ 77 w 199"/>
                <a:gd name="T23" fmla="*/ 199 h 301"/>
                <a:gd name="T24" fmla="*/ 62 w 199"/>
                <a:gd name="T25" fmla="*/ 130 h 301"/>
                <a:gd name="T26" fmla="*/ 77 w 199"/>
                <a:gd name="T27" fmla="*/ 199 h 301"/>
                <a:gd name="T28" fmla="*/ 21 w 199"/>
                <a:gd name="T29" fmla="*/ 2 h 301"/>
                <a:gd name="T30" fmla="*/ 56 w 199"/>
                <a:gd name="T31" fmla="*/ 106 h 301"/>
                <a:gd name="T32" fmla="*/ 115 w 199"/>
                <a:gd name="T33" fmla="*/ 104 h 301"/>
                <a:gd name="T34" fmla="*/ 118 w 199"/>
                <a:gd name="T35" fmla="*/ 96 h 301"/>
                <a:gd name="T36" fmla="*/ 126 w 199"/>
                <a:gd name="T37" fmla="*/ 104 h 301"/>
                <a:gd name="T38" fmla="*/ 121 w 199"/>
                <a:gd name="T39" fmla="*/ 106 h 301"/>
                <a:gd name="T40" fmla="*/ 164 w 199"/>
                <a:gd name="T41" fmla="*/ 83 h 301"/>
                <a:gd name="T42" fmla="*/ 158 w 199"/>
                <a:gd name="T43" fmla="*/ 91 h 301"/>
                <a:gd name="T44" fmla="*/ 154 w 199"/>
                <a:gd name="T45" fmla="*/ 86 h 301"/>
                <a:gd name="T46" fmla="*/ 161 w 199"/>
                <a:gd name="T47" fmla="*/ 78 h 301"/>
                <a:gd name="T48" fmla="*/ 133 w 199"/>
                <a:gd name="T49" fmla="*/ 89 h 301"/>
                <a:gd name="T50" fmla="*/ 133 w 199"/>
                <a:gd name="T51" fmla="*/ 78 h 301"/>
                <a:gd name="T52" fmla="*/ 141 w 199"/>
                <a:gd name="T53" fmla="*/ 86 h 301"/>
                <a:gd name="T54" fmla="*/ 137 w 199"/>
                <a:gd name="T55" fmla="*/ 91 h 301"/>
                <a:gd name="T56" fmla="*/ 182 w 199"/>
                <a:gd name="T57" fmla="*/ 98 h 301"/>
                <a:gd name="T58" fmla="*/ 174 w 199"/>
                <a:gd name="T59" fmla="*/ 105 h 301"/>
                <a:gd name="T60" fmla="*/ 169 w 199"/>
                <a:gd name="T61" fmla="*/ 103 h 301"/>
                <a:gd name="T62" fmla="*/ 177 w 199"/>
                <a:gd name="T63" fmla="*/ 95 h 301"/>
                <a:gd name="T64" fmla="*/ 180 w 199"/>
                <a:gd name="T65" fmla="*/ 121 h 301"/>
                <a:gd name="T66" fmla="*/ 178 w 199"/>
                <a:gd name="T67" fmla="*/ 129 h 301"/>
                <a:gd name="T68" fmla="*/ 171 w 199"/>
                <a:gd name="T69" fmla="*/ 126 h 301"/>
                <a:gd name="T70" fmla="*/ 174 w 199"/>
                <a:gd name="T71" fmla="*/ 119 h 301"/>
                <a:gd name="T72" fmla="*/ 154 w 199"/>
                <a:gd name="T73" fmla="*/ 139 h 301"/>
                <a:gd name="T74" fmla="*/ 162 w 199"/>
                <a:gd name="T75" fmla="*/ 136 h 301"/>
                <a:gd name="T76" fmla="*/ 162 w 199"/>
                <a:gd name="T77" fmla="*/ 147 h 301"/>
                <a:gd name="T78" fmla="*/ 157 w 199"/>
                <a:gd name="T79" fmla="*/ 145 h 301"/>
                <a:gd name="T80" fmla="*/ 199 w 199"/>
                <a:gd name="T81" fmla="*/ 112 h 301"/>
                <a:gd name="T82" fmla="*/ 136 w 199"/>
                <a:gd name="T83" fmla="*/ 163 h 301"/>
                <a:gd name="T84" fmla="*/ 148 w 199"/>
                <a:gd name="T85" fmla="*/ 153 h 301"/>
                <a:gd name="T86" fmla="*/ 148 w 199"/>
                <a:gd name="T87" fmla="*/ 72 h 301"/>
                <a:gd name="T88" fmla="*/ 96 w 199"/>
                <a:gd name="T89" fmla="*/ 106 h 301"/>
                <a:gd name="T90" fmla="*/ 199 w 199"/>
                <a:gd name="T91" fmla="*/ 1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301">
                  <a:moveTo>
                    <a:pt x="149" y="106"/>
                  </a:moveTo>
                  <a:cubicBezTo>
                    <a:pt x="145" y="103"/>
                    <a:pt x="140" y="104"/>
                    <a:pt x="137" y="108"/>
                  </a:cubicBezTo>
                  <a:cubicBezTo>
                    <a:pt x="131" y="118"/>
                    <a:pt x="131" y="118"/>
                    <a:pt x="131" y="118"/>
                  </a:cubicBezTo>
                  <a:cubicBezTo>
                    <a:pt x="23" y="118"/>
                    <a:pt x="23" y="118"/>
                    <a:pt x="23" y="118"/>
                  </a:cubicBezTo>
                  <a:cubicBezTo>
                    <a:pt x="17" y="108"/>
                    <a:pt x="17" y="108"/>
                    <a:pt x="17" y="108"/>
                  </a:cubicBezTo>
                  <a:cubicBezTo>
                    <a:pt x="14" y="104"/>
                    <a:pt x="9" y="103"/>
                    <a:pt x="5" y="106"/>
                  </a:cubicBezTo>
                  <a:cubicBezTo>
                    <a:pt x="1" y="108"/>
                    <a:pt x="0" y="114"/>
                    <a:pt x="2" y="118"/>
                  </a:cubicBezTo>
                  <a:cubicBezTo>
                    <a:pt x="68" y="217"/>
                    <a:pt x="68" y="217"/>
                    <a:pt x="68" y="217"/>
                  </a:cubicBezTo>
                  <a:cubicBezTo>
                    <a:pt x="68" y="279"/>
                    <a:pt x="68" y="279"/>
                    <a:pt x="68" y="279"/>
                  </a:cubicBezTo>
                  <a:cubicBezTo>
                    <a:pt x="35" y="285"/>
                    <a:pt x="35" y="285"/>
                    <a:pt x="35" y="285"/>
                  </a:cubicBezTo>
                  <a:cubicBezTo>
                    <a:pt x="35" y="301"/>
                    <a:pt x="35" y="301"/>
                    <a:pt x="35" y="301"/>
                  </a:cubicBezTo>
                  <a:cubicBezTo>
                    <a:pt x="119" y="301"/>
                    <a:pt x="119" y="301"/>
                    <a:pt x="119" y="301"/>
                  </a:cubicBezTo>
                  <a:cubicBezTo>
                    <a:pt x="119" y="285"/>
                    <a:pt x="119" y="285"/>
                    <a:pt x="119" y="285"/>
                  </a:cubicBezTo>
                  <a:cubicBezTo>
                    <a:pt x="86" y="279"/>
                    <a:pt x="86" y="279"/>
                    <a:pt x="86" y="279"/>
                  </a:cubicBezTo>
                  <a:cubicBezTo>
                    <a:pt x="86" y="217"/>
                    <a:pt x="86" y="217"/>
                    <a:pt x="86" y="217"/>
                  </a:cubicBezTo>
                  <a:cubicBezTo>
                    <a:pt x="128" y="153"/>
                    <a:pt x="128" y="153"/>
                    <a:pt x="128" y="153"/>
                  </a:cubicBezTo>
                  <a:cubicBezTo>
                    <a:pt x="141" y="134"/>
                    <a:pt x="141" y="134"/>
                    <a:pt x="141" y="134"/>
                  </a:cubicBezTo>
                  <a:cubicBezTo>
                    <a:pt x="153" y="116"/>
                    <a:pt x="153" y="116"/>
                    <a:pt x="153" y="116"/>
                  </a:cubicBezTo>
                  <a:cubicBezTo>
                    <a:pt x="154" y="112"/>
                    <a:pt x="153" y="108"/>
                    <a:pt x="149" y="106"/>
                  </a:cubicBezTo>
                  <a:close/>
                  <a:moveTo>
                    <a:pt x="32" y="130"/>
                  </a:moveTo>
                  <a:cubicBezTo>
                    <a:pt x="50" y="130"/>
                    <a:pt x="50" y="130"/>
                    <a:pt x="50" y="130"/>
                  </a:cubicBezTo>
                  <a:cubicBezTo>
                    <a:pt x="59" y="171"/>
                    <a:pt x="59" y="171"/>
                    <a:pt x="59" y="171"/>
                  </a:cubicBezTo>
                  <a:lnTo>
                    <a:pt x="32" y="130"/>
                  </a:lnTo>
                  <a:close/>
                  <a:moveTo>
                    <a:pt x="77" y="199"/>
                  </a:moveTo>
                  <a:cubicBezTo>
                    <a:pt x="77" y="198"/>
                    <a:pt x="77" y="198"/>
                    <a:pt x="77" y="198"/>
                  </a:cubicBezTo>
                  <a:cubicBezTo>
                    <a:pt x="62" y="130"/>
                    <a:pt x="62" y="130"/>
                    <a:pt x="62" y="130"/>
                  </a:cubicBezTo>
                  <a:cubicBezTo>
                    <a:pt x="123" y="130"/>
                    <a:pt x="123" y="130"/>
                    <a:pt x="123" y="130"/>
                  </a:cubicBezTo>
                  <a:lnTo>
                    <a:pt x="77" y="199"/>
                  </a:lnTo>
                  <a:close/>
                  <a:moveTo>
                    <a:pt x="44" y="106"/>
                  </a:moveTo>
                  <a:cubicBezTo>
                    <a:pt x="21" y="2"/>
                    <a:pt x="21" y="2"/>
                    <a:pt x="21" y="2"/>
                  </a:cubicBezTo>
                  <a:cubicBezTo>
                    <a:pt x="32" y="0"/>
                    <a:pt x="32" y="0"/>
                    <a:pt x="32" y="0"/>
                  </a:cubicBezTo>
                  <a:cubicBezTo>
                    <a:pt x="56" y="106"/>
                    <a:pt x="56" y="106"/>
                    <a:pt x="56" y="106"/>
                  </a:cubicBezTo>
                  <a:lnTo>
                    <a:pt x="44" y="106"/>
                  </a:lnTo>
                  <a:close/>
                  <a:moveTo>
                    <a:pt x="115" y="104"/>
                  </a:moveTo>
                  <a:cubicBezTo>
                    <a:pt x="113" y="103"/>
                    <a:pt x="112" y="100"/>
                    <a:pt x="113" y="98"/>
                  </a:cubicBezTo>
                  <a:cubicBezTo>
                    <a:pt x="114" y="96"/>
                    <a:pt x="116" y="95"/>
                    <a:pt x="118" y="96"/>
                  </a:cubicBezTo>
                  <a:cubicBezTo>
                    <a:pt x="124" y="98"/>
                    <a:pt x="124" y="98"/>
                    <a:pt x="124" y="98"/>
                  </a:cubicBezTo>
                  <a:cubicBezTo>
                    <a:pt x="126" y="99"/>
                    <a:pt x="127" y="102"/>
                    <a:pt x="126" y="104"/>
                  </a:cubicBezTo>
                  <a:cubicBezTo>
                    <a:pt x="126" y="105"/>
                    <a:pt x="124" y="106"/>
                    <a:pt x="122" y="106"/>
                  </a:cubicBezTo>
                  <a:cubicBezTo>
                    <a:pt x="122" y="106"/>
                    <a:pt x="121" y="106"/>
                    <a:pt x="121" y="106"/>
                  </a:cubicBezTo>
                  <a:lnTo>
                    <a:pt x="115" y="104"/>
                  </a:lnTo>
                  <a:close/>
                  <a:moveTo>
                    <a:pt x="164" y="83"/>
                  </a:moveTo>
                  <a:cubicBezTo>
                    <a:pt x="161" y="89"/>
                    <a:pt x="161" y="89"/>
                    <a:pt x="161" y="89"/>
                  </a:cubicBezTo>
                  <a:cubicBezTo>
                    <a:pt x="161" y="90"/>
                    <a:pt x="159" y="91"/>
                    <a:pt x="158" y="91"/>
                  </a:cubicBezTo>
                  <a:cubicBezTo>
                    <a:pt x="157" y="91"/>
                    <a:pt x="157" y="91"/>
                    <a:pt x="156" y="91"/>
                  </a:cubicBezTo>
                  <a:cubicBezTo>
                    <a:pt x="154" y="90"/>
                    <a:pt x="153" y="88"/>
                    <a:pt x="154" y="86"/>
                  </a:cubicBezTo>
                  <a:cubicBezTo>
                    <a:pt x="156" y="80"/>
                    <a:pt x="156" y="80"/>
                    <a:pt x="156" y="80"/>
                  </a:cubicBezTo>
                  <a:cubicBezTo>
                    <a:pt x="157" y="78"/>
                    <a:pt x="159" y="77"/>
                    <a:pt x="161" y="78"/>
                  </a:cubicBezTo>
                  <a:cubicBezTo>
                    <a:pt x="164" y="78"/>
                    <a:pt x="165" y="81"/>
                    <a:pt x="164" y="83"/>
                  </a:cubicBezTo>
                  <a:close/>
                  <a:moveTo>
                    <a:pt x="133" y="89"/>
                  </a:moveTo>
                  <a:cubicBezTo>
                    <a:pt x="131" y="83"/>
                    <a:pt x="131" y="83"/>
                    <a:pt x="131" y="83"/>
                  </a:cubicBezTo>
                  <a:cubicBezTo>
                    <a:pt x="130" y="81"/>
                    <a:pt x="131" y="79"/>
                    <a:pt x="133" y="78"/>
                  </a:cubicBezTo>
                  <a:cubicBezTo>
                    <a:pt x="135" y="77"/>
                    <a:pt x="137" y="78"/>
                    <a:pt x="138" y="80"/>
                  </a:cubicBezTo>
                  <a:cubicBezTo>
                    <a:pt x="141" y="86"/>
                    <a:pt x="141" y="86"/>
                    <a:pt x="141" y="86"/>
                  </a:cubicBezTo>
                  <a:cubicBezTo>
                    <a:pt x="141" y="88"/>
                    <a:pt x="141" y="90"/>
                    <a:pt x="138" y="91"/>
                  </a:cubicBezTo>
                  <a:cubicBezTo>
                    <a:pt x="138" y="91"/>
                    <a:pt x="137" y="91"/>
                    <a:pt x="137" y="91"/>
                  </a:cubicBezTo>
                  <a:cubicBezTo>
                    <a:pt x="135" y="91"/>
                    <a:pt x="134" y="90"/>
                    <a:pt x="133" y="89"/>
                  </a:cubicBezTo>
                  <a:close/>
                  <a:moveTo>
                    <a:pt x="182" y="98"/>
                  </a:moveTo>
                  <a:cubicBezTo>
                    <a:pt x="183" y="100"/>
                    <a:pt x="182" y="102"/>
                    <a:pt x="180" y="103"/>
                  </a:cubicBezTo>
                  <a:cubicBezTo>
                    <a:pt x="174" y="105"/>
                    <a:pt x="174" y="105"/>
                    <a:pt x="174" y="105"/>
                  </a:cubicBezTo>
                  <a:cubicBezTo>
                    <a:pt x="173" y="106"/>
                    <a:pt x="173" y="106"/>
                    <a:pt x="172" y="106"/>
                  </a:cubicBezTo>
                  <a:cubicBezTo>
                    <a:pt x="171" y="106"/>
                    <a:pt x="169" y="105"/>
                    <a:pt x="169" y="103"/>
                  </a:cubicBezTo>
                  <a:cubicBezTo>
                    <a:pt x="168" y="101"/>
                    <a:pt x="169" y="99"/>
                    <a:pt x="171" y="98"/>
                  </a:cubicBezTo>
                  <a:cubicBezTo>
                    <a:pt x="177" y="95"/>
                    <a:pt x="177" y="95"/>
                    <a:pt x="177" y="95"/>
                  </a:cubicBezTo>
                  <a:cubicBezTo>
                    <a:pt x="179" y="95"/>
                    <a:pt x="181" y="96"/>
                    <a:pt x="182" y="98"/>
                  </a:cubicBezTo>
                  <a:close/>
                  <a:moveTo>
                    <a:pt x="180" y="121"/>
                  </a:moveTo>
                  <a:cubicBezTo>
                    <a:pt x="182" y="122"/>
                    <a:pt x="183" y="124"/>
                    <a:pt x="182" y="126"/>
                  </a:cubicBezTo>
                  <a:cubicBezTo>
                    <a:pt x="182" y="128"/>
                    <a:pt x="180" y="129"/>
                    <a:pt x="178" y="129"/>
                  </a:cubicBezTo>
                  <a:cubicBezTo>
                    <a:pt x="178" y="129"/>
                    <a:pt x="177" y="129"/>
                    <a:pt x="177" y="128"/>
                  </a:cubicBezTo>
                  <a:cubicBezTo>
                    <a:pt x="171" y="126"/>
                    <a:pt x="171" y="126"/>
                    <a:pt x="171" y="126"/>
                  </a:cubicBezTo>
                  <a:cubicBezTo>
                    <a:pt x="169" y="125"/>
                    <a:pt x="168" y="123"/>
                    <a:pt x="169" y="121"/>
                  </a:cubicBezTo>
                  <a:cubicBezTo>
                    <a:pt x="170" y="119"/>
                    <a:pt x="172" y="118"/>
                    <a:pt x="174" y="119"/>
                  </a:cubicBezTo>
                  <a:lnTo>
                    <a:pt x="180" y="121"/>
                  </a:lnTo>
                  <a:close/>
                  <a:moveTo>
                    <a:pt x="154" y="139"/>
                  </a:moveTo>
                  <a:cubicBezTo>
                    <a:pt x="154" y="137"/>
                    <a:pt x="155" y="134"/>
                    <a:pt x="157" y="133"/>
                  </a:cubicBezTo>
                  <a:cubicBezTo>
                    <a:pt x="159" y="133"/>
                    <a:pt x="161" y="134"/>
                    <a:pt x="162" y="136"/>
                  </a:cubicBezTo>
                  <a:cubicBezTo>
                    <a:pt x="164" y="141"/>
                    <a:pt x="164" y="141"/>
                    <a:pt x="164" y="141"/>
                  </a:cubicBezTo>
                  <a:cubicBezTo>
                    <a:pt x="165" y="143"/>
                    <a:pt x="164" y="146"/>
                    <a:pt x="162" y="147"/>
                  </a:cubicBezTo>
                  <a:cubicBezTo>
                    <a:pt x="162" y="147"/>
                    <a:pt x="161" y="147"/>
                    <a:pt x="161" y="147"/>
                  </a:cubicBezTo>
                  <a:cubicBezTo>
                    <a:pt x="159" y="147"/>
                    <a:pt x="158" y="146"/>
                    <a:pt x="157" y="145"/>
                  </a:cubicBezTo>
                  <a:lnTo>
                    <a:pt x="154" y="139"/>
                  </a:lnTo>
                  <a:close/>
                  <a:moveTo>
                    <a:pt x="199" y="112"/>
                  </a:moveTo>
                  <a:cubicBezTo>
                    <a:pt x="199" y="141"/>
                    <a:pt x="176" y="164"/>
                    <a:pt x="148" y="164"/>
                  </a:cubicBezTo>
                  <a:cubicBezTo>
                    <a:pt x="143" y="164"/>
                    <a:pt x="139" y="164"/>
                    <a:pt x="136" y="163"/>
                  </a:cubicBezTo>
                  <a:cubicBezTo>
                    <a:pt x="143" y="152"/>
                    <a:pt x="143" y="152"/>
                    <a:pt x="143" y="152"/>
                  </a:cubicBezTo>
                  <a:cubicBezTo>
                    <a:pt x="144" y="152"/>
                    <a:pt x="146" y="153"/>
                    <a:pt x="148" y="153"/>
                  </a:cubicBezTo>
                  <a:cubicBezTo>
                    <a:pt x="170" y="153"/>
                    <a:pt x="188" y="135"/>
                    <a:pt x="188" y="112"/>
                  </a:cubicBezTo>
                  <a:cubicBezTo>
                    <a:pt x="188" y="90"/>
                    <a:pt x="170" y="72"/>
                    <a:pt x="148" y="72"/>
                  </a:cubicBezTo>
                  <a:cubicBezTo>
                    <a:pt x="127" y="72"/>
                    <a:pt x="111" y="87"/>
                    <a:pt x="108" y="106"/>
                  </a:cubicBezTo>
                  <a:cubicBezTo>
                    <a:pt x="96" y="106"/>
                    <a:pt x="96" y="106"/>
                    <a:pt x="96" y="106"/>
                  </a:cubicBezTo>
                  <a:cubicBezTo>
                    <a:pt x="99" y="81"/>
                    <a:pt x="121" y="60"/>
                    <a:pt x="148" y="60"/>
                  </a:cubicBezTo>
                  <a:cubicBezTo>
                    <a:pt x="176" y="60"/>
                    <a:pt x="199" y="84"/>
                    <a:pt x="199" y="112"/>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12" name="椭圆 11">
            <a:extLst>
              <a:ext uri="{FF2B5EF4-FFF2-40B4-BE49-F238E27FC236}">
                <a16:creationId xmlns:a16="http://schemas.microsoft.com/office/drawing/2014/main" id="{9ECCE9B5-7DDE-45FD-B2C4-902A06FBBE2A}"/>
              </a:ext>
            </a:extLst>
          </p:cNvPr>
          <p:cNvSpPr/>
          <p:nvPr/>
        </p:nvSpPr>
        <p:spPr>
          <a:xfrm>
            <a:off x="2136775" y="2143125"/>
            <a:ext cx="796925" cy="796925"/>
          </a:xfrm>
          <a:prstGeom prst="ellips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3" name="椭圆 12">
            <a:extLst>
              <a:ext uri="{FF2B5EF4-FFF2-40B4-BE49-F238E27FC236}">
                <a16:creationId xmlns:a16="http://schemas.microsoft.com/office/drawing/2014/main" id="{0AA9B9E3-CAC9-4249-AD83-D90DC1D63FFC}"/>
              </a:ext>
            </a:extLst>
          </p:cNvPr>
          <p:cNvSpPr/>
          <p:nvPr/>
        </p:nvSpPr>
        <p:spPr>
          <a:xfrm>
            <a:off x="6084888" y="1960563"/>
            <a:ext cx="796925" cy="796925"/>
          </a:xfrm>
          <a:prstGeom prst="ellipse">
            <a:avLst/>
          </a:prstGeom>
          <a:solidFill>
            <a:srgbClr val="FEDC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4" name="椭圆 13">
            <a:extLst>
              <a:ext uri="{FF2B5EF4-FFF2-40B4-BE49-F238E27FC236}">
                <a16:creationId xmlns:a16="http://schemas.microsoft.com/office/drawing/2014/main" id="{6CB1DA54-FECD-4619-B9E2-931603DB1B3A}"/>
              </a:ext>
            </a:extLst>
          </p:cNvPr>
          <p:cNvSpPr/>
          <p:nvPr/>
        </p:nvSpPr>
        <p:spPr>
          <a:xfrm>
            <a:off x="1587500" y="3706813"/>
            <a:ext cx="796925" cy="796925"/>
          </a:xfrm>
          <a:prstGeom prst="ellipse">
            <a:avLst/>
          </a:prstGeom>
          <a:solidFill>
            <a:srgbClr val="BDE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350" dirty="0">
                <a:solidFill>
                  <a:prstClr val="white"/>
                </a:solidFill>
              </a:rPr>
              <a:t>1</a:t>
            </a:r>
            <a:endParaRPr lang="zh-CN" altLang="en-US" sz="1350" dirty="0">
              <a:solidFill>
                <a:prstClr val="white"/>
              </a:solidFill>
            </a:endParaRPr>
          </a:p>
        </p:txBody>
      </p:sp>
      <p:sp>
        <p:nvSpPr>
          <p:cNvPr id="15" name="椭圆 14">
            <a:extLst>
              <a:ext uri="{FF2B5EF4-FFF2-40B4-BE49-F238E27FC236}">
                <a16:creationId xmlns:a16="http://schemas.microsoft.com/office/drawing/2014/main" id="{EAB91C2F-4AEF-45DF-848E-0AF9FF30D008}"/>
              </a:ext>
            </a:extLst>
          </p:cNvPr>
          <p:cNvSpPr/>
          <p:nvPr/>
        </p:nvSpPr>
        <p:spPr>
          <a:xfrm>
            <a:off x="6672263" y="4105275"/>
            <a:ext cx="796925" cy="795338"/>
          </a:xfrm>
          <a:prstGeom prst="ellipse">
            <a:avLst/>
          </a:prstGeom>
          <a:solidFill>
            <a:srgbClr val="F08A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6" name="直角三角形 15">
            <a:extLst>
              <a:ext uri="{FF2B5EF4-FFF2-40B4-BE49-F238E27FC236}">
                <a16:creationId xmlns:a16="http://schemas.microsoft.com/office/drawing/2014/main" id="{F70B6978-4E0E-4DDA-B6A8-D5BD01D1B378}"/>
              </a:ext>
            </a:extLst>
          </p:cNvPr>
          <p:cNvSpPr/>
          <p:nvPr/>
        </p:nvSpPr>
        <p:spPr>
          <a:xfrm rot="19996312">
            <a:off x="6197600" y="2703513"/>
            <a:ext cx="247650" cy="247650"/>
          </a:xfrm>
          <a:prstGeom prst="rtTriangle">
            <a:avLst/>
          </a:prstGeom>
          <a:solidFill>
            <a:srgbClr val="FEDC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7" name="直角三角形 16">
            <a:extLst>
              <a:ext uri="{FF2B5EF4-FFF2-40B4-BE49-F238E27FC236}">
                <a16:creationId xmlns:a16="http://schemas.microsoft.com/office/drawing/2014/main" id="{B87A17F6-835F-4754-8A97-ADB81703EA02}"/>
              </a:ext>
            </a:extLst>
          </p:cNvPr>
          <p:cNvSpPr/>
          <p:nvPr/>
        </p:nvSpPr>
        <p:spPr>
          <a:xfrm rot="2700000">
            <a:off x="6473825" y="4365625"/>
            <a:ext cx="247650" cy="247650"/>
          </a:xfrm>
          <a:prstGeom prst="rtTriangle">
            <a:avLst/>
          </a:prstGeom>
          <a:solidFill>
            <a:srgbClr val="F08A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8" name="直角三角形 17">
            <a:extLst>
              <a:ext uri="{FF2B5EF4-FFF2-40B4-BE49-F238E27FC236}">
                <a16:creationId xmlns:a16="http://schemas.microsoft.com/office/drawing/2014/main" id="{15E32291-4987-4716-9FC1-AE979FE1651F}"/>
              </a:ext>
            </a:extLst>
          </p:cNvPr>
          <p:cNvSpPr/>
          <p:nvPr/>
        </p:nvSpPr>
        <p:spPr>
          <a:xfrm rot="16200000">
            <a:off x="2752725" y="2757488"/>
            <a:ext cx="247650" cy="247650"/>
          </a:xfrm>
          <a:prstGeom prst="rtTriangl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9" name="直角三角形 18">
            <a:extLst>
              <a:ext uri="{FF2B5EF4-FFF2-40B4-BE49-F238E27FC236}">
                <a16:creationId xmlns:a16="http://schemas.microsoft.com/office/drawing/2014/main" id="{D7189EBF-C63A-46A2-BD51-FC7B1B6128AB}"/>
              </a:ext>
            </a:extLst>
          </p:cNvPr>
          <p:cNvSpPr/>
          <p:nvPr/>
        </p:nvSpPr>
        <p:spPr>
          <a:xfrm rot="13500000">
            <a:off x="2384425" y="3981450"/>
            <a:ext cx="247650" cy="247650"/>
          </a:xfrm>
          <a:prstGeom prst="rtTriangle">
            <a:avLst/>
          </a:prstGeom>
          <a:solidFill>
            <a:srgbClr val="BDE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20" name="组合 19">
            <a:extLst>
              <a:ext uri="{FF2B5EF4-FFF2-40B4-BE49-F238E27FC236}">
                <a16:creationId xmlns:a16="http://schemas.microsoft.com/office/drawing/2014/main" id="{7FEA6201-BAE0-457D-BF31-B607CF79D538}"/>
              </a:ext>
            </a:extLst>
          </p:cNvPr>
          <p:cNvGrpSpPr/>
          <p:nvPr/>
        </p:nvGrpSpPr>
        <p:grpSpPr>
          <a:xfrm>
            <a:off x="1827428" y="3935969"/>
            <a:ext cx="337755" cy="337755"/>
            <a:chOff x="6519863" y="3554414"/>
            <a:chExt cx="260350" cy="260350"/>
          </a:xfrm>
          <a:solidFill>
            <a:schemeClr val="bg1"/>
          </a:solidFill>
        </p:grpSpPr>
        <p:sp>
          <p:nvSpPr>
            <p:cNvPr id="21" name="Freeform 22">
              <a:extLst>
                <a:ext uri="{FF2B5EF4-FFF2-40B4-BE49-F238E27FC236}">
                  <a16:creationId xmlns:a16="http://schemas.microsoft.com/office/drawing/2014/main" id="{93887CCD-54D1-4F67-BCC1-5AFEE7599B5E}"/>
                </a:ext>
              </a:extLst>
            </p:cNvPr>
            <p:cNvSpPr>
              <a:spLocks noEditPoints="1"/>
            </p:cNvSpPr>
            <p:nvPr/>
          </p:nvSpPr>
          <p:spPr bwMode="auto">
            <a:xfrm>
              <a:off x="6519863" y="3554414"/>
              <a:ext cx="260350" cy="260350"/>
            </a:xfrm>
            <a:custGeom>
              <a:avLst/>
              <a:gdLst>
                <a:gd name="T0" fmla="*/ 144 w 289"/>
                <a:gd name="T1" fmla="*/ 0 h 288"/>
                <a:gd name="T2" fmla="*/ 0 w 289"/>
                <a:gd name="T3" fmla="*/ 144 h 288"/>
                <a:gd name="T4" fmla="*/ 144 w 289"/>
                <a:gd name="T5" fmla="*/ 288 h 288"/>
                <a:gd name="T6" fmla="*/ 289 w 289"/>
                <a:gd name="T7" fmla="*/ 144 h 288"/>
                <a:gd name="T8" fmla="*/ 144 w 289"/>
                <a:gd name="T9" fmla="*/ 0 h 288"/>
                <a:gd name="T10" fmla="*/ 144 w 289"/>
                <a:gd name="T11" fmla="*/ 252 h 288"/>
                <a:gd name="T12" fmla="*/ 36 w 289"/>
                <a:gd name="T13" fmla="*/ 144 h 288"/>
                <a:gd name="T14" fmla="*/ 144 w 289"/>
                <a:gd name="T15" fmla="*/ 36 h 288"/>
                <a:gd name="T16" fmla="*/ 253 w 289"/>
                <a:gd name="T17" fmla="*/ 144 h 288"/>
                <a:gd name="T18" fmla="*/ 144 w 289"/>
                <a:gd name="T19" fmla="*/ 25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8">
                  <a:moveTo>
                    <a:pt x="144" y="0"/>
                  </a:moveTo>
                  <a:cubicBezTo>
                    <a:pt x="65" y="0"/>
                    <a:pt x="0" y="64"/>
                    <a:pt x="0" y="144"/>
                  </a:cubicBezTo>
                  <a:cubicBezTo>
                    <a:pt x="0" y="223"/>
                    <a:pt x="65" y="288"/>
                    <a:pt x="144" y="288"/>
                  </a:cubicBezTo>
                  <a:cubicBezTo>
                    <a:pt x="224" y="288"/>
                    <a:pt x="289" y="223"/>
                    <a:pt x="289" y="144"/>
                  </a:cubicBezTo>
                  <a:cubicBezTo>
                    <a:pt x="289" y="64"/>
                    <a:pt x="224" y="0"/>
                    <a:pt x="144" y="0"/>
                  </a:cubicBezTo>
                  <a:close/>
                  <a:moveTo>
                    <a:pt x="144" y="252"/>
                  </a:moveTo>
                  <a:cubicBezTo>
                    <a:pt x="85" y="252"/>
                    <a:pt x="36" y="203"/>
                    <a:pt x="36" y="144"/>
                  </a:cubicBezTo>
                  <a:cubicBezTo>
                    <a:pt x="36" y="84"/>
                    <a:pt x="85" y="36"/>
                    <a:pt x="144" y="36"/>
                  </a:cubicBezTo>
                  <a:cubicBezTo>
                    <a:pt x="204" y="36"/>
                    <a:pt x="253" y="84"/>
                    <a:pt x="253" y="144"/>
                  </a:cubicBezTo>
                  <a:cubicBezTo>
                    <a:pt x="253" y="203"/>
                    <a:pt x="204" y="252"/>
                    <a:pt x="14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 name="Freeform 23">
              <a:extLst>
                <a:ext uri="{FF2B5EF4-FFF2-40B4-BE49-F238E27FC236}">
                  <a16:creationId xmlns:a16="http://schemas.microsoft.com/office/drawing/2014/main" id="{BBE3685F-22B2-4F76-BA7C-51AC84722C22}"/>
                </a:ext>
              </a:extLst>
            </p:cNvPr>
            <p:cNvSpPr>
              <a:spLocks noEditPoints="1"/>
            </p:cNvSpPr>
            <p:nvPr/>
          </p:nvSpPr>
          <p:spPr bwMode="auto">
            <a:xfrm>
              <a:off x="6573838" y="3608389"/>
              <a:ext cx="153988" cy="153988"/>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63 w 172"/>
                <a:gd name="T11" fmla="*/ 58 h 172"/>
                <a:gd name="T12" fmla="*/ 39 w 172"/>
                <a:gd name="T13" fmla="*/ 93 h 172"/>
                <a:gd name="T14" fmla="*/ 24 w 172"/>
                <a:gd name="T15" fmla="*/ 82 h 172"/>
                <a:gd name="T16" fmla="*/ 24 w 172"/>
                <a:gd name="T17" fmla="*/ 79 h 172"/>
                <a:gd name="T18" fmla="*/ 83 w 172"/>
                <a:gd name="T19" fmla="*/ 20 h 172"/>
                <a:gd name="T20" fmla="*/ 87 w 172"/>
                <a:gd name="T21" fmla="*/ 20 h 172"/>
                <a:gd name="T22" fmla="*/ 97 w 172"/>
                <a:gd name="T23" fmla="*/ 34 h 172"/>
                <a:gd name="T24" fmla="*/ 63 w 172"/>
                <a:gd name="T25" fmla="*/ 58 h 172"/>
                <a:gd name="T26" fmla="*/ 112 w 172"/>
                <a:gd name="T27" fmla="*/ 128 h 172"/>
                <a:gd name="T28" fmla="*/ 98 w 172"/>
                <a:gd name="T29" fmla="*/ 114 h 172"/>
                <a:gd name="T30" fmla="*/ 112 w 172"/>
                <a:gd name="T31" fmla="*/ 100 h 172"/>
                <a:gd name="T32" fmla="*/ 126 w 172"/>
                <a:gd name="T33" fmla="*/ 114 h 172"/>
                <a:gd name="T34" fmla="*/ 112 w 172"/>
                <a:gd name="T35"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63" y="58"/>
                  </a:moveTo>
                  <a:cubicBezTo>
                    <a:pt x="53" y="67"/>
                    <a:pt x="43" y="85"/>
                    <a:pt x="39" y="93"/>
                  </a:cubicBezTo>
                  <a:cubicBezTo>
                    <a:pt x="24" y="82"/>
                    <a:pt x="24" y="82"/>
                    <a:pt x="24" y="82"/>
                  </a:cubicBezTo>
                  <a:cubicBezTo>
                    <a:pt x="24" y="81"/>
                    <a:pt x="24" y="80"/>
                    <a:pt x="24" y="79"/>
                  </a:cubicBezTo>
                  <a:cubicBezTo>
                    <a:pt x="24" y="51"/>
                    <a:pt x="55" y="20"/>
                    <a:pt x="83" y="20"/>
                  </a:cubicBezTo>
                  <a:cubicBezTo>
                    <a:pt x="84" y="20"/>
                    <a:pt x="86" y="20"/>
                    <a:pt x="87" y="20"/>
                  </a:cubicBezTo>
                  <a:cubicBezTo>
                    <a:pt x="97" y="34"/>
                    <a:pt x="97" y="34"/>
                    <a:pt x="97" y="34"/>
                  </a:cubicBezTo>
                  <a:cubicBezTo>
                    <a:pt x="88" y="39"/>
                    <a:pt x="74" y="46"/>
                    <a:pt x="63" y="58"/>
                  </a:cubicBezTo>
                  <a:close/>
                  <a:moveTo>
                    <a:pt x="112" y="128"/>
                  </a:moveTo>
                  <a:cubicBezTo>
                    <a:pt x="104" y="128"/>
                    <a:pt x="98" y="122"/>
                    <a:pt x="98" y="114"/>
                  </a:cubicBezTo>
                  <a:cubicBezTo>
                    <a:pt x="98" y="106"/>
                    <a:pt x="104" y="100"/>
                    <a:pt x="112" y="100"/>
                  </a:cubicBezTo>
                  <a:cubicBezTo>
                    <a:pt x="119" y="100"/>
                    <a:pt x="126" y="106"/>
                    <a:pt x="126" y="114"/>
                  </a:cubicBezTo>
                  <a:cubicBezTo>
                    <a:pt x="126" y="122"/>
                    <a:pt x="119" y="128"/>
                    <a:pt x="112"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3" name="组合 22">
            <a:extLst>
              <a:ext uri="{FF2B5EF4-FFF2-40B4-BE49-F238E27FC236}">
                <a16:creationId xmlns:a16="http://schemas.microsoft.com/office/drawing/2014/main" id="{A14D0282-70B2-4AFD-B433-867E4CE291A1}"/>
              </a:ext>
            </a:extLst>
          </p:cNvPr>
          <p:cNvGrpSpPr/>
          <p:nvPr/>
        </p:nvGrpSpPr>
        <p:grpSpPr>
          <a:xfrm>
            <a:off x="6987861" y="4335206"/>
            <a:ext cx="286268" cy="335696"/>
            <a:chOff x="6537326" y="5110164"/>
            <a:chExt cx="220662" cy="258762"/>
          </a:xfrm>
          <a:solidFill>
            <a:schemeClr val="bg1"/>
          </a:solidFill>
        </p:grpSpPr>
        <p:sp>
          <p:nvSpPr>
            <p:cNvPr id="24" name="Freeform 77">
              <a:extLst>
                <a:ext uri="{FF2B5EF4-FFF2-40B4-BE49-F238E27FC236}">
                  <a16:creationId xmlns:a16="http://schemas.microsoft.com/office/drawing/2014/main" id="{1ACD9141-607F-43E9-A3B6-9E176DCC64DA}"/>
                </a:ext>
              </a:extLst>
            </p:cNvPr>
            <p:cNvSpPr>
              <a:spLocks/>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 name="Rectangle 78">
              <a:extLst>
                <a:ext uri="{FF2B5EF4-FFF2-40B4-BE49-F238E27FC236}">
                  <a16:creationId xmlns:a16="http://schemas.microsoft.com/office/drawing/2014/main" id="{430692A7-1951-461A-A5F3-4C18B34DA17D}"/>
                </a:ext>
              </a:extLst>
            </p:cNvPr>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26" name="Freeform 153">
            <a:extLst>
              <a:ext uri="{FF2B5EF4-FFF2-40B4-BE49-F238E27FC236}">
                <a16:creationId xmlns:a16="http://schemas.microsoft.com/office/drawing/2014/main" id="{8B0027A8-AEE1-450B-A050-2D6E0E3D94B7}"/>
              </a:ext>
            </a:extLst>
          </p:cNvPr>
          <p:cNvSpPr>
            <a:spLocks noEditPoints="1"/>
          </p:cNvSpPr>
          <p:nvPr/>
        </p:nvSpPr>
        <p:spPr bwMode="auto">
          <a:xfrm>
            <a:off x="6334125" y="2190750"/>
            <a:ext cx="293688" cy="336550"/>
          </a:xfrm>
          <a:custGeom>
            <a:avLst/>
            <a:gdLst>
              <a:gd name="T0" fmla="*/ 0 w 143"/>
              <a:gd name="T1" fmla="*/ 163 h 163"/>
              <a:gd name="T2" fmla="*/ 143 w 143"/>
              <a:gd name="T3" fmla="*/ 0 h 163"/>
              <a:gd name="T4" fmla="*/ 22 w 143"/>
              <a:gd name="T5" fmla="*/ 151 h 163"/>
              <a:gd name="T6" fmla="*/ 8 w 143"/>
              <a:gd name="T7" fmla="*/ 137 h 163"/>
              <a:gd name="T8" fmla="*/ 22 w 143"/>
              <a:gd name="T9" fmla="*/ 151 h 163"/>
              <a:gd name="T10" fmla="*/ 8 w 143"/>
              <a:gd name="T11" fmla="*/ 126 h 163"/>
              <a:gd name="T12" fmla="*/ 22 w 143"/>
              <a:gd name="T13" fmla="*/ 112 h 163"/>
              <a:gd name="T14" fmla="*/ 22 w 143"/>
              <a:gd name="T15" fmla="*/ 101 h 163"/>
              <a:gd name="T16" fmla="*/ 8 w 143"/>
              <a:gd name="T17" fmla="*/ 87 h 163"/>
              <a:gd name="T18" fmla="*/ 22 w 143"/>
              <a:gd name="T19" fmla="*/ 101 h 163"/>
              <a:gd name="T20" fmla="*/ 8 w 143"/>
              <a:gd name="T21" fmla="*/ 77 h 163"/>
              <a:gd name="T22" fmla="*/ 22 w 143"/>
              <a:gd name="T23" fmla="*/ 62 h 163"/>
              <a:gd name="T24" fmla="*/ 22 w 143"/>
              <a:gd name="T25" fmla="*/ 52 h 163"/>
              <a:gd name="T26" fmla="*/ 8 w 143"/>
              <a:gd name="T27" fmla="*/ 37 h 163"/>
              <a:gd name="T28" fmla="*/ 22 w 143"/>
              <a:gd name="T29" fmla="*/ 52 h 163"/>
              <a:gd name="T30" fmla="*/ 8 w 143"/>
              <a:gd name="T31" fmla="*/ 27 h 163"/>
              <a:gd name="T32" fmla="*/ 22 w 143"/>
              <a:gd name="T33" fmla="*/ 12 h 163"/>
              <a:gd name="T34" fmla="*/ 112 w 143"/>
              <a:gd name="T35" fmla="*/ 143 h 163"/>
              <a:gd name="T36" fmla="*/ 30 w 143"/>
              <a:gd name="T37" fmla="*/ 91 h 163"/>
              <a:gd name="T38" fmla="*/ 112 w 143"/>
              <a:gd name="T39" fmla="*/ 143 h 163"/>
              <a:gd name="T40" fmla="*/ 30 w 143"/>
              <a:gd name="T41" fmla="*/ 71 h 163"/>
              <a:gd name="T42" fmla="*/ 112 w 143"/>
              <a:gd name="T43" fmla="*/ 20 h 163"/>
              <a:gd name="T44" fmla="*/ 135 w 143"/>
              <a:gd name="T45" fmla="*/ 151 h 163"/>
              <a:gd name="T46" fmla="*/ 121 w 143"/>
              <a:gd name="T47" fmla="*/ 137 h 163"/>
              <a:gd name="T48" fmla="*/ 135 w 143"/>
              <a:gd name="T49" fmla="*/ 151 h 163"/>
              <a:gd name="T50" fmla="*/ 121 w 143"/>
              <a:gd name="T51" fmla="*/ 126 h 163"/>
              <a:gd name="T52" fmla="*/ 135 w 143"/>
              <a:gd name="T53" fmla="*/ 112 h 163"/>
              <a:gd name="T54" fmla="*/ 135 w 143"/>
              <a:gd name="T55" fmla="*/ 101 h 163"/>
              <a:gd name="T56" fmla="*/ 121 w 143"/>
              <a:gd name="T57" fmla="*/ 87 h 163"/>
              <a:gd name="T58" fmla="*/ 135 w 143"/>
              <a:gd name="T59" fmla="*/ 101 h 163"/>
              <a:gd name="T60" fmla="*/ 121 w 143"/>
              <a:gd name="T61" fmla="*/ 77 h 163"/>
              <a:gd name="T62" fmla="*/ 135 w 143"/>
              <a:gd name="T63" fmla="*/ 62 h 163"/>
              <a:gd name="T64" fmla="*/ 135 w 143"/>
              <a:gd name="T65" fmla="*/ 52 h 163"/>
              <a:gd name="T66" fmla="*/ 121 w 143"/>
              <a:gd name="T67" fmla="*/ 37 h 163"/>
              <a:gd name="T68" fmla="*/ 135 w 143"/>
              <a:gd name="T69" fmla="*/ 52 h 163"/>
              <a:gd name="T70" fmla="*/ 121 w 143"/>
              <a:gd name="T71" fmla="*/ 27 h 163"/>
              <a:gd name="T72" fmla="*/ 135 w 143"/>
              <a:gd name="T73" fmla="*/ 1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63">
                <a:moveTo>
                  <a:pt x="0" y="0"/>
                </a:moveTo>
                <a:lnTo>
                  <a:pt x="0" y="163"/>
                </a:lnTo>
                <a:lnTo>
                  <a:pt x="143" y="163"/>
                </a:lnTo>
                <a:lnTo>
                  <a:pt x="143" y="0"/>
                </a:lnTo>
                <a:lnTo>
                  <a:pt x="0" y="0"/>
                </a:lnTo>
                <a:close/>
                <a:moveTo>
                  <a:pt x="22" y="151"/>
                </a:moveTo>
                <a:lnTo>
                  <a:pt x="8" y="151"/>
                </a:lnTo>
                <a:lnTo>
                  <a:pt x="8" y="137"/>
                </a:lnTo>
                <a:lnTo>
                  <a:pt x="22" y="137"/>
                </a:lnTo>
                <a:lnTo>
                  <a:pt x="22" y="151"/>
                </a:lnTo>
                <a:close/>
                <a:moveTo>
                  <a:pt x="22" y="126"/>
                </a:moveTo>
                <a:lnTo>
                  <a:pt x="8" y="126"/>
                </a:lnTo>
                <a:lnTo>
                  <a:pt x="8" y="112"/>
                </a:lnTo>
                <a:lnTo>
                  <a:pt x="22" y="112"/>
                </a:lnTo>
                <a:lnTo>
                  <a:pt x="22" y="126"/>
                </a:lnTo>
                <a:close/>
                <a:moveTo>
                  <a:pt x="22" y="101"/>
                </a:moveTo>
                <a:lnTo>
                  <a:pt x="8" y="101"/>
                </a:lnTo>
                <a:lnTo>
                  <a:pt x="8" y="87"/>
                </a:lnTo>
                <a:lnTo>
                  <a:pt x="22" y="87"/>
                </a:lnTo>
                <a:lnTo>
                  <a:pt x="22" y="101"/>
                </a:lnTo>
                <a:close/>
                <a:moveTo>
                  <a:pt x="22" y="77"/>
                </a:moveTo>
                <a:lnTo>
                  <a:pt x="8" y="77"/>
                </a:lnTo>
                <a:lnTo>
                  <a:pt x="8" y="62"/>
                </a:lnTo>
                <a:lnTo>
                  <a:pt x="22" y="62"/>
                </a:lnTo>
                <a:lnTo>
                  <a:pt x="22" y="77"/>
                </a:lnTo>
                <a:close/>
                <a:moveTo>
                  <a:pt x="22" y="52"/>
                </a:moveTo>
                <a:lnTo>
                  <a:pt x="8" y="52"/>
                </a:lnTo>
                <a:lnTo>
                  <a:pt x="8" y="37"/>
                </a:lnTo>
                <a:lnTo>
                  <a:pt x="22" y="37"/>
                </a:lnTo>
                <a:lnTo>
                  <a:pt x="22" y="52"/>
                </a:lnTo>
                <a:close/>
                <a:moveTo>
                  <a:pt x="22" y="27"/>
                </a:moveTo>
                <a:lnTo>
                  <a:pt x="8" y="27"/>
                </a:lnTo>
                <a:lnTo>
                  <a:pt x="8" y="12"/>
                </a:lnTo>
                <a:lnTo>
                  <a:pt x="22" y="12"/>
                </a:lnTo>
                <a:lnTo>
                  <a:pt x="22" y="27"/>
                </a:lnTo>
                <a:close/>
                <a:moveTo>
                  <a:pt x="112" y="143"/>
                </a:moveTo>
                <a:lnTo>
                  <a:pt x="30" y="143"/>
                </a:lnTo>
                <a:lnTo>
                  <a:pt x="30" y="91"/>
                </a:lnTo>
                <a:lnTo>
                  <a:pt x="112" y="91"/>
                </a:lnTo>
                <a:lnTo>
                  <a:pt x="112" y="143"/>
                </a:lnTo>
                <a:close/>
                <a:moveTo>
                  <a:pt x="112" y="71"/>
                </a:moveTo>
                <a:lnTo>
                  <a:pt x="30" y="71"/>
                </a:lnTo>
                <a:lnTo>
                  <a:pt x="30" y="20"/>
                </a:lnTo>
                <a:lnTo>
                  <a:pt x="112" y="20"/>
                </a:lnTo>
                <a:lnTo>
                  <a:pt x="112" y="71"/>
                </a:lnTo>
                <a:close/>
                <a:moveTo>
                  <a:pt x="135" y="151"/>
                </a:moveTo>
                <a:lnTo>
                  <a:pt x="121" y="151"/>
                </a:lnTo>
                <a:lnTo>
                  <a:pt x="121" y="137"/>
                </a:lnTo>
                <a:lnTo>
                  <a:pt x="135" y="137"/>
                </a:lnTo>
                <a:lnTo>
                  <a:pt x="135" y="151"/>
                </a:lnTo>
                <a:close/>
                <a:moveTo>
                  <a:pt x="135" y="126"/>
                </a:moveTo>
                <a:lnTo>
                  <a:pt x="121" y="126"/>
                </a:lnTo>
                <a:lnTo>
                  <a:pt x="121" y="112"/>
                </a:lnTo>
                <a:lnTo>
                  <a:pt x="135" y="112"/>
                </a:lnTo>
                <a:lnTo>
                  <a:pt x="135" y="126"/>
                </a:lnTo>
                <a:close/>
                <a:moveTo>
                  <a:pt x="135" y="101"/>
                </a:moveTo>
                <a:lnTo>
                  <a:pt x="121" y="101"/>
                </a:lnTo>
                <a:lnTo>
                  <a:pt x="121" y="87"/>
                </a:lnTo>
                <a:lnTo>
                  <a:pt x="135" y="87"/>
                </a:lnTo>
                <a:lnTo>
                  <a:pt x="135" y="101"/>
                </a:lnTo>
                <a:close/>
                <a:moveTo>
                  <a:pt x="135" y="77"/>
                </a:moveTo>
                <a:lnTo>
                  <a:pt x="121" y="77"/>
                </a:lnTo>
                <a:lnTo>
                  <a:pt x="121" y="62"/>
                </a:lnTo>
                <a:lnTo>
                  <a:pt x="135" y="62"/>
                </a:lnTo>
                <a:lnTo>
                  <a:pt x="135" y="77"/>
                </a:lnTo>
                <a:close/>
                <a:moveTo>
                  <a:pt x="135" y="52"/>
                </a:moveTo>
                <a:lnTo>
                  <a:pt x="121" y="52"/>
                </a:lnTo>
                <a:lnTo>
                  <a:pt x="121" y="37"/>
                </a:lnTo>
                <a:lnTo>
                  <a:pt x="135" y="37"/>
                </a:lnTo>
                <a:lnTo>
                  <a:pt x="135" y="52"/>
                </a:lnTo>
                <a:close/>
                <a:moveTo>
                  <a:pt x="135" y="27"/>
                </a:moveTo>
                <a:lnTo>
                  <a:pt x="121" y="27"/>
                </a:lnTo>
                <a:lnTo>
                  <a:pt x="121" y="12"/>
                </a:lnTo>
                <a:lnTo>
                  <a:pt x="135" y="12"/>
                </a:lnTo>
                <a:lnTo>
                  <a:pt x="135" y="27"/>
                </a:ln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nvGrpSpPr>
          <p:cNvPr id="27" name="组合 26">
            <a:extLst>
              <a:ext uri="{FF2B5EF4-FFF2-40B4-BE49-F238E27FC236}">
                <a16:creationId xmlns:a16="http://schemas.microsoft.com/office/drawing/2014/main" id="{F22860CF-2B12-45FF-B2AE-76A019973D2E}"/>
              </a:ext>
            </a:extLst>
          </p:cNvPr>
          <p:cNvGrpSpPr/>
          <p:nvPr/>
        </p:nvGrpSpPr>
        <p:grpSpPr>
          <a:xfrm>
            <a:off x="2354783" y="2314575"/>
            <a:ext cx="360411" cy="345993"/>
            <a:chOff x="801688" y="3554414"/>
            <a:chExt cx="277813" cy="266700"/>
          </a:xfrm>
          <a:solidFill>
            <a:schemeClr val="bg1"/>
          </a:solidFill>
        </p:grpSpPr>
        <p:sp>
          <p:nvSpPr>
            <p:cNvPr id="28" name="Freeform 170">
              <a:extLst>
                <a:ext uri="{FF2B5EF4-FFF2-40B4-BE49-F238E27FC236}">
                  <a16:creationId xmlns:a16="http://schemas.microsoft.com/office/drawing/2014/main" id="{DEE87953-86D8-4B9C-A7FA-C1BAA3EAFA1A}"/>
                </a:ext>
              </a:extLst>
            </p:cNvPr>
            <p:cNvSpPr>
              <a:spLocks/>
            </p:cNvSpPr>
            <p:nvPr/>
          </p:nvSpPr>
          <p:spPr bwMode="auto">
            <a:xfrm>
              <a:off x="987426" y="3665539"/>
              <a:ext cx="9525"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 name="Freeform 171">
              <a:extLst>
                <a:ext uri="{FF2B5EF4-FFF2-40B4-BE49-F238E27FC236}">
                  <a16:creationId xmlns:a16="http://schemas.microsoft.com/office/drawing/2014/main" id="{9C08956C-C16D-441E-A0B8-47726FA4C7A4}"/>
                </a:ext>
              </a:extLst>
            </p:cNvPr>
            <p:cNvSpPr>
              <a:spLocks/>
            </p:cNvSpPr>
            <p:nvPr/>
          </p:nvSpPr>
          <p:spPr bwMode="auto">
            <a:xfrm>
              <a:off x="801688" y="3554414"/>
              <a:ext cx="277813" cy="2667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14355" name="组合 29">
            <a:extLst>
              <a:ext uri="{FF2B5EF4-FFF2-40B4-BE49-F238E27FC236}">
                <a16:creationId xmlns:a16="http://schemas.microsoft.com/office/drawing/2014/main" id="{AE9F11A3-11F1-408C-B3E7-0F94BD5F2084}"/>
              </a:ext>
            </a:extLst>
          </p:cNvPr>
          <p:cNvGrpSpPr>
            <a:grpSpLocks/>
          </p:cNvGrpSpPr>
          <p:nvPr/>
        </p:nvGrpSpPr>
        <p:grpSpPr bwMode="auto">
          <a:xfrm>
            <a:off x="7359650" y="4205288"/>
            <a:ext cx="1598613" cy="681037"/>
            <a:chOff x="6884710" y="1445397"/>
            <a:chExt cx="2130257" cy="907227"/>
          </a:xfrm>
        </p:grpSpPr>
        <p:sp>
          <p:nvSpPr>
            <p:cNvPr id="14365" name="文本框 30">
              <a:extLst>
                <a:ext uri="{FF2B5EF4-FFF2-40B4-BE49-F238E27FC236}">
                  <a16:creationId xmlns:a16="http://schemas.microsoft.com/office/drawing/2014/main" id="{80F2A2A3-6A5E-4067-93BA-54E3A4842026}"/>
                </a:ext>
              </a:extLst>
            </p:cNvPr>
            <p:cNvSpPr txBox="1">
              <a:spLocks noChangeArrowheads="1"/>
            </p:cNvSpPr>
            <p:nvPr/>
          </p:nvSpPr>
          <p:spPr bwMode="auto">
            <a:xfrm>
              <a:off x="7219194" y="1921738"/>
              <a:ext cx="1795773"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500">
                  <a:solidFill>
                    <a:srgbClr val="000000"/>
                  </a:solidFill>
                  <a:latin typeface="微软雅黑" panose="020B0503020204020204" pitchFamily="34" charset="-122"/>
                  <a:ea typeface="微软雅黑" panose="020B0503020204020204" pitchFamily="34" charset="-122"/>
                </a:rPr>
                <a:t>YOUR TITLE</a:t>
              </a: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14366" name="文本框 31">
              <a:extLst>
                <a:ext uri="{FF2B5EF4-FFF2-40B4-BE49-F238E27FC236}">
                  <a16:creationId xmlns:a16="http://schemas.microsoft.com/office/drawing/2014/main" id="{BAFC5BAE-0595-4413-99EA-20B86F9400B5}"/>
                </a:ext>
              </a:extLst>
            </p:cNvPr>
            <p:cNvSpPr txBox="1">
              <a:spLocks noChangeArrowheads="1"/>
            </p:cNvSpPr>
            <p:nvPr/>
          </p:nvSpPr>
          <p:spPr bwMode="auto">
            <a:xfrm>
              <a:off x="6884710" y="1445397"/>
              <a:ext cx="198593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000000"/>
                  </a:solidFill>
                  <a:latin typeface="微软雅黑" panose="020B0503020204020204" pitchFamily="34" charset="-122"/>
                  <a:ea typeface="微软雅黑" panose="020B0503020204020204" pitchFamily="34" charset="-122"/>
                </a:rPr>
                <a:t>Your title.</a:t>
              </a:r>
            </a:p>
          </p:txBody>
        </p:sp>
      </p:grpSp>
      <p:grpSp>
        <p:nvGrpSpPr>
          <p:cNvPr id="14356" name="组合 32">
            <a:extLst>
              <a:ext uri="{FF2B5EF4-FFF2-40B4-BE49-F238E27FC236}">
                <a16:creationId xmlns:a16="http://schemas.microsoft.com/office/drawing/2014/main" id="{D0C5D2EB-E6B9-43DC-B1A6-0376F413E5EA}"/>
              </a:ext>
            </a:extLst>
          </p:cNvPr>
          <p:cNvGrpSpPr>
            <a:grpSpLocks/>
          </p:cNvGrpSpPr>
          <p:nvPr/>
        </p:nvGrpSpPr>
        <p:grpSpPr bwMode="auto">
          <a:xfrm>
            <a:off x="6858000" y="2030413"/>
            <a:ext cx="1598613" cy="669925"/>
            <a:chOff x="6882806" y="1460073"/>
            <a:chExt cx="2132161" cy="892551"/>
          </a:xfrm>
        </p:grpSpPr>
        <p:sp>
          <p:nvSpPr>
            <p:cNvPr id="14363" name="文本框 33">
              <a:extLst>
                <a:ext uri="{FF2B5EF4-FFF2-40B4-BE49-F238E27FC236}">
                  <a16:creationId xmlns:a16="http://schemas.microsoft.com/office/drawing/2014/main" id="{BB1002A2-0AF6-4EC6-BBD3-87C4074452AE}"/>
                </a:ext>
              </a:extLst>
            </p:cNvPr>
            <p:cNvSpPr txBox="1">
              <a:spLocks noChangeArrowheads="1"/>
            </p:cNvSpPr>
            <p:nvPr/>
          </p:nvSpPr>
          <p:spPr bwMode="auto">
            <a:xfrm>
              <a:off x="7219194" y="1921738"/>
              <a:ext cx="1795773"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500">
                  <a:solidFill>
                    <a:srgbClr val="000000"/>
                  </a:solidFill>
                  <a:latin typeface="微软雅黑" panose="020B0503020204020204" pitchFamily="34" charset="-122"/>
                  <a:ea typeface="微软雅黑" panose="020B0503020204020204" pitchFamily="34" charset="-122"/>
                </a:rPr>
                <a:t>YOUR TITLE</a:t>
              </a: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14364" name="文本框 34">
              <a:extLst>
                <a:ext uri="{FF2B5EF4-FFF2-40B4-BE49-F238E27FC236}">
                  <a16:creationId xmlns:a16="http://schemas.microsoft.com/office/drawing/2014/main" id="{18893159-A37F-4B86-B802-420B4AA3EFFD}"/>
                </a:ext>
              </a:extLst>
            </p:cNvPr>
            <p:cNvSpPr txBox="1">
              <a:spLocks noChangeArrowheads="1"/>
            </p:cNvSpPr>
            <p:nvPr/>
          </p:nvSpPr>
          <p:spPr bwMode="auto">
            <a:xfrm>
              <a:off x="6882806" y="1460073"/>
              <a:ext cx="198593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000000"/>
                  </a:solidFill>
                  <a:latin typeface="微软雅黑" panose="020B0503020204020204" pitchFamily="34" charset="-122"/>
                  <a:ea typeface="微软雅黑" panose="020B0503020204020204" pitchFamily="34" charset="-122"/>
                </a:rPr>
                <a:t>Your title.</a:t>
              </a:r>
            </a:p>
          </p:txBody>
        </p:sp>
      </p:grpSp>
      <p:grpSp>
        <p:nvGrpSpPr>
          <p:cNvPr id="14357" name="组合 35">
            <a:extLst>
              <a:ext uri="{FF2B5EF4-FFF2-40B4-BE49-F238E27FC236}">
                <a16:creationId xmlns:a16="http://schemas.microsoft.com/office/drawing/2014/main" id="{076D069D-E802-4C58-902A-7C111CFA6DF9}"/>
              </a:ext>
            </a:extLst>
          </p:cNvPr>
          <p:cNvGrpSpPr>
            <a:grpSpLocks/>
          </p:cNvGrpSpPr>
          <p:nvPr/>
        </p:nvGrpSpPr>
        <p:grpSpPr bwMode="auto">
          <a:xfrm>
            <a:off x="608013" y="2262188"/>
            <a:ext cx="1489075" cy="609600"/>
            <a:chOff x="7203457" y="1538020"/>
            <a:chExt cx="1985932" cy="814605"/>
          </a:xfrm>
        </p:grpSpPr>
        <p:sp>
          <p:nvSpPr>
            <p:cNvPr id="14361" name="文本框 36">
              <a:extLst>
                <a:ext uri="{FF2B5EF4-FFF2-40B4-BE49-F238E27FC236}">
                  <a16:creationId xmlns:a16="http://schemas.microsoft.com/office/drawing/2014/main" id="{10E51175-C0D4-49E5-BD1C-F1C10DDD2CB0}"/>
                </a:ext>
              </a:extLst>
            </p:cNvPr>
            <p:cNvSpPr txBox="1">
              <a:spLocks noChangeArrowheads="1"/>
            </p:cNvSpPr>
            <p:nvPr/>
          </p:nvSpPr>
          <p:spPr bwMode="auto">
            <a:xfrm>
              <a:off x="7219194" y="1921738"/>
              <a:ext cx="17957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500">
                  <a:solidFill>
                    <a:srgbClr val="000000"/>
                  </a:solidFill>
                  <a:latin typeface="微软雅黑" panose="020B0503020204020204" pitchFamily="34" charset="-122"/>
                  <a:ea typeface="微软雅黑" panose="020B0503020204020204" pitchFamily="34" charset="-122"/>
                </a:rPr>
                <a:t>YOUR TITLE</a:t>
              </a: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14362" name="文本框 37">
              <a:extLst>
                <a:ext uri="{FF2B5EF4-FFF2-40B4-BE49-F238E27FC236}">
                  <a16:creationId xmlns:a16="http://schemas.microsoft.com/office/drawing/2014/main" id="{FDF0B74E-D002-4E9B-AED2-46A4759F12F4}"/>
                </a:ext>
              </a:extLst>
            </p:cNvPr>
            <p:cNvSpPr txBox="1">
              <a:spLocks noChangeArrowheads="1"/>
            </p:cNvSpPr>
            <p:nvPr/>
          </p:nvSpPr>
          <p:spPr bwMode="auto">
            <a:xfrm>
              <a:off x="7203457" y="1538020"/>
              <a:ext cx="19859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000000"/>
                  </a:solidFill>
                  <a:latin typeface="微软雅黑" panose="020B0503020204020204" pitchFamily="34" charset="-122"/>
                  <a:ea typeface="微软雅黑" panose="020B0503020204020204" pitchFamily="34" charset="-122"/>
                </a:rPr>
                <a:t>Your title.</a:t>
              </a:r>
            </a:p>
          </p:txBody>
        </p:sp>
      </p:grpSp>
      <p:grpSp>
        <p:nvGrpSpPr>
          <p:cNvPr id="14358" name="组合 38">
            <a:extLst>
              <a:ext uri="{FF2B5EF4-FFF2-40B4-BE49-F238E27FC236}">
                <a16:creationId xmlns:a16="http://schemas.microsoft.com/office/drawing/2014/main" id="{371B14AE-EC6B-4CA6-85FC-F294CA6C059C}"/>
              </a:ext>
            </a:extLst>
          </p:cNvPr>
          <p:cNvGrpSpPr>
            <a:grpSpLocks/>
          </p:cNvGrpSpPr>
          <p:nvPr/>
        </p:nvGrpSpPr>
        <p:grpSpPr bwMode="auto">
          <a:xfrm>
            <a:off x="223838" y="3883025"/>
            <a:ext cx="1489075" cy="620713"/>
            <a:chOff x="7191686" y="1524833"/>
            <a:chExt cx="1985932" cy="827791"/>
          </a:xfrm>
        </p:grpSpPr>
        <p:sp>
          <p:nvSpPr>
            <p:cNvPr id="14359" name="文本框 39">
              <a:extLst>
                <a:ext uri="{FF2B5EF4-FFF2-40B4-BE49-F238E27FC236}">
                  <a16:creationId xmlns:a16="http://schemas.microsoft.com/office/drawing/2014/main" id="{66C87D40-649C-4EDC-981A-AB5CE216E96E}"/>
                </a:ext>
              </a:extLst>
            </p:cNvPr>
            <p:cNvSpPr txBox="1">
              <a:spLocks noChangeArrowheads="1"/>
            </p:cNvSpPr>
            <p:nvPr/>
          </p:nvSpPr>
          <p:spPr bwMode="auto">
            <a:xfrm>
              <a:off x="7219194" y="1921738"/>
              <a:ext cx="1795773"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500">
                  <a:solidFill>
                    <a:srgbClr val="000000"/>
                  </a:solidFill>
                  <a:latin typeface="微软雅黑" panose="020B0503020204020204" pitchFamily="34" charset="-122"/>
                  <a:ea typeface="微软雅黑" panose="020B0503020204020204" pitchFamily="34" charset="-122"/>
                </a:rPr>
                <a:t>YOUR TITLE</a:t>
              </a: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14360" name="文本框 40">
              <a:extLst>
                <a:ext uri="{FF2B5EF4-FFF2-40B4-BE49-F238E27FC236}">
                  <a16:creationId xmlns:a16="http://schemas.microsoft.com/office/drawing/2014/main" id="{DEF636B9-A071-431F-AB43-36F08E435040}"/>
                </a:ext>
              </a:extLst>
            </p:cNvPr>
            <p:cNvSpPr txBox="1">
              <a:spLocks noChangeArrowheads="1"/>
            </p:cNvSpPr>
            <p:nvPr/>
          </p:nvSpPr>
          <p:spPr bwMode="auto">
            <a:xfrm>
              <a:off x="7191686" y="1524833"/>
              <a:ext cx="198593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000000"/>
                  </a:solidFill>
                  <a:latin typeface="微软雅黑" panose="020B0503020204020204" pitchFamily="34" charset="-122"/>
                  <a:ea typeface="微软雅黑" panose="020B0503020204020204" pitchFamily="34" charset="-122"/>
                </a:rPr>
                <a:t>Your title.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D6BF20D-3666-4DEA-A0DF-8FE8ECE9798C}"/>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8A9261D1-CF8F-4E50-B6EE-BB1D83AFADE9}"/>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364" name="文本框 3">
            <a:extLst>
              <a:ext uri="{FF2B5EF4-FFF2-40B4-BE49-F238E27FC236}">
                <a16:creationId xmlns:a16="http://schemas.microsoft.com/office/drawing/2014/main" id="{05798C8C-5B78-40DA-845C-2D687A0E1805}"/>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15365" name="文本框 4">
            <a:extLst>
              <a:ext uri="{FF2B5EF4-FFF2-40B4-BE49-F238E27FC236}">
                <a16:creationId xmlns:a16="http://schemas.microsoft.com/office/drawing/2014/main" id="{05BDE06F-6039-440F-9C03-071585908457}"/>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2</a:t>
            </a:r>
          </a:p>
        </p:txBody>
      </p:sp>
      <p:pic>
        <p:nvPicPr>
          <p:cNvPr id="15366" name="图片 5">
            <a:extLst>
              <a:ext uri="{FF2B5EF4-FFF2-40B4-BE49-F238E27FC236}">
                <a16:creationId xmlns:a16="http://schemas.microsoft.com/office/drawing/2014/main" id="{993CDCDD-59B9-4B6D-B0BC-247F85BBBD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65325"/>
            <a:ext cx="91440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7C37D1A8-0B84-44D4-9A37-2C61C29F5221}"/>
              </a:ext>
            </a:extLst>
          </p:cNvPr>
          <p:cNvSpPr/>
          <p:nvPr/>
        </p:nvSpPr>
        <p:spPr>
          <a:xfrm>
            <a:off x="5900738" y="4297363"/>
            <a:ext cx="3243262" cy="946150"/>
          </a:xfrm>
          <a:prstGeom prst="rect">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8" name="矩形 7">
            <a:extLst>
              <a:ext uri="{FF2B5EF4-FFF2-40B4-BE49-F238E27FC236}">
                <a16:creationId xmlns:a16="http://schemas.microsoft.com/office/drawing/2014/main" id="{E8985039-67EC-411F-B3C6-A197D1607F14}"/>
              </a:ext>
            </a:extLst>
          </p:cNvPr>
          <p:cNvSpPr/>
          <p:nvPr/>
        </p:nvSpPr>
        <p:spPr>
          <a:xfrm>
            <a:off x="6046788" y="4411663"/>
            <a:ext cx="2949575" cy="415498"/>
          </a:xfrm>
          <a:prstGeom prst="rect">
            <a:avLst/>
          </a:prstGeom>
        </p:spPr>
        <p:txBody>
          <a:bodyPr>
            <a:spAutoFit/>
          </a:bodyPr>
          <a:lstStyle/>
          <a:p>
            <a:pPr algn="just" eaLnBrk="1" fontAlgn="auto" hangingPunct="1">
              <a:spcBef>
                <a:spcPts val="0"/>
              </a:spcBef>
              <a:spcAft>
                <a:spcPts val="0"/>
              </a:spcAft>
              <a:defRPr/>
            </a:pPr>
            <a:r>
              <a:rPr lang="zh-CN" altLang="en-US" sz="1050" dirty="0">
                <a:solidFill>
                  <a:prstClr val="white"/>
                </a:solidFill>
                <a:latin typeface="微软雅黑" panose="020B0503020204020204" pitchFamily="34" charset="-122"/>
                <a:ea typeface="微软雅黑" panose="020B0503020204020204" pitchFamily="34" charset="-122"/>
              </a:rPr>
              <a:t>Click here to edit the content and freely stretch the text box size to your needs.</a:t>
            </a:r>
          </a:p>
        </p:txBody>
      </p:sp>
      <p:sp>
        <p:nvSpPr>
          <p:cNvPr id="9" name="矩形 8">
            <a:extLst>
              <a:ext uri="{FF2B5EF4-FFF2-40B4-BE49-F238E27FC236}">
                <a16:creationId xmlns:a16="http://schemas.microsoft.com/office/drawing/2014/main" id="{AD336A58-5D6B-4B61-81BD-2BFF42AE057B}"/>
              </a:ext>
            </a:extLst>
          </p:cNvPr>
          <p:cNvSpPr/>
          <p:nvPr/>
        </p:nvSpPr>
        <p:spPr>
          <a:xfrm>
            <a:off x="5148263" y="4297363"/>
            <a:ext cx="752475" cy="9461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10" name="组合 9">
            <a:extLst>
              <a:ext uri="{FF2B5EF4-FFF2-40B4-BE49-F238E27FC236}">
                <a16:creationId xmlns:a16="http://schemas.microsoft.com/office/drawing/2014/main" id="{9CC11DCB-31D1-4747-A5DB-339683AF0E66}"/>
              </a:ext>
            </a:extLst>
          </p:cNvPr>
          <p:cNvGrpSpPr/>
          <p:nvPr/>
        </p:nvGrpSpPr>
        <p:grpSpPr>
          <a:xfrm>
            <a:off x="5307146" y="4583787"/>
            <a:ext cx="375124" cy="372837"/>
            <a:chOff x="1854201" y="4592639"/>
            <a:chExt cx="260350" cy="258763"/>
          </a:xfrm>
          <a:solidFill>
            <a:schemeClr val="bg1"/>
          </a:solidFill>
        </p:grpSpPr>
        <p:sp>
          <p:nvSpPr>
            <p:cNvPr id="11" name="Rectangle 36">
              <a:extLst>
                <a:ext uri="{FF2B5EF4-FFF2-40B4-BE49-F238E27FC236}">
                  <a16:creationId xmlns:a16="http://schemas.microsoft.com/office/drawing/2014/main" id="{4B82CBC3-34CE-4A0B-B2BF-DBD839871BB8}"/>
                </a:ext>
              </a:extLst>
            </p:cNvPr>
            <p:cNvSpPr>
              <a:spLocks noChangeArrowheads="1"/>
            </p:cNvSpPr>
            <p:nvPr/>
          </p:nvSpPr>
          <p:spPr bwMode="auto">
            <a:xfrm>
              <a:off x="1854201" y="4610101"/>
              <a:ext cx="15240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 name="Rectangle 37">
              <a:extLst>
                <a:ext uri="{FF2B5EF4-FFF2-40B4-BE49-F238E27FC236}">
                  <a16:creationId xmlns:a16="http://schemas.microsoft.com/office/drawing/2014/main" id="{07F4B17B-58BB-4B4C-9BD9-DB20DFE9A7FB}"/>
                </a:ext>
              </a:extLst>
            </p:cNvPr>
            <p:cNvSpPr>
              <a:spLocks noChangeArrowheads="1"/>
            </p:cNvSpPr>
            <p:nvPr/>
          </p:nvSpPr>
          <p:spPr bwMode="auto">
            <a:xfrm>
              <a:off x="1854201" y="4672014"/>
              <a:ext cx="152400"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 name="Freeform 38">
              <a:extLst>
                <a:ext uri="{FF2B5EF4-FFF2-40B4-BE49-F238E27FC236}">
                  <a16:creationId xmlns:a16="http://schemas.microsoft.com/office/drawing/2014/main" id="{9FDBB3DD-04C2-4296-AB39-E024419A2ADF}"/>
                </a:ext>
              </a:extLst>
            </p:cNvPr>
            <p:cNvSpPr>
              <a:spLocks/>
            </p:cNvSpPr>
            <p:nvPr/>
          </p:nvSpPr>
          <p:spPr bwMode="auto">
            <a:xfrm>
              <a:off x="1854201" y="4733926"/>
              <a:ext cx="152400" cy="28575"/>
            </a:xfrm>
            <a:custGeom>
              <a:avLst/>
              <a:gdLst>
                <a:gd name="T0" fmla="*/ 169 w 169"/>
                <a:gd name="T1" fmla="*/ 0 h 32"/>
                <a:gd name="T2" fmla="*/ 0 w 169"/>
                <a:gd name="T3" fmla="*/ 0 h 32"/>
                <a:gd name="T4" fmla="*/ 0 w 169"/>
                <a:gd name="T5" fmla="*/ 32 h 32"/>
                <a:gd name="T6" fmla="*/ 130 w 169"/>
                <a:gd name="T7" fmla="*/ 32 h 32"/>
                <a:gd name="T8" fmla="*/ 169 w 169"/>
                <a:gd name="T9" fmla="*/ 18 h 32"/>
                <a:gd name="T10" fmla="*/ 169 w 169"/>
                <a:gd name="T11" fmla="*/ 0 h 32"/>
              </a:gdLst>
              <a:ahLst/>
              <a:cxnLst>
                <a:cxn ang="0">
                  <a:pos x="T0" y="T1"/>
                </a:cxn>
                <a:cxn ang="0">
                  <a:pos x="T2" y="T3"/>
                </a:cxn>
                <a:cxn ang="0">
                  <a:pos x="T4" y="T5"/>
                </a:cxn>
                <a:cxn ang="0">
                  <a:pos x="T6" y="T7"/>
                </a:cxn>
                <a:cxn ang="0">
                  <a:pos x="T8" y="T9"/>
                </a:cxn>
                <a:cxn ang="0">
                  <a:pos x="T10" y="T11"/>
                </a:cxn>
              </a:cxnLst>
              <a:rect l="0" t="0" r="r" b="b"/>
              <a:pathLst>
                <a:path w="169" h="32">
                  <a:moveTo>
                    <a:pt x="169" y="0"/>
                  </a:moveTo>
                  <a:cubicBezTo>
                    <a:pt x="0" y="0"/>
                    <a:pt x="0" y="0"/>
                    <a:pt x="0" y="0"/>
                  </a:cubicBezTo>
                  <a:cubicBezTo>
                    <a:pt x="0" y="32"/>
                    <a:pt x="0" y="32"/>
                    <a:pt x="0" y="32"/>
                  </a:cubicBezTo>
                  <a:cubicBezTo>
                    <a:pt x="130" y="32"/>
                    <a:pt x="130" y="32"/>
                    <a:pt x="130" y="32"/>
                  </a:cubicBezTo>
                  <a:cubicBezTo>
                    <a:pt x="141" y="25"/>
                    <a:pt x="155" y="20"/>
                    <a:pt x="169" y="18"/>
                  </a:cubicBezTo>
                  <a:lnTo>
                    <a:pt x="1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 name="Freeform 39">
              <a:extLst>
                <a:ext uri="{FF2B5EF4-FFF2-40B4-BE49-F238E27FC236}">
                  <a16:creationId xmlns:a16="http://schemas.microsoft.com/office/drawing/2014/main" id="{8DE16116-B8E8-4A7C-841B-5E53AC507850}"/>
                </a:ext>
              </a:extLst>
            </p:cNvPr>
            <p:cNvSpPr>
              <a:spLocks/>
            </p:cNvSpPr>
            <p:nvPr/>
          </p:nvSpPr>
          <p:spPr bwMode="auto">
            <a:xfrm>
              <a:off x="1854201" y="4794251"/>
              <a:ext cx="92075" cy="28575"/>
            </a:xfrm>
            <a:custGeom>
              <a:avLst/>
              <a:gdLst>
                <a:gd name="T0" fmla="*/ 103 w 103"/>
                <a:gd name="T1" fmla="*/ 0 h 32"/>
                <a:gd name="T2" fmla="*/ 0 w 103"/>
                <a:gd name="T3" fmla="*/ 0 h 32"/>
                <a:gd name="T4" fmla="*/ 0 w 103"/>
                <a:gd name="T5" fmla="*/ 32 h 32"/>
                <a:gd name="T6" fmla="*/ 102 w 103"/>
                <a:gd name="T7" fmla="*/ 32 h 32"/>
                <a:gd name="T8" fmla="*/ 100 w 103"/>
                <a:gd name="T9" fmla="*/ 18 h 32"/>
                <a:gd name="T10" fmla="*/ 103 w 103"/>
                <a:gd name="T11" fmla="*/ 0 h 32"/>
              </a:gdLst>
              <a:ahLst/>
              <a:cxnLst>
                <a:cxn ang="0">
                  <a:pos x="T0" y="T1"/>
                </a:cxn>
                <a:cxn ang="0">
                  <a:pos x="T2" y="T3"/>
                </a:cxn>
                <a:cxn ang="0">
                  <a:pos x="T4" y="T5"/>
                </a:cxn>
                <a:cxn ang="0">
                  <a:pos x="T6" y="T7"/>
                </a:cxn>
                <a:cxn ang="0">
                  <a:pos x="T8" y="T9"/>
                </a:cxn>
                <a:cxn ang="0">
                  <a:pos x="T10" y="T11"/>
                </a:cxn>
              </a:cxnLst>
              <a:rect l="0" t="0" r="r" b="b"/>
              <a:pathLst>
                <a:path w="103" h="32">
                  <a:moveTo>
                    <a:pt x="103" y="0"/>
                  </a:moveTo>
                  <a:cubicBezTo>
                    <a:pt x="0" y="0"/>
                    <a:pt x="0" y="0"/>
                    <a:pt x="0" y="0"/>
                  </a:cubicBezTo>
                  <a:cubicBezTo>
                    <a:pt x="0" y="32"/>
                    <a:pt x="0" y="32"/>
                    <a:pt x="0" y="32"/>
                  </a:cubicBezTo>
                  <a:cubicBezTo>
                    <a:pt x="102" y="32"/>
                    <a:pt x="102" y="32"/>
                    <a:pt x="102" y="32"/>
                  </a:cubicBezTo>
                  <a:cubicBezTo>
                    <a:pt x="101" y="28"/>
                    <a:pt x="100" y="23"/>
                    <a:pt x="100" y="18"/>
                  </a:cubicBezTo>
                  <a:cubicBezTo>
                    <a:pt x="100" y="12"/>
                    <a:pt x="101" y="6"/>
                    <a:pt x="1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 name="Freeform 40">
              <a:extLst>
                <a:ext uri="{FF2B5EF4-FFF2-40B4-BE49-F238E27FC236}">
                  <a16:creationId xmlns:a16="http://schemas.microsoft.com/office/drawing/2014/main" id="{37D143D5-B992-45E0-B1F6-8E1E87529961}"/>
                </a:ext>
              </a:extLst>
            </p:cNvPr>
            <p:cNvSpPr>
              <a:spLocks/>
            </p:cNvSpPr>
            <p:nvPr/>
          </p:nvSpPr>
          <p:spPr bwMode="auto">
            <a:xfrm>
              <a:off x="1965326" y="4592639"/>
              <a:ext cx="149225" cy="258763"/>
            </a:xfrm>
            <a:custGeom>
              <a:avLst/>
              <a:gdLst>
                <a:gd name="T0" fmla="*/ 81 w 165"/>
                <a:gd name="T1" fmla="*/ 19 h 287"/>
                <a:gd name="T2" fmla="*/ 81 w 165"/>
                <a:gd name="T3" fmla="*/ 202 h 287"/>
                <a:gd name="T4" fmla="*/ 56 w 165"/>
                <a:gd name="T5" fmla="*/ 197 h 287"/>
                <a:gd name="T6" fmla="*/ 0 w 165"/>
                <a:gd name="T7" fmla="*/ 242 h 287"/>
                <a:gd name="T8" fmla="*/ 56 w 165"/>
                <a:gd name="T9" fmla="*/ 287 h 287"/>
                <a:gd name="T10" fmla="*/ 112 w 165"/>
                <a:gd name="T11" fmla="*/ 243 h 287"/>
                <a:gd name="T12" fmla="*/ 112 w 165"/>
                <a:gd name="T13" fmla="*/ 243 h 287"/>
                <a:gd name="T14" fmla="*/ 112 w 165"/>
                <a:gd name="T15" fmla="*/ 72 h 287"/>
                <a:gd name="T16" fmla="*/ 165 w 165"/>
                <a:gd name="T17" fmla="*/ 59 h 287"/>
                <a:gd name="T18" fmla="*/ 165 w 165"/>
                <a:gd name="T19" fmla="*/ 0 h 287"/>
                <a:gd name="T20" fmla="*/ 82 w 165"/>
                <a:gd name="T21" fmla="*/ 19 h 287"/>
                <a:gd name="T22" fmla="*/ 81 w 165"/>
                <a:gd name="T23" fmla="*/ 1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87">
                  <a:moveTo>
                    <a:pt x="81" y="19"/>
                  </a:moveTo>
                  <a:cubicBezTo>
                    <a:pt x="81" y="202"/>
                    <a:pt x="81" y="202"/>
                    <a:pt x="81" y="202"/>
                  </a:cubicBezTo>
                  <a:cubicBezTo>
                    <a:pt x="73"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cubicBezTo>
                    <a:pt x="82" y="19"/>
                    <a:pt x="82" y="19"/>
                    <a:pt x="82" y="19"/>
                  </a:cubicBezTo>
                  <a:lnTo>
                    <a:pt x="8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8D153B7-2C28-4146-8C78-0961BD0F9283}"/>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3EA2C49A-EC9B-447D-9CC6-9B19C57DF5B0}"/>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388" name="文本框 3">
            <a:extLst>
              <a:ext uri="{FF2B5EF4-FFF2-40B4-BE49-F238E27FC236}">
                <a16:creationId xmlns:a16="http://schemas.microsoft.com/office/drawing/2014/main" id="{53ADC0AB-B01D-4DE3-8435-146C88342B32}"/>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16389" name="文本框 4">
            <a:extLst>
              <a:ext uri="{FF2B5EF4-FFF2-40B4-BE49-F238E27FC236}">
                <a16:creationId xmlns:a16="http://schemas.microsoft.com/office/drawing/2014/main" id="{51301AA1-A76B-48F0-9B78-D071779383DB}"/>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2</a:t>
            </a:r>
          </a:p>
        </p:txBody>
      </p:sp>
      <p:grpSp>
        <p:nvGrpSpPr>
          <p:cNvPr id="6" name="组合 5">
            <a:extLst>
              <a:ext uri="{FF2B5EF4-FFF2-40B4-BE49-F238E27FC236}">
                <a16:creationId xmlns:a16="http://schemas.microsoft.com/office/drawing/2014/main" id="{4937F0C6-2C04-4850-A182-F951BAE9ABA6}"/>
              </a:ext>
            </a:extLst>
          </p:cNvPr>
          <p:cNvGrpSpPr/>
          <p:nvPr/>
        </p:nvGrpSpPr>
        <p:grpSpPr>
          <a:xfrm>
            <a:off x="4369001" y="2720368"/>
            <a:ext cx="1229543" cy="1176263"/>
            <a:chOff x="5725640" y="2343188"/>
            <a:chExt cx="1639390" cy="1568350"/>
          </a:xfrm>
          <a:solidFill>
            <a:srgbClr val="FEDC23"/>
          </a:solidFill>
        </p:grpSpPr>
        <p:sp>
          <p:nvSpPr>
            <p:cNvPr id="7" name="任意多边形 14">
              <a:extLst>
                <a:ext uri="{FF2B5EF4-FFF2-40B4-BE49-F238E27FC236}">
                  <a16:creationId xmlns:a16="http://schemas.microsoft.com/office/drawing/2014/main" id="{11EA524F-5B6A-4379-8F71-CF56661D9175}"/>
                </a:ext>
              </a:extLst>
            </p:cNvPr>
            <p:cNvSpPr/>
            <p:nvPr/>
          </p:nvSpPr>
          <p:spPr>
            <a:xfrm rot="15417785">
              <a:off x="5761160" y="2307668"/>
              <a:ext cx="1568350" cy="1639390"/>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anchor="ctr"/>
            <a:lstStyle/>
            <a:p>
              <a:pPr algn="ctr" defTabSz="514350" eaLnBrk="1" fontAlgn="auto" hangingPunct="1">
                <a:spcBef>
                  <a:spcPts val="0"/>
                </a:spcBef>
                <a:spcAft>
                  <a:spcPts val="0"/>
                </a:spcAft>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16">
              <a:extLst>
                <a:ext uri="{FF2B5EF4-FFF2-40B4-BE49-F238E27FC236}">
                  <a16:creationId xmlns:a16="http://schemas.microsoft.com/office/drawing/2014/main" id="{34C6EE92-8C67-44A2-89DF-A293333697DF}"/>
                </a:ext>
              </a:extLst>
            </p:cNvPr>
            <p:cNvSpPr/>
            <p:nvPr/>
          </p:nvSpPr>
          <p:spPr>
            <a:xfrm rot="20817785">
              <a:off x="6355323" y="2937352"/>
              <a:ext cx="380022" cy="380024"/>
            </a:xfrm>
            <a:prstGeom prst="ellipse">
              <a:avLst/>
            </a:prstGeom>
            <a:solidFill>
              <a:srgbClr val="FEDC23"/>
            </a:solidFill>
            <a:ln w="12700" cap="flat" cmpd="sng" algn="ctr">
              <a:noFill/>
              <a:prstDash val="solid"/>
              <a:miter lim="800000"/>
            </a:ln>
            <a:effectLst/>
          </p:spPr>
          <p:txBody>
            <a:bodyPr anchor="ctr"/>
            <a:lstStyle/>
            <a:p>
              <a:pPr algn="ctr" defTabSz="514350" eaLnBrk="1" fontAlgn="auto" hangingPunct="1">
                <a:spcBef>
                  <a:spcPts val="0"/>
                </a:spcBef>
                <a:spcAft>
                  <a:spcPts val="0"/>
                </a:spcAft>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a:extLst>
              <a:ext uri="{FF2B5EF4-FFF2-40B4-BE49-F238E27FC236}">
                <a16:creationId xmlns:a16="http://schemas.microsoft.com/office/drawing/2014/main" id="{72E7D3D3-C2BF-4A1D-84A4-4C0649E77A52}"/>
              </a:ext>
            </a:extLst>
          </p:cNvPr>
          <p:cNvGrpSpPr/>
          <p:nvPr/>
        </p:nvGrpSpPr>
        <p:grpSpPr>
          <a:xfrm>
            <a:off x="5541822" y="2318217"/>
            <a:ext cx="2527390" cy="2417871"/>
            <a:chOff x="7289400" y="1806986"/>
            <a:chExt cx="3369853" cy="3223828"/>
          </a:xfrm>
          <a:solidFill>
            <a:srgbClr val="5FBCF5"/>
          </a:solidFill>
        </p:grpSpPr>
        <p:sp>
          <p:nvSpPr>
            <p:cNvPr id="10" name="任意多边形 13">
              <a:extLst>
                <a:ext uri="{FF2B5EF4-FFF2-40B4-BE49-F238E27FC236}">
                  <a16:creationId xmlns:a16="http://schemas.microsoft.com/office/drawing/2014/main" id="{5B077F9E-58C0-46DD-933E-87908D010E82}"/>
                </a:ext>
              </a:extLst>
            </p:cNvPr>
            <p:cNvSpPr/>
            <p:nvPr/>
          </p:nvSpPr>
          <p:spPr>
            <a:xfrm rot="16200000">
              <a:off x="7362413" y="1733973"/>
              <a:ext cx="3223828" cy="3369853"/>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anchor="ctr"/>
            <a:lstStyle/>
            <a:p>
              <a:pPr algn="ctr" defTabSz="514350" eaLnBrk="1" fontAlgn="auto" hangingPunct="1">
                <a:spcBef>
                  <a:spcPts val="0"/>
                </a:spcBef>
                <a:spcAft>
                  <a:spcPts val="0"/>
                </a:spcAft>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6">
              <a:extLst>
                <a:ext uri="{FF2B5EF4-FFF2-40B4-BE49-F238E27FC236}">
                  <a16:creationId xmlns:a16="http://schemas.microsoft.com/office/drawing/2014/main" id="{08CF2F6E-A2B2-4542-993E-A12B2D59EA97}"/>
                </a:ext>
              </a:extLst>
            </p:cNvPr>
            <p:cNvSpPr/>
            <p:nvPr/>
          </p:nvSpPr>
          <p:spPr>
            <a:xfrm rot="20817785">
              <a:off x="8634198" y="3060564"/>
              <a:ext cx="680258" cy="680262"/>
            </a:xfrm>
            <a:prstGeom prst="ellipse">
              <a:avLst/>
            </a:prstGeom>
            <a:grpFill/>
            <a:ln w="12700" cap="flat" cmpd="sng" algn="ctr">
              <a:noFill/>
              <a:prstDash val="solid"/>
              <a:miter lim="800000"/>
            </a:ln>
            <a:effectLst/>
          </p:spPr>
          <p:txBody>
            <a:bodyPr anchor="ctr"/>
            <a:lstStyle/>
            <a:p>
              <a:pPr algn="ctr" defTabSz="514350" eaLnBrk="1" fontAlgn="auto" hangingPunct="1">
                <a:spcBef>
                  <a:spcPts val="0"/>
                </a:spcBef>
                <a:spcAft>
                  <a:spcPts val="0"/>
                </a:spcAft>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8">
            <a:extLst>
              <a:ext uri="{FF2B5EF4-FFF2-40B4-BE49-F238E27FC236}">
                <a16:creationId xmlns:a16="http://schemas.microsoft.com/office/drawing/2014/main" id="{09EAC94C-6E7D-4517-B275-F46A760C3CC5}"/>
              </a:ext>
            </a:extLst>
          </p:cNvPr>
          <p:cNvGrpSpPr/>
          <p:nvPr/>
        </p:nvGrpSpPr>
        <p:grpSpPr>
          <a:xfrm rot="581770">
            <a:off x="4965160" y="3932258"/>
            <a:ext cx="766253" cy="733049"/>
            <a:chOff x="624606" y="259596"/>
            <a:chExt cx="1927721" cy="1844187"/>
          </a:xfrm>
          <a:solidFill>
            <a:srgbClr val="F08A73"/>
          </a:solidFill>
        </p:grpSpPr>
        <p:sp>
          <p:nvSpPr>
            <p:cNvPr id="13" name="任意多边形 19">
              <a:extLst>
                <a:ext uri="{FF2B5EF4-FFF2-40B4-BE49-F238E27FC236}">
                  <a16:creationId xmlns:a16="http://schemas.microsoft.com/office/drawing/2014/main" id="{DD579CCC-19AB-4BA9-B2FD-8AB5C9221AEA}"/>
                </a:ext>
              </a:extLst>
            </p:cNvPr>
            <p:cNvSpPr/>
            <p:nvPr/>
          </p:nvSpPr>
          <p:spPr>
            <a:xfrm rot="16200000">
              <a:off x="666373" y="217829"/>
              <a:ext cx="1844187" cy="1927721"/>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anchor="ctr"/>
            <a:lstStyle/>
            <a:p>
              <a:pPr algn="ctr" defTabSz="514350" eaLnBrk="1" fontAlgn="auto" hangingPunct="1">
                <a:spcBef>
                  <a:spcPts val="0"/>
                </a:spcBef>
                <a:spcAft>
                  <a:spcPts val="0"/>
                </a:spcAft>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20">
              <a:extLst>
                <a:ext uri="{FF2B5EF4-FFF2-40B4-BE49-F238E27FC236}">
                  <a16:creationId xmlns:a16="http://schemas.microsoft.com/office/drawing/2014/main" id="{38587383-3CF2-42D1-8602-34B6197AF429}"/>
                </a:ext>
              </a:extLst>
            </p:cNvPr>
            <p:cNvSpPr/>
            <p:nvPr/>
          </p:nvSpPr>
          <p:spPr>
            <a:xfrm>
              <a:off x="1365034" y="958259"/>
              <a:ext cx="446860" cy="446860"/>
            </a:xfrm>
            <a:prstGeom prst="ellipse">
              <a:avLst/>
            </a:prstGeom>
            <a:grpFill/>
            <a:ln w="12700" cap="flat" cmpd="sng" algn="ctr">
              <a:noFill/>
              <a:prstDash val="solid"/>
              <a:miter lim="800000"/>
            </a:ln>
            <a:effectLst/>
          </p:spPr>
          <p:txBody>
            <a:bodyPr anchor="ctr"/>
            <a:lstStyle/>
            <a:p>
              <a:pPr algn="ctr" defTabSz="514350" eaLnBrk="1" fontAlgn="auto" hangingPunct="1">
                <a:spcBef>
                  <a:spcPts val="0"/>
                </a:spcBef>
                <a:spcAft>
                  <a:spcPts val="0"/>
                </a:spcAft>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Oval 18">
            <a:extLst>
              <a:ext uri="{FF2B5EF4-FFF2-40B4-BE49-F238E27FC236}">
                <a16:creationId xmlns:a16="http://schemas.microsoft.com/office/drawing/2014/main" id="{261EFE34-2A41-46CB-A1CC-6F9695DDDC52}"/>
              </a:ext>
            </a:extLst>
          </p:cNvPr>
          <p:cNvSpPr/>
          <p:nvPr/>
        </p:nvSpPr>
        <p:spPr>
          <a:xfrm>
            <a:off x="1184275" y="2535238"/>
            <a:ext cx="438150" cy="438150"/>
          </a:xfrm>
          <a:prstGeom prst="ellipse">
            <a:avLst/>
          </a:prstGeom>
          <a:noFill/>
          <a:ln w="25400" cap="flat" cmpd="sng" algn="ctr">
            <a:solidFill>
              <a:srgbClr val="5FBCF5"/>
            </a:solidFill>
            <a:prstDash val="solid"/>
            <a:miter lim="800000"/>
          </a:ln>
          <a:effectLst/>
        </p:spPr>
        <p:txBody>
          <a:bodyPr anchor="ctr"/>
          <a:lstStyle/>
          <a:p>
            <a:pPr algn="ctr" defTabSz="514350" eaLnBrk="1" fontAlgn="auto" hangingPunct="1">
              <a:spcBef>
                <a:spcPts val="0"/>
              </a:spcBef>
              <a:spcAft>
                <a:spcPts val="0"/>
              </a:spcAft>
              <a:defRPr/>
            </a:pPr>
            <a:endParaRPr lang="en-GB"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4" name="TextBox 19">
            <a:extLst>
              <a:ext uri="{FF2B5EF4-FFF2-40B4-BE49-F238E27FC236}">
                <a16:creationId xmlns:a16="http://schemas.microsoft.com/office/drawing/2014/main" id="{C0A2AE65-8768-4352-96B8-759234F8CD44}"/>
              </a:ext>
            </a:extLst>
          </p:cNvPr>
          <p:cNvSpPr txBox="1">
            <a:spLocks noChangeArrowheads="1"/>
          </p:cNvSpPr>
          <p:nvPr/>
        </p:nvSpPr>
        <p:spPr bwMode="auto">
          <a:xfrm>
            <a:off x="1227138" y="2609850"/>
            <a:ext cx="2968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en-US" altLang="zh-CN" sz="1500" b="1">
                <a:solidFill>
                  <a:srgbClr val="5FBCF5"/>
                </a:solidFill>
                <a:latin typeface="Arial" panose="020B0604020202020204" pitchFamily="34" charset="0"/>
                <a:ea typeface="微软雅黑" panose="020B0503020204020204" pitchFamily="34" charset="-122"/>
                <a:sym typeface="Arial" panose="020B0604020202020204" pitchFamily="34" charset="0"/>
              </a:rPr>
              <a:t>01</a:t>
            </a:r>
            <a:endParaRPr lang="en-GB" altLang="zh-CN" sz="1500" b="1">
              <a:solidFill>
                <a:srgbClr val="5FBCF5"/>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21">
            <a:extLst>
              <a:ext uri="{FF2B5EF4-FFF2-40B4-BE49-F238E27FC236}">
                <a16:creationId xmlns:a16="http://schemas.microsoft.com/office/drawing/2014/main" id="{F133441A-2D4C-4068-9DCC-1AE57D36B835}"/>
              </a:ext>
            </a:extLst>
          </p:cNvPr>
          <p:cNvSpPr/>
          <p:nvPr/>
        </p:nvSpPr>
        <p:spPr>
          <a:xfrm>
            <a:off x="1184275" y="3294063"/>
            <a:ext cx="438150" cy="438150"/>
          </a:xfrm>
          <a:prstGeom prst="ellipse">
            <a:avLst/>
          </a:prstGeom>
          <a:noFill/>
          <a:ln w="25400" cap="flat" cmpd="sng" algn="ctr">
            <a:solidFill>
              <a:srgbClr val="FEDC23"/>
            </a:solidFill>
            <a:prstDash val="solid"/>
            <a:miter lim="800000"/>
          </a:ln>
          <a:effectLst/>
        </p:spPr>
        <p:txBody>
          <a:bodyPr anchor="ctr"/>
          <a:lstStyle/>
          <a:p>
            <a:pPr algn="ctr" defTabSz="514350" eaLnBrk="1" fontAlgn="auto" hangingPunct="1">
              <a:spcBef>
                <a:spcPts val="0"/>
              </a:spcBef>
              <a:spcAft>
                <a:spcPts val="0"/>
              </a:spcAft>
              <a:defRPr/>
            </a:pPr>
            <a:endParaRPr lang="en-GB"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6" name="TextBox 22">
            <a:extLst>
              <a:ext uri="{FF2B5EF4-FFF2-40B4-BE49-F238E27FC236}">
                <a16:creationId xmlns:a16="http://schemas.microsoft.com/office/drawing/2014/main" id="{85A5CE20-C1EE-4618-8B22-D7FF28B7DF59}"/>
              </a:ext>
            </a:extLst>
          </p:cNvPr>
          <p:cNvSpPr txBox="1">
            <a:spLocks noChangeArrowheads="1"/>
          </p:cNvSpPr>
          <p:nvPr/>
        </p:nvSpPr>
        <p:spPr bwMode="auto">
          <a:xfrm>
            <a:off x="1227138" y="3370263"/>
            <a:ext cx="3397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en-US" altLang="zh-CN" sz="1500" b="1">
                <a:solidFill>
                  <a:srgbClr val="FEDC23"/>
                </a:solidFill>
                <a:latin typeface="Arial" panose="020B0604020202020204" pitchFamily="34" charset="0"/>
                <a:ea typeface="微软雅黑" panose="020B0503020204020204" pitchFamily="34" charset="-122"/>
                <a:sym typeface="Arial" panose="020B0604020202020204" pitchFamily="34" charset="0"/>
              </a:rPr>
              <a:t>02</a:t>
            </a:r>
            <a:endParaRPr lang="en-GB" altLang="zh-CN" sz="1500" b="1">
              <a:solidFill>
                <a:srgbClr val="FEDC23"/>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24">
            <a:extLst>
              <a:ext uri="{FF2B5EF4-FFF2-40B4-BE49-F238E27FC236}">
                <a16:creationId xmlns:a16="http://schemas.microsoft.com/office/drawing/2014/main" id="{72837DC6-8E3D-4349-BD2A-72D51F78967D}"/>
              </a:ext>
            </a:extLst>
          </p:cNvPr>
          <p:cNvSpPr/>
          <p:nvPr/>
        </p:nvSpPr>
        <p:spPr>
          <a:xfrm>
            <a:off x="1181100" y="4051300"/>
            <a:ext cx="438150" cy="438150"/>
          </a:xfrm>
          <a:prstGeom prst="ellipse">
            <a:avLst/>
          </a:prstGeom>
          <a:noFill/>
          <a:ln w="25400" cap="flat" cmpd="sng" algn="ctr">
            <a:solidFill>
              <a:srgbClr val="F08A73"/>
            </a:solidFill>
            <a:prstDash val="solid"/>
            <a:miter lim="800000"/>
          </a:ln>
          <a:effectLst/>
        </p:spPr>
        <p:txBody>
          <a:bodyPr anchor="ctr"/>
          <a:lstStyle/>
          <a:p>
            <a:pPr algn="ctr" defTabSz="514350" eaLnBrk="1" fontAlgn="auto" hangingPunct="1">
              <a:spcBef>
                <a:spcPts val="0"/>
              </a:spcBef>
              <a:spcAft>
                <a:spcPts val="0"/>
              </a:spcAft>
              <a:defRPr/>
            </a:pPr>
            <a:endParaRPr lang="en-GB"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8" name="TextBox 25">
            <a:extLst>
              <a:ext uri="{FF2B5EF4-FFF2-40B4-BE49-F238E27FC236}">
                <a16:creationId xmlns:a16="http://schemas.microsoft.com/office/drawing/2014/main" id="{11479924-1026-4CFC-BDA2-48A8227F5B74}"/>
              </a:ext>
            </a:extLst>
          </p:cNvPr>
          <p:cNvSpPr txBox="1">
            <a:spLocks noChangeArrowheads="1"/>
          </p:cNvSpPr>
          <p:nvPr/>
        </p:nvSpPr>
        <p:spPr bwMode="auto">
          <a:xfrm>
            <a:off x="1223963" y="4125913"/>
            <a:ext cx="339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en-US" altLang="zh-CN" sz="1500" b="1">
                <a:solidFill>
                  <a:srgbClr val="F08A73"/>
                </a:solidFill>
                <a:latin typeface="Arial" panose="020B0604020202020204" pitchFamily="34" charset="0"/>
                <a:ea typeface="微软雅黑" panose="020B0503020204020204" pitchFamily="34" charset="-122"/>
                <a:sym typeface="Arial" panose="020B0604020202020204" pitchFamily="34" charset="0"/>
              </a:rPr>
              <a:t>03</a:t>
            </a:r>
            <a:endParaRPr lang="en-GB" altLang="zh-CN" sz="1500" b="1">
              <a:solidFill>
                <a:srgbClr val="F08A7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a:extLst>
              <a:ext uri="{FF2B5EF4-FFF2-40B4-BE49-F238E27FC236}">
                <a16:creationId xmlns:a16="http://schemas.microsoft.com/office/drawing/2014/main" id="{0237E9AF-E6D0-430D-9617-1F34C4EAB0AD}"/>
              </a:ext>
            </a:extLst>
          </p:cNvPr>
          <p:cNvSpPr txBox="1"/>
          <p:nvPr/>
        </p:nvSpPr>
        <p:spPr>
          <a:xfrm>
            <a:off x="1712913" y="2557463"/>
            <a:ext cx="2306637" cy="387350"/>
          </a:xfrm>
          <a:prstGeom prst="rect">
            <a:avLst/>
          </a:prstGeom>
          <a:noFill/>
        </p:spPr>
        <p:txBody>
          <a:bodyPr lIns="0" tIns="0" rIns="0" bIns="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eaLnBrk="1" fontAlgn="auto" hangingPunct="1">
              <a:spcAft>
                <a:spcPts val="0"/>
              </a:spcAft>
              <a:defRPr/>
            </a:pPr>
            <a:r>
              <a:rPr lang="zh-CN" altLang="en-US" sz="1050" dirty="0">
                <a:solidFill>
                  <a:srgbClr val="445469"/>
                </a:solidFill>
                <a:latin typeface="Arial" panose="020B0604020202020204" pitchFamily="34" charset="0"/>
                <a:sym typeface="Arial" panose="020B0604020202020204" pitchFamily="34" charset="0"/>
              </a:rPr>
              <a:t>Click here to edit content and freely stretch the text box size to your needs</a:t>
            </a:r>
          </a:p>
        </p:txBody>
      </p:sp>
      <p:sp>
        <p:nvSpPr>
          <p:cNvPr id="22" name="文本框 21">
            <a:extLst>
              <a:ext uri="{FF2B5EF4-FFF2-40B4-BE49-F238E27FC236}">
                <a16:creationId xmlns:a16="http://schemas.microsoft.com/office/drawing/2014/main" id="{CAAE741A-B7A5-469E-AAA9-827538D358E0}"/>
              </a:ext>
            </a:extLst>
          </p:cNvPr>
          <p:cNvSpPr txBox="1"/>
          <p:nvPr/>
        </p:nvSpPr>
        <p:spPr>
          <a:xfrm>
            <a:off x="1712913" y="3330575"/>
            <a:ext cx="2306637" cy="387350"/>
          </a:xfrm>
          <a:prstGeom prst="rect">
            <a:avLst/>
          </a:prstGeom>
          <a:noFill/>
        </p:spPr>
        <p:txBody>
          <a:bodyPr lIns="0" tIns="0" rIns="0" bIns="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eaLnBrk="1" fontAlgn="auto" hangingPunct="1">
              <a:spcAft>
                <a:spcPts val="0"/>
              </a:spcAft>
              <a:defRPr/>
            </a:pPr>
            <a:r>
              <a:rPr lang="zh-CN" altLang="en-US" sz="1050" dirty="0">
                <a:solidFill>
                  <a:srgbClr val="445469"/>
                </a:solidFill>
                <a:latin typeface="Arial" panose="020B0604020202020204" pitchFamily="34" charset="0"/>
                <a:sym typeface="Arial" panose="020B0604020202020204" pitchFamily="34" charset="0"/>
              </a:rPr>
              <a:t>Click here to edit content and freely stretch the text box size to your needs</a:t>
            </a:r>
          </a:p>
        </p:txBody>
      </p:sp>
      <p:sp>
        <p:nvSpPr>
          <p:cNvPr id="23" name="文本框 22">
            <a:extLst>
              <a:ext uri="{FF2B5EF4-FFF2-40B4-BE49-F238E27FC236}">
                <a16:creationId xmlns:a16="http://schemas.microsoft.com/office/drawing/2014/main" id="{1706F9AD-AC08-4E42-922C-410BD59005AE}"/>
              </a:ext>
            </a:extLst>
          </p:cNvPr>
          <p:cNvSpPr txBox="1"/>
          <p:nvPr/>
        </p:nvSpPr>
        <p:spPr>
          <a:xfrm>
            <a:off x="1712913" y="4102100"/>
            <a:ext cx="2306637" cy="388938"/>
          </a:xfrm>
          <a:prstGeom prst="rect">
            <a:avLst/>
          </a:prstGeom>
          <a:noFill/>
        </p:spPr>
        <p:txBody>
          <a:bodyPr lIns="0" tIns="0" rIns="0" bIns="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eaLnBrk="1" fontAlgn="auto" hangingPunct="1">
              <a:spcAft>
                <a:spcPts val="0"/>
              </a:spcAft>
              <a:defRPr/>
            </a:pPr>
            <a:r>
              <a:rPr lang="zh-CN" altLang="en-US" sz="1050" dirty="0">
                <a:solidFill>
                  <a:srgbClr val="445469"/>
                </a:solidFill>
                <a:latin typeface="Arial" panose="020B0604020202020204" pitchFamily="34" charset="0"/>
                <a:sym typeface="Arial" panose="020B0604020202020204" pitchFamily="34" charset="0"/>
              </a:rPr>
              <a:t>Click here to edit content and freely stretch the text box size to your needs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a:extLst>
              <a:ext uri="{FF2B5EF4-FFF2-40B4-BE49-F238E27FC236}">
                <a16:creationId xmlns:a16="http://schemas.microsoft.com/office/drawing/2014/main" id="{94C48018-3913-4A70-9F8D-96AB52D1EDC6}"/>
              </a:ext>
            </a:extLst>
          </p:cNvPr>
          <p:cNvSpPr/>
          <p:nvPr/>
        </p:nvSpPr>
        <p:spPr>
          <a:xfrm>
            <a:off x="4524375" y="0"/>
            <a:ext cx="4619625" cy="6858000"/>
          </a:xfrm>
          <a:prstGeom prst="rect">
            <a:avLst/>
          </a:prstGeom>
          <a:solidFill>
            <a:srgbClr val="5FBCF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组合 9">
            <a:extLst>
              <a:ext uri="{FF2B5EF4-FFF2-40B4-BE49-F238E27FC236}">
                <a16:creationId xmlns:a16="http://schemas.microsoft.com/office/drawing/2014/main" id="{DBF23F20-C3B9-4CA1-98D8-2E234B48858F}"/>
              </a:ext>
            </a:extLst>
          </p:cNvPr>
          <p:cNvGrpSpPr/>
          <p:nvPr/>
        </p:nvGrpSpPr>
        <p:grpSpPr>
          <a:xfrm>
            <a:off x="4968163" y="1304914"/>
            <a:ext cx="3921053" cy="3922541"/>
            <a:chOff x="6211798" y="801461"/>
            <a:chExt cx="4866269" cy="4868116"/>
          </a:xfrm>
          <a:solidFill>
            <a:schemeClr val="bg1"/>
          </a:solidFill>
        </p:grpSpPr>
        <p:sp>
          <p:nvSpPr>
            <p:cNvPr id="11" name="椭圆形标注 1">
              <a:extLst>
                <a:ext uri="{FF2B5EF4-FFF2-40B4-BE49-F238E27FC236}">
                  <a16:creationId xmlns:a16="http://schemas.microsoft.com/office/drawing/2014/main" id="{D3E43BA0-FC39-4EB6-AEA8-654868F2861D}"/>
                </a:ext>
              </a:extLst>
            </p:cNvPr>
            <p:cNvSpPr/>
            <p:nvPr/>
          </p:nvSpPr>
          <p:spPr>
            <a:xfrm>
              <a:off x="6335918" y="897298"/>
              <a:ext cx="4742149" cy="4745567"/>
            </a:xfrm>
            <a:custGeom>
              <a:avLst/>
              <a:gdLst>
                <a:gd name="connsiteX0" fmla="*/ 1600218 w 5486400"/>
                <a:gd name="connsiteY0" fmla="*/ 5805812 h 5160722"/>
                <a:gd name="connsiteX1" fmla="*/ 1395107 w 5486400"/>
                <a:gd name="connsiteY1" fmla="*/ 4827640 h 5160722"/>
                <a:gd name="connsiteX2" fmla="*/ 289718 w 5486400"/>
                <a:gd name="connsiteY2" fmla="*/ 1426181 h 5160722"/>
                <a:gd name="connsiteX3" fmla="*/ 3607023 w 5486400"/>
                <a:gd name="connsiteY3" fmla="*/ 131273 h 5160722"/>
                <a:gd name="connsiteX4" fmla="*/ 5399140 w 5486400"/>
                <a:gd name="connsiteY4" fmla="*/ 3226004 h 5160722"/>
                <a:gd name="connsiteX5" fmla="*/ 2388242 w 5486400"/>
                <a:gd name="connsiteY5" fmla="*/ 5139029 h 5160722"/>
                <a:gd name="connsiteX6" fmla="*/ 1600218 w 5486400"/>
                <a:gd name="connsiteY6" fmla="*/ 5805812 h 5160722"/>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7392" h="5491347">
                  <a:moveTo>
                    <a:pt x="1488639" y="5491347"/>
                  </a:moveTo>
                  <a:cubicBezTo>
                    <a:pt x="1674793" y="5391533"/>
                    <a:pt x="2048404" y="5295493"/>
                    <a:pt x="1395573" y="4828034"/>
                  </a:cubicBezTo>
                  <a:cubicBezTo>
                    <a:pt x="122517" y="4152330"/>
                    <a:pt x="-363645" y="2656332"/>
                    <a:pt x="290184" y="1426575"/>
                  </a:cubicBezTo>
                  <a:cubicBezTo>
                    <a:pt x="900114" y="279386"/>
                    <a:pt x="2313261" y="-272236"/>
                    <a:pt x="3607489" y="131667"/>
                  </a:cubicBezTo>
                  <a:cubicBezTo>
                    <a:pt x="4977333" y="559168"/>
                    <a:pt x="5760732" y="1911988"/>
                    <a:pt x="5399606" y="3226398"/>
                  </a:cubicBezTo>
                  <a:cubicBezTo>
                    <a:pt x="5053127" y="4487494"/>
                    <a:pt x="3761794" y="5307964"/>
                    <a:pt x="2388708" y="5139423"/>
                  </a:cubicBezTo>
                  <a:cubicBezTo>
                    <a:pt x="2166120" y="5438940"/>
                    <a:pt x="1826907" y="5440836"/>
                    <a:pt x="1488639" y="549134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椭圆形标注 1">
              <a:extLst>
                <a:ext uri="{FF2B5EF4-FFF2-40B4-BE49-F238E27FC236}">
                  <a16:creationId xmlns:a16="http://schemas.microsoft.com/office/drawing/2014/main" id="{DF2B095C-34CF-471E-AEF0-09CEF69389C7}"/>
                </a:ext>
              </a:extLst>
            </p:cNvPr>
            <p:cNvSpPr/>
            <p:nvPr/>
          </p:nvSpPr>
          <p:spPr>
            <a:xfrm>
              <a:off x="6211798" y="801461"/>
              <a:ext cx="4742149" cy="4868116"/>
            </a:xfrm>
            <a:custGeom>
              <a:avLst/>
              <a:gdLst>
                <a:gd name="connsiteX0" fmla="*/ 1600218 w 5486400"/>
                <a:gd name="connsiteY0" fmla="*/ 5805812 h 5160722"/>
                <a:gd name="connsiteX1" fmla="*/ 1395107 w 5486400"/>
                <a:gd name="connsiteY1" fmla="*/ 4827640 h 5160722"/>
                <a:gd name="connsiteX2" fmla="*/ 289718 w 5486400"/>
                <a:gd name="connsiteY2" fmla="*/ 1426181 h 5160722"/>
                <a:gd name="connsiteX3" fmla="*/ 3607023 w 5486400"/>
                <a:gd name="connsiteY3" fmla="*/ 131273 h 5160722"/>
                <a:gd name="connsiteX4" fmla="*/ 5399140 w 5486400"/>
                <a:gd name="connsiteY4" fmla="*/ 3226004 h 5160722"/>
                <a:gd name="connsiteX5" fmla="*/ 2388242 w 5486400"/>
                <a:gd name="connsiteY5" fmla="*/ 5139029 h 5160722"/>
                <a:gd name="connsiteX6" fmla="*/ 1600218 w 5486400"/>
                <a:gd name="connsiteY6" fmla="*/ 5805812 h 5160722"/>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7392" h="5633155">
                  <a:moveTo>
                    <a:pt x="1564996" y="5633155"/>
                  </a:moveTo>
                  <a:cubicBezTo>
                    <a:pt x="1751150" y="5533341"/>
                    <a:pt x="2048404" y="5295493"/>
                    <a:pt x="1395573" y="4828034"/>
                  </a:cubicBezTo>
                  <a:cubicBezTo>
                    <a:pt x="122517" y="4152330"/>
                    <a:pt x="-363645" y="2656332"/>
                    <a:pt x="290184" y="1426575"/>
                  </a:cubicBezTo>
                  <a:cubicBezTo>
                    <a:pt x="900114" y="279386"/>
                    <a:pt x="2313261" y="-272236"/>
                    <a:pt x="3607489" y="131667"/>
                  </a:cubicBezTo>
                  <a:cubicBezTo>
                    <a:pt x="4977333" y="559168"/>
                    <a:pt x="5760732" y="1911988"/>
                    <a:pt x="5399606" y="3226398"/>
                  </a:cubicBezTo>
                  <a:cubicBezTo>
                    <a:pt x="5053127" y="4487494"/>
                    <a:pt x="3761794" y="5307964"/>
                    <a:pt x="2388708" y="5139423"/>
                  </a:cubicBezTo>
                  <a:cubicBezTo>
                    <a:pt x="2264294" y="5471664"/>
                    <a:pt x="1903264" y="5549918"/>
                    <a:pt x="1564996" y="56331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412" name="组合 12">
            <a:extLst>
              <a:ext uri="{FF2B5EF4-FFF2-40B4-BE49-F238E27FC236}">
                <a16:creationId xmlns:a16="http://schemas.microsoft.com/office/drawing/2014/main" id="{3E741A28-0AAE-4CAF-954A-437233A7ED38}"/>
              </a:ext>
            </a:extLst>
          </p:cNvPr>
          <p:cNvGrpSpPr>
            <a:grpSpLocks/>
          </p:cNvGrpSpPr>
          <p:nvPr/>
        </p:nvGrpSpPr>
        <p:grpSpPr bwMode="auto">
          <a:xfrm>
            <a:off x="715963" y="2824163"/>
            <a:ext cx="3057525" cy="866775"/>
            <a:chOff x="4767925" y="5005771"/>
            <a:chExt cx="3057894" cy="865624"/>
          </a:xfrm>
        </p:grpSpPr>
        <p:sp>
          <p:nvSpPr>
            <p:cNvPr id="14" name="矩形 13">
              <a:extLst>
                <a:ext uri="{FF2B5EF4-FFF2-40B4-BE49-F238E27FC236}">
                  <a16:creationId xmlns:a16="http://schemas.microsoft.com/office/drawing/2014/main" id="{CE216316-DBBF-4CF9-8AFA-0D4AD71A9C9D}"/>
                </a:ext>
              </a:extLst>
            </p:cNvPr>
            <p:cNvSpPr/>
            <p:nvPr/>
          </p:nvSpPr>
          <p:spPr>
            <a:xfrm>
              <a:off x="4767925" y="5005771"/>
              <a:ext cx="2934054" cy="8656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7429" name="文本框 14">
              <a:extLst>
                <a:ext uri="{FF2B5EF4-FFF2-40B4-BE49-F238E27FC236}">
                  <a16:creationId xmlns:a16="http://schemas.microsoft.com/office/drawing/2014/main" id="{CB96863B-632B-4457-AE92-3AC69B25FD6C}"/>
                </a:ext>
              </a:extLst>
            </p:cNvPr>
            <p:cNvSpPr txBox="1">
              <a:spLocks noChangeArrowheads="1"/>
            </p:cNvSpPr>
            <p:nvPr/>
          </p:nvSpPr>
          <p:spPr bwMode="auto">
            <a:xfrm>
              <a:off x="4953837" y="5023084"/>
              <a:ext cx="28719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FFFFFF"/>
                  </a:solidFill>
                  <a:latin typeface="微软雅黑" panose="020B0503020204020204" pitchFamily="34" charset="-122"/>
                  <a:ea typeface="微软雅黑" panose="020B0503020204020204" pitchFamily="34" charset="-122"/>
                </a:rPr>
                <a:t>Data analysis</a:t>
              </a:r>
            </a:p>
          </p:txBody>
        </p:sp>
      </p:grpSp>
      <p:sp>
        <p:nvSpPr>
          <p:cNvPr id="17413" name="文本框 75">
            <a:extLst>
              <a:ext uri="{FF2B5EF4-FFF2-40B4-BE49-F238E27FC236}">
                <a16:creationId xmlns:a16="http://schemas.microsoft.com/office/drawing/2014/main" id="{847B0628-CEA8-410F-89E6-A12B4641FEA8}"/>
              </a:ext>
            </a:extLst>
          </p:cNvPr>
          <p:cNvSpPr txBox="1">
            <a:spLocks noChangeArrowheads="1"/>
          </p:cNvSpPr>
          <p:nvPr/>
        </p:nvSpPr>
        <p:spPr bwMode="auto">
          <a:xfrm>
            <a:off x="5900738" y="5510213"/>
            <a:ext cx="2687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a:solidFill>
                  <a:schemeClr val="bg1"/>
                </a:solidFill>
                <a:latin typeface="Impact" panose="020B0806030902050204" pitchFamily="34" charset="0"/>
              </a:rPr>
              <a:t>PART 3</a:t>
            </a:r>
            <a:endParaRPr lang="zh-CN" altLang="en-US" sz="6000">
              <a:solidFill>
                <a:schemeClr val="bg1"/>
              </a:solidFill>
              <a:latin typeface="Impact" panose="020B0806030902050204" pitchFamily="34" charset="0"/>
            </a:endParaRPr>
          </a:p>
        </p:txBody>
      </p:sp>
      <p:sp>
        <p:nvSpPr>
          <p:cNvPr id="17414" name="TextBox 13">
            <a:extLst>
              <a:ext uri="{FF2B5EF4-FFF2-40B4-BE49-F238E27FC236}">
                <a16:creationId xmlns:a16="http://schemas.microsoft.com/office/drawing/2014/main" id="{0CA88E4C-EC09-4BA8-94E8-C1E941B1777D}"/>
              </a:ext>
            </a:extLst>
          </p:cNvPr>
          <p:cNvSpPr txBox="1">
            <a:spLocks noChangeArrowheads="1"/>
          </p:cNvSpPr>
          <p:nvPr/>
        </p:nvSpPr>
        <p:spPr bwMode="auto">
          <a:xfrm>
            <a:off x="169863" y="3932238"/>
            <a:ext cx="40274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2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20000"/>
              </a:spcBef>
            </a:pPr>
            <a:r>
              <a:rPr lang="zh-CN" altLang="en-US" sz="1200">
                <a:solidFill>
                  <a:srgbClr val="404040"/>
                </a:solidFill>
                <a:latin typeface="Arial" panose="020B0604020202020204" pitchFamily="34" charset="0"/>
                <a:ea typeface="微软雅黑" panose="020B0503020204020204" pitchFamily="34" charset="-122"/>
                <a:sym typeface="Arial" panose="020B0604020202020204" pitchFamily="34" charset="0"/>
              </a:rPr>
              <a:t>You can add a brief introduction to this section here, template all the footage</a:t>
            </a:r>
            <a:endParaRPr lang="en-US" altLang="zh-CN" sz="12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20000"/>
              </a:spcBef>
            </a:pPr>
            <a:r>
              <a:rPr lang="zh-CN" altLang="en-US" sz="1200">
                <a:solidFill>
                  <a:srgbClr val="404040"/>
                </a:solidFill>
                <a:latin typeface="Arial" panose="020B0604020202020204" pitchFamily="34" charset="0"/>
                <a:ea typeface="微软雅黑" panose="020B0503020204020204" pitchFamily="34" charset="-122"/>
                <a:sym typeface="Arial" panose="020B0604020202020204" pitchFamily="34" charset="0"/>
              </a:rPr>
              <a:t>Free to edit</a:t>
            </a:r>
            <a:endParaRPr lang="en-US" altLang="zh-CN" sz="120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415" name="组合 78">
            <a:extLst>
              <a:ext uri="{FF2B5EF4-FFF2-40B4-BE49-F238E27FC236}">
                <a16:creationId xmlns:a16="http://schemas.microsoft.com/office/drawing/2014/main" id="{FE47A770-3CEC-43F7-B130-46EF4733D302}"/>
              </a:ext>
            </a:extLst>
          </p:cNvPr>
          <p:cNvGrpSpPr>
            <a:grpSpLocks/>
          </p:cNvGrpSpPr>
          <p:nvPr/>
        </p:nvGrpSpPr>
        <p:grpSpPr bwMode="auto">
          <a:xfrm>
            <a:off x="6086475" y="2122488"/>
            <a:ext cx="1966913" cy="2287587"/>
            <a:chOff x="8169846" y="1668136"/>
            <a:chExt cx="2263221" cy="2539606"/>
          </a:xfrm>
        </p:grpSpPr>
        <p:grpSp>
          <p:nvGrpSpPr>
            <p:cNvPr id="17416" name="组合 79">
              <a:extLst>
                <a:ext uri="{FF2B5EF4-FFF2-40B4-BE49-F238E27FC236}">
                  <a16:creationId xmlns:a16="http://schemas.microsoft.com/office/drawing/2014/main" id="{31599E83-04B7-4CE3-8EC5-44FF3B597F09}"/>
                </a:ext>
              </a:extLst>
            </p:cNvPr>
            <p:cNvGrpSpPr>
              <a:grpSpLocks/>
            </p:cNvGrpSpPr>
            <p:nvPr/>
          </p:nvGrpSpPr>
          <p:grpSpPr bwMode="auto">
            <a:xfrm>
              <a:off x="8169846" y="1668136"/>
              <a:ext cx="2130094" cy="2070000"/>
              <a:chOff x="8044640" y="1762404"/>
              <a:chExt cx="2130094" cy="2070000"/>
            </a:xfrm>
          </p:grpSpPr>
          <p:pic>
            <p:nvPicPr>
              <p:cNvPr id="17420" name="图片 83">
                <a:extLst>
                  <a:ext uri="{FF2B5EF4-FFF2-40B4-BE49-F238E27FC236}">
                    <a16:creationId xmlns:a16="http://schemas.microsoft.com/office/drawing/2014/main" id="{5EE85FD3-063A-4546-B095-38DB8AC32E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4640" y="1762404"/>
                <a:ext cx="1507500" cy="20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1" name="组合 84">
                <a:extLst>
                  <a:ext uri="{FF2B5EF4-FFF2-40B4-BE49-F238E27FC236}">
                    <a16:creationId xmlns:a16="http://schemas.microsoft.com/office/drawing/2014/main" id="{EB42FB11-A736-4405-A6C7-202C6A01C904}"/>
                  </a:ext>
                </a:extLst>
              </p:cNvPr>
              <p:cNvGrpSpPr>
                <a:grpSpLocks/>
              </p:cNvGrpSpPr>
              <p:nvPr/>
            </p:nvGrpSpPr>
            <p:grpSpPr bwMode="auto">
              <a:xfrm>
                <a:off x="9311276" y="1941922"/>
                <a:ext cx="605848" cy="606786"/>
                <a:chOff x="4027488" y="1747838"/>
                <a:chExt cx="1025525" cy="1027113"/>
              </a:xfrm>
            </p:grpSpPr>
            <p:sp>
              <p:nvSpPr>
                <p:cNvPr id="17426" name="Oval 5">
                  <a:extLst>
                    <a:ext uri="{FF2B5EF4-FFF2-40B4-BE49-F238E27FC236}">
                      <a16:creationId xmlns:a16="http://schemas.microsoft.com/office/drawing/2014/main" id="{6C370368-2D55-4024-8C7A-35896FD2D7BC}"/>
                    </a:ext>
                  </a:extLst>
                </p:cNvPr>
                <p:cNvSpPr>
                  <a:spLocks noChangeArrowheads="1"/>
                </p:cNvSpPr>
                <p:nvPr/>
              </p:nvSpPr>
              <p:spPr bwMode="auto">
                <a:xfrm>
                  <a:off x="4027488" y="1747838"/>
                  <a:ext cx="1025525" cy="1027113"/>
                </a:xfrm>
                <a:prstGeom prst="ellipse">
                  <a:avLst/>
                </a:prstGeom>
                <a:solidFill>
                  <a:srgbClr val="FFA5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27" name="Freeform 6">
                  <a:extLst>
                    <a:ext uri="{FF2B5EF4-FFF2-40B4-BE49-F238E27FC236}">
                      <a16:creationId xmlns:a16="http://schemas.microsoft.com/office/drawing/2014/main" id="{67087F1F-6A28-470B-B811-8D37FE521E0F}"/>
                    </a:ext>
                  </a:extLst>
                </p:cNvPr>
                <p:cNvSpPr>
                  <a:spLocks noEditPoints="1"/>
                </p:cNvSpPr>
                <p:nvPr/>
              </p:nvSpPr>
              <p:spPr bwMode="auto">
                <a:xfrm>
                  <a:off x="4300538" y="1939925"/>
                  <a:ext cx="481013" cy="674688"/>
                </a:xfrm>
                <a:custGeom>
                  <a:avLst/>
                  <a:gdLst>
                    <a:gd name="T0" fmla="*/ 1621006235 w 127"/>
                    <a:gd name="T1" fmla="*/ 1206827313 h 178"/>
                    <a:gd name="T2" fmla="*/ 1018509046 w 127"/>
                    <a:gd name="T3" fmla="*/ 962590257 h 178"/>
                    <a:gd name="T4" fmla="*/ 1018509046 w 127"/>
                    <a:gd name="T5" fmla="*/ 531578336 h 178"/>
                    <a:gd name="T6" fmla="*/ 1133270416 w 127"/>
                    <a:gd name="T7" fmla="*/ 617779204 h 178"/>
                    <a:gd name="T8" fmla="*/ 1204994378 w 127"/>
                    <a:gd name="T9" fmla="*/ 761449844 h 178"/>
                    <a:gd name="T10" fmla="*/ 1750110882 w 127"/>
                    <a:gd name="T11" fmla="*/ 675248977 h 178"/>
                    <a:gd name="T12" fmla="*/ 1534935208 w 127"/>
                    <a:gd name="T13" fmla="*/ 301706828 h 178"/>
                    <a:gd name="T14" fmla="*/ 1018509046 w 127"/>
                    <a:gd name="T15" fmla="*/ 158036188 h 178"/>
                    <a:gd name="T16" fmla="*/ 1018509046 w 127"/>
                    <a:gd name="T17" fmla="*/ 0 h 178"/>
                    <a:gd name="T18" fmla="*/ 817676650 w 127"/>
                    <a:gd name="T19" fmla="*/ 0 h 178"/>
                    <a:gd name="T20" fmla="*/ 817676650 w 127"/>
                    <a:gd name="T21" fmla="*/ 158036188 h 178"/>
                    <a:gd name="T22" fmla="*/ 272560146 w 127"/>
                    <a:gd name="T23" fmla="*/ 344807262 h 178"/>
                    <a:gd name="T24" fmla="*/ 86071027 w 127"/>
                    <a:gd name="T25" fmla="*/ 790184731 h 178"/>
                    <a:gd name="T26" fmla="*/ 172142054 w 127"/>
                    <a:gd name="T27" fmla="*/ 1106257107 h 178"/>
                    <a:gd name="T28" fmla="*/ 387321515 w 127"/>
                    <a:gd name="T29" fmla="*/ 1293028181 h 178"/>
                    <a:gd name="T30" fmla="*/ 817676650 w 127"/>
                    <a:gd name="T31" fmla="*/ 1436698821 h 178"/>
                    <a:gd name="T32" fmla="*/ 817676650 w 127"/>
                    <a:gd name="T33" fmla="*/ 1968277157 h 178"/>
                    <a:gd name="T34" fmla="*/ 659877873 w 127"/>
                    <a:gd name="T35" fmla="*/ 1853341403 h 178"/>
                    <a:gd name="T36" fmla="*/ 588153911 w 127"/>
                    <a:gd name="T37" fmla="*/ 1637839233 h 178"/>
                    <a:gd name="T38" fmla="*/ 0 w 127"/>
                    <a:gd name="T39" fmla="*/ 1709670763 h 178"/>
                    <a:gd name="T40" fmla="*/ 71727750 w 127"/>
                    <a:gd name="T41" fmla="*/ 1953911610 h 178"/>
                    <a:gd name="T42" fmla="*/ 229522739 w 127"/>
                    <a:gd name="T43" fmla="*/ 2147483647 h 178"/>
                    <a:gd name="T44" fmla="*/ 459045477 w 127"/>
                    <a:gd name="T45" fmla="*/ 2147483647 h 178"/>
                    <a:gd name="T46" fmla="*/ 817676650 w 127"/>
                    <a:gd name="T47" fmla="*/ 2147483647 h 178"/>
                    <a:gd name="T48" fmla="*/ 817676650 w 127"/>
                    <a:gd name="T49" fmla="*/ 2147483647 h 178"/>
                    <a:gd name="T50" fmla="*/ 1018509046 w 127"/>
                    <a:gd name="T51" fmla="*/ 2147483647 h 178"/>
                    <a:gd name="T52" fmla="*/ 1018509046 w 127"/>
                    <a:gd name="T53" fmla="*/ 2147483647 h 178"/>
                    <a:gd name="T54" fmla="*/ 1334102812 w 127"/>
                    <a:gd name="T55" fmla="*/ 2147483647 h 178"/>
                    <a:gd name="T56" fmla="*/ 1563625550 w 127"/>
                    <a:gd name="T57" fmla="*/ 2147483647 h 178"/>
                    <a:gd name="T58" fmla="*/ 1750110882 w 127"/>
                    <a:gd name="T59" fmla="*/ 1953911610 h 178"/>
                    <a:gd name="T60" fmla="*/ 1821838631 w 127"/>
                    <a:gd name="T61" fmla="*/ 1666570329 h 178"/>
                    <a:gd name="T62" fmla="*/ 1621006235 w 127"/>
                    <a:gd name="T63" fmla="*/ 1206827313 h 178"/>
                    <a:gd name="T64" fmla="*/ 817676650 w 127"/>
                    <a:gd name="T65" fmla="*/ 905120485 h 178"/>
                    <a:gd name="T66" fmla="*/ 674224938 w 127"/>
                    <a:gd name="T67" fmla="*/ 833285165 h 178"/>
                    <a:gd name="T68" fmla="*/ 645534596 w 127"/>
                    <a:gd name="T69" fmla="*/ 718349411 h 178"/>
                    <a:gd name="T70" fmla="*/ 674224938 w 127"/>
                    <a:gd name="T71" fmla="*/ 603413656 h 178"/>
                    <a:gd name="T72" fmla="*/ 817676650 w 127"/>
                    <a:gd name="T73" fmla="*/ 531578336 h 178"/>
                    <a:gd name="T74" fmla="*/ 817676650 w 127"/>
                    <a:gd name="T75" fmla="*/ 905120485 h 178"/>
                    <a:gd name="T76" fmla="*/ 1204994378 w 127"/>
                    <a:gd name="T77" fmla="*/ 1882076289 h 178"/>
                    <a:gd name="T78" fmla="*/ 1018509046 w 127"/>
                    <a:gd name="T79" fmla="*/ 1982646496 h 178"/>
                    <a:gd name="T80" fmla="*/ 1018509046 w 127"/>
                    <a:gd name="T81" fmla="*/ 1508534141 h 178"/>
                    <a:gd name="T82" fmla="*/ 1219341442 w 127"/>
                    <a:gd name="T83" fmla="*/ 1609104347 h 178"/>
                    <a:gd name="T84" fmla="*/ 1262375062 w 127"/>
                    <a:gd name="T85" fmla="*/ 1738405649 h 178"/>
                    <a:gd name="T86" fmla="*/ 1204994378 w 127"/>
                    <a:gd name="T87" fmla="*/ 1882076289 h 1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7" h="178">
                      <a:moveTo>
                        <a:pt x="113" y="84"/>
                      </a:moveTo>
                      <a:cubicBezTo>
                        <a:pt x="106" y="78"/>
                        <a:pt x="92" y="72"/>
                        <a:pt x="71" y="67"/>
                      </a:cubicBezTo>
                      <a:cubicBezTo>
                        <a:pt x="71" y="37"/>
                        <a:pt x="71" y="37"/>
                        <a:pt x="71" y="37"/>
                      </a:cubicBezTo>
                      <a:cubicBezTo>
                        <a:pt x="75" y="39"/>
                        <a:pt x="78" y="41"/>
                        <a:pt x="79" y="43"/>
                      </a:cubicBezTo>
                      <a:cubicBezTo>
                        <a:pt x="81" y="45"/>
                        <a:pt x="82" y="48"/>
                        <a:pt x="84" y="53"/>
                      </a:cubicBezTo>
                      <a:cubicBezTo>
                        <a:pt x="122" y="47"/>
                        <a:pt x="122" y="47"/>
                        <a:pt x="122" y="47"/>
                      </a:cubicBezTo>
                      <a:cubicBezTo>
                        <a:pt x="120" y="36"/>
                        <a:pt x="115" y="28"/>
                        <a:pt x="107" y="21"/>
                      </a:cubicBezTo>
                      <a:cubicBezTo>
                        <a:pt x="98" y="15"/>
                        <a:pt x="87" y="11"/>
                        <a:pt x="71" y="11"/>
                      </a:cubicBezTo>
                      <a:cubicBezTo>
                        <a:pt x="71" y="0"/>
                        <a:pt x="71" y="0"/>
                        <a:pt x="71" y="0"/>
                      </a:cubicBezTo>
                      <a:cubicBezTo>
                        <a:pt x="57" y="0"/>
                        <a:pt x="57" y="0"/>
                        <a:pt x="57" y="0"/>
                      </a:cubicBezTo>
                      <a:cubicBezTo>
                        <a:pt x="57" y="11"/>
                        <a:pt x="57" y="11"/>
                        <a:pt x="57" y="11"/>
                      </a:cubicBezTo>
                      <a:cubicBezTo>
                        <a:pt x="40" y="11"/>
                        <a:pt x="27" y="16"/>
                        <a:pt x="19" y="24"/>
                      </a:cubicBezTo>
                      <a:cubicBezTo>
                        <a:pt x="10" y="32"/>
                        <a:pt x="6" y="42"/>
                        <a:pt x="6" y="55"/>
                      </a:cubicBezTo>
                      <a:cubicBezTo>
                        <a:pt x="6" y="63"/>
                        <a:pt x="8" y="71"/>
                        <a:pt x="12" y="77"/>
                      </a:cubicBezTo>
                      <a:cubicBezTo>
                        <a:pt x="16" y="83"/>
                        <a:pt x="21" y="88"/>
                        <a:pt x="27" y="90"/>
                      </a:cubicBezTo>
                      <a:cubicBezTo>
                        <a:pt x="33" y="93"/>
                        <a:pt x="43" y="97"/>
                        <a:pt x="57" y="100"/>
                      </a:cubicBezTo>
                      <a:cubicBezTo>
                        <a:pt x="57" y="137"/>
                        <a:pt x="57" y="137"/>
                        <a:pt x="57" y="137"/>
                      </a:cubicBezTo>
                      <a:cubicBezTo>
                        <a:pt x="52" y="134"/>
                        <a:pt x="48" y="132"/>
                        <a:pt x="46" y="129"/>
                      </a:cubicBezTo>
                      <a:cubicBezTo>
                        <a:pt x="44" y="126"/>
                        <a:pt x="42" y="121"/>
                        <a:pt x="41" y="114"/>
                      </a:cubicBezTo>
                      <a:cubicBezTo>
                        <a:pt x="0" y="119"/>
                        <a:pt x="0" y="119"/>
                        <a:pt x="0" y="119"/>
                      </a:cubicBezTo>
                      <a:cubicBezTo>
                        <a:pt x="1" y="126"/>
                        <a:pt x="3" y="131"/>
                        <a:pt x="5" y="136"/>
                      </a:cubicBezTo>
                      <a:cubicBezTo>
                        <a:pt x="8" y="141"/>
                        <a:pt x="11" y="145"/>
                        <a:pt x="16" y="150"/>
                      </a:cubicBezTo>
                      <a:cubicBezTo>
                        <a:pt x="20" y="154"/>
                        <a:pt x="26" y="157"/>
                        <a:pt x="32" y="159"/>
                      </a:cubicBezTo>
                      <a:cubicBezTo>
                        <a:pt x="38" y="162"/>
                        <a:pt x="46" y="163"/>
                        <a:pt x="57" y="164"/>
                      </a:cubicBezTo>
                      <a:cubicBezTo>
                        <a:pt x="57" y="178"/>
                        <a:pt x="57" y="178"/>
                        <a:pt x="57" y="178"/>
                      </a:cubicBezTo>
                      <a:cubicBezTo>
                        <a:pt x="71" y="178"/>
                        <a:pt x="71" y="178"/>
                        <a:pt x="71" y="178"/>
                      </a:cubicBezTo>
                      <a:cubicBezTo>
                        <a:pt x="71" y="164"/>
                        <a:pt x="71" y="164"/>
                        <a:pt x="71" y="164"/>
                      </a:cubicBezTo>
                      <a:cubicBezTo>
                        <a:pt x="80" y="164"/>
                        <a:pt x="87" y="163"/>
                        <a:pt x="93" y="161"/>
                      </a:cubicBezTo>
                      <a:cubicBezTo>
                        <a:pt x="99" y="159"/>
                        <a:pt x="104" y="156"/>
                        <a:pt x="109" y="152"/>
                      </a:cubicBezTo>
                      <a:cubicBezTo>
                        <a:pt x="114" y="148"/>
                        <a:pt x="119" y="143"/>
                        <a:pt x="122" y="136"/>
                      </a:cubicBezTo>
                      <a:cubicBezTo>
                        <a:pt x="125" y="130"/>
                        <a:pt x="127" y="123"/>
                        <a:pt x="127" y="116"/>
                      </a:cubicBezTo>
                      <a:cubicBezTo>
                        <a:pt x="127" y="103"/>
                        <a:pt x="122" y="93"/>
                        <a:pt x="113" y="84"/>
                      </a:cubicBezTo>
                      <a:close/>
                      <a:moveTo>
                        <a:pt x="57" y="63"/>
                      </a:moveTo>
                      <a:cubicBezTo>
                        <a:pt x="52" y="62"/>
                        <a:pt x="49" y="60"/>
                        <a:pt x="47" y="58"/>
                      </a:cubicBezTo>
                      <a:cubicBezTo>
                        <a:pt x="46" y="55"/>
                        <a:pt x="45" y="53"/>
                        <a:pt x="45" y="50"/>
                      </a:cubicBezTo>
                      <a:cubicBezTo>
                        <a:pt x="45" y="47"/>
                        <a:pt x="46" y="44"/>
                        <a:pt x="47" y="42"/>
                      </a:cubicBezTo>
                      <a:cubicBezTo>
                        <a:pt x="49" y="40"/>
                        <a:pt x="52" y="38"/>
                        <a:pt x="57" y="37"/>
                      </a:cubicBezTo>
                      <a:lnTo>
                        <a:pt x="57" y="63"/>
                      </a:lnTo>
                      <a:close/>
                      <a:moveTo>
                        <a:pt x="84" y="131"/>
                      </a:moveTo>
                      <a:cubicBezTo>
                        <a:pt x="82" y="134"/>
                        <a:pt x="77" y="136"/>
                        <a:pt x="71" y="138"/>
                      </a:cubicBezTo>
                      <a:cubicBezTo>
                        <a:pt x="71" y="105"/>
                        <a:pt x="71" y="105"/>
                        <a:pt x="71" y="105"/>
                      </a:cubicBezTo>
                      <a:cubicBezTo>
                        <a:pt x="78" y="107"/>
                        <a:pt x="83" y="110"/>
                        <a:pt x="85" y="112"/>
                      </a:cubicBezTo>
                      <a:cubicBezTo>
                        <a:pt x="87" y="115"/>
                        <a:pt x="88" y="118"/>
                        <a:pt x="88" y="121"/>
                      </a:cubicBezTo>
                      <a:cubicBezTo>
                        <a:pt x="88" y="125"/>
                        <a:pt x="87" y="128"/>
                        <a:pt x="84" y="131"/>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7422" name="组合 85">
                <a:extLst>
                  <a:ext uri="{FF2B5EF4-FFF2-40B4-BE49-F238E27FC236}">
                    <a16:creationId xmlns:a16="http://schemas.microsoft.com/office/drawing/2014/main" id="{7A88E82D-6324-4131-87B5-FFF25A4FA14E}"/>
                  </a:ext>
                </a:extLst>
              </p:cNvPr>
              <p:cNvGrpSpPr>
                <a:grpSpLocks/>
              </p:cNvGrpSpPr>
              <p:nvPr/>
            </p:nvGrpSpPr>
            <p:grpSpPr bwMode="auto">
              <a:xfrm>
                <a:off x="9376222" y="2761378"/>
                <a:ext cx="798512" cy="795337"/>
                <a:chOff x="3481388" y="1366838"/>
                <a:chExt cx="798512" cy="795337"/>
              </a:xfrm>
            </p:grpSpPr>
            <p:sp>
              <p:nvSpPr>
                <p:cNvPr id="17423" name="Oval 10">
                  <a:extLst>
                    <a:ext uri="{FF2B5EF4-FFF2-40B4-BE49-F238E27FC236}">
                      <a16:creationId xmlns:a16="http://schemas.microsoft.com/office/drawing/2014/main" id="{CEF03DAC-3D6C-4B0E-88C8-BE0B41DAF028}"/>
                    </a:ext>
                  </a:extLst>
                </p:cNvPr>
                <p:cNvSpPr>
                  <a:spLocks noChangeArrowheads="1"/>
                </p:cNvSpPr>
                <p:nvPr/>
              </p:nvSpPr>
              <p:spPr bwMode="auto">
                <a:xfrm>
                  <a:off x="3481388" y="1366838"/>
                  <a:ext cx="798512" cy="795337"/>
                </a:xfrm>
                <a:prstGeom prst="ellipse">
                  <a:avLst/>
                </a:pr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24" name="Oval 11">
                  <a:extLst>
                    <a:ext uri="{FF2B5EF4-FFF2-40B4-BE49-F238E27FC236}">
                      <a16:creationId xmlns:a16="http://schemas.microsoft.com/office/drawing/2014/main" id="{F8C4B297-D7DA-42B1-84E6-3202EC2624C1}"/>
                    </a:ext>
                  </a:extLst>
                </p:cNvPr>
                <p:cNvSpPr>
                  <a:spLocks noChangeArrowheads="1"/>
                </p:cNvSpPr>
                <p:nvPr/>
              </p:nvSpPr>
              <p:spPr bwMode="auto">
                <a:xfrm>
                  <a:off x="3481388" y="1366838"/>
                  <a:ext cx="798512" cy="795337"/>
                </a:xfrm>
                <a:prstGeom prst="ellipse">
                  <a:avLst/>
                </a:pr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25" name="Freeform 12">
                  <a:extLst>
                    <a:ext uri="{FF2B5EF4-FFF2-40B4-BE49-F238E27FC236}">
                      <a16:creationId xmlns:a16="http://schemas.microsoft.com/office/drawing/2014/main" id="{104B8769-81F5-42E2-A91F-30C3EA7D4D6A}"/>
                    </a:ext>
                  </a:extLst>
                </p:cNvPr>
                <p:cNvSpPr>
                  <a:spLocks/>
                </p:cNvSpPr>
                <p:nvPr/>
              </p:nvSpPr>
              <p:spPr bwMode="auto">
                <a:xfrm>
                  <a:off x="3614738" y="1511300"/>
                  <a:ext cx="425450" cy="495300"/>
                </a:xfrm>
                <a:custGeom>
                  <a:avLst/>
                  <a:gdLst>
                    <a:gd name="T0" fmla="*/ 0 w 112"/>
                    <a:gd name="T1" fmla="*/ 1233868500 h 130"/>
                    <a:gd name="T2" fmla="*/ 230878800 w 112"/>
                    <a:gd name="T3" fmla="*/ 1233868500 h 130"/>
                    <a:gd name="T4" fmla="*/ 490612226 w 112"/>
                    <a:gd name="T5" fmla="*/ 1683867600 h 130"/>
                    <a:gd name="T6" fmla="*/ 1139955288 w 112"/>
                    <a:gd name="T7" fmla="*/ 1887093000 h 130"/>
                    <a:gd name="T8" fmla="*/ 1616140201 w 112"/>
                    <a:gd name="T9" fmla="*/ 1756448100 h 130"/>
                    <a:gd name="T10" fmla="*/ 1616140201 w 112"/>
                    <a:gd name="T11" fmla="*/ 1291932900 h 130"/>
                    <a:gd name="T12" fmla="*/ 1111096863 w 112"/>
                    <a:gd name="T13" fmla="*/ 1466126100 h 130"/>
                    <a:gd name="T14" fmla="*/ 793638988 w 112"/>
                    <a:gd name="T15" fmla="*/ 1233868500 h 130"/>
                    <a:gd name="T16" fmla="*/ 1168817513 w 112"/>
                    <a:gd name="T17" fmla="*/ 1233868500 h 130"/>
                    <a:gd name="T18" fmla="*/ 1226534363 w 112"/>
                    <a:gd name="T19" fmla="*/ 1001610900 h 130"/>
                    <a:gd name="T20" fmla="*/ 764780563 w 112"/>
                    <a:gd name="T21" fmla="*/ 1001610900 h 130"/>
                    <a:gd name="T22" fmla="*/ 764780563 w 112"/>
                    <a:gd name="T23" fmla="*/ 943546500 h 130"/>
                    <a:gd name="T24" fmla="*/ 764780563 w 112"/>
                    <a:gd name="T25" fmla="*/ 870966000 h 130"/>
                    <a:gd name="T26" fmla="*/ 1197675938 w 112"/>
                    <a:gd name="T27" fmla="*/ 870966000 h 130"/>
                    <a:gd name="T28" fmla="*/ 1255392789 w 112"/>
                    <a:gd name="T29" fmla="*/ 638708400 h 130"/>
                    <a:gd name="T30" fmla="*/ 808070100 w 112"/>
                    <a:gd name="T31" fmla="*/ 638708400 h 130"/>
                    <a:gd name="T32" fmla="*/ 1125527975 w 112"/>
                    <a:gd name="T33" fmla="*/ 420966900 h 130"/>
                    <a:gd name="T34" fmla="*/ 1486271588 w 112"/>
                    <a:gd name="T35" fmla="*/ 580644000 h 130"/>
                    <a:gd name="T36" fmla="*/ 1601709089 w 112"/>
                    <a:gd name="T37" fmla="*/ 130644900 h 130"/>
                    <a:gd name="T38" fmla="*/ 1111096863 w 112"/>
                    <a:gd name="T39" fmla="*/ 0 h 130"/>
                    <a:gd name="T40" fmla="*/ 230878800 w 112"/>
                    <a:gd name="T41" fmla="*/ 638708400 h 130"/>
                    <a:gd name="T42" fmla="*/ 101010187 w 112"/>
                    <a:gd name="T43" fmla="*/ 638708400 h 130"/>
                    <a:gd name="T44" fmla="*/ 43289538 w 112"/>
                    <a:gd name="T45" fmla="*/ 870966000 h 130"/>
                    <a:gd name="T46" fmla="*/ 202016575 w 112"/>
                    <a:gd name="T47" fmla="*/ 870966000 h 130"/>
                    <a:gd name="T48" fmla="*/ 202016575 w 112"/>
                    <a:gd name="T49" fmla="*/ 943546500 h 130"/>
                    <a:gd name="T50" fmla="*/ 202016575 w 112"/>
                    <a:gd name="T51" fmla="*/ 1001610900 h 130"/>
                    <a:gd name="T52" fmla="*/ 72147963 w 112"/>
                    <a:gd name="T53" fmla="*/ 1001610900 h 130"/>
                    <a:gd name="T54" fmla="*/ 0 w 112"/>
                    <a:gd name="T55" fmla="*/ 1233868500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2" h="130">
                      <a:moveTo>
                        <a:pt x="0" y="85"/>
                      </a:moveTo>
                      <a:cubicBezTo>
                        <a:pt x="16" y="85"/>
                        <a:pt x="16" y="85"/>
                        <a:pt x="16" y="85"/>
                      </a:cubicBezTo>
                      <a:cubicBezTo>
                        <a:pt x="18" y="96"/>
                        <a:pt x="24" y="107"/>
                        <a:pt x="34" y="116"/>
                      </a:cubicBezTo>
                      <a:cubicBezTo>
                        <a:pt x="44" y="125"/>
                        <a:pt x="59" y="130"/>
                        <a:pt x="79" y="130"/>
                      </a:cubicBezTo>
                      <a:cubicBezTo>
                        <a:pt x="92" y="130"/>
                        <a:pt x="103" y="127"/>
                        <a:pt x="112" y="121"/>
                      </a:cubicBezTo>
                      <a:cubicBezTo>
                        <a:pt x="112" y="89"/>
                        <a:pt x="112" y="89"/>
                        <a:pt x="112" y="89"/>
                      </a:cubicBezTo>
                      <a:cubicBezTo>
                        <a:pt x="101" y="97"/>
                        <a:pt x="89" y="101"/>
                        <a:pt x="77" y="101"/>
                      </a:cubicBezTo>
                      <a:cubicBezTo>
                        <a:pt x="66" y="101"/>
                        <a:pt x="58" y="96"/>
                        <a:pt x="55" y="85"/>
                      </a:cubicBezTo>
                      <a:cubicBezTo>
                        <a:pt x="81" y="85"/>
                        <a:pt x="81" y="85"/>
                        <a:pt x="81" y="85"/>
                      </a:cubicBezTo>
                      <a:cubicBezTo>
                        <a:pt x="85" y="69"/>
                        <a:pt x="85" y="69"/>
                        <a:pt x="85" y="69"/>
                      </a:cubicBezTo>
                      <a:cubicBezTo>
                        <a:pt x="53" y="69"/>
                        <a:pt x="53" y="69"/>
                        <a:pt x="53" y="69"/>
                      </a:cubicBezTo>
                      <a:cubicBezTo>
                        <a:pt x="53" y="65"/>
                        <a:pt x="53" y="65"/>
                        <a:pt x="53" y="65"/>
                      </a:cubicBezTo>
                      <a:cubicBezTo>
                        <a:pt x="53" y="63"/>
                        <a:pt x="53" y="61"/>
                        <a:pt x="53" y="60"/>
                      </a:cubicBezTo>
                      <a:cubicBezTo>
                        <a:pt x="83" y="60"/>
                        <a:pt x="83" y="60"/>
                        <a:pt x="83" y="60"/>
                      </a:cubicBezTo>
                      <a:cubicBezTo>
                        <a:pt x="87" y="44"/>
                        <a:pt x="87" y="44"/>
                        <a:pt x="87" y="44"/>
                      </a:cubicBezTo>
                      <a:cubicBezTo>
                        <a:pt x="56" y="44"/>
                        <a:pt x="56" y="44"/>
                        <a:pt x="56" y="44"/>
                      </a:cubicBezTo>
                      <a:cubicBezTo>
                        <a:pt x="60" y="34"/>
                        <a:pt x="67" y="29"/>
                        <a:pt x="78" y="29"/>
                      </a:cubicBezTo>
                      <a:cubicBezTo>
                        <a:pt x="87" y="29"/>
                        <a:pt x="95" y="33"/>
                        <a:pt x="103" y="40"/>
                      </a:cubicBezTo>
                      <a:cubicBezTo>
                        <a:pt x="111" y="9"/>
                        <a:pt x="111" y="9"/>
                        <a:pt x="111" y="9"/>
                      </a:cubicBezTo>
                      <a:cubicBezTo>
                        <a:pt x="99" y="3"/>
                        <a:pt x="88" y="0"/>
                        <a:pt x="77" y="0"/>
                      </a:cubicBezTo>
                      <a:cubicBezTo>
                        <a:pt x="44" y="0"/>
                        <a:pt x="23" y="15"/>
                        <a:pt x="16" y="44"/>
                      </a:cubicBezTo>
                      <a:cubicBezTo>
                        <a:pt x="7" y="44"/>
                        <a:pt x="7" y="44"/>
                        <a:pt x="7" y="44"/>
                      </a:cubicBezTo>
                      <a:cubicBezTo>
                        <a:pt x="3" y="60"/>
                        <a:pt x="3" y="60"/>
                        <a:pt x="3" y="60"/>
                      </a:cubicBezTo>
                      <a:cubicBezTo>
                        <a:pt x="14" y="60"/>
                        <a:pt x="14" y="60"/>
                        <a:pt x="14" y="60"/>
                      </a:cubicBezTo>
                      <a:cubicBezTo>
                        <a:pt x="14" y="61"/>
                        <a:pt x="14" y="63"/>
                        <a:pt x="14" y="65"/>
                      </a:cubicBezTo>
                      <a:cubicBezTo>
                        <a:pt x="14" y="67"/>
                        <a:pt x="14" y="68"/>
                        <a:pt x="14" y="69"/>
                      </a:cubicBezTo>
                      <a:cubicBezTo>
                        <a:pt x="5" y="69"/>
                        <a:pt x="5" y="69"/>
                        <a:pt x="5" y="69"/>
                      </a:cubicBezTo>
                      <a:lnTo>
                        <a:pt x="0" y="85"/>
                      </a:ln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17417" name="组合 80">
              <a:extLst>
                <a:ext uri="{FF2B5EF4-FFF2-40B4-BE49-F238E27FC236}">
                  <a16:creationId xmlns:a16="http://schemas.microsoft.com/office/drawing/2014/main" id="{006BDBCF-B35A-495B-ADCB-92A9FE5D8C12}"/>
                </a:ext>
              </a:extLst>
            </p:cNvPr>
            <p:cNvGrpSpPr>
              <a:grpSpLocks/>
            </p:cNvGrpSpPr>
            <p:nvPr/>
          </p:nvGrpSpPr>
          <p:grpSpPr bwMode="auto">
            <a:xfrm>
              <a:off x="10025304" y="3800720"/>
              <a:ext cx="407763" cy="407022"/>
              <a:chOff x="4189413" y="2519363"/>
              <a:chExt cx="873125" cy="871538"/>
            </a:xfrm>
          </p:grpSpPr>
          <p:sp>
            <p:nvSpPr>
              <p:cNvPr id="17418" name="Oval 16">
                <a:extLst>
                  <a:ext uri="{FF2B5EF4-FFF2-40B4-BE49-F238E27FC236}">
                    <a16:creationId xmlns:a16="http://schemas.microsoft.com/office/drawing/2014/main" id="{CF37558E-9691-4AAB-8692-7C895782BC9B}"/>
                  </a:ext>
                </a:extLst>
              </p:cNvPr>
              <p:cNvSpPr>
                <a:spLocks noChangeArrowheads="1"/>
              </p:cNvSpPr>
              <p:nvPr/>
            </p:nvSpPr>
            <p:spPr bwMode="auto">
              <a:xfrm>
                <a:off x="4189413" y="2519363"/>
                <a:ext cx="873125" cy="871538"/>
              </a:xfrm>
              <a:prstGeom prst="ellipse">
                <a:avLst/>
              </a:prstGeom>
              <a:solidFill>
                <a:srgbClr val="FFA5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19" name="Freeform 17">
                <a:extLst>
                  <a:ext uri="{FF2B5EF4-FFF2-40B4-BE49-F238E27FC236}">
                    <a16:creationId xmlns:a16="http://schemas.microsoft.com/office/drawing/2014/main" id="{7F1EB64A-D960-4AC2-B859-4F5C8E7118B6}"/>
                  </a:ext>
                </a:extLst>
              </p:cNvPr>
              <p:cNvSpPr>
                <a:spLocks/>
              </p:cNvSpPr>
              <p:nvPr/>
            </p:nvSpPr>
            <p:spPr bwMode="auto">
              <a:xfrm>
                <a:off x="4427538" y="2692400"/>
                <a:ext cx="392113" cy="479425"/>
              </a:xfrm>
              <a:custGeom>
                <a:avLst/>
                <a:gdLst>
                  <a:gd name="T0" fmla="*/ 0 w 103"/>
                  <a:gd name="T1" fmla="*/ 1476727929 h 126"/>
                  <a:gd name="T2" fmla="*/ 144925726 w 103"/>
                  <a:gd name="T3" fmla="*/ 1824193100 h 126"/>
                  <a:gd name="T4" fmla="*/ 492748992 w 103"/>
                  <a:gd name="T5" fmla="*/ 1722847982 h 126"/>
                  <a:gd name="T6" fmla="*/ 594199665 w 103"/>
                  <a:gd name="T7" fmla="*/ 1722847982 h 126"/>
                  <a:gd name="T8" fmla="*/ 826083111 w 103"/>
                  <a:gd name="T9" fmla="*/ 1780759478 h 126"/>
                  <a:gd name="T10" fmla="*/ 1086948657 w 103"/>
                  <a:gd name="T11" fmla="*/ 1824193100 h 126"/>
                  <a:gd name="T12" fmla="*/ 1289846196 w 103"/>
                  <a:gd name="T13" fmla="*/ 1809715226 h 126"/>
                  <a:gd name="T14" fmla="*/ 1492743736 w 103"/>
                  <a:gd name="T15" fmla="*/ 1722847982 h 126"/>
                  <a:gd name="T16" fmla="*/ 1333325056 w 103"/>
                  <a:gd name="T17" fmla="*/ 1360904937 h 126"/>
                  <a:gd name="T18" fmla="*/ 1202892283 w 103"/>
                  <a:gd name="T19" fmla="*/ 1404338559 h 126"/>
                  <a:gd name="T20" fmla="*/ 1086948657 w 103"/>
                  <a:gd name="T21" fmla="*/ 1418816433 h 126"/>
                  <a:gd name="T22" fmla="*/ 869558164 w 103"/>
                  <a:gd name="T23" fmla="*/ 1389860685 h 126"/>
                  <a:gd name="T24" fmla="*/ 710139485 w 103"/>
                  <a:gd name="T25" fmla="*/ 1360904937 h 126"/>
                  <a:gd name="T26" fmla="*/ 594199665 w 103"/>
                  <a:gd name="T27" fmla="*/ 1375382811 h 126"/>
                  <a:gd name="T28" fmla="*/ 681153578 w 103"/>
                  <a:gd name="T29" fmla="*/ 1245085750 h 126"/>
                  <a:gd name="T30" fmla="*/ 710139485 w 103"/>
                  <a:gd name="T31" fmla="*/ 1071351262 h 126"/>
                  <a:gd name="T32" fmla="*/ 1043469797 w 103"/>
                  <a:gd name="T33" fmla="*/ 1071351262 h 126"/>
                  <a:gd name="T34" fmla="*/ 1043469797 w 103"/>
                  <a:gd name="T35" fmla="*/ 781797587 h 126"/>
                  <a:gd name="T36" fmla="*/ 681153578 w 103"/>
                  <a:gd name="T37" fmla="*/ 781797587 h 126"/>
                  <a:gd name="T38" fmla="*/ 623185572 w 103"/>
                  <a:gd name="T39" fmla="*/ 579107350 h 126"/>
                  <a:gd name="T40" fmla="*/ 608692618 w 103"/>
                  <a:gd name="T41" fmla="*/ 492243911 h 126"/>
                  <a:gd name="T42" fmla="*/ 652171478 w 103"/>
                  <a:gd name="T43" fmla="*/ 361943045 h 126"/>
                  <a:gd name="T44" fmla="*/ 768111298 w 103"/>
                  <a:gd name="T45" fmla="*/ 318509423 h 126"/>
                  <a:gd name="T46" fmla="*/ 869558164 w 103"/>
                  <a:gd name="T47" fmla="*/ 361943045 h 126"/>
                  <a:gd name="T48" fmla="*/ 942022931 w 103"/>
                  <a:gd name="T49" fmla="*/ 535677533 h 126"/>
                  <a:gd name="T50" fmla="*/ 1405786016 w 103"/>
                  <a:gd name="T51" fmla="*/ 463288163 h 126"/>
                  <a:gd name="T52" fmla="*/ 1289846196 w 103"/>
                  <a:gd name="T53" fmla="*/ 202686431 h 126"/>
                  <a:gd name="T54" fmla="*/ 1086948657 w 103"/>
                  <a:gd name="T55" fmla="*/ 43433622 h 126"/>
                  <a:gd name="T56" fmla="*/ 753618344 w 103"/>
                  <a:gd name="T57" fmla="*/ 0 h 126"/>
                  <a:gd name="T58" fmla="*/ 405795079 w 103"/>
                  <a:gd name="T59" fmla="*/ 57911496 h 126"/>
                  <a:gd name="T60" fmla="*/ 202897539 w 103"/>
                  <a:gd name="T61" fmla="*/ 231642179 h 126"/>
                  <a:gd name="T62" fmla="*/ 115939820 w 103"/>
                  <a:gd name="T63" fmla="*/ 506721785 h 126"/>
                  <a:gd name="T64" fmla="*/ 115939820 w 103"/>
                  <a:gd name="T65" fmla="*/ 593585224 h 126"/>
                  <a:gd name="T66" fmla="*/ 173911633 w 103"/>
                  <a:gd name="T67" fmla="*/ 781797587 h 126"/>
                  <a:gd name="T68" fmla="*/ 0 w 103"/>
                  <a:gd name="T69" fmla="*/ 781797587 h 126"/>
                  <a:gd name="T70" fmla="*/ 0 w 103"/>
                  <a:gd name="T71" fmla="*/ 1071351262 h 126"/>
                  <a:gd name="T72" fmla="*/ 246376399 w 103"/>
                  <a:gd name="T73" fmla="*/ 1071351262 h 126"/>
                  <a:gd name="T74" fmla="*/ 246376399 w 103"/>
                  <a:gd name="T75" fmla="*/ 1114784884 h 126"/>
                  <a:gd name="T76" fmla="*/ 0 w 103"/>
                  <a:gd name="T77" fmla="*/ 1476727929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26">
                    <a:moveTo>
                      <a:pt x="0" y="102"/>
                    </a:moveTo>
                    <a:cubicBezTo>
                      <a:pt x="10" y="126"/>
                      <a:pt x="10" y="126"/>
                      <a:pt x="10" y="126"/>
                    </a:cubicBezTo>
                    <a:cubicBezTo>
                      <a:pt x="19" y="121"/>
                      <a:pt x="27" y="119"/>
                      <a:pt x="34" y="119"/>
                    </a:cubicBezTo>
                    <a:cubicBezTo>
                      <a:pt x="37" y="119"/>
                      <a:pt x="39" y="119"/>
                      <a:pt x="41" y="119"/>
                    </a:cubicBezTo>
                    <a:cubicBezTo>
                      <a:pt x="43" y="120"/>
                      <a:pt x="49" y="121"/>
                      <a:pt x="57" y="123"/>
                    </a:cubicBezTo>
                    <a:cubicBezTo>
                      <a:pt x="64" y="125"/>
                      <a:pt x="70" y="126"/>
                      <a:pt x="75" y="126"/>
                    </a:cubicBezTo>
                    <a:cubicBezTo>
                      <a:pt x="80" y="126"/>
                      <a:pt x="85" y="126"/>
                      <a:pt x="89" y="125"/>
                    </a:cubicBezTo>
                    <a:cubicBezTo>
                      <a:pt x="93" y="123"/>
                      <a:pt x="98" y="122"/>
                      <a:pt x="103" y="119"/>
                    </a:cubicBezTo>
                    <a:cubicBezTo>
                      <a:pt x="92" y="94"/>
                      <a:pt x="92" y="94"/>
                      <a:pt x="92" y="94"/>
                    </a:cubicBezTo>
                    <a:cubicBezTo>
                      <a:pt x="88" y="96"/>
                      <a:pt x="85" y="97"/>
                      <a:pt x="83" y="97"/>
                    </a:cubicBezTo>
                    <a:cubicBezTo>
                      <a:pt x="81" y="98"/>
                      <a:pt x="78" y="98"/>
                      <a:pt x="75" y="98"/>
                    </a:cubicBezTo>
                    <a:cubicBezTo>
                      <a:pt x="71" y="98"/>
                      <a:pt x="66" y="97"/>
                      <a:pt x="60" y="96"/>
                    </a:cubicBezTo>
                    <a:cubicBezTo>
                      <a:pt x="56" y="95"/>
                      <a:pt x="52" y="94"/>
                      <a:pt x="49" y="94"/>
                    </a:cubicBezTo>
                    <a:cubicBezTo>
                      <a:pt x="47" y="94"/>
                      <a:pt x="44" y="95"/>
                      <a:pt x="41" y="95"/>
                    </a:cubicBezTo>
                    <a:cubicBezTo>
                      <a:pt x="44" y="92"/>
                      <a:pt x="46" y="89"/>
                      <a:pt x="47" y="86"/>
                    </a:cubicBezTo>
                    <a:cubicBezTo>
                      <a:pt x="48" y="83"/>
                      <a:pt x="49" y="78"/>
                      <a:pt x="49" y="74"/>
                    </a:cubicBezTo>
                    <a:cubicBezTo>
                      <a:pt x="72" y="74"/>
                      <a:pt x="72" y="74"/>
                      <a:pt x="72" y="74"/>
                    </a:cubicBezTo>
                    <a:cubicBezTo>
                      <a:pt x="72" y="54"/>
                      <a:pt x="72" y="54"/>
                      <a:pt x="72" y="54"/>
                    </a:cubicBezTo>
                    <a:cubicBezTo>
                      <a:pt x="47" y="54"/>
                      <a:pt x="47" y="54"/>
                      <a:pt x="47" y="54"/>
                    </a:cubicBezTo>
                    <a:cubicBezTo>
                      <a:pt x="44" y="47"/>
                      <a:pt x="43" y="42"/>
                      <a:pt x="43" y="40"/>
                    </a:cubicBezTo>
                    <a:cubicBezTo>
                      <a:pt x="42" y="38"/>
                      <a:pt x="42" y="36"/>
                      <a:pt x="42" y="34"/>
                    </a:cubicBezTo>
                    <a:cubicBezTo>
                      <a:pt x="42" y="30"/>
                      <a:pt x="43" y="27"/>
                      <a:pt x="45" y="25"/>
                    </a:cubicBezTo>
                    <a:cubicBezTo>
                      <a:pt x="47" y="23"/>
                      <a:pt x="50" y="22"/>
                      <a:pt x="53" y="22"/>
                    </a:cubicBezTo>
                    <a:cubicBezTo>
                      <a:pt x="55" y="22"/>
                      <a:pt x="58" y="23"/>
                      <a:pt x="60" y="25"/>
                    </a:cubicBezTo>
                    <a:cubicBezTo>
                      <a:pt x="62" y="27"/>
                      <a:pt x="64" y="31"/>
                      <a:pt x="65" y="37"/>
                    </a:cubicBezTo>
                    <a:cubicBezTo>
                      <a:pt x="97" y="32"/>
                      <a:pt x="97" y="32"/>
                      <a:pt x="97" y="32"/>
                    </a:cubicBezTo>
                    <a:cubicBezTo>
                      <a:pt x="96" y="25"/>
                      <a:pt x="93" y="19"/>
                      <a:pt x="89" y="14"/>
                    </a:cubicBezTo>
                    <a:cubicBezTo>
                      <a:pt x="86" y="9"/>
                      <a:pt x="81" y="5"/>
                      <a:pt x="75" y="3"/>
                    </a:cubicBezTo>
                    <a:cubicBezTo>
                      <a:pt x="70" y="1"/>
                      <a:pt x="62" y="0"/>
                      <a:pt x="52" y="0"/>
                    </a:cubicBezTo>
                    <a:cubicBezTo>
                      <a:pt x="42" y="0"/>
                      <a:pt x="34" y="1"/>
                      <a:pt x="28" y="4"/>
                    </a:cubicBezTo>
                    <a:cubicBezTo>
                      <a:pt x="22" y="6"/>
                      <a:pt x="17" y="10"/>
                      <a:pt x="14" y="16"/>
                    </a:cubicBezTo>
                    <a:cubicBezTo>
                      <a:pt x="10" y="21"/>
                      <a:pt x="8" y="28"/>
                      <a:pt x="8" y="35"/>
                    </a:cubicBezTo>
                    <a:cubicBezTo>
                      <a:pt x="8" y="37"/>
                      <a:pt x="8" y="39"/>
                      <a:pt x="8" y="41"/>
                    </a:cubicBezTo>
                    <a:cubicBezTo>
                      <a:pt x="9" y="42"/>
                      <a:pt x="10" y="46"/>
                      <a:pt x="12" y="54"/>
                    </a:cubicBezTo>
                    <a:cubicBezTo>
                      <a:pt x="0" y="54"/>
                      <a:pt x="0" y="54"/>
                      <a:pt x="0" y="54"/>
                    </a:cubicBezTo>
                    <a:cubicBezTo>
                      <a:pt x="0" y="74"/>
                      <a:pt x="0" y="74"/>
                      <a:pt x="0" y="74"/>
                    </a:cubicBezTo>
                    <a:cubicBezTo>
                      <a:pt x="17" y="74"/>
                      <a:pt x="17" y="74"/>
                      <a:pt x="17" y="74"/>
                    </a:cubicBezTo>
                    <a:cubicBezTo>
                      <a:pt x="17" y="76"/>
                      <a:pt x="17" y="77"/>
                      <a:pt x="17" y="77"/>
                    </a:cubicBezTo>
                    <a:cubicBezTo>
                      <a:pt x="17" y="86"/>
                      <a:pt x="11" y="94"/>
                      <a:pt x="0" y="102"/>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BA64602-1A99-470A-90CB-EDBA7D70FEDA}"/>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F602C5C6-57AF-40FA-B392-609791AFE6FC}"/>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436" name="文本框 3">
            <a:extLst>
              <a:ext uri="{FF2B5EF4-FFF2-40B4-BE49-F238E27FC236}">
                <a16:creationId xmlns:a16="http://schemas.microsoft.com/office/drawing/2014/main" id="{45504A58-8A17-4B4B-81CD-6822883F5985}"/>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18437" name="文本框 4">
            <a:extLst>
              <a:ext uri="{FF2B5EF4-FFF2-40B4-BE49-F238E27FC236}">
                <a16:creationId xmlns:a16="http://schemas.microsoft.com/office/drawing/2014/main" id="{EF75B472-74A7-405B-AE6B-FBEE8800F7C6}"/>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3</a:t>
            </a:r>
          </a:p>
        </p:txBody>
      </p:sp>
      <p:sp>
        <p:nvSpPr>
          <p:cNvPr id="6" name="Freeform 59">
            <a:extLst>
              <a:ext uri="{FF2B5EF4-FFF2-40B4-BE49-F238E27FC236}">
                <a16:creationId xmlns:a16="http://schemas.microsoft.com/office/drawing/2014/main" id="{9D1A993A-E52D-4117-B523-95575D11C888}"/>
              </a:ext>
            </a:extLst>
          </p:cNvPr>
          <p:cNvSpPr>
            <a:spLocks/>
          </p:cNvSpPr>
          <p:nvPr/>
        </p:nvSpPr>
        <p:spPr bwMode="auto">
          <a:xfrm>
            <a:off x="3049588" y="2908300"/>
            <a:ext cx="1076325" cy="2235200"/>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 name="Freeform 60">
            <a:extLst>
              <a:ext uri="{FF2B5EF4-FFF2-40B4-BE49-F238E27FC236}">
                <a16:creationId xmlns:a16="http://schemas.microsoft.com/office/drawing/2014/main" id="{C1140981-33AC-4071-8B6B-5C95014286D9}"/>
              </a:ext>
            </a:extLst>
          </p:cNvPr>
          <p:cNvSpPr>
            <a:spLocks/>
          </p:cNvSpPr>
          <p:nvPr/>
        </p:nvSpPr>
        <p:spPr bwMode="auto">
          <a:xfrm>
            <a:off x="3062288" y="2921000"/>
            <a:ext cx="1050925" cy="2209800"/>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 name="Oval 61">
            <a:extLst>
              <a:ext uri="{FF2B5EF4-FFF2-40B4-BE49-F238E27FC236}">
                <a16:creationId xmlns:a16="http://schemas.microsoft.com/office/drawing/2014/main" id="{B7A935E5-FE0C-47F1-BB59-F07D93A44029}"/>
              </a:ext>
            </a:extLst>
          </p:cNvPr>
          <p:cNvSpPr>
            <a:spLocks noChangeArrowheads="1"/>
          </p:cNvSpPr>
          <p:nvPr/>
        </p:nvSpPr>
        <p:spPr bwMode="auto">
          <a:xfrm>
            <a:off x="3573463" y="3014663"/>
            <a:ext cx="31750" cy="31750"/>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 name="Oval 62">
            <a:extLst>
              <a:ext uri="{FF2B5EF4-FFF2-40B4-BE49-F238E27FC236}">
                <a16:creationId xmlns:a16="http://schemas.microsoft.com/office/drawing/2014/main" id="{14E26451-3575-470A-A177-50B9492C0166}"/>
              </a:ext>
            </a:extLst>
          </p:cNvPr>
          <p:cNvSpPr>
            <a:spLocks noChangeArrowheads="1"/>
          </p:cNvSpPr>
          <p:nvPr/>
        </p:nvSpPr>
        <p:spPr bwMode="auto">
          <a:xfrm>
            <a:off x="3582988" y="3025775"/>
            <a:ext cx="7937" cy="7938"/>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 name="Oval 63">
            <a:extLst>
              <a:ext uri="{FF2B5EF4-FFF2-40B4-BE49-F238E27FC236}">
                <a16:creationId xmlns:a16="http://schemas.microsoft.com/office/drawing/2014/main" id="{0FFF5B7A-24ED-4657-8280-292084ECE118}"/>
              </a:ext>
            </a:extLst>
          </p:cNvPr>
          <p:cNvSpPr>
            <a:spLocks noChangeArrowheads="1"/>
          </p:cNvSpPr>
          <p:nvPr/>
        </p:nvSpPr>
        <p:spPr bwMode="auto">
          <a:xfrm>
            <a:off x="3573463" y="3013075"/>
            <a:ext cx="31750" cy="3016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 name="Oval 64">
            <a:extLst>
              <a:ext uri="{FF2B5EF4-FFF2-40B4-BE49-F238E27FC236}">
                <a16:creationId xmlns:a16="http://schemas.microsoft.com/office/drawing/2014/main" id="{302E0CDB-760B-41DD-9C69-54A75E0340AA}"/>
              </a:ext>
            </a:extLst>
          </p:cNvPr>
          <p:cNvSpPr>
            <a:spLocks noChangeArrowheads="1"/>
          </p:cNvSpPr>
          <p:nvPr/>
        </p:nvSpPr>
        <p:spPr bwMode="auto">
          <a:xfrm>
            <a:off x="3582988" y="3022600"/>
            <a:ext cx="7937" cy="7938"/>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 name="Oval 65">
            <a:extLst>
              <a:ext uri="{FF2B5EF4-FFF2-40B4-BE49-F238E27FC236}">
                <a16:creationId xmlns:a16="http://schemas.microsoft.com/office/drawing/2014/main" id="{344FE607-E54D-41D3-8FCD-6FDE79E6227A}"/>
              </a:ext>
            </a:extLst>
          </p:cNvPr>
          <p:cNvSpPr>
            <a:spLocks noChangeArrowheads="1"/>
          </p:cNvSpPr>
          <p:nvPr/>
        </p:nvSpPr>
        <p:spPr bwMode="auto">
          <a:xfrm>
            <a:off x="3578225" y="3017838"/>
            <a:ext cx="20638" cy="206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 name="Oval 66">
            <a:extLst>
              <a:ext uri="{FF2B5EF4-FFF2-40B4-BE49-F238E27FC236}">
                <a16:creationId xmlns:a16="http://schemas.microsoft.com/office/drawing/2014/main" id="{879D3824-B67E-41BD-A9A0-C8DB88CB8BF4}"/>
              </a:ext>
            </a:extLst>
          </p:cNvPr>
          <p:cNvSpPr>
            <a:spLocks noChangeArrowheads="1"/>
          </p:cNvSpPr>
          <p:nvPr/>
        </p:nvSpPr>
        <p:spPr bwMode="auto">
          <a:xfrm>
            <a:off x="3578225" y="3017838"/>
            <a:ext cx="20638" cy="206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 name="Oval 67">
            <a:extLst>
              <a:ext uri="{FF2B5EF4-FFF2-40B4-BE49-F238E27FC236}">
                <a16:creationId xmlns:a16="http://schemas.microsoft.com/office/drawing/2014/main" id="{46AB4E82-C543-4FEE-9A71-5B8E4C051583}"/>
              </a:ext>
            </a:extLst>
          </p:cNvPr>
          <p:cNvSpPr>
            <a:spLocks noChangeArrowheads="1"/>
          </p:cNvSpPr>
          <p:nvPr/>
        </p:nvSpPr>
        <p:spPr bwMode="auto">
          <a:xfrm>
            <a:off x="3582988" y="3022600"/>
            <a:ext cx="11112" cy="11113"/>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 name="Oval 68">
            <a:extLst>
              <a:ext uri="{FF2B5EF4-FFF2-40B4-BE49-F238E27FC236}">
                <a16:creationId xmlns:a16="http://schemas.microsoft.com/office/drawing/2014/main" id="{641D5D0A-BD16-4539-B7F0-294EA5508934}"/>
              </a:ext>
            </a:extLst>
          </p:cNvPr>
          <p:cNvSpPr>
            <a:spLocks noChangeArrowheads="1"/>
          </p:cNvSpPr>
          <p:nvPr/>
        </p:nvSpPr>
        <p:spPr bwMode="auto">
          <a:xfrm>
            <a:off x="3582988" y="3022600"/>
            <a:ext cx="11112" cy="11113"/>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 name="Freeform 69">
            <a:extLst>
              <a:ext uri="{FF2B5EF4-FFF2-40B4-BE49-F238E27FC236}">
                <a16:creationId xmlns:a16="http://schemas.microsoft.com/office/drawing/2014/main" id="{455A5DB1-3159-4A03-A477-D11214B4638B}"/>
              </a:ext>
            </a:extLst>
          </p:cNvPr>
          <p:cNvSpPr>
            <a:spLocks/>
          </p:cNvSpPr>
          <p:nvPr/>
        </p:nvSpPr>
        <p:spPr bwMode="auto">
          <a:xfrm>
            <a:off x="3586163" y="3025775"/>
            <a:ext cx="3175"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 name="Freeform 70">
            <a:extLst>
              <a:ext uri="{FF2B5EF4-FFF2-40B4-BE49-F238E27FC236}">
                <a16:creationId xmlns:a16="http://schemas.microsoft.com/office/drawing/2014/main" id="{AFB9E6B0-04A4-488E-A917-F18B36BB6EAA}"/>
              </a:ext>
            </a:extLst>
          </p:cNvPr>
          <p:cNvSpPr>
            <a:spLocks/>
          </p:cNvSpPr>
          <p:nvPr/>
        </p:nvSpPr>
        <p:spPr bwMode="auto">
          <a:xfrm>
            <a:off x="3586163" y="3025775"/>
            <a:ext cx="3175"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 name="Oval 71">
            <a:extLst>
              <a:ext uri="{FF2B5EF4-FFF2-40B4-BE49-F238E27FC236}">
                <a16:creationId xmlns:a16="http://schemas.microsoft.com/office/drawing/2014/main" id="{C78653CD-4BA6-41FF-A58B-F854CB56E539}"/>
              </a:ext>
            </a:extLst>
          </p:cNvPr>
          <p:cNvSpPr>
            <a:spLocks noChangeArrowheads="1"/>
          </p:cNvSpPr>
          <p:nvPr/>
        </p:nvSpPr>
        <p:spPr bwMode="auto">
          <a:xfrm>
            <a:off x="3502025" y="4906963"/>
            <a:ext cx="171450" cy="17145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 name="Freeform 72">
            <a:extLst>
              <a:ext uri="{FF2B5EF4-FFF2-40B4-BE49-F238E27FC236}">
                <a16:creationId xmlns:a16="http://schemas.microsoft.com/office/drawing/2014/main" id="{3A458F52-C6EE-4C02-9823-037710CD6BCD}"/>
              </a:ext>
            </a:extLst>
          </p:cNvPr>
          <p:cNvSpPr>
            <a:spLocks/>
          </p:cNvSpPr>
          <p:nvPr/>
        </p:nvSpPr>
        <p:spPr bwMode="auto">
          <a:xfrm>
            <a:off x="3544888" y="4949825"/>
            <a:ext cx="85725" cy="85725"/>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 name="Rectangle 73">
            <a:extLst>
              <a:ext uri="{FF2B5EF4-FFF2-40B4-BE49-F238E27FC236}">
                <a16:creationId xmlns:a16="http://schemas.microsoft.com/office/drawing/2014/main" id="{4DBFE2FE-DE03-4055-A081-E14186B8B1E7}"/>
              </a:ext>
            </a:extLst>
          </p:cNvPr>
          <p:cNvSpPr>
            <a:spLocks noChangeArrowheads="1"/>
          </p:cNvSpPr>
          <p:nvPr/>
        </p:nvSpPr>
        <p:spPr bwMode="auto">
          <a:xfrm>
            <a:off x="3127375" y="3238500"/>
            <a:ext cx="922338" cy="1616075"/>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 name="Rectangle 74">
            <a:extLst>
              <a:ext uri="{FF2B5EF4-FFF2-40B4-BE49-F238E27FC236}">
                <a16:creationId xmlns:a16="http://schemas.microsoft.com/office/drawing/2014/main" id="{9861F4BE-D917-4337-9906-F6FBC47BD6B0}"/>
              </a:ext>
            </a:extLst>
          </p:cNvPr>
          <p:cNvSpPr>
            <a:spLocks noChangeArrowheads="1"/>
          </p:cNvSpPr>
          <p:nvPr/>
        </p:nvSpPr>
        <p:spPr bwMode="auto">
          <a:xfrm>
            <a:off x="3135313" y="3248025"/>
            <a:ext cx="904875" cy="1597025"/>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 name="Freeform 75">
            <a:extLst>
              <a:ext uri="{FF2B5EF4-FFF2-40B4-BE49-F238E27FC236}">
                <a16:creationId xmlns:a16="http://schemas.microsoft.com/office/drawing/2014/main" id="{1A287224-E832-47CE-B272-8183BCDB0DCB}"/>
              </a:ext>
            </a:extLst>
          </p:cNvPr>
          <p:cNvSpPr>
            <a:spLocks/>
          </p:cNvSpPr>
          <p:nvPr/>
        </p:nvSpPr>
        <p:spPr bwMode="auto">
          <a:xfrm>
            <a:off x="3508375" y="3090863"/>
            <a:ext cx="190500" cy="44450"/>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 name="Freeform 76">
            <a:extLst>
              <a:ext uri="{FF2B5EF4-FFF2-40B4-BE49-F238E27FC236}">
                <a16:creationId xmlns:a16="http://schemas.microsoft.com/office/drawing/2014/main" id="{D1CD2C37-36FB-45FE-9CCF-218DE3E495CE}"/>
              </a:ext>
            </a:extLst>
          </p:cNvPr>
          <p:cNvSpPr>
            <a:spLocks/>
          </p:cNvSpPr>
          <p:nvPr/>
        </p:nvSpPr>
        <p:spPr bwMode="auto">
          <a:xfrm>
            <a:off x="3517900" y="3103563"/>
            <a:ext cx="171450" cy="19050"/>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 name="Oval 77">
            <a:extLst>
              <a:ext uri="{FF2B5EF4-FFF2-40B4-BE49-F238E27FC236}">
                <a16:creationId xmlns:a16="http://schemas.microsoft.com/office/drawing/2014/main" id="{3FCC3B00-8155-4FE9-9A0A-5027102AF7E4}"/>
              </a:ext>
            </a:extLst>
          </p:cNvPr>
          <p:cNvSpPr>
            <a:spLocks noChangeArrowheads="1"/>
          </p:cNvSpPr>
          <p:nvPr/>
        </p:nvSpPr>
        <p:spPr bwMode="auto">
          <a:xfrm>
            <a:off x="3444875" y="3098800"/>
            <a:ext cx="28575" cy="2857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 name="Freeform 33">
            <a:extLst>
              <a:ext uri="{FF2B5EF4-FFF2-40B4-BE49-F238E27FC236}">
                <a16:creationId xmlns:a16="http://schemas.microsoft.com/office/drawing/2014/main" id="{99D5F0DE-FD64-4D2D-9892-B9B4177E79A0}"/>
              </a:ext>
            </a:extLst>
          </p:cNvPr>
          <p:cNvSpPr>
            <a:spLocks/>
          </p:cNvSpPr>
          <p:nvPr/>
        </p:nvSpPr>
        <p:spPr bwMode="auto">
          <a:xfrm>
            <a:off x="835025" y="2143125"/>
            <a:ext cx="2112963" cy="3000375"/>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 name="Freeform 34">
            <a:extLst>
              <a:ext uri="{FF2B5EF4-FFF2-40B4-BE49-F238E27FC236}">
                <a16:creationId xmlns:a16="http://schemas.microsoft.com/office/drawing/2014/main" id="{83391F9D-4845-4BEB-9C3E-5775AD5E4D6A}"/>
              </a:ext>
            </a:extLst>
          </p:cNvPr>
          <p:cNvSpPr>
            <a:spLocks/>
          </p:cNvSpPr>
          <p:nvPr/>
        </p:nvSpPr>
        <p:spPr bwMode="auto">
          <a:xfrm>
            <a:off x="847725" y="2152650"/>
            <a:ext cx="2090738" cy="2978150"/>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 name="Oval 35">
            <a:extLst>
              <a:ext uri="{FF2B5EF4-FFF2-40B4-BE49-F238E27FC236}">
                <a16:creationId xmlns:a16="http://schemas.microsoft.com/office/drawing/2014/main" id="{98E53FF2-516C-4F2A-B768-76459F563DD6}"/>
              </a:ext>
            </a:extLst>
          </p:cNvPr>
          <p:cNvSpPr>
            <a:spLocks noChangeArrowheads="1"/>
          </p:cNvSpPr>
          <p:nvPr/>
        </p:nvSpPr>
        <p:spPr bwMode="auto">
          <a:xfrm>
            <a:off x="1873250" y="2265363"/>
            <a:ext cx="38100" cy="38100"/>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 name="Oval 36">
            <a:extLst>
              <a:ext uri="{FF2B5EF4-FFF2-40B4-BE49-F238E27FC236}">
                <a16:creationId xmlns:a16="http://schemas.microsoft.com/office/drawing/2014/main" id="{779D50CF-7A9A-4204-84B0-95BCEBE9D27A}"/>
              </a:ext>
            </a:extLst>
          </p:cNvPr>
          <p:cNvSpPr>
            <a:spLocks noChangeArrowheads="1"/>
          </p:cNvSpPr>
          <p:nvPr/>
        </p:nvSpPr>
        <p:spPr bwMode="auto">
          <a:xfrm>
            <a:off x="1873250" y="2262188"/>
            <a:ext cx="38100" cy="38100"/>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 name="Oval 37">
            <a:extLst>
              <a:ext uri="{FF2B5EF4-FFF2-40B4-BE49-F238E27FC236}">
                <a16:creationId xmlns:a16="http://schemas.microsoft.com/office/drawing/2014/main" id="{7B34A8E5-4592-4355-B9A1-5178C5C65E6E}"/>
              </a:ext>
            </a:extLst>
          </p:cNvPr>
          <p:cNvSpPr>
            <a:spLocks noChangeArrowheads="1"/>
          </p:cNvSpPr>
          <p:nvPr/>
        </p:nvSpPr>
        <p:spPr bwMode="auto">
          <a:xfrm>
            <a:off x="1879600" y="2270125"/>
            <a:ext cx="23813"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 name="Oval 38">
            <a:extLst>
              <a:ext uri="{FF2B5EF4-FFF2-40B4-BE49-F238E27FC236}">
                <a16:creationId xmlns:a16="http://schemas.microsoft.com/office/drawing/2014/main" id="{E86D74D0-1DF3-4503-95FC-5B8A111AA44E}"/>
              </a:ext>
            </a:extLst>
          </p:cNvPr>
          <p:cNvSpPr>
            <a:spLocks noChangeArrowheads="1"/>
          </p:cNvSpPr>
          <p:nvPr/>
        </p:nvSpPr>
        <p:spPr bwMode="auto">
          <a:xfrm>
            <a:off x="1885950" y="2274888"/>
            <a:ext cx="12700" cy="1270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 name="Freeform 39">
            <a:extLst>
              <a:ext uri="{FF2B5EF4-FFF2-40B4-BE49-F238E27FC236}">
                <a16:creationId xmlns:a16="http://schemas.microsoft.com/office/drawing/2014/main" id="{4FFC3FA2-8DAB-46FD-8BD1-E177C01F7260}"/>
              </a:ext>
            </a:extLst>
          </p:cNvPr>
          <p:cNvSpPr>
            <a:spLocks/>
          </p:cNvSpPr>
          <p:nvPr/>
        </p:nvSpPr>
        <p:spPr bwMode="auto">
          <a:xfrm>
            <a:off x="1890713" y="2279650"/>
            <a:ext cx="1587" cy="3175"/>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 name="Rectangle 40">
            <a:extLst>
              <a:ext uri="{FF2B5EF4-FFF2-40B4-BE49-F238E27FC236}">
                <a16:creationId xmlns:a16="http://schemas.microsoft.com/office/drawing/2014/main" id="{515870EF-4047-43E9-827F-8FEAF4FB0B5E}"/>
              </a:ext>
            </a:extLst>
          </p:cNvPr>
          <p:cNvSpPr>
            <a:spLocks noChangeArrowheads="1"/>
          </p:cNvSpPr>
          <p:nvPr/>
        </p:nvSpPr>
        <p:spPr bwMode="auto">
          <a:xfrm>
            <a:off x="1831975" y="2274888"/>
            <a:ext cx="17463" cy="17462"/>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 name="Rectangle 41">
            <a:extLst>
              <a:ext uri="{FF2B5EF4-FFF2-40B4-BE49-F238E27FC236}">
                <a16:creationId xmlns:a16="http://schemas.microsoft.com/office/drawing/2014/main" id="{48B46F73-92E5-4120-88A1-8AF6C6927921}"/>
              </a:ext>
            </a:extLst>
          </p:cNvPr>
          <p:cNvSpPr>
            <a:spLocks noChangeArrowheads="1"/>
          </p:cNvSpPr>
          <p:nvPr/>
        </p:nvSpPr>
        <p:spPr bwMode="auto">
          <a:xfrm>
            <a:off x="962025" y="2393950"/>
            <a:ext cx="1862138" cy="2482850"/>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 name="Rectangle 42">
            <a:extLst>
              <a:ext uri="{FF2B5EF4-FFF2-40B4-BE49-F238E27FC236}">
                <a16:creationId xmlns:a16="http://schemas.microsoft.com/office/drawing/2014/main" id="{622575EC-860A-4614-9ACE-4D8527B882BA}"/>
              </a:ext>
            </a:extLst>
          </p:cNvPr>
          <p:cNvSpPr>
            <a:spLocks noChangeArrowheads="1"/>
          </p:cNvSpPr>
          <p:nvPr/>
        </p:nvSpPr>
        <p:spPr bwMode="auto">
          <a:xfrm>
            <a:off x="971550" y="2403475"/>
            <a:ext cx="1841500" cy="24638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 name="Oval 43">
            <a:extLst>
              <a:ext uri="{FF2B5EF4-FFF2-40B4-BE49-F238E27FC236}">
                <a16:creationId xmlns:a16="http://schemas.microsoft.com/office/drawing/2014/main" id="{11DC77BF-00B9-4C74-A65D-9D4A04113D68}"/>
              </a:ext>
            </a:extLst>
          </p:cNvPr>
          <p:cNvSpPr>
            <a:spLocks noChangeArrowheads="1"/>
          </p:cNvSpPr>
          <p:nvPr/>
        </p:nvSpPr>
        <p:spPr bwMode="auto">
          <a:xfrm>
            <a:off x="1814513" y="4930775"/>
            <a:ext cx="157162" cy="16033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 name="Freeform 44">
            <a:extLst>
              <a:ext uri="{FF2B5EF4-FFF2-40B4-BE49-F238E27FC236}">
                <a16:creationId xmlns:a16="http://schemas.microsoft.com/office/drawing/2014/main" id="{20B23028-F63C-472E-9997-9024F8CCFF6C}"/>
              </a:ext>
            </a:extLst>
          </p:cNvPr>
          <p:cNvSpPr>
            <a:spLocks/>
          </p:cNvSpPr>
          <p:nvPr/>
        </p:nvSpPr>
        <p:spPr bwMode="auto">
          <a:xfrm>
            <a:off x="1852613" y="4968875"/>
            <a:ext cx="80962" cy="80963"/>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 name="Oval 77">
            <a:extLst>
              <a:ext uri="{FF2B5EF4-FFF2-40B4-BE49-F238E27FC236}">
                <a16:creationId xmlns:a16="http://schemas.microsoft.com/office/drawing/2014/main" id="{92333867-222E-40B7-BBF1-52AB56B5A2C1}"/>
              </a:ext>
            </a:extLst>
          </p:cNvPr>
          <p:cNvSpPr>
            <a:spLocks noChangeAspect="1"/>
          </p:cNvSpPr>
          <p:nvPr/>
        </p:nvSpPr>
        <p:spPr>
          <a:xfrm>
            <a:off x="4735513" y="4699000"/>
            <a:ext cx="414337" cy="414338"/>
          </a:xfrm>
          <a:prstGeom prst="ellips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sz="1350" dirty="0">
                <a:solidFill>
                  <a:prstClr val="white"/>
                </a:solidFill>
                <a:latin typeface="微软雅黑" panose="020B0503020204020204" pitchFamily="34" charset="-122"/>
                <a:ea typeface="微软雅黑" panose="020B0503020204020204" pitchFamily="34" charset="-122"/>
              </a:rPr>
              <a:t>1</a:t>
            </a:r>
          </a:p>
        </p:txBody>
      </p:sp>
      <p:sp>
        <p:nvSpPr>
          <p:cNvPr id="38" name="Oval 83">
            <a:extLst>
              <a:ext uri="{FF2B5EF4-FFF2-40B4-BE49-F238E27FC236}">
                <a16:creationId xmlns:a16="http://schemas.microsoft.com/office/drawing/2014/main" id="{A0739112-B888-4DE3-B71F-2ED2096BFC18}"/>
              </a:ext>
            </a:extLst>
          </p:cNvPr>
          <p:cNvSpPr>
            <a:spLocks noChangeAspect="1"/>
          </p:cNvSpPr>
          <p:nvPr/>
        </p:nvSpPr>
        <p:spPr>
          <a:xfrm>
            <a:off x="6799263" y="4699000"/>
            <a:ext cx="412750" cy="414338"/>
          </a:xfrm>
          <a:prstGeom prst="ellipse">
            <a:avLst/>
          </a:prstGeom>
          <a:solidFill>
            <a:srgbClr val="F08A7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1350" dirty="0">
                <a:solidFill>
                  <a:prstClr val="white"/>
                </a:solidFill>
                <a:latin typeface="微软雅黑" panose="020B0503020204020204" pitchFamily="34" charset="-122"/>
                <a:ea typeface="微软雅黑" panose="020B0503020204020204" pitchFamily="34" charset="-122"/>
              </a:rPr>
              <a:t>2</a:t>
            </a:r>
            <a:endParaRPr lang="en-US" sz="1350" dirty="0">
              <a:solidFill>
                <a:prstClr val="white"/>
              </a:solidFill>
              <a:latin typeface="微软雅黑" panose="020B0503020204020204" pitchFamily="34" charset="-122"/>
              <a:ea typeface="微软雅黑" panose="020B0503020204020204" pitchFamily="34" charset="-122"/>
            </a:endParaRPr>
          </a:p>
        </p:txBody>
      </p:sp>
      <p:sp>
        <p:nvSpPr>
          <p:cNvPr id="39" name="直角三角形 38">
            <a:extLst>
              <a:ext uri="{FF2B5EF4-FFF2-40B4-BE49-F238E27FC236}">
                <a16:creationId xmlns:a16="http://schemas.microsoft.com/office/drawing/2014/main" id="{384CC783-E8A7-4A99-B941-FCEC38B9FE5B}"/>
              </a:ext>
            </a:extLst>
          </p:cNvPr>
          <p:cNvSpPr/>
          <p:nvPr/>
        </p:nvSpPr>
        <p:spPr>
          <a:xfrm>
            <a:off x="960438" y="2401888"/>
            <a:ext cx="1857375" cy="2478087"/>
          </a:xfrm>
          <a:prstGeom prst="rtTriangle">
            <a:avLst/>
          </a:prstGeom>
          <a:solidFill>
            <a:srgbClr val="43B0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40" name="直角三角形 39">
            <a:extLst>
              <a:ext uri="{FF2B5EF4-FFF2-40B4-BE49-F238E27FC236}">
                <a16:creationId xmlns:a16="http://schemas.microsoft.com/office/drawing/2014/main" id="{3D0A4BC3-FE1F-43D8-A6E0-0C39145DAED9}"/>
              </a:ext>
            </a:extLst>
          </p:cNvPr>
          <p:cNvSpPr/>
          <p:nvPr/>
        </p:nvSpPr>
        <p:spPr>
          <a:xfrm flipH="1" flipV="1">
            <a:off x="966788" y="2405063"/>
            <a:ext cx="1857375" cy="2482850"/>
          </a:xfrm>
          <a:prstGeom prst="rtTriangl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prstClr val="white"/>
              </a:solidFill>
            </a:endParaRPr>
          </a:p>
        </p:txBody>
      </p:sp>
      <p:sp>
        <p:nvSpPr>
          <p:cNvPr id="41" name="Freeform 162">
            <a:extLst>
              <a:ext uri="{FF2B5EF4-FFF2-40B4-BE49-F238E27FC236}">
                <a16:creationId xmlns:a16="http://schemas.microsoft.com/office/drawing/2014/main" id="{0DC4ABA1-7914-4F6B-AB87-35CD0DDB301D}"/>
              </a:ext>
            </a:extLst>
          </p:cNvPr>
          <p:cNvSpPr>
            <a:spLocks/>
          </p:cNvSpPr>
          <p:nvPr/>
        </p:nvSpPr>
        <p:spPr bwMode="auto">
          <a:xfrm>
            <a:off x="1806575" y="3432175"/>
            <a:ext cx="309563" cy="273050"/>
          </a:xfrm>
          <a:custGeom>
            <a:avLst/>
            <a:gdLst>
              <a:gd name="T0" fmla="*/ 167 w 167"/>
              <a:gd name="T1" fmla="*/ 0 h 146"/>
              <a:gd name="T2" fmla="*/ 0 w 167"/>
              <a:gd name="T3" fmla="*/ 0 h 146"/>
              <a:gd name="T4" fmla="*/ 0 w 167"/>
              <a:gd name="T5" fmla="*/ 146 h 146"/>
              <a:gd name="T6" fmla="*/ 76 w 167"/>
              <a:gd name="T7" fmla="*/ 146 h 146"/>
              <a:gd name="T8" fmla="*/ 111 w 167"/>
              <a:gd name="T9" fmla="*/ 124 h 146"/>
              <a:gd name="T10" fmla="*/ 145 w 167"/>
              <a:gd name="T11" fmla="*/ 146 h 146"/>
              <a:gd name="T12" fmla="*/ 167 w 167"/>
              <a:gd name="T13" fmla="*/ 146 h 146"/>
              <a:gd name="T14" fmla="*/ 167 w 167"/>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46">
                <a:moveTo>
                  <a:pt x="167" y="0"/>
                </a:moveTo>
                <a:cubicBezTo>
                  <a:pt x="0" y="0"/>
                  <a:pt x="0" y="0"/>
                  <a:pt x="0" y="0"/>
                </a:cubicBezTo>
                <a:cubicBezTo>
                  <a:pt x="0" y="146"/>
                  <a:pt x="0" y="146"/>
                  <a:pt x="0" y="146"/>
                </a:cubicBezTo>
                <a:cubicBezTo>
                  <a:pt x="76" y="146"/>
                  <a:pt x="76" y="146"/>
                  <a:pt x="76" y="146"/>
                </a:cubicBezTo>
                <a:cubicBezTo>
                  <a:pt x="82" y="133"/>
                  <a:pt x="95" y="124"/>
                  <a:pt x="111" y="124"/>
                </a:cubicBezTo>
                <a:cubicBezTo>
                  <a:pt x="126" y="124"/>
                  <a:pt x="139" y="133"/>
                  <a:pt x="145" y="146"/>
                </a:cubicBezTo>
                <a:cubicBezTo>
                  <a:pt x="167" y="146"/>
                  <a:pt x="167" y="146"/>
                  <a:pt x="167" y="146"/>
                </a:cubicBezTo>
                <a:lnTo>
                  <a:pt x="16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 name="Freeform 163">
            <a:extLst>
              <a:ext uri="{FF2B5EF4-FFF2-40B4-BE49-F238E27FC236}">
                <a16:creationId xmlns:a16="http://schemas.microsoft.com/office/drawing/2014/main" id="{F6D58CB3-FD9B-4D13-943B-AFB0E0E9ED56}"/>
              </a:ext>
            </a:extLst>
          </p:cNvPr>
          <p:cNvSpPr>
            <a:spLocks/>
          </p:cNvSpPr>
          <p:nvPr/>
        </p:nvSpPr>
        <p:spPr bwMode="auto">
          <a:xfrm>
            <a:off x="1582738" y="3506788"/>
            <a:ext cx="190500" cy="198437"/>
          </a:xfrm>
          <a:custGeom>
            <a:avLst/>
            <a:gdLst>
              <a:gd name="T0" fmla="*/ 71 w 101"/>
              <a:gd name="T1" fmla="*/ 83 h 105"/>
              <a:gd name="T2" fmla="*/ 101 w 101"/>
              <a:gd name="T3" fmla="*/ 98 h 105"/>
              <a:gd name="T4" fmla="*/ 101 w 101"/>
              <a:gd name="T5" fmla="*/ 0 h 105"/>
              <a:gd name="T6" fmla="*/ 38 w 101"/>
              <a:gd name="T7" fmla="*/ 0 h 105"/>
              <a:gd name="T8" fmla="*/ 0 w 101"/>
              <a:gd name="T9" fmla="*/ 42 h 105"/>
              <a:gd name="T10" fmla="*/ 0 w 101"/>
              <a:gd name="T11" fmla="*/ 105 h 105"/>
              <a:gd name="T12" fmla="*/ 36 w 101"/>
              <a:gd name="T13" fmla="*/ 105 h 105"/>
              <a:gd name="T14" fmla="*/ 71 w 101"/>
              <a:gd name="T15" fmla="*/ 83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5">
                <a:moveTo>
                  <a:pt x="71" y="83"/>
                </a:moveTo>
                <a:cubicBezTo>
                  <a:pt x="83" y="83"/>
                  <a:pt x="94" y="89"/>
                  <a:pt x="101" y="98"/>
                </a:cubicBezTo>
                <a:cubicBezTo>
                  <a:pt x="101" y="0"/>
                  <a:pt x="101" y="0"/>
                  <a:pt x="101" y="0"/>
                </a:cubicBezTo>
                <a:cubicBezTo>
                  <a:pt x="38" y="0"/>
                  <a:pt x="38" y="0"/>
                  <a:pt x="38" y="0"/>
                </a:cubicBezTo>
                <a:cubicBezTo>
                  <a:pt x="0" y="42"/>
                  <a:pt x="0" y="42"/>
                  <a:pt x="0" y="42"/>
                </a:cubicBezTo>
                <a:cubicBezTo>
                  <a:pt x="0" y="105"/>
                  <a:pt x="0" y="105"/>
                  <a:pt x="0" y="105"/>
                </a:cubicBezTo>
                <a:cubicBezTo>
                  <a:pt x="36" y="105"/>
                  <a:pt x="36" y="105"/>
                  <a:pt x="36" y="105"/>
                </a:cubicBezTo>
                <a:cubicBezTo>
                  <a:pt x="42" y="92"/>
                  <a:pt x="55" y="83"/>
                  <a:pt x="71"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 name="Oval 164">
            <a:extLst>
              <a:ext uri="{FF2B5EF4-FFF2-40B4-BE49-F238E27FC236}">
                <a16:creationId xmlns:a16="http://schemas.microsoft.com/office/drawing/2014/main" id="{A027BD4A-D880-42E9-910B-42048222D247}"/>
              </a:ext>
            </a:extLst>
          </p:cNvPr>
          <p:cNvSpPr>
            <a:spLocks noChangeArrowheads="1"/>
          </p:cNvSpPr>
          <p:nvPr/>
        </p:nvSpPr>
        <p:spPr bwMode="auto">
          <a:xfrm>
            <a:off x="1668463" y="3686175"/>
            <a:ext cx="95250" cy="952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 name="Oval 165">
            <a:extLst>
              <a:ext uri="{FF2B5EF4-FFF2-40B4-BE49-F238E27FC236}">
                <a16:creationId xmlns:a16="http://schemas.microsoft.com/office/drawing/2014/main" id="{153E0C80-6D4F-45D7-B6DB-A72369005383}"/>
              </a:ext>
            </a:extLst>
          </p:cNvPr>
          <p:cNvSpPr>
            <a:spLocks noChangeArrowheads="1"/>
          </p:cNvSpPr>
          <p:nvPr/>
        </p:nvSpPr>
        <p:spPr bwMode="auto">
          <a:xfrm>
            <a:off x="1968500" y="3686175"/>
            <a:ext cx="92075" cy="952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 name="直角三角形 44">
            <a:extLst>
              <a:ext uri="{FF2B5EF4-FFF2-40B4-BE49-F238E27FC236}">
                <a16:creationId xmlns:a16="http://schemas.microsoft.com/office/drawing/2014/main" id="{26AFEC33-1075-4F5E-9787-9964B17244F8}"/>
              </a:ext>
            </a:extLst>
          </p:cNvPr>
          <p:cNvSpPr/>
          <p:nvPr/>
        </p:nvSpPr>
        <p:spPr>
          <a:xfrm>
            <a:off x="3132138" y="3228975"/>
            <a:ext cx="904875" cy="1631950"/>
          </a:xfrm>
          <a:prstGeom prst="rtTriangle">
            <a:avLst/>
          </a:prstGeom>
          <a:solidFill>
            <a:srgbClr val="ED72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46" name="直角三角形 45">
            <a:extLst>
              <a:ext uri="{FF2B5EF4-FFF2-40B4-BE49-F238E27FC236}">
                <a16:creationId xmlns:a16="http://schemas.microsoft.com/office/drawing/2014/main" id="{B36BC796-F337-4343-A13A-D42EEE6952F4}"/>
              </a:ext>
            </a:extLst>
          </p:cNvPr>
          <p:cNvSpPr/>
          <p:nvPr/>
        </p:nvSpPr>
        <p:spPr>
          <a:xfrm flipH="1" flipV="1">
            <a:off x="3133725" y="3232150"/>
            <a:ext cx="906463" cy="1633538"/>
          </a:xfrm>
          <a:prstGeom prst="rtTriangle">
            <a:avLst/>
          </a:prstGeom>
          <a:solidFill>
            <a:srgbClr val="F08A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47" name="Rectangle 74">
            <a:extLst>
              <a:ext uri="{FF2B5EF4-FFF2-40B4-BE49-F238E27FC236}">
                <a16:creationId xmlns:a16="http://schemas.microsoft.com/office/drawing/2014/main" id="{DD7E121C-1148-49AA-BB6B-71676552C474}"/>
              </a:ext>
            </a:extLst>
          </p:cNvPr>
          <p:cNvSpPr>
            <a:spLocks noChangeArrowheads="1"/>
          </p:cNvSpPr>
          <p:nvPr/>
        </p:nvSpPr>
        <p:spPr bwMode="auto">
          <a:xfrm>
            <a:off x="3570288" y="4103688"/>
            <a:ext cx="34925"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8" name="Freeform 75">
            <a:extLst>
              <a:ext uri="{FF2B5EF4-FFF2-40B4-BE49-F238E27FC236}">
                <a16:creationId xmlns:a16="http://schemas.microsoft.com/office/drawing/2014/main" id="{FAEACC67-8FD7-485C-BE5E-387228D38871}"/>
              </a:ext>
            </a:extLst>
          </p:cNvPr>
          <p:cNvSpPr>
            <a:spLocks/>
          </p:cNvSpPr>
          <p:nvPr/>
        </p:nvSpPr>
        <p:spPr bwMode="auto">
          <a:xfrm>
            <a:off x="3424238" y="3860800"/>
            <a:ext cx="295275" cy="10477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9" name="Freeform 76">
            <a:extLst>
              <a:ext uri="{FF2B5EF4-FFF2-40B4-BE49-F238E27FC236}">
                <a16:creationId xmlns:a16="http://schemas.microsoft.com/office/drawing/2014/main" id="{371430C1-B9BD-433A-A907-E90C3213F128}"/>
              </a:ext>
            </a:extLst>
          </p:cNvPr>
          <p:cNvSpPr>
            <a:spLocks/>
          </p:cNvSpPr>
          <p:nvPr/>
        </p:nvSpPr>
        <p:spPr bwMode="auto">
          <a:xfrm>
            <a:off x="3459163" y="3984625"/>
            <a:ext cx="293687" cy="101600"/>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0" name="矩形 49">
            <a:extLst>
              <a:ext uri="{FF2B5EF4-FFF2-40B4-BE49-F238E27FC236}">
                <a16:creationId xmlns:a16="http://schemas.microsoft.com/office/drawing/2014/main" id="{297A9D75-C1F7-4A30-9A65-E0AC05F1B27B}"/>
              </a:ext>
            </a:extLst>
          </p:cNvPr>
          <p:cNvSpPr/>
          <p:nvPr/>
        </p:nvSpPr>
        <p:spPr>
          <a:xfrm>
            <a:off x="4748213" y="3965575"/>
            <a:ext cx="3529012" cy="161583"/>
          </a:xfrm>
          <a:prstGeom prst="rect">
            <a:avLst/>
          </a:prstGeom>
          <a:noFill/>
        </p:spPr>
        <p:txBody>
          <a:bodyPr lIns="0" tIns="0" rIns="0" bIns="0">
            <a:spAutoFit/>
          </a:bodyPr>
          <a:lstStyle/>
          <a:p>
            <a:pPr algn="ct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83" name="TextBox 13">
            <a:extLst>
              <a:ext uri="{FF2B5EF4-FFF2-40B4-BE49-F238E27FC236}">
                <a16:creationId xmlns:a16="http://schemas.microsoft.com/office/drawing/2014/main" id="{F8D050F8-57AB-4BEA-825F-0D29D9808C71}"/>
              </a:ext>
            </a:extLst>
          </p:cNvPr>
          <p:cNvSpPr txBox="1">
            <a:spLocks noChangeArrowheads="1"/>
          </p:cNvSpPr>
          <p:nvPr/>
        </p:nvSpPr>
        <p:spPr bwMode="auto">
          <a:xfrm>
            <a:off x="4733925" y="3708400"/>
            <a:ext cx="2065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84" name="TextBox 13">
            <a:extLst>
              <a:ext uri="{FF2B5EF4-FFF2-40B4-BE49-F238E27FC236}">
                <a16:creationId xmlns:a16="http://schemas.microsoft.com/office/drawing/2014/main" id="{33217DFB-35F9-43D1-9043-60DBBA6F146A}"/>
              </a:ext>
            </a:extLst>
          </p:cNvPr>
          <p:cNvSpPr txBox="1">
            <a:spLocks noChangeArrowheads="1"/>
          </p:cNvSpPr>
          <p:nvPr/>
        </p:nvSpPr>
        <p:spPr bwMode="auto">
          <a:xfrm>
            <a:off x="5321300" y="4727575"/>
            <a:ext cx="1054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85" name="TextBox 13">
            <a:extLst>
              <a:ext uri="{FF2B5EF4-FFF2-40B4-BE49-F238E27FC236}">
                <a16:creationId xmlns:a16="http://schemas.microsoft.com/office/drawing/2014/main" id="{B5A25110-C05E-4EE7-9773-A4758FE30CB0}"/>
              </a:ext>
            </a:extLst>
          </p:cNvPr>
          <p:cNvSpPr txBox="1">
            <a:spLocks noChangeArrowheads="1"/>
          </p:cNvSpPr>
          <p:nvPr/>
        </p:nvSpPr>
        <p:spPr bwMode="auto">
          <a:xfrm>
            <a:off x="7364413" y="4727575"/>
            <a:ext cx="1054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8930F6F-5EF8-41BD-84C0-F90E9443774C}"/>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69498485-A455-44A7-9CA8-F51D34FBD8BB}"/>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460" name="文本框 3">
            <a:extLst>
              <a:ext uri="{FF2B5EF4-FFF2-40B4-BE49-F238E27FC236}">
                <a16:creationId xmlns:a16="http://schemas.microsoft.com/office/drawing/2014/main" id="{F1529FB4-C3E1-40C1-A012-DA270FB2C1DA}"/>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19461" name="文本框 4">
            <a:extLst>
              <a:ext uri="{FF2B5EF4-FFF2-40B4-BE49-F238E27FC236}">
                <a16:creationId xmlns:a16="http://schemas.microsoft.com/office/drawing/2014/main" id="{752C7973-A622-4B6C-A05F-23E27C4FAAEF}"/>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3</a:t>
            </a:r>
          </a:p>
        </p:txBody>
      </p:sp>
      <p:cxnSp>
        <p:nvCxnSpPr>
          <p:cNvPr id="6" name="直接连接符 5">
            <a:extLst>
              <a:ext uri="{FF2B5EF4-FFF2-40B4-BE49-F238E27FC236}">
                <a16:creationId xmlns:a16="http://schemas.microsoft.com/office/drawing/2014/main" id="{E8CFD8E7-C982-43CC-A2CB-A81259C0D417}"/>
              </a:ext>
            </a:extLst>
          </p:cNvPr>
          <p:cNvCxnSpPr/>
          <p:nvPr/>
        </p:nvCxnSpPr>
        <p:spPr>
          <a:xfrm>
            <a:off x="1189038" y="3687763"/>
            <a:ext cx="7040562" cy="0"/>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463" name="组合 6">
            <a:extLst>
              <a:ext uri="{FF2B5EF4-FFF2-40B4-BE49-F238E27FC236}">
                <a16:creationId xmlns:a16="http://schemas.microsoft.com/office/drawing/2014/main" id="{EA1ACA37-268E-4B45-813E-1A0994C19F22}"/>
              </a:ext>
            </a:extLst>
          </p:cNvPr>
          <p:cNvGrpSpPr>
            <a:grpSpLocks/>
          </p:cNvGrpSpPr>
          <p:nvPr/>
        </p:nvGrpSpPr>
        <p:grpSpPr bwMode="auto">
          <a:xfrm>
            <a:off x="746125" y="3244850"/>
            <a:ext cx="885825" cy="885825"/>
            <a:chOff x="914400" y="2882096"/>
            <a:chExt cx="1180618" cy="1180618"/>
          </a:xfrm>
        </p:grpSpPr>
        <p:sp>
          <p:nvSpPr>
            <p:cNvPr id="8" name="椭圆 7">
              <a:extLst>
                <a:ext uri="{FF2B5EF4-FFF2-40B4-BE49-F238E27FC236}">
                  <a16:creationId xmlns:a16="http://schemas.microsoft.com/office/drawing/2014/main" id="{8743BD1A-E3E6-41CE-998C-F2692C03F053}"/>
                </a:ext>
              </a:extLst>
            </p:cNvPr>
            <p:cNvSpPr/>
            <p:nvPr/>
          </p:nvSpPr>
          <p:spPr>
            <a:xfrm>
              <a:off x="914400" y="2882096"/>
              <a:ext cx="1180618" cy="1180618"/>
            </a:xfrm>
            <a:prstGeom prst="ellips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9" name="组合 8">
              <a:extLst>
                <a:ext uri="{FF2B5EF4-FFF2-40B4-BE49-F238E27FC236}">
                  <a16:creationId xmlns:a16="http://schemas.microsoft.com/office/drawing/2014/main" id="{2942FB9E-446C-4302-A45B-A76876BF518F}"/>
                </a:ext>
              </a:extLst>
            </p:cNvPr>
            <p:cNvGrpSpPr/>
            <p:nvPr/>
          </p:nvGrpSpPr>
          <p:grpSpPr>
            <a:xfrm>
              <a:off x="1239969" y="3218255"/>
              <a:ext cx="529480" cy="508300"/>
              <a:chOff x="801688" y="3554414"/>
              <a:chExt cx="277813" cy="266700"/>
            </a:xfrm>
            <a:solidFill>
              <a:schemeClr val="bg1"/>
            </a:solidFill>
          </p:grpSpPr>
          <p:sp>
            <p:nvSpPr>
              <p:cNvPr id="10" name="Freeform 170">
                <a:extLst>
                  <a:ext uri="{FF2B5EF4-FFF2-40B4-BE49-F238E27FC236}">
                    <a16:creationId xmlns:a16="http://schemas.microsoft.com/office/drawing/2014/main" id="{C4559785-3280-4FD8-9BCB-09380FDBF44E}"/>
                  </a:ext>
                </a:extLst>
              </p:cNvPr>
              <p:cNvSpPr>
                <a:spLocks/>
              </p:cNvSpPr>
              <p:nvPr/>
            </p:nvSpPr>
            <p:spPr bwMode="auto">
              <a:xfrm>
                <a:off x="987426" y="3665539"/>
                <a:ext cx="9525"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 name="Freeform 171">
                <a:extLst>
                  <a:ext uri="{FF2B5EF4-FFF2-40B4-BE49-F238E27FC236}">
                    <a16:creationId xmlns:a16="http://schemas.microsoft.com/office/drawing/2014/main" id="{12F9E2BE-17F5-48D5-9835-7CA9BC24880C}"/>
                  </a:ext>
                </a:extLst>
              </p:cNvPr>
              <p:cNvSpPr>
                <a:spLocks/>
              </p:cNvSpPr>
              <p:nvPr/>
            </p:nvSpPr>
            <p:spPr bwMode="auto">
              <a:xfrm>
                <a:off x="801688" y="3554414"/>
                <a:ext cx="277813" cy="2667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grpSp>
        <p:nvGrpSpPr>
          <p:cNvPr id="19464" name="组合 11">
            <a:extLst>
              <a:ext uri="{FF2B5EF4-FFF2-40B4-BE49-F238E27FC236}">
                <a16:creationId xmlns:a16="http://schemas.microsoft.com/office/drawing/2014/main" id="{95839DF1-F21E-4863-8851-4590CDDF9EAC}"/>
              </a:ext>
            </a:extLst>
          </p:cNvPr>
          <p:cNvGrpSpPr>
            <a:grpSpLocks/>
          </p:cNvGrpSpPr>
          <p:nvPr/>
        </p:nvGrpSpPr>
        <p:grpSpPr bwMode="auto">
          <a:xfrm>
            <a:off x="4203700" y="3244850"/>
            <a:ext cx="884238" cy="885825"/>
            <a:chOff x="5523053" y="2882096"/>
            <a:chExt cx="1180618" cy="1180618"/>
          </a:xfrm>
        </p:grpSpPr>
        <p:sp>
          <p:nvSpPr>
            <p:cNvPr id="13" name="椭圆 12">
              <a:extLst>
                <a:ext uri="{FF2B5EF4-FFF2-40B4-BE49-F238E27FC236}">
                  <a16:creationId xmlns:a16="http://schemas.microsoft.com/office/drawing/2014/main" id="{F99D1605-234A-4D9D-93D5-6C28D026E89C}"/>
                </a:ext>
              </a:extLst>
            </p:cNvPr>
            <p:cNvSpPr/>
            <p:nvPr/>
          </p:nvSpPr>
          <p:spPr>
            <a:xfrm>
              <a:off x="5523053" y="2882096"/>
              <a:ext cx="1180618" cy="1180618"/>
            </a:xfrm>
            <a:prstGeom prst="ellipse">
              <a:avLst/>
            </a:prstGeom>
            <a:solidFill>
              <a:srgbClr val="FEDC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14" name="组合 13">
              <a:extLst>
                <a:ext uri="{FF2B5EF4-FFF2-40B4-BE49-F238E27FC236}">
                  <a16:creationId xmlns:a16="http://schemas.microsoft.com/office/drawing/2014/main" id="{C51DC897-CB89-4329-AE6F-CA1A5F10DF5E}"/>
                </a:ext>
              </a:extLst>
            </p:cNvPr>
            <p:cNvGrpSpPr/>
            <p:nvPr/>
          </p:nvGrpSpPr>
          <p:grpSpPr>
            <a:xfrm>
              <a:off x="5952542" y="3258856"/>
              <a:ext cx="321640" cy="427097"/>
              <a:chOff x="2405063" y="1482726"/>
              <a:chExt cx="193675" cy="257176"/>
            </a:xfrm>
            <a:solidFill>
              <a:schemeClr val="bg1"/>
            </a:solidFill>
          </p:grpSpPr>
          <p:sp>
            <p:nvSpPr>
              <p:cNvPr id="15" name="Freeform 197">
                <a:extLst>
                  <a:ext uri="{FF2B5EF4-FFF2-40B4-BE49-F238E27FC236}">
                    <a16:creationId xmlns:a16="http://schemas.microsoft.com/office/drawing/2014/main" id="{D7A56AD9-65F4-4900-B167-D98E3544857B}"/>
                  </a:ext>
                </a:extLst>
              </p:cNvPr>
              <p:cNvSpPr>
                <a:spLocks/>
              </p:cNvSpPr>
              <p:nvPr/>
            </p:nvSpPr>
            <p:spPr bwMode="auto">
              <a:xfrm>
                <a:off x="2405063" y="1598614"/>
                <a:ext cx="90488" cy="141288"/>
              </a:xfrm>
              <a:custGeom>
                <a:avLst/>
                <a:gdLst>
                  <a:gd name="T0" fmla="*/ 0 w 57"/>
                  <a:gd name="T1" fmla="*/ 9 h 89"/>
                  <a:gd name="T2" fmla="*/ 0 w 57"/>
                  <a:gd name="T3" fmla="*/ 9 h 89"/>
                  <a:gd name="T4" fmla="*/ 0 w 57"/>
                  <a:gd name="T5" fmla="*/ 73 h 89"/>
                  <a:gd name="T6" fmla="*/ 57 w 57"/>
                  <a:gd name="T7" fmla="*/ 89 h 89"/>
                  <a:gd name="T8" fmla="*/ 57 w 57"/>
                  <a:gd name="T9" fmla="*/ 25 h 89"/>
                  <a:gd name="T10" fmla="*/ 16 w 57"/>
                  <a:gd name="T11" fmla="*/ 14 h 89"/>
                  <a:gd name="T12" fmla="*/ 41 w 57"/>
                  <a:gd name="T13" fmla="*/ 7 h 89"/>
                  <a:gd name="T14" fmla="*/ 36 w 57"/>
                  <a:gd name="T15" fmla="*/ 0 h 89"/>
                  <a:gd name="T16" fmla="*/ 0 w 57"/>
                  <a:gd name="T17"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9">
                    <a:moveTo>
                      <a:pt x="0" y="9"/>
                    </a:moveTo>
                    <a:lnTo>
                      <a:pt x="0" y="9"/>
                    </a:lnTo>
                    <a:lnTo>
                      <a:pt x="0" y="73"/>
                    </a:lnTo>
                    <a:lnTo>
                      <a:pt x="57" y="89"/>
                    </a:lnTo>
                    <a:lnTo>
                      <a:pt x="57" y="25"/>
                    </a:lnTo>
                    <a:lnTo>
                      <a:pt x="16" y="14"/>
                    </a:lnTo>
                    <a:lnTo>
                      <a:pt x="41" y="7"/>
                    </a:lnTo>
                    <a:lnTo>
                      <a:pt x="36"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 name="Freeform 198">
                <a:extLst>
                  <a:ext uri="{FF2B5EF4-FFF2-40B4-BE49-F238E27FC236}">
                    <a16:creationId xmlns:a16="http://schemas.microsoft.com/office/drawing/2014/main" id="{2343ADD0-D097-4FFE-A384-DB261C9F2A75}"/>
                  </a:ext>
                </a:extLst>
              </p:cNvPr>
              <p:cNvSpPr>
                <a:spLocks noEditPoints="1"/>
              </p:cNvSpPr>
              <p:nvPr/>
            </p:nvSpPr>
            <p:spPr bwMode="auto">
              <a:xfrm>
                <a:off x="2509838" y="1598614"/>
                <a:ext cx="88900" cy="141288"/>
              </a:xfrm>
              <a:custGeom>
                <a:avLst/>
                <a:gdLst>
                  <a:gd name="T0" fmla="*/ 21 w 56"/>
                  <a:gd name="T1" fmla="*/ 0 h 89"/>
                  <a:gd name="T2" fmla="*/ 15 w 56"/>
                  <a:gd name="T3" fmla="*/ 7 h 89"/>
                  <a:gd name="T4" fmla="*/ 40 w 56"/>
                  <a:gd name="T5" fmla="*/ 14 h 89"/>
                  <a:gd name="T6" fmla="*/ 40 w 56"/>
                  <a:gd name="T7" fmla="*/ 14 h 89"/>
                  <a:gd name="T8" fmla="*/ 0 w 56"/>
                  <a:gd name="T9" fmla="*/ 25 h 89"/>
                  <a:gd name="T10" fmla="*/ 0 w 56"/>
                  <a:gd name="T11" fmla="*/ 89 h 89"/>
                  <a:gd name="T12" fmla="*/ 56 w 56"/>
                  <a:gd name="T13" fmla="*/ 73 h 89"/>
                  <a:gd name="T14" fmla="*/ 56 w 56"/>
                  <a:gd name="T15" fmla="*/ 9 h 89"/>
                  <a:gd name="T16" fmla="*/ 21 w 56"/>
                  <a:gd name="T17" fmla="*/ 0 h 89"/>
                  <a:gd name="T18" fmla="*/ 41 w 56"/>
                  <a:gd name="T19" fmla="*/ 39 h 89"/>
                  <a:gd name="T20" fmla="*/ 17 w 56"/>
                  <a:gd name="T21" fmla="*/ 46 h 89"/>
                  <a:gd name="T22" fmla="*/ 17 w 56"/>
                  <a:gd name="T23" fmla="*/ 34 h 89"/>
                  <a:gd name="T24" fmla="*/ 41 w 56"/>
                  <a:gd name="T25" fmla="*/ 28 h 89"/>
                  <a:gd name="T26" fmla="*/ 41 w 56"/>
                  <a:gd name="T27"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89">
                    <a:moveTo>
                      <a:pt x="21" y="0"/>
                    </a:moveTo>
                    <a:lnTo>
                      <a:pt x="15" y="7"/>
                    </a:lnTo>
                    <a:lnTo>
                      <a:pt x="40" y="14"/>
                    </a:lnTo>
                    <a:lnTo>
                      <a:pt x="40" y="14"/>
                    </a:lnTo>
                    <a:lnTo>
                      <a:pt x="0" y="25"/>
                    </a:lnTo>
                    <a:lnTo>
                      <a:pt x="0" y="89"/>
                    </a:lnTo>
                    <a:lnTo>
                      <a:pt x="56" y="73"/>
                    </a:lnTo>
                    <a:lnTo>
                      <a:pt x="56" y="9"/>
                    </a:lnTo>
                    <a:lnTo>
                      <a:pt x="21" y="0"/>
                    </a:lnTo>
                    <a:close/>
                    <a:moveTo>
                      <a:pt x="41" y="39"/>
                    </a:moveTo>
                    <a:lnTo>
                      <a:pt x="17" y="46"/>
                    </a:lnTo>
                    <a:lnTo>
                      <a:pt x="17" y="34"/>
                    </a:lnTo>
                    <a:lnTo>
                      <a:pt x="41" y="28"/>
                    </a:lnTo>
                    <a:lnTo>
                      <a:pt x="4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 name="Freeform 199">
                <a:extLst>
                  <a:ext uri="{FF2B5EF4-FFF2-40B4-BE49-F238E27FC236}">
                    <a16:creationId xmlns:a16="http://schemas.microsoft.com/office/drawing/2014/main" id="{F2039057-326F-4305-92AE-A6B9DBD14D36}"/>
                  </a:ext>
                </a:extLst>
              </p:cNvPr>
              <p:cNvSpPr>
                <a:spLocks/>
              </p:cNvSpPr>
              <p:nvPr/>
            </p:nvSpPr>
            <p:spPr bwMode="auto">
              <a:xfrm>
                <a:off x="2441576" y="1482726"/>
                <a:ext cx="122238" cy="138113"/>
              </a:xfrm>
              <a:custGeom>
                <a:avLst/>
                <a:gdLst>
                  <a:gd name="T0" fmla="*/ 38 w 77"/>
                  <a:gd name="T1" fmla="*/ 87 h 87"/>
                  <a:gd name="T2" fmla="*/ 77 w 77"/>
                  <a:gd name="T3" fmla="*/ 42 h 87"/>
                  <a:gd name="T4" fmla="*/ 48 w 77"/>
                  <a:gd name="T5" fmla="*/ 42 h 87"/>
                  <a:gd name="T6" fmla="*/ 48 w 77"/>
                  <a:gd name="T7" fmla="*/ 0 h 87"/>
                  <a:gd name="T8" fmla="*/ 29 w 77"/>
                  <a:gd name="T9" fmla="*/ 0 h 87"/>
                  <a:gd name="T10" fmla="*/ 29 w 77"/>
                  <a:gd name="T11" fmla="*/ 42 h 87"/>
                  <a:gd name="T12" fmla="*/ 0 w 77"/>
                  <a:gd name="T13" fmla="*/ 42 h 87"/>
                  <a:gd name="T14" fmla="*/ 38 w 7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7">
                    <a:moveTo>
                      <a:pt x="38" y="87"/>
                    </a:moveTo>
                    <a:lnTo>
                      <a:pt x="77" y="42"/>
                    </a:lnTo>
                    <a:lnTo>
                      <a:pt x="48" y="42"/>
                    </a:lnTo>
                    <a:lnTo>
                      <a:pt x="48" y="0"/>
                    </a:lnTo>
                    <a:lnTo>
                      <a:pt x="29" y="0"/>
                    </a:lnTo>
                    <a:lnTo>
                      <a:pt x="29" y="42"/>
                    </a:lnTo>
                    <a:lnTo>
                      <a:pt x="0" y="42"/>
                    </a:lnTo>
                    <a:lnTo>
                      <a:pt x="38"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grpSp>
        <p:nvGrpSpPr>
          <p:cNvPr id="19465" name="组合 17">
            <a:extLst>
              <a:ext uri="{FF2B5EF4-FFF2-40B4-BE49-F238E27FC236}">
                <a16:creationId xmlns:a16="http://schemas.microsoft.com/office/drawing/2014/main" id="{D13502E0-5790-4CC0-8CC4-8BBF52CF4D53}"/>
              </a:ext>
            </a:extLst>
          </p:cNvPr>
          <p:cNvGrpSpPr>
            <a:grpSpLocks/>
          </p:cNvGrpSpPr>
          <p:nvPr/>
        </p:nvGrpSpPr>
        <p:grpSpPr bwMode="auto">
          <a:xfrm>
            <a:off x="7599363" y="3244850"/>
            <a:ext cx="884237" cy="885825"/>
            <a:chOff x="10050683" y="2882096"/>
            <a:chExt cx="1180618" cy="1180618"/>
          </a:xfrm>
        </p:grpSpPr>
        <p:sp>
          <p:nvSpPr>
            <p:cNvPr id="19" name="椭圆 18">
              <a:extLst>
                <a:ext uri="{FF2B5EF4-FFF2-40B4-BE49-F238E27FC236}">
                  <a16:creationId xmlns:a16="http://schemas.microsoft.com/office/drawing/2014/main" id="{19615B3E-6747-42D2-8D0B-9BFB5F59BE7D}"/>
                </a:ext>
              </a:extLst>
            </p:cNvPr>
            <p:cNvSpPr/>
            <p:nvPr/>
          </p:nvSpPr>
          <p:spPr>
            <a:xfrm>
              <a:off x="10050683" y="2882096"/>
              <a:ext cx="1180618" cy="1180618"/>
            </a:xfrm>
            <a:prstGeom prst="ellipse">
              <a:avLst/>
            </a:prstGeom>
            <a:solidFill>
              <a:srgbClr val="F08A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20" name="组合 19">
              <a:extLst>
                <a:ext uri="{FF2B5EF4-FFF2-40B4-BE49-F238E27FC236}">
                  <a16:creationId xmlns:a16="http://schemas.microsoft.com/office/drawing/2014/main" id="{C08B8443-0A90-486C-800D-A949C6288607}"/>
                </a:ext>
              </a:extLst>
            </p:cNvPr>
            <p:cNvGrpSpPr/>
            <p:nvPr/>
          </p:nvGrpSpPr>
          <p:grpSpPr>
            <a:xfrm>
              <a:off x="10424285" y="3218255"/>
              <a:ext cx="424836" cy="464489"/>
              <a:chOff x="1344613" y="5629276"/>
              <a:chExt cx="238125" cy="260351"/>
            </a:xfrm>
            <a:solidFill>
              <a:schemeClr val="bg1"/>
            </a:solidFill>
          </p:grpSpPr>
          <p:sp>
            <p:nvSpPr>
              <p:cNvPr id="21" name="Freeform 217">
                <a:extLst>
                  <a:ext uri="{FF2B5EF4-FFF2-40B4-BE49-F238E27FC236}">
                    <a16:creationId xmlns:a16="http://schemas.microsoft.com/office/drawing/2014/main" id="{E5488D26-CDEE-46F0-9F6B-B6514D8F4D11}"/>
                  </a:ext>
                </a:extLst>
              </p:cNvPr>
              <p:cNvSpPr>
                <a:spLocks/>
              </p:cNvSpPr>
              <p:nvPr/>
            </p:nvSpPr>
            <p:spPr bwMode="auto">
              <a:xfrm>
                <a:off x="1344613" y="5629276"/>
                <a:ext cx="238125" cy="182563"/>
              </a:xfrm>
              <a:custGeom>
                <a:avLst/>
                <a:gdLst>
                  <a:gd name="T0" fmla="*/ 139 w 150"/>
                  <a:gd name="T1" fmla="*/ 42 h 115"/>
                  <a:gd name="T2" fmla="*/ 150 w 150"/>
                  <a:gd name="T3" fmla="*/ 0 h 115"/>
                  <a:gd name="T4" fmla="*/ 107 w 150"/>
                  <a:gd name="T5" fmla="*/ 10 h 115"/>
                  <a:gd name="T6" fmla="*/ 118 w 150"/>
                  <a:gd name="T7" fmla="*/ 21 h 115"/>
                  <a:gd name="T8" fmla="*/ 77 w 150"/>
                  <a:gd name="T9" fmla="*/ 61 h 115"/>
                  <a:gd name="T10" fmla="*/ 59 w 150"/>
                  <a:gd name="T11" fmla="*/ 44 h 115"/>
                  <a:gd name="T12" fmla="*/ 0 w 150"/>
                  <a:gd name="T13" fmla="*/ 104 h 115"/>
                  <a:gd name="T14" fmla="*/ 11 w 150"/>
                  <a:gd name="T15" fmla="*/ 115 h 115"/>
                  <a:gd name="T16" fmla="*/ 11 w 150"/>
                  <a:gd name="T17" fmla="*/ 115 h 115"/>
                  <a:gd name="T18" fmla="*/ 59 w 150"/>
                  <a:gd name="T19" fmla="*/ 67 h 115"/>
                  <a:gd name="T20" fmla="*/ 77 w 150"/>
                  <a:gd name="T21" fmla="*/ 84 h 115"/>
                  <a:gd name="T22" fmla="*/ 129 w 150"/>
                  <a:gd name="T23" fmla="*/ 32 h 115"/>
                  <a:gd name="T24" fmla="*/ 139 w 150"/>
                  <a:gd name="T25" fmla="*/ 4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15">
                    <a:moveTo>
                      <a:pt x="139" y="42"/>
                    </a:moveTo>
                    <a:lnTo>
                      <a:pt x="150" y="0"/>
                    </a:lnTo>
                    <a:lnTo>
                      <a:pt x="107" y="10"/>
                    </a:lnTo>
                    <a:lnTo>
                      <a:pt x="118" y="21"/>
                    </a:lnTo>
                    <a:lnTo>
                      <a:pt x="77" y="61"/>
                    </a:lnTo>
                    <a:lnTo>
                      <a:pt x="59" y="44"/>
                    </a:lnTo>
                    <a:lnTo>
                      <a:pt x="0" y="104"/>
                    </a:lnTo>
                    <a:lnTo>
                      <a:pt x="11" y="115"/>
                    </a:lnTo>
                    <a:lnTo>
                      <a:pt x="11" y="115"/>
                    </a:lnTo>
                    <a:lnTo>
                      <a:pt x="59" y="67"/>
                    </a:lnTo>
                    <a:lnTo>
                      <a:pt x="77" y="84"/>
                    </a:lnTo>
                    <a:lnTo>
                      <a:pt x="129" y="32"/>
                    </a:lnTo>
                    <a:lnTo>
                      <a:pt x="139"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 name="Rectangle 218">
                <a:extLst>
                  <a:ext uri="{FF2B5EF4-FFF2-40B4-BE49-F238E27FC236}">
                    <a16:creationId xmlns:a16="http://schemas.microsoft.com/office/drawing/2014/main" id="{EE8A2F8B-12C7-4C2A-BC1C-DC1FCBC506F0}"/>
                  </a:ext>
                </a:extLst>
              </p:cNvPr>
              <p:cNvSpPr>
                <a:spLocks noChangeArrowheads="1"/>
              </p:cNvSpPr>
              <p:nvPr/>
            </p:nvSpPr>
            <p:spPr bwMode="auto">
              <a:xfrm>
                <a:off x="1366838" y="5826126"/>
                <a:ext cx="3175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 name="Rectangle 219">
                <a:extLst>
                  <a:ext uri="{FF2B5EF4-FFF2-40B4-BE49-F238E27FC236}">
                    <a16:creationId xmlns:a16="http://schemas.microsoft.com/office/drawing/2014/main" id="{D06A9F46-11FD-44B9-8767-6B3994309339}"/>
                  </a:ext>
                </a:extLst>
              </p:cNvPr>
              <p:cNvSpPr>
                <a:spLocks noChangeArrowheads="1"/>
              </p:cNvSpPr>
              <p:nvPr/>
            </p:nvSpPr>
            <p:spPr bwMode="auto">
              <a:xfrm>
                <a:off x="1422401" y="5795964"/>
                <a:ext cx="33338"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 name="Rectangle 220">
                <a:extLst>
                  <a:ext uri="{FF2B5EF4-FFF2-40B4-BE49-F238E27FC236}">
                    <a16:creationId xmlns:a16="http://schemas.microsoft.com/office/drawing/2014/main" id="{D2EAE83A-E03C-44A1-98B7-5A036298DC6C}"/>
                  </a:ext>
                </a:extLst>
              </p:cNvPr>
              <p:cNvSpPr>
                <a:spLocks noChangeArrowheads="1"/>
              </p:cNvSpPr>
              <p:nvPr/>
            </p:nvSpPr>
            <p:spPr bwMode="auto">
              <a:xfrm>
                <a:off x="1481138" y="5764214"/>
                <a:ext cx="3333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 name="Rectangle 221">
                <a:extLst>
                  <a:ext uri="{FF2B5EF4-FFF2-40B4-BE49-F238E27FC236}">
                    <a16:creationId xmlns:a16="http://schemas.microsoft.com/office/drawing/2014/main" id="{45AE573F-E13C-488F-9264-B9689A9F1370}"/>
                  </a:ext>
                </a:extLst>
              </p:cNvPr>
              <p:cNvSpPr>
                <a:spLocks noChangeArrowheads="1"/>
              </p:cNvSpPr>
              <p:nvPr/>
            </p:nvSpPr>
            <p:spPr bwMode="auto">
              <a:xfrm>
                <a:off x="1536701" y="5734051"/>
                <a:ext cx="34925" cy="155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pic>
        <p:nvPicPr>
          <p:cNvPr id="19466" name="图片 25">
            <a:extLst>
              <a:ext uri="{FF2B5EF4-FFF2-40B4-BE49-F238E27FC236}">
                <a16:creationId xmlns:a16="http://schemas.microsoft.com/office/drawing/2014/main" id="{AC7E0B62-B6F7-4469-833D-4A2309004A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613" y="1865313"/>
            <a:ext cx="1797050" cy="1203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9467" name="组合 26">
            <a:extLst>
              <a:ext uri="{FF2B5EF4-FFF2-40B4-BE49-F238E27FC236}">
                <a16:creationId xmlns:a16="http://schemas.microsoft.com/office/drawing/2014/main" id="{50C312A7-8728-4589-ACBC-2309404AF409}"/>
              </a:ext>
            </a:extLst>
          </p:cNvPr>
          <p:cNvGrpSpPr>
            <a:grpSpLocks/>
          </p:cNvGrpSpPr>
          <p:nvPr/>
        </p:nvGrpSpPr>
        <p:grpSpPr bwMode="auto">
          <a:xfrm>
            <a:off x="323850" y="4381499"/>
            <a:ext cx="1816100" cy="942537"/>
            <a:chOff x="432816" y="4699815"/>
            <a:chExt cx="2420112" cy="1256835"/>
          </a:xfrm>
        </p:grpSpPr>
        <p:sp>
          <p:nvSpPr>
            <p:cNvPr id="19476" name="矩形 27">
              <a:extLst>
                <a:ext uri="{FF2B5EF4-FFF2-40B4-BE49-F238E27FC236}">
                  <a16:creationId xmlns:a16="http://schemas.microsoft.com/office/drawing/2014/main" id="{59983DBE-AA98-4E94-9EE4-A9DE453CA7CC}"/>
                </a:ext>
              </a:extLst>
            </p:cNvPr>
            <p:cNvSpPr>
              <a:spLocks noChangeArrowheads="1"/>
            </p:cNvSpPr>
            <p:nvPr/>
          </p:nvSpPr>
          <p:spPr bwMode="auto">
            <a:xfrm>
              <a:off x="432816" y="5094794"/>
              <a:ext cx="2420112" cy="8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20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a:extLst>
                <a:ext uri="{FF2B5EF4-FFF2-40B4-BE49-F238E27FC236}">
                  <a16:creationId xmlns:a16="http://schemas.microsoft.com/office/drawing/2014/main" id="{41FF407A-0918-4DCE-88CE-ECED98697BCA}"/>
                </a:ext>
              </a:extLst>
            </p:cNvPr>
            <p:cNvSpPr txBox="1"/>
            <p:nvPr/>
          </p:nvSpPr>
          <p:spPr>
            <a:xfrm>
              <a:off x="612633" y="4699815"/>
              <a:ext cx="2121828" cy="400088"/>
            </a:xfrm>
            <a:prstGeom prst="rect">
              <a:avLst/>
            </a:prstGeom>
            <a:noFill/>
          </p:spPr>
          <p:txBody>
            <a:bodyPr>
              <a:spAutoFit/>
            </a:bodyPr>
            <a:lstStyle/>
            <a:p>
              <a:pPr eaLnBrk="1" fontAlgn="auto" hangingPunct="1">
                <a:spcBef>
                  <a:spcPts val="0"/>
                </a:spcBef>
                <a:spcAft>
                  <a:spcPts val="0"/>
                </a:spcAft>
                <a:defRPr/>
              </a:pPr>
              <a:r>
                <a:rPr lang="zh-CN" altLang="en-US" sz="1350" b="1" dirty="0">
                  <a:solidFill>
                    <a:prstClr val="black">
                      <a:lumMod val="75000"/>
                      <a:lumOff val="25000"/>
                    </a:prstClr>
                  </a:solidFill>
                  <a:latin typeface="微软雅黑" panose="020B0503020204020204" pitchFamily="34" charset="-122"/>
                  <a:ea typeface="微软雅黑" panose="020B0503020204020204" pitchFamily="34" charset="-122"/>
                </a:rPr>
                <a:t>Add a title</a:t>
              </a:r>
            </a:p>
          </p:txBody>
        </p:sp>
      </p:grpSp>
      <p:grpSp>
        <p:nvGrpSpPr>
          <p:cNvPr id="19468" name="组合 29">
            <a:extLst>
              <a:ext uri="{FF2B5EF4-FFF2-40B4-BE49-F238E27FC236}">
                <a16:creationId xmlns:a16="http://schemas.microsoft.com/office/drawing/2014/main" id="{A7D259E9-84B4-48D7-B140-23ED85A7FA8B}"/>
              </a:ext>
            </a:extLst>
          </p:cNvPr>
          <p:cNvGrpSpPr>
            <a:grpSpLocks/>
          </p:cNvGrpSpPr>
          <p:nvPr/>
        </p:nvGrpSpPr>
        <p:grpSpPr bwMode="auto">
          <a:xfrm>
            <a:off x="7119938" y="4381499"/>
            <a:ext cx="1814512" cy="942537"/>
            <a:chOff x="432816" y="4699815"/>
            <a:chExt cx="2420112" cy="1256835"/>
          </a:xfrm>
        </p:grpSpPr>
        <p:sp>
          <p:nvSpPr>
            <p:cNvPr id="19474" name="矩形 30">
              <a:extLst>
                <a:ext uri="{FF2B5EF4-FFF2-40B4-BE49-F238E27FC236}">
                  <a16:creationId xmlns:a16="http://schemas.microsoft.com/office/drawing/2014/main" id="{5AA7AF2A-2110-4C49-84A5-5CA45D17BCD8}"/>
                </a:ext>
              </a:extLst>
            </p:cNvPr>
            <p:cNvSpPr>
              <a:spLocks noChangeArrowheads="1"/>
            </p:cNvSpPr>
            <p:nvPr/>
          </p:nvSpPr>
          <p:spPr bwMode="auto">
            <a:xfrm>
              <a:off x="432816" y="5094794"/>
              <a:ext cx="2420112" cy="8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20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a:extLst>
                <a:ext uri="{FF2B5EF4-FFF2-40B4-BE49-F238E27FC236}">
                  <a16:creationId xmlns:a16="http://schemas.microsoft.com/office/drawing/2014/main" id="{64052952-EBB4-4083-9634-E771AAEE7113}"/>
                </a:ext>
              </a:extLst>
            </p:cNvPr>
            <p:cNvSpPr txBox="1"/>
            <p:nvPr/>
          </p:nvSpPr>
          <p:spPr>
            <a:xfrm>
              <a:off x="610672" y="4699815"/>
              <a:ext cx="2123685" cy="400088"/>
            </a:xfrm>
            <a:prstGeom prst="rect">
              <a:avLst/>
            </a:prstGeom>
            <a:noFill/>
          </p:spPr>
          <p:txBody>
            <a:bodyPr>
              <a:spAutoFit/>
            </a:bodyPr>
            <a:lstStyle/>
            <a:p>
              <a:pPr eaLnBrk="1" fontAlgn="auto" hangingPunct="1">
                <a:spcBef>
                  <a:spcPts val="0"/>
                </a:spcBef>
                <a:spcAft>
                  <a:spcPts val="0"/>
                </a:spcAft>
                <a:defRPr/>
              </a:pPr>
              <a:r>
                <a:rPr lang="zh-CN" altLang="en-US" sz="1350" b="1" dirty="0">
                  <a:solidFill>
                    <a:prstClr val="black">
                      <a:lumMod val="75000"/>
                      <a:lumOff val="25000"/>
                    </a:prstClr>
                  </a:solidFill>
                  <a:latin typeface="微软雅黑" panose="020B0503020204020204" pitchFamily="34" charset="-122"/>
                  <a:ea typeface="微软雅黑" panose="020B0503020204020204" pitchFamily="34" charset="-122"/>
                </a:rPr>
                <a:t>Add a title</a:t>
              </a:r>
            </a:p>
          </p:txBody>
        </p:sp>
      </p:grpSp>
      <p:grpSp>
        <p:nvGrpSpPr>
          <p:cNvPr id="19469" name="组合 32">
            <a:extLst>
              <a:ext uri="{FF2B5EF4-FFF2-40B4-BE49-F238E27FC236}">
                <a16:creationId xmlns:a16="http://schemas.microsoft.com/office/drawing/2014/main" id="{4AE233D4-54E7-4154-939D-3A4C689039BD}"/>
              </a:ext>
            </a:extLst>
          </p:cNvPr>
          <p:cNvGrpSpPr>
            <a:grpSpLocks/>
          </p:cNvGrpSpPr>
          <p:nvPr/>
        </p:nvGrpSpPr>
        <p:grpSpPr bwMode="auto">
          <a:xfrm>
            <a:off x="3738563" y="2001837"/>
            <a:ext cx="1814512" cy="942537"/>
            <a:chOff x="432816" y="4699815"/>
            <a:chExt cx="2420112" cy="1256835"/>
          </a:xfrm>
        </p:grpSpPr>
        <p:sp>
          <p:nvSpPr>
            <p:cNvPr id="19472" name="矩形 33">
              <a:extLst>
                <a:ext uri="{FF2B5EF4-FFF2-40B4-BE49-F238E27FC236}">
                  <a16:creationId xmlns:a16="http://schemas.microsoft.com/office/drawing/2014/main" id="{84FD8123-89E0-4E49-A6CF-D1E349560B5D}"/>
                </a:ext>
              </a:extLst>
            </p:cNvPr>
            <p:cNvSpPr>
              <a:spLocks noChangeArrowheads="1"/>
            </p:cNvSpPr>
            <p:nvPr/>
          </p:nvSpPr>
          <p:spPr bwMode="auto">
            <a:xfrm>
              <a:off x="432816" y="5094794"/>
              <a:ext cx="2420112" cy="8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20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a:extLst>
                <a:ext uri="{FF2B5EF4-FFF2-40B4-BE49-F238E27FC236}">
                  <a16:creationId xmlns:a16="http://schemas.microsoft.com/office/drawing/2014/main" id="{A9F0ADB7-956E-46DE-9743-3A6F3F2B58BC}"/>
                </a:ext>
              </a:extLst>
            </p:cNvPr>
            <p:cNvSpPr txBox="1"/>
            <p:nvPr/>
          </p:nvSpPr>
          <p:spPr>
            <a:xfrm>
              <a:off x="610672" y="4699815"/>
              <a:ext cx="2123685" cy="400087"/>
            </a:xfrm>
            <a:prstGeom prst="rect">
              <a:avLst/>
            </a:prstGeom>
            <a:noFill/>
          </p:spPr>
          <p:txBody>
            <a:bodyPr>
              <a:spAutoFit/>
            </a:bodyPr>
            <a:lstStyle/>
            <a:p>
              <a:pPr eaLnBrk="1" fontAlgn="auto" hangingPunct="1">
                <a:spcBef>
                  <a:spcPts val="0"/>
                </a:spcBef>
                <a:spcAft>
                  <a:spcPts val="0"/>
                </a:spcAft>
                <a:defRPr/>
              </a:pPr>
              <a:r>
                <a:rPr lang="zh-CN" altLang="en-US" sz="1350" b="1" dirty="0">
                  <a:solidFill>
                    <a:prstClr val="black">
                      <a:lumMod val="75000"/>
                      <a:lumOff val="25000"/>
                    </a:prstClr>
                  </a:solidFill>
                  <a:latin typeface="微软雅黑" panose="020B0503020204020204" pitchFamily="34" charset="-122"/>
                  <a:ea typeface="微软雅黑" panose="020B0503020204020204" pitchFamily="34" charset="-122"/>
                </a:rPr>
                <a:t>Add a title</a:t>
              </a:r>
            </a:p>
          </p:txBody>
        </p:sp>
      </p:grpSp>
      <p:pic>
        <p:nvPicPr>
          <p:cNvPr id="19470" name="图片 35">
            <a:extLst>
              <a:ext uri="{FF2B5EF4-FFF2-40B4-BE49-F238E27FC236}">
                <a16:creationId xmlns:a16="http://schemas.microsoft.com/office/drawing/2014/main" id="{DE8FF4EF-42D8-4F89-A7BF-A316E719D5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563" y="4279900"/>
            <a:ext cx="1797050" cy="1181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71" name="图片 36">
            <a:extLst>
              <a:ext uri="{FF2B5EF4-FFF2-40B4-BE49-F238E27FC236}">
                <a16:creationId xmlns:a16="http://schemas.microsoft.com/office/drawing/2014/main" id="{5CEB9DEB-67EB-422F-8EBE-EEE4251B02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9275" y="1873250"/>
            <a:ext cx="1797050" cy="1203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768419F-54AB-42C8-898C-87EA92AABC66}"/>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8F0BAAF7-AF4D-4466-8557-954074015598}"/>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484" name="文本框 3">
            <a:extLst>
              <a:ext uri="{FF2B5EF4-FFF2-40B4-BE49-F238E27FC236}">
                <a16:creationId xmlns:a16="http://schemas.microsoft.com/office/drawing/2014/main" id="{D6B2963F-0A4F-4F1B-B720-6BD63934E9ED}"/>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20485" name="文本框 4">
            <a:extLst>
              <a:ext uri="{FF2B5EF4-FFF2-40B4-BE49-F238E27FC236}">
                <a16:creationId xmlns:a16="http://schemas.microsoft.com/office/drawing/2014/main" id="{7BE74BCE-DDC3-48E8-8A80-602460E586CA}"/>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3</a:t>
            </a:r>
          </a:p>
        </p:txBody>
      </p:sp>
      <p:sp>
        <p:nvSpPr>
          <p:cNvPr id="6" name="Rounded Rectangle 4">
            <a:extLst>
              <a:ext uri="{FF2B5EF4-FFF2-40B4-BE49-F238E27FC236}">
                <a16:creationId xmlns:a16="http://schemas.microsoft.com/office/drawing/2014/main" id="{95E388DA-5196-4C32-8E01-0D72FF98EAC5}"/>
              </a:ext>
            </a:extLst>
          </p:cNvPr>
          <p:cNvSpPr/>
          <p:nvPr/>
        </p:nvSpPr>
        <p:spPr>
          <a:xfrm>
            <a:off x="1931988" y="2071688"/>
            <a:ext cx="1517650" cy="3348037"/>
          </a:xfrm>
          <a:prstGeom prst="roundRect">
            <a:avLst>
              <a:gd name="adj" fmla="val 8457"/>
            </a:avLst>
          </a:prstGeom>
          <a:solidFill>
            <a:srgbClr val="5FBCF5"/>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vi-VN"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ounded Rectangle 6">
            <a:extLst>
              <a:ext uri="{FF2B5EF4-FFF2-40B4-BE49-F238E27FC236}">
                <a16:creationId xmlns:a16="http://schemas.microsoft.com/office/drawing/2014/main" id="{6F6FBE29-E6B7-4AB4-BEC3-8BB0548A9DC8}"/>
              </a:ext>
            </a:extLst>
          </p:cNvPr>
          <p:cNvSpPr/>
          <p:nvPr/>
        </p:nvSpPr>
        <p:spPr>
          <a:xfrm>
            <a:off x="3309938" y="2071688"/>
            <a:ext cx="1516062" cy="3348037"/>
          </a:xfrm>
          <a:prstGeom prst="roundRect">
            <a:avLst>
              <a:gd name="adj" fmla="val 8457"/>
            </a:avLst>
          </a:prstGeom>
          <a:solidFill>
            <a:srgbClr val="FEDC23"/>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vi-VN"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8">
            <a:extLst>
              <a:ext uri="{FF2B5EF4-FFF2-40B4-BE49-F238E27FC236}">
                <a16:creationId xmlns:a16="http://schemas.microsoft.com/office/drawing/2014/main" id="{51C40A25-E7DA-40D9-B5DB-CFFE88C57259}"/>
              </a:ext>
            </a:extLst>
          </p:cNvPr>
          <p:cNvSpPr/>
          <p:nvPr/>
        </p:nvSpPr>
        <p:spPr>
          <a:xfrm>
            <a:off x="4648200" y="2071688"/>
            <a:ext cx="1517650" cy="3348037"/>
          </a:xfrm>
          <a:prstGeom prst="roundRect">
            <a:avLst>
              <a:gd name="adj" fmla="val 8457"/>
            </a:avLst>
          </a:prstGeom>
          <a:solidFill>
            <a:srgbClr val="F08A73"/>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vi-VN"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ounded Rectangle 10">
            <a:extLst>
              <a:ext uri="{FF2B5EF4-FFF2-40B4-BE49-F238E27FC236}">
                <a16:creationId xmlns:a16="http://schemas.microsoft.com/office/drawing/2014/main" id="{FD6E7A68-1CE0-40C0-8045-48F6B6C26812}"/>
              </a:ext>
            </a:extLst>
          </p:cNvPr>
          <p:cNvSpPr/>
          <p:nvPr/>
        </p:nvSpPr>
        <p:spPr>
          <a:xfrm>
            <a:off x="6005513" y="2071688"/>
            <a:ext cx="1517650" cy="3348037"/>
          </a:xfrm>
          <a:prstGeom prst="roundRect">
            <a:avLst>
              <a:gd name="adj" fmla="val 8457"/>
            </a:avLst>
          </a:prstGeom>
          <a:solidFill>
            <a:srgbClr val="BDE551"/>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vi-VN"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un 28">
            <a:extLst>
              <a:ext uri="{FF2B5EF4-FFF2-40B4-BE49-F238E27FC236}">
                <a16:creationId xmlns:a16="http://schemas.microsoft.com/office/drawing/2014/main" id="{E9B1C0BD-463F-4E93-AD06-D94509243B88}"/>
              </a:ext>
            </a:extLst>
          </p:cNvPr>
          <p:cNvSpPr/>
          <p:nvPr/>
        </p:nvSpPr>
        <p:spPr>
          <a:xfrm>
            <a:off x="5119688" y="3489325"/>
            <a:ext cx="471487" cy="471488"/>
          </a:xfrm>
          <a:prstGeom prst="sun">
            <a:avLst>
              <a:gd name="adj" fmla="val 22436"/>
            </a:avLst>
          </a:prstGeom>
          <a:solidFill>
            <a:sysClr val="window" lastClr="FFFFFF">
              <a:lumMod val="95000"/>
            </a:sysClr>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29">
            <a:extLst>
              <a:ext uri="{FF2B5EF4-FFF2-40B4-BE49-F238E27FC236}">
                <a16:creationId xmlns:a16="http://schemas.microsoft.com/office/drawing/2014/main" id="{8A41351D-2660-43DF-BB69-65BE07FAA14D}"/>
              </a:ext>
            </a:extLst>
          </p:cNvPr>
          <p:cNvSpPr/>
          <p:nvPr/>
        </p:nvSpPr>
        <p:spPr>
          <a:xfrm>
            <a:off x="2289175" y="3462338"/>
            <a:ext cx="612775" cy="436562"/>
          </a:xfrm>
          <a:prstGeom prst="rect">
            <a:avLst/>
          </a:prstGeom>
          <a:blipFill>
            <a:blip r:embed="rId2"/>
            <a:stretch>
              <a:fillRect/>
            </a:stretch>
          </a:blip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vi-VN"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492" name="Picture 41">
            <a:extLst>
              <a:ext uri="{FF2B5EF4-FFF2-40B4-BE49-F238E27FC236}">
                <a16:creationId xmlns:a16="http://schemas.microsoft.com/office/drawing/2014/main" id="{7A7DA71B-A156-4033-9335-7BAC845791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3503613"/>
            <a:ext cx="422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42">
            <a:extLst>
              <a:ext uri="{FF2B5EF4-FFF2-40B4-BE49-F238E27FC236}">
                <a16:creationId xmlns:a16="http://schemas.microsoft.com/office/drawing/2014/main" id="{B9120E23-2400-4DED-B8E9-D5DAF63914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3462338"/>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Box 13">
            <a:extLst>
              <a:ext uri="{FF2B5EF4-FFF2-40B4-BE49-F238E27FC236}">
                <a16:creationId xmlns:a16="http://schemas.microsoft.com/office/drawing/2014/main" id="{EFB948E2-C55E-4AFC-AA12-D81F22AD38F5}"/>
              </a:ext>
            </a:extLst>
          </p:cNvPr>
          <p:cNvSpPr txBox="1">
            <a:spLocks noChangeArrowheads="1"/>
          </p:cNvSpPr>
          <p:nvPr/>
        </p:nvSpPr>
        <p:spPr bwMode="auto">
          <a:xfrm>
            <a:off x="2111375" y="4392613"/>
            <a:ext cx="11795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Title</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5" name="TextBox 13">
            <a:extLst>
              <a:ext uri="{FF2B5EF4-FFF2-40B4-BE49-F238E27FC236}">
                <a16:creationId xmlns:a16="http://schemas.microsoft.com/office/drawing/2014/main" id="{8509E603-1C6F-4660-8A61-0BC230B395B9}"/>
              </a:ext>
            </a:extLst>
          </p:cNvPr>
          <p:cNvSpPr txBox="1">
            <a:spLocks noChangeArrowheads="1"/>
          </p:cNvSpPr>
          <p:nvPr/>
        </p:nvSpPr>
        <p:spPr bwMode="auto">
          <a:xfrm>
            <a:off x="2114550" y="4606925"/>
            <a:ext cx="10620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6" name="TextBox 13">
            <a:extLst>
              <a:ext uri="{FF2B5EF4-FFF2-40B4-BE49-F238E27FC236}">
                <a16:creationId xmlns:a16="http://schemas.microsoft.com/office/drawing/2014/main" id="{D75A10F4-B0C8-45C1-9A99-0159742D8973}"/>
              </a:ext>
            </a:extLst>
          </p:cNvPr>
          <p:cNvSpPr txBox="1">
            <a:spLocks noChangeArrowheads="1"/>
          </p:cNvSpPr>
          <p:nvPr/>
        </p:nvSpPr>
        <p:spPr bwMode="auto">
          <a:xfrm>
            <a:off x="3492500" y="4392613"/>
            <a:ext cx="11795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Title</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7" name="TextBox 13">
            <a:extLst>
              <a:ext uri="{FF2B5EF4-FFF2-40B4-BE49-F238E27FC236}">
                <a16:creationId xmlns:a16="http://schemas.microsoft.com/office/drawing/2014/main" id="{50F90966-108F-4A43-AAB0-92925B91496A}"/>
              </a:ext>
            </a:extLst>
          </p:cNvPr>
          <p:cNvSpPr txBox="1">
            <a:spLocks noChangeArrowheads="1"/>
          </p:cNvSpPr>
          <p:nvPr/>
        </p:nvSpPr>
        <p:spPr bwMode="auto">
          <a:xfrm>
            <a:off x="3494088" y="4606925"/>
            <a:ext cx="1063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8" name="TextBox 13">
            <a:extLst>
              <a:ext uri="{FF2B5EF4-FFF2-40B4-BE49-F238E27FC236}">
                <a16:creationId xmlns:a16="http://schemas.microsoft.com/office/drawing/2014/main" id="{86D2AD85-B8AB-49AA-AA8C-7A36F83B743F}"/>
              </a:ext>
            </a:extLst>
          </p:cNvPr>
          <p:cNvSpPr txBox="1">
            <a:spLocks noChangeArrowheads="1"/>
          </p:cNvSpPr>
          <p:nvPr/>
        </p:nvSpPr>
        <p:spPr bwMode="auto">
          <a:xfrm>
            <a:off x="4872038" y="4392613"/>
            <a:ext cx="11811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Title</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9" name="TextBox 13">
            <a:extLst>
              <a:ext uri="{FF2B5EF4-FFF2-40B4-BE49-F238E27FC236}">
                <a16:creationId xmlns:a16="http://schemas.microsoft.com/office/drawing/2014/main" id="{6B71CDDB-5785-488C-8B5A-2D4593EF26C1}"/>
              </a:ext>
            </a:extLst>
          </p:cNvPr>
          <p:cNvSpPr txBox="1">
            <a:spLocks noChangeArrowheads="1"/>
          </p:cNvSpPr>
          <p:nvPr/>
        </p:nvSpPr>
        <p:spPr bwMode="auto">
          <a:xfrm>
            <a:off x="4875213" y="4606925"/>
            <a:ext cx="1063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0" name="TextBox 13">
            <a:extLst>
              <a:ext uri="{FF2B5EF4-FFF2-40B4-BE49-F238E27FC236}">
                <a16:creationId xmlns:a16="http://schemas.microsoft.com/office/drawing/2014/main" id="{C20AEC74-19D2-4BAC-AA61-3D3698A24665}"/>
              </a:ext>
            </a:extLst>
          </p:cNvPr>
          <p:cNvSpPr txBox="1">
            <a:spLocks noChangeArrowheads="1"/>
          </p:cNvSpPr>
          <p:nvPr/>
        </p:nvSpPr>
        <p:spPr bwMode="auto">
          <a:xfrm>
            <a:off x="6253163" y="4392613"/>
            <a:ext cx="11811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Title</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1" name="TextBox 13">
            <a:extLst>
              <a:ext uri="{FF2B5EF4-FFF2-40B4-BE49-F238E27FC236}">
                <a16:creationId xmlns:a16="http://schemas.microsoft.com/office/drawing/2014/main" id="{B98DBE3F-A787-41F0-A823-86EC2409CAD9}"/>
              </a:ext>
            </a:extLst>
          </p:cNvPr>
          <p:cNvSpPr txBox="1">
            <a:spLocks noChangeArrowheads="1"/>
          </p:cNvSpPr>
          <p:nvPr/>
        </p:nvSpPr>
        <p:spPr bwMode="auto">
          <a:xfrm>
            <a:off x="6256338" y="4606925"/>
            <a:ext cx="1063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3">
            <a:extLst>
              <a:ext uri="{FF2B5EF4-FFF2-40B4-BE49-F238E27FC236}">
                <a16:creationId xmlns:a16="http://schemas.microsoft.com/office/drawing/2014/main" id="{62173037-A397-4F81-ACD7-704E63A0F421}"/>
              </a:ext>
            </a:extLst>
          </p:cNvPr>
          <p:cNvSpPr/>
          <p:nvPr/>
        </p:nvSpPr>
        <p:spPr>
          <a:xfrm>
            <a:off x="1993900" y="2016125"/>
            <a:ext cx="1308100" cy="1397000"/>
          </a:xfrm>
          <a:prstGeom prst="rect">
            <a:avLst/>
          </a:prstGeom>
          <a:noFill/>
          <a:ln>
            <a:noFill/>
          </a:ln>
          <a:effectLst/>
        </p:spPr>
        <p:txBody>
          <a:bodyPr lIns="68580" tIns="34290" rIns="68580" bIns="34290">
            <a:spAutoFit/>
          </a:bodyPr>
          <a:lstStyle/>
          <a:p>
            <a:pPr algn="ctr" defTabSz="685800" eaLnBrk="1" fontAlgn="auto" hangingPunct="1">
              <a:spcBef>
                <a:spcPts val="0"/>
              </a:spcBef>
              <a:spcAft>
                <a:spcPts val="0"/>
              </a:spcAft>
              <a:defRPr/>
            </a:pPr>
            <a:r>
              <a:rPr lang="vi-VN" sz="8625" b="1" kern="0" dirty="0">
                <a:ln w="12700" cmpd="sng">
                  <a:noFill/>
                  <a:prstDash val="solid"/>
                </a:ln>
                <a:solidFill>
                  <a:srgbClr val="FFFFFF"/>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1</a:t>
            </a:r>
            <a:endParaRPr lang="en-US" sz="8625" b="1" kern="0" dirty="0">
              <a:ln w="12700" cmpd="sng">
                <a:noFill/>
                <a:prstDash val="solid"/>
              </a:ln>
              <a:solidFill>
                <a:srgbClr val="FFFFFF"/>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sp>
        <p:nvSpPr>
          <p:cNvPr id="23" name="Rectangle 5">
            <a:extLst>
              <a:ext uri="{FF2B5EF4-FFF2-40B4-BE49-F238E27FC236}">
                <a16:creationId xmlns:a16="http://schemas.microsoft.com/office/drawing/2014/main" id="{5BA40C42-1931-4C0A-8C7B-DC76E6B6E1F3}"/>
              </a:ext>
            </a:extLst>
          </p:cNvPr>
          <p:cNvSpPr/>
          <p:nvPr/>
        </p:nvSpPr>
        <p:spPr>
          <a:xfrm>
            <a:off x="3289300" y="2019300"/>
            <a:ext cx="1308100" cy="1397000"/>
          </a:xfrm>
          <a:prstGeom prst="rect">
            <a:avLst/>
          </a:prstGeom>
          <a:noFill/>
          <a:ln>
            <a:noFill/>
          </a:ln>
          <a:effectLst/>
        </p:spPr>
        <p:txBody>
          <a:bodyPr lIns="68580" tIns="34290" rIns="68580" bIns="34290">
            <a:spAutoFit/>
          </a:bodyPr>
          <a:lstStyle/>
          <a:p>
            <a:pPr algn="ctr" defTabSz="685800" eaLnBrk="1" fontAlgn="auto" hangingPunct="1">
              <a:spcBef>
                <a:spcPts val="0"/>
              </a:spcBef>
              <a:spcAft>
                <a:spcPts val="0"/>
              </a:spcAft>
              <a:defRPr/>
            </a:pPr>
            <a:r>
              <a:rPr lang="vi-VN" sz="8625" b="1" kern="0" dirty="0">
                <a:ln w="12700" cmpd="sng">
                  <a:noFill/>
                  <a:prstDash val="solid"/>
                </a:ln>
                <a:solidFill>
                  <a:srgbClr val="FFFFFF"/>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2</a:t>
            </a:r>
            <a:endParaRPr lang="en-US" sz="8625" b="1" kern="0" dirty="0">
              <a:ln w="12700" cmpd="sng">
                <a:noFill/>
                <a:prstDash val="solid"/>
              </a:ln>
              <a:solidFill>
                <a:srgbClr val="FFFFFF"/>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sp>
        <p:nvSpPr>
          <p:cNvPr id="24" name="Rectangle 7">
            <a:extLst>
              <a:ext uri="{FF2B5EF4-FFF2-40B4-BE49-F238E27FC236}">
                <a16:creationId xmlns:a16="http://schemas.microsoft.com/office/drawing/2014/main" id="{94CE6BFD-1FC6-459F-8866-FCA78B9666FE}"/>
              </a:ext>
            </a:extLst>
          </p:cNvPr>
          <p:cNvSpPr/>
          <p:nvPr/>
        </p:nvSpPr>
        <p:spPr>
          <a:xfrm>
            <a:off x="4767263" y="2071688"/>
            <a:ext cx="1306512" cy="1397000"/>
          </a:xfrm>
          <a:prstGeom prst="rect">
            <a:avLst/>
          </a:prstGeom>
          <a:noFill/>
          <a:effectLst/>
        </p:spPr>
        <p:txBody>
          <a:bodyPr lIns="68580" tIns="34290" rIns="68580" bIns="34290">
            <a:spAutoFit/>
          </a:bodyPr>
          <a:lstStyle/>
          <a:p>
            <a:pPr algn="ctr" defTabSz="685800" eaLnBrk="1" fontAlgn="auto" hangingPunct="1">
              <a:spcBef>
                <a:spcPts val="0"/>
              </a:spcBef>
              <a:spcAft>
                <a:spcPts val="0"/>
              </a:spcAft>
              <a:defRPr/>
            </a:pPr>
            <a:r>
              <a:rPr lang="vi-VN" sz="8625" b="1" kern="0" dirty="0">
                <a:ln w="12700" cmpd="sng">
                  <a:noFill/>
                  <a:prstDash val="solid"/>
                </a:ln>
                <a:solidFill>
                  <a:srgbClr val="FFFFFF"/>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3</a:t>
            </a:r>
            <a:endParaRPr lang="en-US" sz="8625" b="1" kern="0" dirty="0">
              <a:ln w="12700" cmpd="sng">
                <a:noFill/>
                <a:prstDash val="solid"/>
              </a:ln>
              <a:solidFill>
                <a:srgbClr val="FFFFFF"/>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sp>
        <p:nvSpPr>
          <p:cNvPr id="25" name="Rectangle 9">
            <a:extLst>
              <a:ext uri="{FF2B5EF4-FFF2-40B4-BE49-F238E27FC236}">
                <a16:creationId xmlns:a16="http://schemas.microsoft.com/office/drawing/2014/main" id="{4A247B9B-90A2-4AF2-8362-E404CD8B8525}"/>
              </a:ext>
            </a:extLst>
          </p:cNvPr>
          <p:cNvSpPr/>
          <p:nvPr/>
        </p:nvSpPr>
        <p:spPr>
          <a:xfrm>
            <a:off x="5978525" y="2073275"/>
            <a:ext cx="1306513" cy="1397000"/>
          </a:xfrm>
          <a:prstGeom prst="rect">
            <a:avLst/>
          </a:prstGeom>
          <a:noFill/>
          <a:effectLst/>
        </p:spPr>
        <p:txBody>
          <a:bodyPr lIns="68580" tIns="34290" rIns="68580" bIns="34290">
            <a:spAutoFit/>
          </a:bodyPr>
          <a:lstStyle/>
          <a:p>
            <a:pPr algn="ctr" defTabSz="685800" eaLnBrk="1" fontAlgn="auto" hangingPunct="1">
              <a:spcBef>
                <a:spcPts val="0"/>
              </a:spcBef>
              <a:spcAft>
                <a:spcPts val="0"/>
              </a:spcAft>
              <a:defRPr/>
            </a:pPr>
            <a:r>
              <a:rPr lang="vi-VN" sz="8625" b="1" kern="0" dirty="0">
                <a:ln w="12700" cmpd="sng">
                  <a:noFill/>
                  <a:prstDash val="solid"/>
                </a:ln>
                <a:solidFill>
                  <a:srgbClr val="FFFFFF"/>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4</a:t>
            </a:r>
            <a:endParaRPr lang="en-US" sz="8625" b="1" kern="0" dirty="0">
              <a:ln w="12700" cmpd="sng">
                <a:noFill/>
                <a:prstDash val="solid"/>
              </a:ln>
              <a:solidFill>
                <a:srgbClr val="FFFFFF"/>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43E7847-FD51-4137-B02F-9C7AEE596D9D}"/>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E65B45E8-D3E3-4372-8A10-790FA2E77365}"/>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508" name="文本框 3">
            <a:extLst>
              <a:ext uri="{FF2B5EF4-FFF2-40B4-BE49-F238E27FC236}">
                <a16:creationId xmlns:a16="http://schemas.microsoft.com/office/drawing/2014/main" id="{262D5330-36B8-4A3E-8FAE-370488D0392F}"/>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21509" name="文本框 4">
            <a:extLst>
              <a:ext uri="{FF2B5EF4-FFF2-40B4-BE49-F238E27FC236}">
                <a16:creationId xmlns:a16="http://schemas.microsoft.com/office/drawing/2014/main" id="{2C284333-8DCF-4B5D-8CAD-493F16DB2D5B}"/>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3</a:t>
            </a:r>
          </a:p>
        </p:txBody>
      </p:sp>
      <p:sp>
        <p:nvSpPr>
          <p:cNvPr id="6" name="Freeform 1">
            <a:extLst>
              <a:ext uri="{FF2B5EF4-FFF2-40B4-BE49-F238E27FC236}">
                <a16:creationId xmlns:a16="http://schemas.microsoft.com/office/drawing/2014/main" id="{19331632-2A3C-4F69-9C0F-C70D7BF21A1A}"/>
              </a:ext>
            </a:extLst>
          </p:cNvPr>
          <p:cNvSpPr>
            <a:spLocks noChangeArrowheads="1"/>
          </p:cNvSpPr>
          <p:nvPr/>
        </p:nvSpPr>
        <p:spPr bwMode="auto">
          <a:xfrm>
            <a:off x="854075" y="2979738"/>
            <a:ext cx="2132013" cy="850900"/>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5FBCF5"/>
          </a:solidFill>
          <a:ln>
            <a:noFill/>
          </a:ln>
          <a:effectLst/>
        </p:spPr>
        <p:txBody>
          <a:bodyPr wrap="none" lIns="91433" tIns="45716" rIns="91433" bIns="45716" anchor="ctr"/>
          <a:lstStyle/>
          <a:p>
            <a:pPr defTabSz="408158" eaLnBrk="1" fontAlgn="auto" hangingPunct="1">
              <a:spcBef>
                <a:spcPts val="0"/>
              </a:spcBef>
              <a:spcAft>
                <a:spcPts val="0"/>
              </a:spcAft>
              <a:defRPr/>
            </a:pPr>
            <a:endParaRPr lang="en-US" sz="1613" kern="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
            <a:extLst>
              <a:ext uri="{FF2B5EF4-FFF2-40B4-BE49-F238E27FC236}">
                <a16:creationId xmlns:a16="http://schemas.microsoft.com/office/drawing/2014/main" id="{C8CD1695-2664-4C12-936A-45BDB13D071E}"/>
              </a:ext>
            </a:extLst>
          </p:cNvPr>
          <p:cNvSpPr>
            <a:spLocks noChangeArrowheads="1"/>
          </p:cNvSpPr>
          <p:nvPr/>
        </p:nvSpPr>
        <p:spPr bwMode="auto">
          <a:xfrm>
            <a:off x="2625725" y="2979738"/>
            <a:ext cx="2132013" cy="850900"/>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FEDC23"/>
          </a:solidFill>
          <a:ln>
            <a:noFill/>
          </a:ln>
          <a:effectLst/>
        </p:spPr>
        <p:txBody>
          <a:bodyPr wrap="none" lIns="91433" tIns="45716" rIns="91433" bIns="45716" anchor="ctr"/>
          <a:lstStyle/>
          <a:p>
            <a:pPr defTabSz="408158" eaLnBrk="1" fontAlgn="auto" hangingPunct="1">
              <a:spcBef>
                <a:spcPts val="0"/>
              </a:spcBef>
              <a:spcAft>
                <a:spcPts val="0"/>
              </a:spcAft>
              <a:defRPr/>
            </a:pPr>
            <a:endParaRPr lang="en-US" sz="1613" kern="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
            <a:extLst>
              <a:ext uri="{FF2B5EF4-FFF2-40B4-BE49-F238E27FC236}">
                <a16:creationId xmlns:a16="http://schemas.microsoft.com/office/drawing/2014/main" id="{2E30EDC9-9CFF-4338-8D91-D5AD99AF9F45}"/>
              </a:ext>
            </a:extLst>
          </p:cNvPr>
          <p:cNvSpPr>
            <a:spLocks noChangeArrowheads="1"/>
          </p:cNvSpPr>
          <p:nvPr/>
        </p:nvSpPr>
        <p:spPr bwMode="auto">
          <a:xfrm>
            <a:off x="4397375" y="2984500"/>
            <a:ext cx="2130425" cy="850900"/>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F08A73"/>
          </a:solidFill>
          <a:ln>
            <a:noFill/>
          </a:ln>
          <a:effectLst/>
        </p:spPr>
        <p:txBody>
          <a:bodyPr wrap="none" lIns="91433" tIns="45716" rIns="91433" bIns="45716" anchor="ctr"/>
          <a:lstStyle/>
          <a:p>
            <a:pPr defTabSz="408158" eaLnBrk="1" fontAlgn="auto" hangingPunct="1">
              <a:spcBef>
                <a:spcPts val="0"/>
              </a:spcBef>
              <a:spcAft>
                <a:spcPts val="0"/>
              </a:spcAft>
              <a:defRPr/>
            </a:pPr>
            <a:endParaRPr lang="en-US" sz="1613" kern="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2">
            <a:extLst>
              <a:ext uri="{FF2B5EF4-FFF2-40B4-BE49-F238E27FC236}">
                <a16:creationId xmlns:a16="http://schemas.microsoft.com/office/drawing/2014/main" id="{0A306079-9455-4664-A713-4A581E64B8E2}"/>
              </a:ext>
            </a:extLst>
          </p:cNvPr>
          <p:cNvSpPr>
            <a:spLocks noChangeArrowheads="1"/>
          </p:cNvSpPr>
          <p:nvPr/>
        </p:nvSpPr>
        <p:spPr bwMode="auto">
          <a:xfrm>
            <a:off x="6170613" y="2979738"/>
            <a:ext cx="2130425" cy="850900"/>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BDE551"/>
          </a:solidFill>
          <a:ln>
            <a:noFill/>
          </a:ln>
          <a:effectLst/>
        </p:spPr>
        <p:txBody>
          <a:bodyPr wrap="none" lIns="91433" tIns="45716" rIns="91433" bIns="45716" anchor="ctr"/>
          <a:lstStyle/>
          <a:p>
            <a:pPr defTabSz="408158" eaLnBrk="1" fontAlgn="auto" hangingPunct="1">
              <a:spcBef>
                <a:spcPts val="0"/>
              </a:spcBef>
              <a:spcAft>
                <a:spcPts val="0"/>
              </a:spcAft>
              <a:defRPr/>
            </a:pPr>
            <a:endParaRPr lang="en-US" sz="1613" kern="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4">
            <a:extLst>
              <a:ext uri="{FF2B5EF4-FFF2-40B4-BE49-F238E27FC236}">
                <a16:creationId xmlns:a16="http://schemas.microsoft.com/office/drawing/2014/main" id="{C39FE997-7B4C-4936-8353-891E722BE606}"/>
              </a:ext>
            </a:extLst>
          </p:cNvPr>
          <p:cNvSpPr>
            <a:spLocks noChangeArrowheads="1"/>
          </p:cNvSpPr>
          <p:nvPr/>
        </p:nvSpPr>
        <p:spPr bwMode="auto">
          <a:xfrm>
            <a:off x="1730375" y="3170238"/>
            <a:ext cx="458788" cy="406400"/>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ysClr val="window" lastClr="FFFFFF"/>
          </a:solidFill>
          <a:ln>
            <a:noFill/>
          </a:ln>
          <a:effectLst/>
        </p:spPr>
        <p:txBody>
          <a:bodyPr wrap="none" anchor="ctr"/>
          <a:lstStyle/>
          <a:p>
            <a:pPr defTabSz="408158" eaLnBrk="1" fontAlgn="auto" hangingPunct="1">
              <a:spcBef>
                <a:spcPts val="0"/>
              </a:spcBef>
              <a:spcAft>
                <a:spcPts val="0"/>
              </a:spcAft>
              <a:defRPr/>
            </a:pPr>
            <a:endParaRPr lang="en-US" sz="1613"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8">
            <a:extLst>
              <a:ext uri="{FF2B5EF4-FFF2-40B4-BE49-F238E27FC236}">
                <a16:creationId xmlns:a16="http://schemas.microsoft.com/office/drawing/2014/main" id="{0EAF5CEC-E8E3-42AC-84A4-5312B1F8E571}"/>
              </a:ext>
            </a:extLst>
          </p:cNvPr>
          <p:cNvSpPr>
            <a:spLocks noChangeArrowheads="1"/>
          </p:cNvSpPr>
          <p:nvPr/>
        </p:nvSpPr>
        <p:spPr bwMode="auto">
          <a:xfrm>
            <a:off x="3579813" y="3194050"/>
            <a:ext cx="385762" cy="417513"/>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ysClr val="window" lastClr="FFFFFF"/>
          </a:solidFill>
          <a:ln>
            <a:noFill/>
          </a:ln>
          <a:effectLst/>
        </p:spPr>
        <p:txBody>
          <a:bodyPr wrap="none" anchor="ctr"/>
          <a:lstStyle/>
          <a:p>
            <a:pPr defTabSz="408158" eaLnBrk="1" fontAlgn="auto" hangingPunct="1">
              <a:spcBef>
                <a:spcPts val="0"/>
              </a:spcBef>
              <a:spcAft>
                <a:spcPts val="0"/>
              </a:spcAft>
              <a:defRPr/>
            </a:pPr>
            <a:endParaRPr lang="en-US" sz="1613"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45">
            <a:extLst>
              <a:ext uri="{FF2B5EF4-FFF2-40B4-BE49-F238E27FC236}">
                <a16:creationId xmlns:a16="http://schemas.microsoft.com/office/drawing/2014/main" id="{6B43FDB8-ECF4-405E-929C-876CA4FCB968}"/>
              </a:ext>
            </a:extLst>
          </p:cNvPr>
          <p:cNvSpPr>
            <a:spLocks noChangeArrowheads="1"/>
          </p:cNvSpPr>
          <p:nvPr/>
        </p:nvSpPr>
        <p:spPr bwMode="auto">
          <a:xfrm>
            <a:off x="5257800" y="3209925"/>
            <a:ext cx="401638" cy="401638"/>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ysClr val="window" lastClr="FFFFFF"/>
          </a:solidFill>
          <a:ln>
            <a:noFill/>
          </a:ln>
          <a:effectLst/>
        </p:spPr>
        <p:txBody>
          <a:bodyPr wrap="none" anchor="ctr"/>
          <a:lstStyle/>
          <a:p>
            <a:pPr defTabSz="408158" eaLnBrk="1" fontAlgn="auto" hangingPunct="1">
              <a:spcBef>
                <a:spcPts val="0"/>
              </a:spcBef>
              <a:spcAft>
                <a:spcPts val="0"/>
              </a:spcAft>
              <a:defRPr/>
            </a:pPr>
            <a:endParaRPr lang="en-US" sz="1613"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01">
            <a:extLst>
              <a:ext uri="{FF2B5EF4-FFF2-40B4-BE49-F238E27FC236}">
                <a16:creationId xmlns:a16="http://schemas.microsoft.com/office/drawing/2014/main" id="{51BE4769-9031-406D-9DD7-10899309B0DE}"/>
              </a:ext>
            </a:extLst>
          </p:cNvPr>
          <p:cNvSpPr>
            <a:spLocks noChangeArrowheads="1"/>
          </p:cNvSpPr>
          <p:nvPr/>
        </p:nvSpPr>
        <p:spPr bwMode="auto">
          <a:xfrm>
            <a:off x="7005638" y="3251200"/>
            <a:ext cx="407987" cy="3143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ysClr val="window" lastClr="FFFFFF"/>
          </a:solidFill>
          <a:ln>
            <a:noFill/>
          </a:ln>
          <a:effectLst/>
        </p:spPr>
        <p:txBody>
          <a:bodyPr wrap="none" anchor="ctr"/>
          <a:lstStyle/>
          <a:p>
            <a:pPr defTabSz="408158" eaLnBrk="1" fontAlgn="auto" hangingPunct="1">
              <a:spcBef>
                <a:spcPts val="0"/>
              </a:spcBef>
              <a:spcAft>
                <a:spcPts val="0"/>
              </a:spcAft>
              <a:defRPr/>
            </a:pPr>
            <a:endParaRPr lang="en-US" sz="1613"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a:extLst>
              <a:ext uri="{FF2B5EF4-FFF2-40B4-BE49-F238E27FC236}">
                <a16:creationId xmlns:a16="http://schemas.microsoft.com/office/drawing/2014/main" id="{B8BD38FB-4F8A-42D6-AC81-E0DA11963094}"/>
              </a:ext>
            </a:extLst>
          </p:cNvPr>
          <p:cNvSpPr txBox="1"/>
          <p:nvPr/>
        </p:nvSpPr>
        <p:spPr>
          <a:xfrm>
            <a:off x="873125" y="4021138"/>
            <a:ext cx="1463675" cy="184150"/>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3">
            <a:extLst>
              <a:ext uri="{FF2B5EF4-FFF2-40B4-BE49-F238E27FC236}">
                <a16:creationId xmlns:a16="http://schemas.microsoft.com/office/drawing/2014/main" id="{365A1903-49BE-4CE5-8937-E4ECF63BC924}"/>
              </a:ext>
            </a:extLst>
          </p:cNvPr>
          <p:cNvSpPr txBox="1"/>
          <p:nvPr/>
        </p:nvSpPr>
        <p:spPr>
          <a:xfrm>
            <a:off x="876300" y="4235450"/>
            <a:ext cx="1312863" cy="415925"/>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3">
            <a:extLst>
              <a:ext uri="{FF2B5EF4-FFF2-40B4-BE49-F238E27FC236}">
                <a16:creationId xmlns:a16="http://schemas.microsoft.com/office/drawing/2014/main" id="{4EB34993-DB72-4133-86AE-186BA11B455F}"/>
              </a:ext>
            </a:extLst>
          </p:cNvPr>
          <p:cNvSpPr txBox="1"/>
          <p:nvPr/>
        </p:nvSpPr>
        <p:spPr>
          <a:xfrm>
            <a:off x="2701925" y="4021138"/>
            <a:ext cx="1463675" cy="184150"/>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3">
            <a:extLst>
              <a:ext uri="{FF2B5EF4-FFF2-40B4-BE49-F238E27FC236}">
                <a16:creationId xmlns:a16="http://schemas.microsoft.com/office/drawing/2014/main" id="{55BB3927-0615-4A56-A1CA-7C4DFD8482EF}"/>
              </a:ext>
            </a:extLst>
          </p:cNvPr>
          <p:cNvSpPr txBox="1"/>
          <p:nvPr/>
        </p:nvSpPr>
        <p:spPr>
          <a:xfrm>
            <a:off x="2705100" y="4235450"/>
            <a:ext cx="1312863" cy="415925"/>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3">
            <a:extLst>
              <a:ext uri="{FF2B5EF4-FFF2-40B4-BE49-F238E27FC236}">
                <a16:creationId xmlns:a16="http://schemas.microsoft.com/office/drawing/2014/main" id="{2A41DFCC-8FAA-4FBB-9EE8-ABEEC3EE3615}"/>
              </a:ext>
            </a:extLst>
          </p:cNvPr>
          <p:cNvSpPr txBox="1"/>
          <p:nvPr/>
        </p:nvSpPr>
        <p:spPr>
          <a:xfrm>
            <a:off x="4530725" y="4021138"/>
            <a:ext cx="1463675" cy="184150"/>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3">
            <a:extLst>
              <a:ext uri="{FF2B5EF4-FFF2-40B4-BE49-F238E27FC236}">
                <a16:creationId xmlns:a16="http://schemas.microsoft.com/office/drawing/2014/main" id="{A42E6310-8836-49FF-B53C-4517C4C34ECD}"/>
              </a:ext>
            </a:extLst>
          </p:cNvPr>
          <p:cNvSpPr txBox="1"/>
          <p:nvPr/>
        </p:nvSpPr>
        <p:spPr>
          <a:xfrm>
            <a:off x="4533900" y="4235450"/>
            <a:ext cx="1312863" cy="415925"/>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3">
            <a:extLst>
              <a:ext uri="{FF2B5EF4-FFF2-40B4-BE49-F238E27FC236}">
                <a16:creationId xmlns:a16="http://schemas.microsoft.com/office/drawing/2014/main" id="{29D18AF6-4774-4FC4-932B-E96CAC43EABC}"/>
              </a:ext>
            </a:extLst>
          </p:cNvPr>
          <p:cNvSpPr txBox="1"/>
          <p:nvPr/>
        </p:nvSpPr>
        <p:spPr>
          <a:xfrm>
            <a:off x="6359525" y="4021138"/>
            <a:ext cx="1463675" cy="184150"/>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13">
            <a:extLst>
              <a:ext uri="{FF2B5EF4-FFF2-40B4-BE49-F238E27FC236}">
                <a16:creationId xmlns:a16="http://schemas.microsoft.com/office/drawing/2014/main" id="{EFD01845-8C91-4300-A820-8C28643F6AB1}"/>
              </a:ext>
            </a:extLst>
          </p:cNvPr>
          <p:cNvSpPr txBox="1"/>
          <p:nvPr/>
        </p:nvSpPr>
        <p:spPr>
          <a:xfrm>
            <a:off x="6362700" y="4235450"/>
            <a:ext cx="1312863" cy="415925"/>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DA1E820-EBFB-44AA-96B7-0398E42FCB5F}"/>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DD476E06-9628-48DC-8E18-394B8B299717}"/>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532" name="文本框 3">
            <a:extLst>
              <a:ext uri="{FF2B5EF4-FFF2-40B4-BE49-F238E27FC236}">
                <a16:creationId xmlns:a16="http://schemas.microsoft.com/office/drawing/2014/main" id="{657B2769-0EBA-4F99-AB62-9C9F27E30147}"/>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22533" name="文本框 4">
            <a:extLst>
              <a:ext uri="{FF2B5EF4-FFF2-40B4-BE49-F238E27FC236}">
                <a16:creationId xmlns:a16="http://schemas.microsoft.com/office/drawing/2014/main" id="{FCD1BD04-2012-402B-AF81-0A3F546B09EB}"/>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3</a:t>
            </a:r>
          </a:p>
        </p:txBody>
      </p:sp>
      <p:sp>
        <p:nvSpPr>
          <p:cNvPr id="6" name="Freeform 14">
            <a:extLst>
              <a:ext uri="{FF2B5EF4-FFF2-40B4-BE49-F238E27FC236}">
                <a16:creationId xmlns:a16="http://schemas.microsoft.com/office/drawing/2014/main" id="{A8B9D811-52AC-4166-AA84-9D5728EC38BA}"/>
              </a:ext>
            </a:extLst>
          </p:cNvPr>
          <p:cNvSpPr>
            <a:spLocks/>
          </p:cNvSpPr>
          <p:nvPr/>
        </p:nvSpPr>
        <p:spPr bwMode="auto">
          <a:xfrm>
            <a:off x="947738" y="2152650"/>
            <a:ext cx="2314575" cy="1047750"/>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rgbClr val="5FBCF5"/>
          </a:solidFill>
          <a:ln w="9525">
            <a:noFill/>
            <a:round/>
            <a:headEnd/>
            <a:tailEnd/>
          </a:ln>
        </p:spPr>
        <p:txBody>
          <a:bodyPr lIns="91262" tIns="45631" rIns="91262" bIns="45631"/>
          <a:lstStyle/>
          <a:p>
            <a:pP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3">
            <a:extLst>
              <a:ext uri="{FF2B5EF4-FFF2-40B4-BE49-F238E27FC236}">
                <a16:creationId xmlns:a16="http://schemas.microsoft.com/office/drawing/2014/main" id="{466AB8C6-BE90-4346-AF69-0FE90AAB44C8}"/>
              </a:ext>
            </a:extLst>
          </p:cNvPr>
          <p:cNvSpPr>
            <a:spLocks/>
          </p:cNvSpPr>
          <p:nvPr/>
        </p:nvSpPr>
        <p:spPr bwMode="auto">
          <a:xfrm>
            <a:off x="454025" y="2674938"/>
            <a:ext cx="1047750" cy="2319337"/>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rgbClr val="BDE551"/>
          </a:solidFill>
          <a:ln w="9525">
            <a:noFill/>
            <a:round/>
            <a:headEnd/>
            <a:tailEnd/>
          </a:ln>
        </p:spPr>
        <p:txBody>
          <a:bodyPr lIns="91262" tIns="45631" rIns="91262" bIns="45631"/>
          <a:lstStyle/>
          <a:p>
            <a:pP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2">
            <a:extLst>
              <a:ext uri="{FF2B5EF4-FFF2-40B4-BE49-F238E27FC236}">
                <a16:creationId xmlns:a16="http://schemas.microsoft.com/office/drawing/2014/main" id="{09A10BE0-379F-49D8-B9A1-CF572AED29D4}"/>
              </a:ext>
            </a:extLst>
          </p:cNvPr>
          <p:cNvSpPr>
            <a:spLocks/>
          </p:cNvSpPr>
          <p:nvPr/>
        </p:nvSpPr>
        <p:spPr bwMode="auto">
          <a:xfrm>
            <a:off x="2735263" y="2640013"/>
            <a:ext cx="1044575" cy="2316162"/>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rgbClr val="FEDC23"/>
          </a:solidFill>
          <a:ln w="9525">
            <a:noFill/>
            <a:round/>
            <a:headEnd/>
            <a:tailEnd/>
          </a:ln>
        </p:spPr>
        <p:txBody>
          <a:bodyPr lIns="91262" tIns="45631" rIns="91262" bIns="45631"/>
          <a:lstStyle/>
          <a:p>
            <a:pP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5">
            <a:extLst>
              <a:ext uri="{FF2B5EF4-FFF2-40B4-BE49-F238E27FC236}">
                <a16:creationId xmlns:a16="http://schemas.microsoft.com/office/drawing/2014/main" id="{4D4995B1-27BB-415C-AEC5-BFF0D354977F}"/>
              </a:ext>
            </a:extLst>
          </p:cNvPr>
          <p:cNvSpPr>
            <a:spLocks/>
          </p:cNvSpPr>
          <p:nvPr/>
        </p:nvSpPr>
        <p:spPr bwMode="auto">
          <a:xfrm>
            <a:off x="977900" y="4424363"/>
            <a:ext cx="2316163" cy="1047750"/>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rgbClr val="F08A73"/>
          </a:solidFill>
          <a:ln w="9525">
            <a:noFill/>
            <a:round/>
            <a:headEnd/>
            <a:tailEnd/>
          </a:ln>
        </p:spPr>
        <p:txBody>
          <a:bodyPr lIns="91262" tIns="45631" rIns="91262" bIns="45631"/>
          <a:lstStyle/>
          <a:p>
            <a:pP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8">
            <a:extLst>
              <a:ext uri="{FF2B5EF4-FFF2-40B4-BE49-F238E27FC236}">
                <a16:creationId xmlns:a16="http://schemas.microsoft.com/office/drawing/2014/main" id="{58946387-58A9-4723-9CB7-2B818B5589E9}"/>
              </a:ext>
            </a:extLst>
          </p:cNvPr>
          <p:cNvSpPr/>
          <p:nvPr/>
        </p:nvSpPr>
        <p:spPr bwMode="auto">
          <a:xfrm>
            <a:off x="4029075" y="2176463"/>
            <a:ext cx="1112838" cy="455612"/>
          </a:xfrm>
          <a:prstGeom prst="rect">
            <a:avLst/>
          </a:prstGeom>
          <a:solidFill>
            <a:srgbClr val="5FBCF5"/>
          </a:solidFill>
          <a:ln w="9525">
            <a:noFill/>
            <a:round/>
            <a:headEnd/>
            <a:tailEnd/>
          </a:ln>
        </p:spPr>
        <p:txBody>
          <a:bodyPr lIns="91262" tIns="45631" rIns="91262" bIns="45631"/>
          <a:lstStyle/>
          <a:p>
            <a:pPr algn="ct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9">
            <a:extLst>
              <a:ext uri="{FF2B5EF4-FFF2-40B4-BE49-F238E27FC236}">
                <a16:creationId xmlns:a16="http://schemas.microsoft.com/office/drawing/2014/main" id="{FEF11015-17E8-4BE9-B3E9-C1DCFB3CDFEA}"/>
              </a:ext>
            </a:extLst>
          </p:cNvPr>
          <p:cNvSpPr/>
          <p:nvPr/>
        </p:nvSpPr>
        <p:spPr bwMode="auto">
          <a:xfrm>
            <a:off x="5141913" y="2176463"/>
            <a:ext cx="1111250" cy="455612"/>
          </a:xfrm>
          <a:prstGeom prst="rect">
            <a:avLst/>
          </a:prstGeom>
          <a:solidFill>
            <a:srgbClr val="FEDC23"/>
          </a:solidFill>
          <a:ln w="9525">
            <a:noFill/>
            <a:round/>
            <a:headEnd/>
            <a:tailEnd/>
          </a:ln>
        </p:spPr>
        <p:txBody>
          <a:bodyPr lIns="91262" tIns="45631" rIns="91262" bIns="45631"/>
          <a:lstStyle/>
          <a:p>
            <a:pPr algn="ct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20">
            <a:extLst>
              <a:ext uri="{FF2B5EF4-FFF2-40B4-BE49-F238E27FC236}">
                <a16:creationId xmlns:a16="http://schemas.microsoft.com/office/drawing/2014/main" id="{6B59816A-2883-40DE-9F72-A886837F76A2}"/>
              </a:ext>
            </a:extLst>
          </p:cNvPr>
          <p:cNvSpPr/>
          <p:nvPr/>
        </p:nvSpPr>
        <p:spPr bwMode="auto">
          <a:xfrm>
            <a:off x="6253163" y="2176463"/>
            <a:ext cx="1112837" cy="455612"/>
          </a:xfrm>
          <a:prstGeom prst="rect">
            <a:avLst/>
          </a:prstGeom>
          <a:solidFill>
            <a:srgbClr val="F08A73"/>
          </a:solidFill>
          <a:ln w="9525">
            <a:noFill/>
            <a:round/>
            <a:headEnd/>
            <a:tailEnd/>
          </a:ln>
        </p:spPr>
        <p:txBody>
          <a:bodyPr lIns="91262" tIns="45631" rIns="91262" bIns="45631"/>
          <a:lstStyle/>
          <a:p>
            <a:pPr algn="ct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21">
            <a:extLst>
              <a:ext uri="{FF2B5EF4-FFF2-40B4-BE49-F238E27FC236}">
                <a16:creationId xmlns:a16="http://schemas.microsoft.com/office/drawing/2014/main" id="{DD150110-B3F9-4010-BD5D-578C468F86EE}"/>
              </a:ext>
            </a:extLst>
          </p:cNvPr>
          <p:cNvSpPr/>
          <p:nvPr/>
        </p:nvSpPr>
        <p:spPr bwMode="auto">
          <a:xfrm>
            <a:off x="7366000" y="2176463"/>
            <a:ext cx="1112838" cy="455612"/>
          </a:xfrm>
          <a:prstGeom prst="rect">
            <a:avLst/>
          </a:prstGeom>
          <a:solidFill>
            <a:srgbClr val="BDE551"/>
          </a:solidFill>
          <a:ln w="9525">
            <a:noFill/>
            <a:round/>
            <a:headEnd/>
            <a:tailEnd/>
          </a:ln>
        </p:spPr>
        <p:txBody>
          <a:bodyPr lIns="91262" tIns="45631" rIns="91262" bIns="45631"/>
          <a:lstStyle/>
          <a:p>
            <a:pPr algn="ct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2542" name="Straight Connector 24">
            <a:extLst>
              <a:ext uri="{FF2B5EF4-FFF2-40B4-BE49-F238E27FC236}">
                <a16:creationId xmlns:a16="http://schemas.microsoft.com/office/drawing/2014/main" id="{B6567730-A566-407E-8989-DA8A41DF29A2}"/>
              </a:ext>
            </a:extLst>
          </p:cNvPr>
          <p:cNvCxnSpPr>
            <a:cxnSpLocks noChangeShapeType="1"/>
          </p:cNvCxnSpPr>
          <p:nvPr/>
        </p:nvCxnSpPr>
        <p:spPr bwMode="auto">
          <a:xfrm>
            <a:off x="4029075" y="3613150"/>
            <a:ext cx="4449763" cy="0"/>
          </a:xfrm>
          <a:prstGeom prst="line">
            <a:avLst/>
          </a:prstGeom>
          <a:noFill/>
          <a:ln w="12700" algn="ctr">
            <a:solidFill>
              <a:srgbClr val="ADBACA"/>
            </a:solidFill>
            <a:round/>
            <a:headEnd/>
            <a:tailEnd/>
          </a:ln>
          <a:extLst>
            <a:ext uri="{909E8E84-426E-40DD-AFC4-6F175D3DCCD1}">
              <a14:hiddenFill xmlns:a14="http://schemas.microsoft.com/office/drawing/2010/main">
                <a:noFill/>
              </a14:hiddenFill>
            </a:ext>
          </a:extLst>
        </p:spPr>
      </p:cxnSp>
      <p:cxnSp>
        <p:nvCxnSpPr>
          <p:cNvPr id="22543" name="Straight Connector 25">
            <a:extLst>
              <a:ext uri="{FF2B5EF4-FFF2-40B4-BE49-F238E27FC236}">
                <a16:creationId xmlns:a16="http://schemas.microsoft.com/office/drawing/2014/main" id="{E27EDC58-5E87-4F0D-BC71-0827006D8FFF}"/>
              </a:ext>
            </a:extLst>
          </p:cNvPr>
          <p:cNvCxnSpPr>
            <a:cxnSpLocks noChangeShapeType="1"/>
          </p:cNvCxnSpPr>
          <p:nvPr/>
        </p:nvCxnSpPr>
        <p:spPr bwMode="auto">
          <a:xfrm>
            <a:off x="4029075" y="4686300"/>
            <a:ext cx="4449763" cy="0"/>
          </a:xfrm>
          <a:prstGeom prst="line">
            <a:avLst/>
          </a:prstGeom>
          <a:noFill/>
          <a:ln w="12700" algn="ctr">
            <a:solidFill>
              <a:srgbClr val="ADBACA"/>
            </a:solidFill>
            <a:round/>
            <a:headEnd/>
            <a:tailEnd/>
          </a:ln>
          <a:extLst>
            <a:ext uri="{909E8E84-426E-40DD-AFC4-6F175D3DCCD1}">
              <a14:hiddenFill xmlns:a14="http://schemas.microsoft.com/office/drawing/2010/main">
                <a:noFill/>
              </a14:hiddenFill>
            </a:ext>
          </a:extLst>
        </p:spPr>
      </p:cxnSp>
      <p:sp>
        <p:nvSpPr>
          <p:cNvPr id="16" name="Freeform 103">
            <a:extLst>
              <a:ext uri="{FF2B5EF4-FFF2-40B4-BE49-F238E27FC236}">
                <a16:creationId xmlns:a16="http://schemas.microsoft.com/office/drawing/2014/main" id="{9814AA8B-EF0C-4881-A3C7-F9819DE60296}"/>
              </a:ext>
            </a:extLst>
          </p:cNvPr>
          <p:cNvSpPr>
            <a:spLocks noChangeAspect="1" noEditPoints="1"/>
          </p:cNvSpPr>
          <p:nvPr/>
        </p:nvSpPr>
        <p:spPr bwMode="auto">
          <a:xfrm>
            <a:off x="5602288" y="2263775"/>
            <a:ext cx="190500" cy="280988"/>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w="9525">
            <a:noFill/>
            <a:round/>
            <a:headEnd/>
            <a:tailEnd/>
          </a:ln>
        </p:spPr>
        <p:txBody>
          <a:bodyPr lIns="91262" tIns="45631" rIns="91262" bIns="45631"/>
          <a:lstStyle/>
          <a:p>
            <a:pP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01">
            <a:extLst>
              <a:ext uri="{FF2B5EF4-FFF2-40B4-BE49-F238E27FC236}">
                <a16:creationId xmlns:a16="http://schemas.microsoft.com/office/drawing/2014/main" id="{FACDF402-3173-4967-823D-12B27EB4F7D7}"/>
              </a:ext>
            </a:extLst>
          </p:cNvPr>
          <p:cNvSpPr>
            <a:spLocks noChangeAspect="1" noEditPoints="1"/>
          </p:cNvSpPr>
          <p:nvPr/>
        </p:nvSpPr>
        <p:spPr bwMode="auto">
          <a:xfrm>
            <a:off x="6661150" y="2305050"/>
            <a:ext cx="298450" cy="198438"/>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w="9525">
            <a:noFill/>
            <a:round/>
            <a:headEnd/>
            <a:tailEnd/>
          </a:ln>
        </p:spPr>
        <p:txBody>
          <a:bodyPr lIns="91262" tIns="45631" rIns="91262" bIns="45631"/>
          <a:lstStyle/>
          <a:p>
            <a:pP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57">
            <a:extLst>
              <a:ext uri="{FF2B5EF4-FFF2-40B4-BE49-F238E27FC236}">
                <a16:creationId xmlns:a16="http://schemas.microsoft.com/office/drawing/2014/main" id="{EB73763B-8250-4BFF-8673-EF1739B0D615}"/>
              </a:ext>
            </a:extLst>
          </p:cNvPr>
          <p:cNvSpPr>
            <a:spLocks noChangeAspect="1" noEditPoints="1"/>
          </p:cNvSpPr>
          <p:nvPr/>
        </p:nvSpPr>
        <p:spPr bwMode="auto">
          <a:xfrm>
            <a:off x="7802563" y="2284413"/>
            <a:ext cx="238125" cy="238125"/>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FFFFF"/>
          </a:solidFill>
          <a:ln w="9525">
            <a:noFill/>
            <a:round/>
            <a:headEnd/>
            <a:tailEnd/>
          </a:ln>
        </p:spPr>
        <p:txBody>
          <a:bodyPr lIns="91262" tIns="45631" rIns="91262" bIns="45631"/>
          <a:lstStyle/>
          <a:p>
            <a:pP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28">
            <a:extLst>
              <a:ext uri="{FF2B5EF4-FFF2-40B4-BE49-F238E27FC236}">
                <a16:creationId xmlns:a16="http://schemas.microsoft.com/office/drawing/2014/main" id="{7CD15276-80CD-47DA-AED8-C598BFE50B39}"/>
              </a:ext>
            </a:extLst>
          </p:cNvPr>
          <p:cNvSpPr>
            <a:spLocks/>
          </p:cNvSpPr>
          <p:nvPr/>
        </p:nvSpPr>
        <p:spPr bwMode="auto">
          <a:xfrm>
            <a:off x="4445000" y="2262188"/>
            <a:ext cx="280988" cy="28257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w="9525">
            <a:noFill/>
            <a:round/>
            <a:headEnd/>
            <a:tailEnd/>
          </a:ln>
        </p:spPr>
        <p:txBody>
          <a:bodyPr lIns="91262" tIns="45631" rIns="91262" bIns="45631"/>
          <a:lstStyle/>
          <a:p>
            <a:pPr defTabSz="913211" eaLnBrk="1" fontAlgn="auto" hangingPunct="1">
              <a:spcBef>
                <a:spcPts val="0"/>
              </a:spcBef>
              <a:spcAft>
                <a:spcPts val="0"/>
              </a:spcAft>
              <a:defRPr/>
            </a:pPr>
            <a:endParaRPr lang="en-US" sz="2393"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30">
            <a:extLst>
              <a:ext uri="{FF2B5EF4-FFF2-40B4-BE49-F238E27FC236}">
                <a16:creationId xmlns:a16="http://schemas.microsoft.com/office/drawing/2014/main" id="{935B65F1-4AB6-48B8-A980-05584F5F1484}"/>
              </a:ext>
            </a:extLst>
          </p:cNvPr>
          <p:cNvSpPr>
            <a:spLocks noEditPoints="1"/>
          </p:cNvSpPr>
          <p:nvPr/>
        </p:nvSpPr>
        <p:spPr bwMode="auto">
          <a:xfrm>
            <a:off x="1462088" y="3179763"/>
            <a:ext cx="1293812" cy="12446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445469"/>
          </a:solidFill>
          <a:ln w="9525">
            <a:noFill/>
            <a:round/>
            <a:headEnd/>
            <a:tailEnd/>
          </a:ln>
        </p:spPr>
        <p:txBody>
          <a:bodyPr lIns="91262" tIns="45631" rIns="91262" bIns="45631"/>
          <a:lstStyle/>
          <a:p>
            <a:pPr defTabSz="913211" eaLnBrk="1" fontAlgn="auto" hangingPunct="1">
              <a:spcBef>
                <a:spcPts val="0"/>
              </a:spcBef>
              <a:spcAft>
                <a:spcPts val="0"/>
              </a:spcAft>
              <a:defRPr/>
            </a:pPr>
            <a:endParaRPr lang="en-US" sz="2393"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9" name="TextBox 13">
            <a:extLst>
              <a:ext uri="{FF2B5EF4-FFF2-40B4-BE49-F238E27FC236}">
                <a16:creationId xmlns:a16="http://schemas.microsoft.com/office/drawing/2014/main" id="{5CCE7CB4-C7F4-4907-B8F3-A60D9B70D603}"/>
              </a:ext>
            </a:extLst>
          </p:cNvPr>
          <p:cNvSpPr txBox="1">
            <a:spLocks noChangeArrowheads="1"/>
          </p:cNvSpPr>
          <p:nvPr/>
        </p:nvSpPr>
        <p:spPr bwMode="auto">
          <a:xfrm>
            <a:off x="4087813" y="2836863"/>
            <a:ext cx="882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0" name="TextBox 13">
            <a:extLst>
              <a:ext uri="{FF2B5EF4-FFF2-40B4-BE49-F238E27FC236}">
                <a16:creationId xmlns:a16="http://schemas.microsoft.com/office/drawing/2014/main" id="{601EE847-ABD1-43E3-A489-4A40BC86E92C}"/>
              </a:ext>
            </a:extLst>
          </p:cNvPr>
          <p:cNvSpPr txBox="1">
            <a:spLocks noChangeArrowheads="1"/>
          </p:cNvSpPr>
          <p:nvPr/>
        </p:nvSpPr>
        <p:spPr bwMode="auto">
          <a:xfrm>
            <a:off x="5219700" y="2836863"/>
            <a:ext cx="882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1" name="TextBox 13">
            <a:extLst>
              <a:ext uri="{FF2B5EF4-FFF2-40B4-BE49-F238E27FC236}">
                <a16:creationId xmlns:a16="http://schemas.microsoft.com/office/drawing/2014/main" id="{E186ED93-539A-4628-9D10-4C242FBADF66}"/>
              </a:ext>
            </a:extLst>
          </p:cNvPr>
          <p:cNvSpPr txBox="1">
            <a:spLocks noChangeArrowheads="1"/>
          </p:cNvSpPr>
          <p:nvPr/>
        </p:nvSpPr>
        <p:spPr bwMode="auto">
          <a:xfrm>
            <a:off x="6350000" y="2836863"/>
            <a:ext cx="882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2" name="TextBox 13">
            <a:extLst>
              <a:ext uri="{FF2B5EF4-FFF2-40B4-BE49-F238E27FC236}">
                <a16:creationId xmlns:a16="http://schemas.microsoft.com/office/drawing/2014/main" id="{54158A9E-557D-440E-8038-ABC1EF9A986C}"/>
              </a:ext>
            </a:extLst>
          </p:cNvPr>
          <p:cNvSpPr txBox="1">
            <a:spLocks noChangeArrowheads="1"/>
          </p:cNvSpPr>
          <p:nvPr/>
        </p:nvSpPr>
        <p:spPr bwMode="auto">
          <a:xfrm>
            <a:off x="7480300" y="2836863"/>
            <a:ext cx="882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3" name="TextBox 13">
            <a:extLst>
              <a:ext uri="{FF2B5EF4-FFF2-40B4-BE49-F238E27FC236}">
                <a16:creationId xmlns:a16="http://schemas.microsoft.com/office/drawing/2014/main" id="{563A503E-FA29-4309-B726-CA56B626D06B}"/>
              </a:ext>
            </a:extLst>
          </p:cNvPr>
          <p:cNvSpPr txBox="1">
            <a:spLocks noChangeArrowheads="1"/>
          </p:cNvSpPr>
          <p:nvPr/>
        </p:nvSpPr>
        <p:spPr bwMode="auto">
          <a:xfrm>
            <a:off x="4087813" y="3765550"/>
            <a:ext cx="882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4" name="TextBox 13">
            <a:extLst>
              <a:ext uri="{FF2B5EF4-FFF2-40B4-BE49-F238E27FC236}">
                <a16:creationId xmlns:a16="http://schemas.microsoft.com/office/drawing/2014/main" id="{F9908EF7-EF7E-4E4F-9F14-41A649336AE2}"/>
              </a:ext>
            </a:extLst>
          </p:cNvPr>
          <p:cNvSpPr txBox="1">
            <a:spLocks noChangeArrowheads="1"/>
          </p:cNvSpPr>
          <p:nvPr/>
        </p:nvSpPr>
        <p:spPr bwMode="auto">
          <a:xfrm>
            <a:off x="5219700" y="3765550"/>
            <a:ext cx="882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5" name="TextBox 13">
            <a:extLst>
              <a:ext uri="{FF2B5EF4-FFF2-40B4-BE49-F238E27FC236}">
                <a16:creationId xmlns:a16="http://schemas.microsoft.com/office/drawing/2014/main" id="{C0229D3B-CC13-4F16-BFE8-5E238E7FF239}"/>
              </a:ext>
            </a:extLst>
          </p:cNvPr>
          <p:cNvSpPr txBox="1">
            <a:spLocks noChangeArrowheads="1"/>
          </p:cNvSpPr>
          <p:nvPr/>
        </p:nvSpPr>
        <p:spPr bwMode="auto">
          <a:xfrm>
            <a:off x="6350000" y="3765550"/>
            <a:ext cx="882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6" name="TextBox 13">
            <a:extLst>
              <a:ext uri="{FF2B5EF4-FFF2-40B4-BE49-F238E27FC236}">
                <a16:creationId xmlns:a16="http://schemas.microsoft.com/office/drawing/2014/main" id="{C95EB49B-C944-47DD-9314-509999239104}"/>
              </a:ext>
            </a:extLst>
          </p:cNvPr>
          <p:cNvSpPr txBox="1">
            <a:spLocks noChangeArrowheads="1"/>
          </p:cNvSpPr>
          <p:nvPr/>
        </p:nvSpPr>
        <p:spPr bwMode="auto">
          <a:xfrm>
            <a:off x="7480300" y="3765550"/>
            <a:ext cx="882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7" name="TextBox 13">
            <a:extLst>
              <a:ext uri="{FF2B5EF4-FFF2-40B4-BE49-F238E27FC236}">
                <a16:creationId xmlns:a16="http://schemas.microsoft.com/office/drawing/2014/main" id="{61810505-9666-4B5C-AD86-8A1A2E62B369}"/>
              </a:ext>
            </a:extLst>
          </p:cNvPr>
          <p:cNvSpPr txBox="1">
            <a:spLocks noChangeArrowheads="1"/>
          </p:cNvSpPr>
          <p:nvPr/>
        </p:nvSpPr>
        <p:spPr bwMode="auto">
          <a:xfrm>
            <a:off x="4087813" y="4889500"/>
            <a:ext cx="882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8" name="TextBox 13">
            <a:extLst>
              <a:ext uri="{FF2B5EF4-FFF2-40B4-BE49-F238E27FC236}">
                <a16:creationId xmlns:a16="http://schemas.microsoft.com/office/drawing/2014/main" id="{8FA29C8C-60BA-4575-8888-511CC410CFA4}"/>
              </a:ext>
            </a:extLst>
          </p:cNvPr>
          <p:cNvSpPr txBox="1">
            <a:spLocks noChangeArrowheads="1"/>
          </p:cNvSpPr>
          <p:nvPr/>
        </p:nvSpPr>
        <p:spPr bwMode="auto">
          <a:xfrm>
            <a:off x="5219700" y="4889500"/>
            <a:ext cx="882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9" name="TextBox 13">
            <a:extLst>
              <a:ext uri="{FF2B5EF4-FFF2-40B4-BE49-F238E27FC236}">
                <a16:creationId xmlns:a16="http://schemas.microsoft.com/office/drawing/2014/main" id="{7AFE4E95-F126-4E73-833B-212EF10D1CF0}"/>
              </a:ext>
            </a:extLst>
          </p:cNvPr>
          <p:cNvSpPr txBox="1">
            <a:spLocks noChangeArrowheads="1"/>
          </p:cNvSpPr>
          <p:nvPr/>
        </p:nvSpPr>
        <p:spPr bwMode="auto">
          <a:xfrm>
            <a:off x="6350000" y="4889500"/>
            <a:ext cx="882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60" name="TextBox 13">
            <a:extLst>
              <a:ext uri="{FF2B5EF4-FFF2-40B4-BE49-F238E27FC236}">
                <a16:creationId xmlns:a16="http://schemas.microsoft.com/office/drawing/2014/main" id="{3AD6406D-8962-4CCF-B9F6-FDD967C073E3}"/>
              </a:ext>
            </a:extLst>
          </p:cNvPr>
          <p:cNvSpPr txBox="1">
            <a:spLocks noChangeArrowheads="1"/>
          </p:cNvSpPr>
          <p:nvPr/>
        </p:nvSpPr>
        <p:spPr bwMode="auto">
          <a:xfrm>
            <a:off x="7480300" y="4889500"/>
            <a:ext cx="882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61" name="TextBox 13">
            <a:extLst>
              <a:ext uri="{FF2B5EF4-FFF2-40B4-BE49-F238E27FC236}">
                <a16:creationId xmlns:a16="http://schemas.microsoft.com/office/drawing/2014/main" id="{A86D7364-BDEE-4D64-A782-6F24B660C936}"/>
              </a:ext>
            </a:extLst>
          </p:cNvPr>
          <p:cNvSpPr txBox="1">
            <a:spLocks noChangeArrowheads="1"/>
          </p:cNvSpPr>
          <p:nvPr/>
        </p:nvSpPr>
        <p:spPr bwMode="auto">
          <a:xfrm>
            <a:off x="1590675" y="2436813"/>
            <a:ext cx="13255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62" name="TextBox 13">
            <a:extLst>
              <a:ext uri="{FF2B5EF4-FFF2-40B4-BE49-F238E27FC236}">
                <a16:creationId xmlns:a16="http://schemas.microsoft.com/office/drawing/2014/main" id="{2E8A5653-D9E3-4F40-852A-DCF1C169B3D4}"/>
              </a:ext>
            </a:extLst>
          </p:cNvPr>
          <p:cNvSpPr txBox="1">
            <a:spLocks noChangeArrowheads="1"/>
          </p:cNvSpPr>
          <p:nvPr/>
        </p:nvSpPr>
        <p:spPr bwMode="auto">
          <a:xfrm>
            <a:off x="1590675" y="4856163"/>
            <a:ext cx="1293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63" name="TextBox 13">
            <a:extLst>
              <a:ext uri="{FF2B5EF4-FFF2-40B4-BE49-F238E27FC236}">
                <a16:creationId xmlns:a16="http://schemas.microsoft.com/office/drawing/2014/main" id="{958EA929-17A1-4811-93F7-F15B12401384}"/>
              </a:ext>
            </a:extLst>
          </p:cNvPr>
          <p:cNvSpPr txBox="1">
            <a:spLocks noChangeArrowheads="1"/>
          </p:cNvSpPr>
          <p:nvPr/>
        </p:nvSpPr>
        <p:spPr bwMode="auto">
          <a:xfrm rot="16981852">
            <a:off x="112373" y="3562192"/>
            <a:ext cx="1421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64" name="TextBox 13">
            <a:extLst>
              <a:ext uri="{FF2B5EF4-FFF2-40B4-BE49-F238E27FC236}">
                <a16:creationId xmlns:a16="http://schemas.microsoft.com/office/drawing/2014/main" id="{887F1A4C-F277-4BD0-B99A-1E4A41B7FEB2}"/>
              </a:ext>
            </a:extLst>
          </p:cNvPr>
          <p:cNvSpPr txBox="1">
            <a:spLocks noChangeArrowheads="1"/>
          </p:cNvSpPr>
          <p:nvPr/>
        </p:nvSpPr>
        <p:spPr bwMode="auto">
          <a:xfrm rot="5592111">
            <a:off x="2767597" y="3744561"/>
            <a:ext cx="1293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BCF5"/>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283815C-9CCE-4608-BA8D-D0536DC7315A}"/>
              </a:ext>
            </a:extLst>
          </p:cNvPr>
          <p:cNvSpPr/>
          <p:nvPr/>
        </p:nvSpPr>
        <p:spPr>
          <a:xfrm rot="4832515">
            <a:off x="-1335088" y="3270250"/>
            <a:ext cx="7340601" cy="3206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099" name="图片 25">
            <a:extLst>
              <a:ext uri="{FF2B5EF4-FFF2-40B4-BE49-F238E27FC236}">
                <a16:creationId xmlns:a16="http://schemas.microsoft.com/office/drawing/2014/main" id="{EF5E613D-C226-4EF0-87BC-304F8B1982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838" y="0"/>
            <a:ext cx="2974976"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组合 27">
            <a:extLst>
              <a:ext uri="{FF2B5EF4-FFF2-40B4-BE49-F238E27FC236}">
                <a16:creationId xmlns:a16="http://schemas.microsoft.com/office/drawing/2014/main" id="{40779D0F-1C8E-4F0E-8BE0-F0772FBDA9E2}"/>
              </a:ext>
            </a:extLst>
          </p:cNvPr>
          <p:cNvGrpSpPr>
            <a:grpSpLocks/>
          </p:cNvGrpSpPr>
          <p:nvPr/>
        </p:nvGrpSpPr>
        <p:grpSpPr bwMode="auto">
          <a:xfrm>
            <a:off x="4811713" y="2609850"/>
            <a:ext cx="3190875" cy="585788"/>
            <a:chOff x="8019288" y="3163824"/>
            <a:chExt cx="3191256" cy="585216"/>
          </a:xfrm>
        </p:grpSpPr>
        <p:sp>
          <p:nvSpPr>
            <p:cNvPr id="29" name="圆角矩形 28">
              <a:extLst>
                <a:ext uri="{FF2B5EF4-FFF2-40B4-BE49-F238E27FC236}">
                  <a16:creationId xmlns:a16="http://schemas.microsoft.com/office/drawing/2014/main" id="{47C30C80-EA90-4DC0-A613-A5D52CF87E28}"/>
                </a:ext>
              </a:extLst>
            </p:cNvPr>
            <p:cNvSpPr/>
            <p:nvPr/>
          </p:nvSpPr>
          <p:spPr>
            <a:xfrm>
              <a:off x="8019288" y="3163824"/>
              <a:ext cx="3191256" cy="585216"/>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4136" name="组合 29">
              <a:extLst>
                <a:ext uri="{FF2B5EF4-FFF2-40B4-BE49-F238E27FC236}">
                  <a16:creationId xmlns:a16="http://schemas.microsoft.com/office/drawing/2014/main" id="{B670EC72-A3FF-4012-9159-5054A2B7CC07}"/>
                </a:ext>
              </a:extLst>
            </p:cNvPr>
            <p:cNvGrpSpPr>
              <a:grpSpLocks/>
            </p:cNvGrpSpPr>
            <p:nvPr/>
          </p:nvGrpSpPr>
          <p:grpSpPr bwMode="auto">
            <a:xfrm>
              <a:off x="8147304" y="3246120"/>
              <a:ext cx="420624" cy="420624"/>
              <a:chOff x="8147304" y="3246120"/>
              <a:chExt cx="420624" cy="420624"/>
            </a:xfrm>
          </p:grpSpPr>
          <p:sp>
            <p:nvSpPr>
              <p:cNvPr id="32" name="椭圆 31">
                <a:extLst>
                  <a:ext uri="{FF2B5EF4-FFF2-40B4-BE49-F238E27FC236}">
                    <a16:creationId xmlns:a16="http://schemas.microsoft.com/office/drawing/2014/main" id="{E591D8B9-1717-49C1-BD6B-6D285598C1AA}"/>
                  </a:ext>
                </a:extLst>
              </p:cNvPr>
              <p:cNvSpPr/>
              <p:nvPr/>
            </p:nvSpPr>
            <p:spPr>
              <a:xfrm>
                <a:off x="8147890" y="3246294"/>
                <a:ext cx="420738" cy="420277"/>
              </a:xfrm>
              <a:prstGeom prst="ellips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139" name="文本框 32">
                <a:extLst>
                  <a:ext uri="{FF2B5EF4-FFF2-40B4-BE49-F238E27FC236}">
                    <a16:creationId xmlns:a16="http://schemas.microsoft.com/office/drawing/2014/main" id="{A82893FD-C6E4-452A-BC3D-23699CFFB626}"/>
                  </a:ext>
                </a:extLst>
              </p:cNvPr>
              <p:cNvSpPr txBox="1">
                <a:spLocks noChangeArrowheads="1"/>
              </p:cNvSpPr>
              <p:nvPr/>
            </p:nvSpPr>
            <p:spPr bwMode="auto">
              <a:xfrm>
                <a:off x="8165592" y="3257490"/>
                <a:ext cx="301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i="1">
                    <a:solidFill>
                      <a:srgbClr val="FFFFFF"/>
                    </a:solidFill>
                    <a:latin typeface="微软雅黑" panose="020B0503020204020204" pitchFamily="34" charset="-122"/>
                    <a:ea typeface="微软雅黑" panose="020B0503020204020204" pitchFamily="34" charset="-122"/>
                  </a:rPr>
                  <a:t>1</a:t>
                </a:r>
                <a:endParaRPr lang="zh-CN" altLang="en-US" sz="2000" b="1" i="1">
                  <a:solidFill>
                    <a:srgbClr val="FFFFFF"/>
                  </a:solidFill>
                  <a:latin typeface="微软雅黑" panose="020B0503020204020204" pitchFamily="34" charset="-122"/>
                  <a:ea typeface="微软雅黑" panose="020B0503020204020204" pitchFamily="34" charset="-122"/>
                </a:endParaRPr>
              </a:p>
            </p:txBody>
          </p:sp>
        </p:grpSp>
        <p:sp>
          <p:nvSpPr>
            <p:cNvPr id="4137" name="文本框 30">
              <a:extLst>
                <a:ext uri="{FF2B5EF4-FFF2-40B4-BE49-F238E27FC236}">
                  <a16:creationId xmlns:a16="http://schemas.microsoft.com/office/drawing/2014/main" id="{AEDA0BDE-E2AA-4710-B5B0-A96BD8A370D8}"/>
                </a:ext>
              </a:extLst>
            </p:cNvPr>
            <p:cNvSpPr txBox="1">
              <a:spLocks noChangeArrowheads="1"/>
            </p:cNvSpPr>
            <p:nvPr/>
          </p:nvSpPr>
          <p:spPr bwMode="auto">
            <a:xfrm>
              <a:off x="8588501" y="3191465"/>
              <a:ext cx="2052828" cy="39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About us</a:t>
              </a:r>
            </a:p>
          </p:txBody>
        </p:sp>
      </p:grpSp>
      <p:sp>
        <p:nvSpPr>
          <p:cNvPr id="27" name="椭圆 26">
            <a:extLst>
              <a:ext uri="{FF2B5EF4-FFF2-40B4-BE49-F238E27FC236}">
                <a16:creationId xmlns:a16="http://schemas.microsoft.com/office/drawing/2014/main" id="{A6A96B1A-633C-4E24-9D1B-87F3C7891235}"/>
              </a:ext>
            </a:extLst>
          </p:cNvPr>
          <p:cNvSpPr/>
          <p:nvPr/>
        </p:nvSpPr>
        <p:spPr>
          <a:xfrm>
            <a:off x="1031875" y="2606675"/>
            <a:ext cx="2705100" cy="2703513"/>
          </a:xfrm>
          <a:prstGeom prst="ellipse">
            <a:avLst/>
          </a:prstGeom>
          <a:solidFill>
            <a:schemeClr val="bg1"/>
          </a:solidFill>
          <a:ln w="1905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103" name="组合 1">
            <a:extLst>
              <a:ext uri="{FF2B5EF4-FFF2-40B4-BE49-F238E27FC236}">
                <a16:creationId xmlns:a16="http://schemas.microsoft.com/office/drawing/2014/main" id="{200C6B9B-9005-40DD-8461-15B7FA129998}"/>
              </a:ext>
            </a:extLst>
          </p:cNvPr>
          <p:cNvGrpSpPr>
            <a:grpSpLocks/>
          </p:cNvGrpSpPr>
          <p:nvPr/>
        </p:nvGrpSpPr>
        <p:grpSpPr bwMode="auto">
          <a:xfrm>
            <a:off x="1735138" y="3240088"/>
            <a:ext cx="1766887" cy="1449387"/>
            <a:chOff x="1775577" y="3202325"/>
            <a:chExt cx="1767445" cy="1448930"/>
          </a:xfrm>
        </p:grpSpPr>
        <p:grpSp>
          <p:nvGrpSpPr>
            <p:cNvPr id="4123" name="组合 270">
              <a:extLst>
                <a:ext uri="{FF2B5EF4-FFF2-40B4-BE49-F238E27FC236}">
                  <a16:creationId xmlns:a16="http://schemas.microsoft.com/office/drawing/2014/main" id="{B4F228E8-D5E1-437D-BF0B-7DEE170EB5FE}"/>
                </a:ext>
              </a:extLst>
            </p:cNvPr>
            <p:cNvGrpSpPr>
              <a:grpSpLocks/>
            </p:cNvGrpSpPr>
            <p:nvPr/>
          </p:nvGrpSpPr>
          <p:grpSpPr bwMode="auto">
            <a:xfrm>
              <a:off x="1775577" y="3202325"/>
              <a:ext cx="1490994" cy="1448930"/>
              <a:chOff x="8044640" y="1762404"/>
              <a:chExt cx="2130094" cy="2070000"/>
            </a:xfrm>
          </p:grpSpPr>
          <p:pic>
            <p:nvPicPr>
              <p:cNvPr id="4127" name="图片 274">
                <a:extLst>
                  <a:ext uri="{FF2B5EF4-FFF2-40B4-BE49-F238E27FC236}">
                    <a16:creationId xmlns:a16="http://schemas.microsoft.com/office/drawing/2014/main" id="{0311F711-552E-412A-AF2F-5D8B47D7AE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4640" y="1762404"/>
                <a:ext cx="1507500" cy="20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28" name="组合 275">
                <a:extLst>
                  <a:ext uri="{FF2B5EF4-FFF2-40B4-BE49-F238E27FC236}">
                    <a16:creationId xmlns:a16="http://schemas.microsoft.com/office/drawing/2014/main" id="{6725BB03-BE9C-4734-8FD0-459506F68BA5}"/>
                  </a:ext>
                </a:extLst>
              </p:cNvPr>
              <p:cNvGrpSpPr>
                <a:grpSpLocks/>
              </p:cNvGrpSpPr>
              <p:nvPr/>
            </p:nvGrpSpPr>
            <p:grpSpPr bwMode="auto">
              <a:xfrm>
                <a:off x="9311276" y="1941922"/>
                <a:ext cx="605848" cy="606786"/>
                <a:chOff x="4027488" y="1747838"/>
                <a:chExt cx="1025525" cy="1027113"/>
              </a:xfrm>
            </p:grpSpPr>
            <p:sp>
              <p:nvSpPr>
                <p:cNvPr id="4133" name="Oval 5">
                  <a:extLst>
                    <a:ext uri="{FF2B5EF4-FFF2-40B4-BE49-F238E27FC236}">
                      <a16:creationId xmlns:a16="http://schemas.microsoft.com/office/drawing/2014/main" id="{9423BBE8-B6B9-4979-8043-408E4400813B}"/>
                    </a:ext>
                  </a:extLst>
                </p:cNvPr>
                <p:cNvSpPr>
                  <a:spLocks noChangeArrowheads="1"/>
                </p:cNvSpPr>
                <p:nvPr/>
              </p:nvSpPr>
              <p:spPr bwMode="auto">
                <a:xfrm>
                  <a:off x="4027488" y="1747838"/>
                  <a:ext cx="1025525" cy="1027113"/>
                </a:xfrm>
                <a:prstGeom prst="ellipse">
                  <a:avLst/>
                </a:prstGeom>
                <a:solidFill>
                  <a:srgbClr val="FFA5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134" name="Freeform 6">
                  <a:extLst>
                    <a:ext uri="{FF2B5EF4-FFF2-40B4-BE49-F238E27FC236}">
                      <a16:creationId xmlns:a16="http://schemas.microsoft.com/office/drawing/2014/main" id="{48D4131B-63AF-4128-9628-560BFE0E02C3}"/>
                    </a:ext>
                  </a:extLst>
                </p:cNvPr>
                <p:cNvSpPr>
                  <a:spLocks noEditPoints="1"/>
                </p:cNvSpPr>
                <p:nvPr/>
              </p:nvSpPr>
              <p:spPr bwMode="auto">
                <a:xfrm>
                  <a:off x="4300538" y="1939925"/>
                  <a:ext cx="481013" cy="674688"/>
                </a:xfrm>
                <a:custGeom>
                  <a:avLst/>
                  <a:gdLst>
                    <a:gd name="T0" fmla="*/ 1621006235 w 127"/>
                    <a:gd name="T1" fmla="*/ 1206827313 h 178"/>
                    <a:gd name="T2" fmla="*/ 1018509046 w 127"/>
                    <a:gd name="T3" fmla="*/ 962590257 h 178"/>
                    <a:gd name="T4" fmla="*/ 1018509046 w 127"/>
                    <a:gd name="T5" fmla="*/ 531578336 h 178"/>
                    <a:gd name="T6" fmla="*/ 1133270416 w 127"/>
                    <a:gd name="T7" fmla="*/ 617779204 h 178"/>
                    <a:gd name="T8" fmla="*/ 1204994378 w 127"/>
                    <a:gd name="T9" fmla="*/ 761449844 h 178"/>
                    <a:gd name="T10" fmla="*/ 1750110882 w 127"/>
                    <a:gd name="T11" fmla="*/ 675248977 h 178"/>
                    <a:gd name="T12" fmla="*/ 1534935208 w 127"/>
                    <a:gd name="T13" fmla="*/ 301706828 h 178"/>
                    <a:gd name="T14" fmla="*/ 1018509046 w 127"/>
                    <a:gd name="T15" fmla="*/ 158036188 h 178"/>
                    <a:gd name="T16" fmla="*/ 1018509046 w 127"/>
                    <a:gd name="T17" fmla="*/ 0 h 178"/>
                    <a:gd name="T18" fmla="*/ 817676650 w 127"/>
                    <a:gd name="T19" fmla="*/ 0 h 178"/>
                    <a:gd name="T20" fmla="*/ 817676650 w 127"/>
                    <a:gd name="T21" fmla="*/ 158036188 h 178"/>
                    <a:gd name="T22" fmla="*/ 272560146 w 127"/>
                    <a:gd name="T23" fmla="*/ 344807262 h 178"/>
                    <a:gd name="T24" fmla="*/ 86071027 w 127"/>
                    <a:gd name="T25" fmla="*/ 790184731 h 178"/>
                    <a:gd name="T26" fmla="*/ 172142054 w 127"/>
                    <a:gd name="T27" fmla="*/ 1106257107 h 178"/>
                    <a:gd name="T28" fmla="*/ 387321515 w 127"/>
                    <a:gd name="T29" fmla="*/ 1293028181 h 178"/>
                    <a:gd name="T30" fmla="*/ 817676650 w 127"/>
                    <a:gd name="T31" fmla="*/ 1436698821 h 178"/>
                    <a:gd name="T32" fmla="*/ 817676650 w 127"/>
                    <a:gd name="T33" fmla="*/ 1968277157 h 178"/>
                    <a:gd name="T34" fmla="*/ 659877873 w 127"/>
                    <a:gd name="T35" fmla="*/ 1853341403 h 178"/>
                    <a:gd name="T36" fmla="*/ 588153911 w 127"/>
                    <a:gd name="T37" fmla="*/ 1637839233 h 178"/>
                    <a:gd name="T38" fmla="*/ 0 w 127"/>
                    <a:gd name="T39" fmla="*/ 1709670763 h 178"/>
                    <a:gd name="T40" fmla="*/ 71727750 w 127"/>
                    <a:gd name="T41" fmla="*/ 1953911610 h 178"/>
                    <a:gd name="T42" fmla="*/ 229522739 w 127"/>
                    <a:gd name="T43" fmla="*/ 2147483647 h 178"/>
                    <a:gd name="T44" fmla="*/ 459045477 w 127"/>
                    <a:gd name="T45" fmla="*/ 2147483647 h 178"/>
                    <a:gd name="T46" fmla="*/ 817676650 w 127"/>
                    <a:gd name="T47" fmla="*/ 2147483647 h 178"/>
                    <a:gd name="T48" fmla="*/ 817676650 w 127"/>
                    <a:gd name="T49" fmla="*/ 2147483647 h 178"/>
                    <a:gd name="T50" fmla="*/ 1018509046 w 127"/>
                    <a:gd name="T51" fmla="*/ 2147483647 h 178"/>
                    <a:gd name="T52" fmla="*/ 1018509046 w 127"/>
                    <a:gd name="T53" fmla="*/ 2147483647 h 178"/>
                    <a:gd name="T54" fmla="*/ 1334102812 w 127"/>
                    <a:gd name="T55" fmla="*/ 2147483647 h 178"/>
                    <a:gd name="T56" fmla="*/ 1563625550 w 127"/>
                    <a:gd name="T57" fmla="*/ 2147483647 h 178"/>
                    <a:gd name="T58" fmla="*/ 1750110882 w 127"/>
                    <a:gd name="T59" fmla="*/ 1953911610 h 178"/>
                    <a:gd name="T60" fmla="*/ 1821838631 w 127"/>
                    <a:gd name="T61" fmla="*/ 1666570329 h 178"/>
                    <a:gd name="T62" fmla="*/ 1621006235 w 127"/>
                    <a:gd name="T63" fmla="*/ 1206827313 h 178"/>
                    <a:gd name="T64" fmla="*/ 817676650 w 127"/>
                    <a:gd name="T65" fmla="*/ 905120485 h 178"/>
                    <a:gd name="T66" fmla="*/ 674224938 w 127"/>
                    <a:gd name="T67" fmla="*/ 833285165 h 178"/>
                    <a:gd name="T68" fmla="*/ 645534596 w 127"/>
                    <a:gd name="T69" fmla="*/ 718349411 h 178"/>
                    <a:gd name="T70" fmla="*/ 674224938 w 127"/>
                    <a:gd name="T71" fmla="*/ 603413656 h 178"/>
                    <a:gd name="T72" fmla="*/ 817676650 w 127"/>
                    <a:gd name="T73" fmla="*/ 531578336 h 178"/>
                    <a:gd name="T74" fmla="*/ 817676650 w 127"/>
                    <a:gd name="T75" fmla="*/ 905120485 h 178"/>
                    <a:gd name="T76" fmla="*/ 1204994378 w 127"/>
                    <a:gd name="T77" fmla="*/ 1882076289 h 178"/>
                    <a:gd name="T78" fmla="*/ 1018509046 w 127"/>
                    <a:gd name="T79" fmla="*/ 1982646496 h 178"/>
                    <a:gd name="T80" fmla="*/ 1018509046 w 127"/>
                    <a:gd name="T81" fmla="*/ 1508534141 h 178"/>
                    <a:gd name="T82" fmla="*/ 1219341442 w 127"/>
                    <a:gd name="T83" fmla="*/ 1609104347 h 178"/>
                    <a:gd name="T84" fmla="*/ 1262375062 w 127"/>
                    <a:gd name="T85" fmla="*/ 1738405649 h 178"/>
                    <a:gd name="T86" fmla="*/ 1204994378 w 127"/>
                    <a:gd name="T87" fmla="*/ 1882076289 h 1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7" h="178">
                      <a:moveTo>
                        <a:pt x="113" y="84"/>
                      </a:moveTo>
                      <a:cubicBezTo>
                        <a:pt x="106" y="78"/>
                        <a:pt x="92" y="72"/>
                        <a:pt x="71" y="67"/>
                      </a:cubicBezTo>
                      <a:cubicBezTo>
                        <a:pt x="71" y="37"/>
                        <a:pt x="71" y="37"/>
                        <a:pt x="71" y="37"/>
                      </a:cubicBezTo>
                      <a:cubicBezTo>
                        <a:pt x="75" y="39"/>
                        <a:pt x="78" y="41"/>
                        <a:pt x="79" y="43"/>
                      </a:cubicBezTo>
                      <a:cubicBezTo>
                        <a:pt x="81" y="45"/>
                        <a:pt x="82" y="48"/>
                        <a:pt x="84" y="53"/>
                      </a:cubicBezTo>
                      <a:cubicBezTo>
                        <a:pt x="122" y="47"/>
                        <a:pt x="122" y="47"/>
                        <a:pt x="122" y="47"/>
                      </a:cubicBezTo>
                      <a:cubicBezTo>
                        <a:pt x="120" y="36"/>
                        <a:pt x="115" y="28"/>
                        <a:pt x="107" y="21"/>
                      </a:cubicBezTo>
                      <a:cubicBezTo>
                        <a:pt x="98" y="15"/>
                        <a:pt x="87" y="11"/>
                        <a:pt x="71" y="11"/>
                      </a:cubicBezTo>
                      <a:cubicBezTo>
                        <a:pt x="71" y="0"/>
                        <a:pt x="71" y="0"/>
                        <a:pt x="71" y="0"/>
                      </a:cubicBezTo>
                      <a:cubicBezTo>
                        <a:pt x="57" y="0"/>
                        <a:pt x="57" y="0"/>
                        <a:pt x="57" y="0"/>
                      </a:cubicBezTo>
                      <a:cubicBezTo>
                        <a:pt x="57" y="11"/>
                        <a:pt x="57" y="11"/>
                        <a:pt x="57" y="11"/>
                      </a:cubicBezTo>
                      <a:cubicBezTo>
                        <a:pt x="40" y="11"/>
                        <a:pt x="27" y="16"/>
                        <a:pt x="19" y="24"/>
                      </a:cubicBezTo>
                      <a:cubicBezTo>
                        <a:pt x="10" y="32"/>
                        <a:pt x="6" y="42"/>
                        <a:pt x="6" y="55"/>
                      </a:cubicBezTo>
                      <a:cubicBezTo>
                        <a:pt x="6" y="63"/>
                        <a:pt x="8" y="71"/>
                        <a:pt x="12" y="77"/>
                      </a:cubicBezTo>
                      <a:cubicBezTo>
                        <a:pt x="16" y="83"/>
                        <a:pt x="21" y="88"/>
                        <a:pt x="27" y="90"/>
                      </a:cubicBezTo>
                      <a:cubicBezTo>
                        <a:pt x="33" y="93"/>
                        <a:pt x="43" y="97"/>
                        <a:pt x="57" y="100"/>
                      </a:cubicBezTo>
                      <a:cubicBezTo>
                        <a:pt x="57" y="137"/>
                        <a:pt x="57" y="137"/>
                        <a:pt x="57" y="137"/>
                      </a:cubicBezTo>
                      <a:cubicBezTo>
                        <a:pt x="52" y="134"/>
                        <a:pt x="48" y="132"/>
                        <a:pt x="46" y="129"/>
                      </a:cubicBezTo>
                      <a:cubicBezTo>
                        <a:pt x="44" y="126"/>
                        <a:pt x="42" y="121"/>
                        <a:pt x="41" y="114"/>
                      </a:cubicBezTo>
                      <a:cubicBezTo>
                        <a:pt x="0" y="119"/>
                        <a:pt x="0" y="119"/>
                        <a:pt x="0" y="119"/>
                      </a:cubicBezTo>
                      <a:cubicBezTo>
                        <a:pt x="1" y="126"/>
                        <a:pt x="3" y="131"/>
                        <a:pt x="5" y="136"/>
                      </a:cubicBezTo>
                      <a:cubicBezTo>
                        <a:pt x="8" y="141"/>
                        <a:pt x="11" y="145"/>
                        <a:pt x="16" y="150"/>
                      </a:cubicBezTo>
                      <a:cubicBezTo>
                        <a:pt x="20" y="154"/>
                        <a:pt x="26" y="157"/>
                        <a:pt x="32" y="159"/>
                      </a:cubicBezTo>
                      <a:cubicBezTo>
                        <a:pt x="38" y="162"/>
                        <a:pt x="46" y="163"/>
                        <a:pt x="57" y="164"/>
                      </a:cubicBezTo>
                      <a:cubicBezTo>
                        <a:pt x="57" y="178"/>
                        <a:pt x="57" y="178"/>
                        <a:pt x="57" y="178"/>
                      </a:cubicBezTo>
                      <a:cubicBezTo>
                        <a:pt x="71" y="178"/>
                        <a:pt x="71" y="178"/>
                        <a:pt x="71" y="178"/>
                      </a:cubicBezTo>
                      <a:cubicBezTo>
                        <a:pt x="71" y="164"/>
                        <a:pt x="71" y="164"/>
                        <a:pt x="71" y="164"/>
                      </a:cubicBezTo>
                      <a:cubicBezTo>
                        <a:pt x="80" y="164"/>
                        <a:pt x="87" y="163"/>
                        <a:pt x="93" y="161"/>
                      </a:cubicBezTo>
                      <a:cubicBezTo>
                        <a:pt x="99" y="159"/>
                        <a:pt x="104" y="156"/>
                        <a:pt x="109" y="152"/>
                      </a:cubicBezTo>
                      <a:cubicBezTo>
                        <a:pt x="114" y="148"/>
                        <a:pt x="119" y="143"/>
                        <a:pt x="122" y="136"/>
                      </a:cubicBezTo>
                      <a:cubicBezTo>
                        <a:pt x="125" y="130"/>
                        <a:pt x="127" y="123"/>
                        <a:pt x="127" y="116"/>
                      </a:cubicBezTo>
                      <a:cubicBezTo>
                        <a:pt x="127" y="103"/>
                        <a:pt x="122" y="93"/>
                        <a:pt x="113" y="84"/>
                      </a:cubicBezTo>
                      <a:close/>
                      <a:moveTo>
                        <a:pt x="57" y="63"/>
                      </a:moveTo>
                      <a:cubicBezTo>
                        <a:pt x="52" y="62"/>
                        <a:pt x="49" y="60"/>
                        <a:pt x="47" y="58"/>
                      </a:cubicBezTo>
                      <a:cubicBezTo>
                        <a:pt x="46" y="55"/>
                        <a:pt x="45" y="53"/>
                        <a:pt x="45" y="50"/>
                      </a:cubicBezTo>
                      <a:cubicBezTo>
                        <a:pt x="45" y="47"/>
                        <a:pt x="46" y="44"/>
                        <a:pt x="47" y="42"/>
                      </a:cubicBezTo>
                      <a:cubicBezTo>
                        <a:pt x="49" y="40"/>
                        <a:pt x="52" y="38"/>
                        <a:pt x="57" y="37"/>
                      </a:cubicBezTo>
                      <a:lnTo>
                        <a:pt x="57" y="63"/>
                      </a:lnTo>
                      <a:close/>
                      <a:moveTo>
                        <a:pt x="84" y="131"/>
                      </a:moveTo>
                      <a:cubicBezTo>
                        <a:pt x="82" y="134"/>
                        <a:pt x="77" y="136"/>
                        <a:pt x="71" y="138"/>
                      </a:cubicBezTo>
                      <a:cubicBezTo>
                        <a:pt x="71" y="105"/>
                        <a:pt x="71" y="105"/>
                        <a:pt x="71" y="105"/>
                      </a:cubicBezTo>
                      <a:cubicBezTo>
                        <a:pt x="78" y="107"/>
                        <a:pt x="83" y="110"/>
                        <a:pt x="85" y="112"/>
                      </a:cubicBezTo>
                      <a:cubicBezTo>
                        <a:pt x="87" y="115"/>
                        <a:pt x="88" y="118"/>
                        <a:pt x="88" y="121"/>
                      </a:cubicBezTo>
                      <a:cubicBezTo>
                        <a:pt x="88" y="125"/>
                        <a:pt x="87" y="128"/>
                        <a:pt x="84" y="131"/>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29" name="组合 276">
                <a:extLst>
                  <a:ext uri="{FF2B5EF4-FFF2-40B4-BE49-F238E27FC236}">
                    <a16:creationId xmlns:a16="http://schemas.microsoft.com/office/drawing/2014/main" id="{8A320D84-0386-47C1-A4F9-525760241E45}"/>
                  </a:ext>
                </a:extLst>
              </p:cNvPr>
              <p:cNvGrpSpPr>
                <a:grpSpLocks/>
              </p:cNvGrpSpPr>
              <p:nvPr/>
            </p:nvGrpSpPr>
            <p:grpSpPr bwMode="auto">
              <a:xfrm>
                <a:off x="9376222" y="2761378"/>
                <a:ext cx="798512" cy="795337"/>
                <a:chOff x="3481388" y="1366838"/>
                <a:chExt cx="798512" cy="795337"/>
              </a:xfrm>
            </p:grpSpPr>
            <p:sp>
              <p:nvSpPr>
                <p:cNvPr id="4130" name="Oval 10">
                  <a:extLst>
                    <a:ext uri="{FF2B5EF4-FFF2-40B4-BE49-F238E27FC236}">
                      <a16:creationId xmlns:a16="http://schemas.microsoft.com/office/drawing/2014/main" id="{231A3DBD-E7B5-4F99-A707-AFEFC42DB5AC}"/>
                    </a:ext>
                  </a:extLst>
                </p:cNvPr>
                <p:cNvSpPr>
                  <a:spLocks noChangeArrowheads="1"/>
                </p:cNvSpPr>
                <p:nvPr/>
              </p:nvSpPr>
              <p:spPr bwMode="auto">
                <a:xfrm>
                  <a:off x="3481388" y="1366838"/>
                  <a:ext cx="798512" cy="795337"/>
                </a:xfrm>
                <a:prstGeom prst="ellipse">
                  <a:avLst/>
                </a:pr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131" name="Oval 11">
                  <a:extLst>
                    <a:ext uri="{FF2B5EF4-FFF2-40B4-BE49-F238E27FC236}">
                      <a16:creationId xmlns:a16="http://schemas.microsoft.com/office/drawing/2014/main" id="{BE48FDFD-82C0-42A0-A7F1-69C1D1B07A9D}"/>
                    </a:ext>
                  </a:extLst>
                </p:cNvPr>
                <p:cNvSpPr>
                  <a:spLocks noChangeArrowheads="1"/>
                </p:cNvSpPr>
                <p:nvPr/>
              </p:nvSpPr>
              <p:spPr bwMode="auto">
                <a:xfrm>
                  <a:off x="3481388" y="1366838"/>
                  <a:ext cx="798512" cy="795337"/>
                </a:xfrm>
                <a:prstGeom prst="ellipse">
                  <a:avLst/>
                </a:pr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132" name="Freeform 12">
                  <a:extLst>
                    <a:ext uri="{FF2B5EF4-FFF2-40B4-BE49-F238E27FC236}">
                      <a16:creationId xmlns:a16="http://schemas.microsoft.com/office/drawing/2014/main" id="{47DDF88C-68A6-47E2-BD92-BE24A37E5B98}"/>
                    </a:ext>
                  </a:extLst>
                </p:cNvPr>
                <p:cNvSpPr>
                  <a:spLocks/>
                </p:cNvSpPr>
                <p:nvPr/>
              </p:nvSpPr>
              <p:spPr bwMode="auto">
                <a:xfrm>
                  <a:off x="3614738" y="1511300"/>
                  <a:ext cx="425450" cy="495300"/>
                </a:xfrm>
                <a:custGeom>
                  <a:avLst/>
                  <a:gdLst>
                    <a:gd name="T0" fmla="*/ 0 w 112"/>
                    <a:gd name="T1" fmla="*/ 1233868500 h 130"/>
                    <a:gd name="T2" fmla="*/ 230878800 w 112"/>
                    <a:gd name="T3" fmla="*/ 1233868500 h 130"/>
                    <a:gd name="T4" fmla="*/ 490612226 w 112"/>
                    <a:gd name="T5" fmla="*/ 1683867600 h 130"/>
                    <a:gd name="T6" fmla="*/ 1139955288 w 112"/>
                    <a:gd name="T7" fmla="*/ 1887093000 h 130"/>
                    <a:gd name="T8" fmla="*/ 1616140201 w 112"/>
                    <a:gd name="T9" fmla="*/ 1756448100 h 130"/>
                    <a:gd name="T10" fmla="*/ 1616140201 w 112"/>
                    <a:gd name="T11" fmla="*/ 1291932900 h 130"/>
                    <a:gd name="T12" fmla="*/ 1111096863 w 112"/>
                    <a:gd name="T13" fmla="*/ 1466126100 h 130"/>
                    <a:gd name="T14" fmla="*/ 793638988 w 112"/>
                    <a:gd name="T15" fmla="*/ 1233868500 h 130"/>
                    <a:gd name="T16" fmla="*/ 1168817513 w 112"/>
                    <a:gd name="T17" fmla="*/ 1233868500 h 130"/>
                    <a:gd name="T18" fmla="*/ 1226534363 w 112"/>
                    <a:gd name="T19" fmla="*/ 1001610900 h 130"/>
                    <a:gd name="T20" fmla="*/ 764780563 w 112"/>
                    <a:gd name="T21" fmla="*/ 1001610900 h 130"/>
                    <a:gd name="T22" fmla="*/ 764780563 w 112"/>
                    <a:gd name="T23" fmla="*/ 943546500 h 130"/>
                    <a:gd name="T24" fmla="*/ 764780563 w 112"/>
                    <a:gd name="T25" fmla="*/ 870966000 h 130"/>
                    <a:gd name="T26" fmla="*/ 1197675938 w 112"/>
                    <a:gd name="T27" fmla="*/ 870966000 h 130"/>
                    <a:gd name="T28" fmla="*/ 1255392789 w 112"/>
                    <a:gd name="T29" fmla="*/ 638708400 h 130"/>
                    <a:gd name="T30" fmla="*/ 808070100 w 112"/>
                    <a:gd name="T31" fmla="*/ 638708400 h 130"/>
                    <a:gd name="T32" fmla="*/ 1125527975 w 112"/>
                    <a:gd name="T33" fmla="*/ 420966900 h 130"/>
                    <a:gd name="T34" fmla="*/ 1486271588 w 112"/>
                    <a:gd name="T35" fmla="*/ 580644000 h 130"/>
                    <a:gd name="T36" fmla="*/ 1601709089 w 112"/>
                    <a:gd name="T37" fmla="*/ 130644900 h 130"/>
                    <a:gd name="T38" fmla="*/ 1111096863 w 112"/>
                    <a:gd name="T39" fmla="*/ 0 h 130"/>
                    <a:gd name="T40" fmla="*/ 230878800 w 112"/>
                    <a:gd name="T41" fmla="*/ 638708400 h 130"/>
                    <a:gd name="T42" fmla="*/ 101010187 w 112"/>
                    <a:gd name="T43" fmla="*/ 638708400 h 130"/>
                    <a:gd name="T44" fmla="*/ 43289538 w 112"/>
                    <a:gd name="T45" fmla="*/ 870966000 h 130"/>
                    <a:gd name="T46" fmla="*/ 202016575 w 112"/>
                    <a:gd name="T47" fmla="*/ 870966000 h 130"/>
                    <a:gd name="T48" fmla="*/ 202016575 w 112"/>
                    <a:gd name="T49" fmla="*/ 943546500 h 130"/>
                    <a:gd name="T50" fmla="*/ 202016575 w 112"/>
                    <a:gd name="T51" fmla="*/ 1001610900 h 130"/>
                    <a:gd name="T52" fmla="*/ 72147963 w 112"/>
                    <a:gd name="T53" fmla="*/ 1001610900 h 130"/>
                    <a:gd name="T54" fmla="*/ 0 w 112"/>
                    <a:gd name="T55" fmla="*/ 1233868500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2" h="130">
                      <a:moveTo>
                        <a:pt x="0" y="85"/>
                      </a:moveTo>
                      <a:cubicBezTo>
                        <a:pt x="16" y="85"/>
                        <a:pt x="16" y="85"/>
                        <a:pt x="16" y="85"/>
                      </a:cubicBezTo>
                      <a:cubicBezTo>
                        <a:pt x="18" y="96"/>
                        <a:pt x="24" y="107"/>
                        <a:pt x="34" y="116"/>
                      </a:cubicBezTo>
                      <a:cubicBezTo>
                        <a:pt x="44" y="125"/>
                        <a:pt x="59" y="130"/>
                        <a:pt x="79" y="130"/>
                      </a:cubicBezTo>
                      <a:cubicBezTo>
                        <a:pt x="92" y="130"/>
                        <a:pt x="103" y="127"/>
                        <a:pt x="112" y="121"/>
                      </a:cubicBezTo>
                      <a:cubicBezTo>
                        <a:pt x="112" y="89"/>
                        <a:pt x="112" y="89"/>
                        <a:pt x="112" y="89"/>
                      </a:cubicBezTo>
                      <a:cubicBezTo>
                        <a:pt x="101" y="97"/>
                        <a:pt x="89" y="101"/>
                        <a:pt x="77" y="101"/>
                      </a:cubicBezTo>
                      <a:cubicBezTo>
                        <a:pt x="66" y="101"/>
                        <a:pt x="58" y="96"/>
                        <a:pt x="55" y="85"/>
                      </a:cubicBezTo>
                      <a:cubicBezTo>
                        <a:pt x="81" y="85"/>
                        <a:pt x="81" y="85"/>
                        <a:pt x="81" y="85"/>
                      </a:cubicBezTo>
                      <a:cubicBezTo>
                        <a:pt x="85" y="69"/>
                        <a:pt x="85" y="69"/>
                        <a:pt x="85" y="69"/>
                      </a:cubicBezTo>
                      <a:cubicBezTo>
                        <a:pt x="53" y="69"/>
                        <a:pt x="53" y="69"/>
                        <a:pt x="53" y="69"/>
                      </a:cubicBezTo>
                      <a:cubicBezTo>
                        <a:pt x="53" y="65"/>
                        <a:pt x="53" y="65"/>
                        <a:pt x="53" y="65"/>
                      </a:cubicBezTo>
                      <a:cubicBezTo>
                        <a:pt x="53" y="63"/>
                        <a:pt x="53" y="61"/>
                        <a:pt x="53" y="60"/>
                      </a:cubicBezTo>
                      <a:cubicBezTo>
                        <a:pt x="83" y="60"/>
                        <a:pt x="83" y="60"/>
                        <a:pt x="83" y="60"/>
                      </a:cubicBezTo>
                      <a:cubicBezTo>
                        <a:pt x="87" y="44"/>
                        <a:pt x="87" y="44"/>
                        <a:pt x="87" y="44"/>
                      </a:cubicBezTo>
                      <a:cubicBezTo>
                        <a:pt x="56" y="44"/>
                        <a:pt x="56" y="44"/>
                        <a:pt x="56" y="44"/>
                      </a:cubicBezTo>
                      <a:cubicBezTo>
                        <a:pt x="60" y="34"/>
                        <a:pt x="67" y="29"/>
                        <a:pt x="78" y="29"/>
                      </a:cubicBezTo>
                      <a:cubicBezTo>
                        <a:pt x="87" y="29"/>
                        <a:pt x="95" y="33"/>
                        <a:pt x="103" y="40"/>
                      </a:cubicBezTo>
                      <a:cubicBezTo>
                        <a:pt x="111" y="9"/>
                        <a:pt x="111" y="9"/>
                        <a:pt x="111" y="9"/>
                      </a:cubicBezTo>
                      <a:cubicBezTo>
                        <a:pt x="99" y="3"/>
                        <a:pt x="88" y="0"/>
                        <a:pt x="77" y="0"/>
                      </a:cubicBezTo>
                      <a:cubicBezTo>
                        <a:pt x="44" y="0"/>
                        <a:pt x="23" y="15"/>
                        <a:pt x="16" y="44"/>
                      </a:cubicBezTo>
                      <a:cubicBezTo>
                        <a:pt x="7" y="44"/>
                        <a:pt x="7" y="44"/>
                        <a:pt x="7" y="44"/>
                      </a:cubicBezTo>
                      <a:cubicBezTo>
                        <a:pt x="3" y="60"/>
                        <a:pt x="3" y="60"/>
                        <a:pt x="3" y="60"/>
                      </a:cubicBezTo>
                      <a:cubicBezTo>
                        <a:pt x="14" y="60"/>
                        <a:pt x="14" y="60"/>
                        <a:pt x="14" y="60"/>
                      </a:cubicBezTo>
                      <a:cubicBezTo>
                        <a:pt x="14" y="61"/>
                        <a:pt x="14" y="63"/>
                        <a:pt x="14" y="65"/>
                      </a:cubicBezTo>
                      <a:cubicBezTo>
                        <a:pt x="14" y="67"/>
                        <a:pt x="14" y="68"/>
                        <a:pt x="14" y="69"/>
                      </a:cubicBezTo>
                      <a:cubicBezTo>
                        <a:pt x="5" y="69"/>
                        <a:pt x="5" y="69"/>
                        <a:pt x="5" y="69"/>
                      </a:cubicBezTo>
                      <a:lnTo>
                        <a:pt x="0" y="85"/>
                      </a:ln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4124" name="组合 271">
              <a:extLst>
                <a:ext uri="{FF2B5EF4-FFF2-40B4-BE49-F238E27FC236}">
                  <a16:creationId xmlns:a16="http://schemas.microsoft.com/office/drawing/2014/main" id="{1BB46576-AACB-4E97-8986-45DA708921D5}"/>
                </a:ext>
              </a:extLst>
            </p:cNvPr>
            <p:cNvGrpSpPr>
              <a:grpSpLocks/>
            </p:cNvGrpSpPr>
            <p:nvPr/>
          </p:nvGrpSpPr>
          <p:grpSpPr bwMode="auto">
            <a:xfrm>
              <a:off x="3257602" y="3641888"/>
              <a:ext cx="285420" cy="284902"/>
              <a:chOff x="4189412" y="2519360"/>
              <a:chExt cx="873125" cy="871538"/>
            </a:xfrm>
          </p:grpSpPr>
          <p:sp>
            <p:nvSpPr>
              <p:cNvPr id="4125" name="Oval 16">
                <a:extLst>
                  <a:ext uri="{FF2B5EF4-FFF2-40B4-BE49-F238E27FC236}">
                    <a16:creationId xmlns:a16="http://schemas.microsoft.com/office/drawing/2014/main" id="{82D93231-396D-4F7F-9F72-B1E810B559F9}"/>
                  </a:ext>
                </a:extLst>
              </p:cNvPr>
              <p:cNvSpPr>
                <a:spLocks noChangeArrowheads="1"/>
              </p:cNvSpPr>
              <p:nvPr/>
            </p:nvSpPr>
            <p:spPr bwMode="auto">
              <a:xfrm>
                <a:off x="4189412" y="2519360"/>
                <a:ext cx="873125" cy="871538"/>
              </a:xfrm>
              <a:prstGeom prst="ellipse">
                <a:avLst/>
              </a:prstGeom>
              <a:solidFill>
                <a:srgbClr val="FFA5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126" name="Freeform 17">
                <a:extLst>
                  <a:ext uri="{FF2B5EF4-FFF2-40B4-BE49-F238E27FC236}">
                    <a16:creationId xmlns:a16="http://schemas.microsoft.com/office/drawing/2014/main" id="{2BD3EF70-7202-45D9-AB2B-07B8417E7064}"/>
                  </a:ext>
                </a:extLst>
              </p:cNvPr>
              <p:cNvSpPr>
                <a:spLocks/>
              </p:cNvSpPr>
              <p:nvPr/>
            </p:nvSpPr>
            <p:spPr bwMode="auto">
              <a:xfrm>
                <a:off x="4427538" y="2692400"/>
                <a:ext cx="392113" cy="479425"/>
              </a:xfrm>
              <a:custGeom>
                <a:avLst/>
                <a:gdLst>
                  <a:gd name="T0" fmla="*/ 0 w 103"/>
                  <a:gd name="T1" fmla="*/ 1476727929 h 126"/>
                  <a:gd name="T2" fmla="*/ 144925726 w 103"/>
                  <a:gd name="T3" fmla="*/ 1824193100 h 126"/>
                  <a:gd name="T4" fmla="*/ 492748992 w 103"/>
                  <a:gd name="T5" fmla="*/ 1722847982 h 126"/>
                  <a:gd name="T6" fmla="*/ 594199665 w 103"/>
                  <a:gd name="T7" fmla="*/ 1722847982 h 126"/>
                  <a:gd name="T8" fmla="*/ 826083111 w 103"/>
                  <a:gd name="T9" fmla="*/ 1780759478 h 126"/>
                  <a:gd name="T10" fmla="*/ 1086948657 w 103"/>
                  <a:gd name="T11" fmla="*/ 1824193100 h 126"/>
                  <a:gd name="T12" fmla="*/ 1289846196 w 103"/>
                  <a:gd name="T13" fmla="*/ 1809715226 h 126"/>
                  <a:gd name="T14" fmla="*/ 1492743736 w 103"/>
                  <a:gd name="T15" fmla="*/ 1722847982 h 126"/>
                  <a:gd name="T16" fmla="*/ 1333325056 w 103"/>
                  <a:gd name="T17" fmla="*/ 1360904937 h 126"/>
                  <a:gd name="T18" fmla="*/ 1202892283 w 103"/>
                  <a:gd name="T19" fmla="*/ 1404338559 h 126"/>
                  <a:gd name="T20" fmla="*/ 1086948657 w 103"/>
                  <a:gd name="T21" fmla="*/ 1418816433 h 126"/>
                  <a:gd name="T22" fmla="*/ 869558164 w 103"/>
                  <a:gd name="T23" fmla="*/ 1389860685 h 126"/>
                  <a:gd name="T24" fmla="*/ 710139485 w 103"/>
                  <a:gd name="T25" fmla="*/ 1360904937 h 126"/>
                  <a:gd name="T26" fmla="*/ 594199665 w 103"/>
                  <a:gd name="T27" fmla="*/ 1375382811 h 126"/>
                  <a:gd name="T28" fmla="*/ 681153578 w 103"/>
                  <a:gd name="T29" fmla="*/ 1245085750 h 126"/>
                  <a:gd name="T30" fmla="*/ 710139485 w 103"/>
                  <a:gd name="T31" fmla="*/ 1071351262 h 126"/>
                  <a:gd name="T32" fmla="*/ 1043469797 w 103"/>
                  <a:gd name="T33" fmla="*/ 1071351262 h 126"/>
                  <a:gd name="T34" fmla="*/ 1043469797 w 103"/>
                  <a:gd name="T35" fmla="*/ 781797587 h 126"/>
                  <a:gd name="T36" fmla="*/ 681153578 w 103"/>
                  <a:gd name="T37" fmla="*/ 781797587 h 126"/>
                  <a:gd name="T38" fmla="*/ 623185572 w 103"/>
                  <a:gd name="T39" fmla="*/ 579107350 h 126"/>
                  <a:gd name="T40" fmla="*/ 608692618 w 103"/>
                  <a:gd name="T41" fmla="*/ 492243911 h 126"/>
                  <a:gd name="T42" fmla="*/ 652171478 w 103"/>
                  <a:gd name="T43" fmla="*/ 361943045 h 126"/>
                  <a:gd name="T44" fmla="*/ 768111298 w 103"/>
                  <a:gd name="T45" fmla="*/ 318509423 h 126"/>
                  <a:gd name="T46" fmla="*/ 869558164 w 103"/>
                  <a:gd name="T47" fmla="*/ 361943045 h 126"/>
                  <a:gd name="T48" fmla="*/ 942022931 w 103"/>
                  <a:gd name="T49" fmla="*/ 535677533 h 126"/>
                  <a:gd name="T50" fmla="*/ 1405786016 w 103"/>
                  <a:gd name="T51" fmla="*/ 463288163 h 126"/>
                  <a:gd name="T52" fmla="*/ 1289846196 w 103"/>
                  <a:gd name="T53" fmla="*/ 202686431 h 126"/>
                  <a:gd name="T54" fmla="*/ 1086948657 w 103"/>
                  <a:gd name="T55" fmla="*/ 43433622 h 126"/>
                  <a:gd name="T56" fmla="*/ 753618344 w 103"/>
                  <a:gd name="T57" fmla="*/ 0 h 126"/>
                  <a:gd name="T58" fmla="*/ 405795079 w 103"/>
                  <a:gd name="T59" fmla="*/ 57911496 h 126"/>
                  <a:gd name="T60" fmla="*/ 202897539 w 103"/>
                  <a:gd name="T61" fmla="*/ 231642179 h 126"/>
                  <a:gd name="T62" fmla="*/ 115939820 w 103"/>
                  <a:gd name="T63" fmla="*/ 506721785 h 126"/>
                  <a:gd name="T64" fmla="*/ 115939820 w 103"/>
                  <a:gd name="T65" fmla="*/ 593585224 h 126"/>
                  <a:gd name="T66" fmla="*/ 173911633 w 103"/>
                  <a:gd name="T67" fmla="*/ 781797587 h 126"/>
                  <a:gd name="T68" fmla="*/ 0 w 103"/>
                  <a:gd name="T69" fmla="*/ 781797587 h 126"/>
                  <a:gd name="T70" fmla="*/ 0 w 103"/>
                  <a:gd name="T71" fmla="*/ 1071351262 h 126"/>
                  <a:gd name="T72" fmla="*/ 246376399 w 103"/>
                  <a:gd name="T73" fmla="*/ 1071351262 h 126"/>
                  <a:gd name="T74" fmla="*/ 246376399 w 103"/>
                  <a:gd name="T75" fmla="*/ 1114784884 h 126"/>
                  <a:gd name="T76" fmla="*/ 0 w 103"/>
                  <a:gd name="T77" fmla="*/ 1476727929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26">
                    <a:moveTo>
                      <a:pt x="0" y="102"/>
                    </a:moveTo>
                    <a:cubicBezTo>
                      <a:pt x="10" y="126"/>
                      <a:pt x="10" y="126"/>
                      <a:pt x="10" y="126"/>
                    </a:cubicBezTo>
                    <a:cubicBezTo>
                      <a:pt x="19" y="121"/>
                      <a:pt x="27" y="119"/>
                      <a:pt x="34" y="119"/>
                    </a:cubicBezTo>
                    <a:cubicBezTo>
                      <a:pt x="37" y="119"/>
                      <a:pt x="39" y="119"/>
                      <a:pt x="41" y="119"/>
                    </a:cubicBezTo>
                    <a:cubicBezTo>
                      <a:pt x="43" y="120"/>
                      <a:pt x="49" y="121"/>
                      <a:pt x="57" y="123"/>
                    </a:cubicBezTo>
                    <a:cubicBezTo>
                      <a:pt x="64" y="125"/>
                      <a:pt x="70" y="126"/>
                      <a:pt x="75" y="126"/>
                    </a:cubicBezTo>
                    <a:cubicBezTo>
                      <a:pt x="80" y="126"/>
                      <a:pt x="85" y="126"/>
                      <a:pt x="89" y="125"/>
                    </a:cubicBezTo>
                    <a:cubicBezTo>
                      <a:pt x="93" y="123"/>
                      <a:pt x="98" y="122"/>
                      <a:pt x="103" y="119"/>
                    </a:cubicBezTo>
                    <a:cubicBezTo>
                      <a:pt x="92" y="94"/>
                      <a:pt x="92" y="94"/>
                      <a:pt x="92" y="94"/>
                    </a:cubicBezTo>
                    <a:cubicBezTo>
                      <a:pt x="88" y="96"/>
                      <a:pt x="85" y="97"/>
                      <a:pt x="83" y="97"/>
                    </a:cubicBezTo>
                    <a:cubicBezTo>
                      <a:pt x="81" y="98"/>
                      <a:pt x="78" y="98"/>
                      <a:pt x="75" y="98"/>
                    </a:cubicBezTo>
                    <a:cubicBezTo>
                      <a:pt x="71" y="98"/>
                      <a:pt x="66" y="97"/>
                      <a:pt x="60" y="96"/>
                    </a:cubicBezTo>
                    <a:cubicBezTo>
                      <a:pt x="56" y="95"/>
                      <a:pt x="52" y="94"/>
                      <a:pt x="49" y="94"/>
                    </a:cubicBezTo>
                    <a:cubicBezTo>
                      <a:pt x="47" y="94"/>
                      <a:pt x="44" y="95"/>
                      <a:pt x="41" y="95"/>
                    </a:cubicBezTo>
                    <a:cubicBezTo>
                      <a:pt x="44" y="92"/>
                      <a:pt x="46" y="89"/>
                      <a:pt x="47" y="86"/>
                    </a:cubicBezTo>
                    <a:cubicBezTo>
                      <a:pt x="48" y="83"/>
                      <a:pt x="49" y="78"/>
                      <a:pt x="49" y="74"/>
                    </a:cubicBezTo>
                    <a:cubicBezTo>
                      <a:pt x="72" y="74"/>
                      <a:pt x="72" y="74"/>
                      <a:pt x="72" y="74"/>
                    </a:cubicBezTo>
                    <a:cubicBezTo>
                      <a:pt x="72" y="54"/>
                      <a:pt x="72" y="54"/>
                      <a:pt x="72" y="54"/>
                    </a:cubicBezTo>
                    <a:cubicBezTo>
                      <a:pt x="47" y="54"/>
                      <a:pt x="47" y="54"/>
                      <a:pt x="47" y="54"/>
                    </a:cubicBezTo>
                    <a:cubicBezTo>
                      <a:pt x="44" y="47"/>
                      <a:pt x="43" y="42"/>
                      <a:pt x="43" y="40"/>
                    </a:cubicBezTo>
                    <a:cubicBezTo>
                      <a:pt x="42" y="38"/>
                      <a:pt x="42" y="36"/>
                      <a:pt x="42" y="34"/>
                    </a:cubicBezTo>
                    <a:cubicBezTo>
                      <a:pt x="42" y="30"/>
                      <a:pt x="43" y="27"/>
                      <a:pt x="45" y="25"/>
                    </a:cubicBezTo>
                    <a:cubicBezTo>
                      <a:pt x="47" y="23"/>
                      <a:pt x="50" y="22"/>
                      <a:pt x="53" y="22"/>
                    </a:cubicBezTo>
                    <a:cubicBezTo>
                      <a:pt x="55" y="22"/>
                      <a:pt x="58" y="23"/>
                      <a:pt x="60" y="25"/>
                    </a:cubicBezTo>
                    <a:cubicBezTo>
                      <a:pt x="62" y="27"/>
                      <a:pt x="64" y="31"/>
                      <a:pt x="65" y="37"/>
                    </a:cubicBezTo>
                    <a:cubicBezTo>
                      <a:pt x="97" y="32"/>
                      <a:pt x="97" y="32"/>
                      <a:pt x="97" y="32"/>
                    </a:cubicBezTo>
                    <a:cubicBezTo>
                      <a:pt x="96" y="25"/>
                      <a:pt x="93" y="19"/>
                      <a:pt x="89" y="14"/>
                    </a:cubicBezTo>
                    <a:cubicBezTo>
                      <a:pt x="86" y="9"/>
                      <a:pt x="81" y="5"/>
                      <a:pt x="75" y="3"/>
                    </a:cubicBezTo>
                    <a:cubicBezTo>
                      <a:pt x="70" y="1"/>
                      <a:pt x="62" y="0"/>
                      <a:pt x="52" y="0"/>
                    </a:cubicBezTo>
                    <a:cubicBezTo>
                      <a:pt x="42" y="0"/>
                      <a:pt x="34" y="1"/>
                      <a:pt x="28" y="4"/>
                    </a:cubicBezTo>
                    <a:cubicBezTo>
                      <a:pt x="22" y="6"/>
                      <a:pt x="17" y="10"/>
                      <a:pt x="14" y="16"/>
                    </a:cubicBezTo>
                    <a:cubicBezTo>
                      <a:pt x="10" y="21"/>
                      <a:pt x="8" y="28"/>
                      <a:pt x="8" y="35"/>
                    </a:cubicBezTo>
                    <a:cubicBezTo>
                      <a:pt x="8" y="37"/>
                      <a:pt x="8" y="39"/>
                      <a:pt x="8" y="41"/>
                    </a:cubicBezTo>
                    <a:cubicBezTo>
                      <a:pt x="9" y="42"/>
                      <a:pt x="10" y="46"/>
                      <a:pt x="12" y="54"/>
                    </a:cubicBezTo>
                    <a:cubicBezTo>
                      <a:pt x="0" y="54"/>
                      <a:pt x="0" y="54"/>
                      <a:pt x="0" y="54"/>
                    </a:cubicBezTo>
                    <a:cubicBezTo>
                      <a:pt x="0" y="74"/>
                      <a:pt x="0" y="74"/>
                      <a:pt x="0" y="74"/>
                    </a:cubicBezTo>
                    <a:cubicBezTo>
                      <a:pt x="17" y="74"/>
                      <a:pt x="17" y="74"/>
                      <a:pt x="17" y="74"/>
                    </a:cubicBezTo>
                    <a:cubicBezTo>
                      <a:pt x="17" y="76"/>
                      <a:pt x="17" y="77"/>
                      <a:pt x="17" y="77"/>
                    </a:cubicBezTo>
                    <a:cubicBezTo>
                      <a:pt x="17" y="86"/>
                      <a:pt x="11" y="94"/>
                      <a:pt x="0" y="102"/>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4104" name="组合 287">
            <a:extLst>
              <a:ext uri="{FF2B5EF4-FFF2-40B4-BE49-F238E27FC236}">
                <a16:creationId xmlns:a16="http://schemas.microsoft.com/office/drawing/2014/main" id="{FACEE629-77EE-49DD-A0C0-BA1E4440B346}"/>
              </a:ext>
            </a:extLst>
          </p:cNvPr>
          <p:cNvGrpSpPr>
            <a:grpSpLocks/>
          </p:cNvGrpSpPr>
          <p:nvPr/>
        </p:nvGrpSpPr>
        <p:grpSpPr bwMode="auto">
          <a:xfrm>
            <a:off x="4811712" y="3462338"/>
            <a:ext cx="3581173" cy="585787"/>
            <a:chOff x="8019288" y="3163824"/>
            <a:chExt cx="3581601" cy="585216"/>
          </a:xfrm>
        </p:grpSpPr>
        <p:sp>
          <p:nvSpPr>
            <p:cNvPr id="289" name="圆角矩形 288">
              <a:extLst>
                <a:ext uri="{FF2B5EF4-FFF2-40B4-BE49-F238E27FC236}">
                  <a16:creationId xmlns:a16="http://schemas.microsoft.com/office/drawing/2014/main" id="{BD79191A-65BD-4F81-9AAD-F8504A9CAAE8}"/>
                </a:ext>
              </a:extLst>
            </p:cNvPr>
            <p:cNvSpPr/>
            <p:nvPr/>
          </p:nvSpPr>
          <p:spPr>
            <a:xfrm>
              <a:off x="8019288" y="3163824"/>
              <a:ext cx="3191256" cy="585216"/>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4119" name="组合 289">
              <a:extLst>
                <a:ext uri="{FF2B5EF4-FFF2-40B4-BE49-F238E27FC236}">
                  <a16:creationId xmlns:a16="http://schemas.microsoft.com/office/drawing/2014/main" id="{4AE92D94-9BEE-4C53-8F0D-C3679609A9E0}"/>
                </a:ext>
              </a:extLst>
            </p:cNvPr>
            <p:cNvGrpSpPr>
              <a:grpSpLocks/>
            </p:cNvGrpSpPr>
            <p:nvPr/>
          </p:nvGrpSpPr>
          <p:grpSpPr bwMode="auto">
            <a:xfrm>
              <a:off x="8147304" y="3246120"/>
              <a:ext cx="420624" cy="420624"/>
              <a:chOff x="8147304" y="3246120"/>
              <a:chExt cx="420624" cy="420624"/>
            </a:xfrm>
          </p:grpSpPr>
          <p:sp>
            <p:nvSpPr>
              <p:cNvPr id="292" name="椭圆 291">
                <a:extLst>
                  <a:ext uri="{FF2B5EF4-FFF2-40B4-BE49-F238E27FC236}">
                    <a16:creationId xmlns:a16="http://schemas.microsoft.com/office/drawing/2014/main" id="{96B429E9-A3DE-47D0-80AA-70885F9F0732}"/>
                  </a:ext>
                </a:extLst>
              </p:cNvPr>
              <p:cNvSpPr/>
              <p:nvPr/>
            </p:nvSpPr>
            <p:spPr>
              <a:xfrm>
                <a:off x="8147890" y="3246294"/>
                <a:ext cx="420738" cy="420277"/>
              </a:xfrm>
              <a:prstGeom prst="ellips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122" name="文本框 292">
                <a:extLst>
                  <a:ext uri="{FF2B5EF4-FFF2-40B4-BE49-F238E27FC236}">
                    <a16:creationId xmlns:a16="http://schemas.microsoft.com/office/drawing/2014/main" id="{60334E1F-58A7-4340-9522-5EA5281ED7EC}"/>
                  </a:ext>
                </a:extLst>
              </p:cNvPr>
              <p:cNvSpPr txBox="1">
                <a:spLocks noChangeArrowheads="1"/>
              </p:cNvSpPr>
              <p:nvPr/>
            </p:nvSpPr>
            <p:spPr bwMode="auto">
              <a:xfrm>
                <a:off x="8165592" y="3257490"/>
                <a:ext cx="301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i="1">
                    <a:solidFill>
                      <a:srgbClr val="FFFFFF"/>
                    </a:solidFill>
                    <a:latin typeface="微软雅黑" panose="020B0503020204020204" pitchFamily="34" charset="-122"/>
                    <a:ea typeface="微软雅黑" panose="020B0503020204020204" pitchFamily="34" charset="-122"/>
                  </a:rPr>
                  <a:t>2</a:t>
                </a:r>
                <a:endParaRPr lang="zh-CN" altLang="en-US" sz="2000" b="1" i="1">
                  <a:solidFill>
                    <a:srgbClr val="FFFFFF"/>
                  </a:solidFill>
                  <a:latin typeface="微软雅黑" panose="020B0503020204020204" pitchFamily="34" charset="-122"/>
                  <a:ea typeface="微软雅黑" panose="020B0503020204020204" pitchFamily="34" charset="-122"/>
                </a:endParaRPr>
              </a:p>
            </p:txBody>
          </p:sp>
        </p:grpSp>
        <p:sp>
          <p:nvSpPr>
            <p:cNvPr id="4120" name="文本框 290">
              <a:extLst>
                <a:ext uri="{FF2B5EF4-FFF2-40B4-BE49-F238E27FC236}">
                  <a16:creationId xmlns:a16="http://schemas.microsoft.com/office/drawing/2014/main" id="{8CCDEBEB-C755-449A-8909-6E166A8839CA}"/>
                </a:ext>
              </a:extLst>
            </p:cNvPr>
            <p:cNvSpPr txBox="1">
              <a:spLocks noChangeArrowheads="1"/>
            </p:cNvSpPr>
            <p:nvPr/>
          </p:nvSpPr>
          <p:spPr bwMode="auto">
            <a:xfrm>
              <a:off x="8568629" y="3216864"/>
              <a:ext cx="3032260" cy="3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Marketing model</a:t>
              </a:r>
            </a:p>
          </p:txBody>
        </p:sp>
      </p:grpSp>
      <p:grpSp>
        <p:nvGrpSpPr>
          <p:cNvPr id="4105" name="组合 293">
            <a:extLst>
              <a:ext uri="{FF2B5EF4-FFF2-40B4-BE49-F238E27FC236}">
                <a16:creationId xmlns:a16="http://schemas.microsoft.com/office/drawing/2014/main" id="{CDA04D4A-DF6E-451A-9AEF-0CBDF2653565}"/>
              </a:ext>
            </a:extLst>
          </p:cNvPr>
          <p:cNvGrpSpPr>
            <a:grpSpLocks/>
          </p:cNvGrpSpPr>
          <p:nvPr/>
        </p:nvGrpSpPr>
        <p:grpSpPr bwMode="auto">
          <a:xfrm>
            <a:off x="4811713" y="4316413"/>
            <a:ext cx="3190875" cy="584200"/>
            <a:chOff x="8019288" y="3163824"/>
            <a:chExt cx="3191256" cy="585216"/>
          </a:xfrm>
        </p:grpSpPr>
        <p:sp>
          <p:nvSpPr>
            <p:cNvPr id="295" name="圆角矩形 294">
              <a:extLst>
                <a:ext uri="{FF2B5EF4-FFF2-40B4-BE49-F238E27FC236}">
                  <a16:creationId xmlns:a16="http://schemas.microsoft.com/office/drawing/2014/main" id="{F5EFFAB5-6EDD-489B-9321-40F45CD4FC4F}"/>
                </a:ext>
              </a:extLst>
            </p:cNvPr>
            <p:cNvSpPr/>
            <p:nvPr/>
          </p:nvSpPr>
          <p:spPr>
            <a:xfrm>
              <a:off x="8019288" y="3163824"/>
              <a:ext cx="3191256" cy="585216"/>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4114" name="组合 295">
              <a:extLst>
                <a:ext uri="{FF2B5EF4-FFF2-40B4-BE49-F238E27FC236}">
                  <a16:creationId xmlns:a16="http://schemas.microsoft.com/office/drawing/2014/main" id="{E3CA93C2-3734-4B8C-94D9-D7E4699B1E1F}"/>
                </a:ext>
              </a:extLst>
            </p:cNvPr>
            <p:cNvGrpSpPr>
              <a:grpSpLocks/>
            </p:cNvGrpSpPr>
            <p:nvPr/>
          </p:nvGrpSpPr>
          <p:grpSpPr bwMode="auto">
            <a:xfrm>
              <a:off x="8147304" y="3246120"/>
              <a:ext cx="420624" cy="420624"/>
              <a:chOff x="8147304" y="3246120"/>
              <a:chExt cx="420624" cy="420624"/>
            </a:xfrm>
          </p:grpSpPr>
          <p:sp>
            <p:nvSpPr>
              <p:cNvPr id="298" name="椭圆 297">
                <a:extLst>
                  <a:ext uri="{FF2B5EF4-FFF2-40B4-BE49-F238E27FC236}">
                    <a16:creationId xmlns:a16="http://schemas.microsoft.com/office/drawing/2014/main" id="{94632BC1-8CE6-45D3-8A2D-C166364A5BE6}"/>
                  </a:ext>
                </a:extLst>
              </p:cNvPr>
              <p:cNvSpPr/>
              <p:nvPr/>
            </p:nvSpPr>
            <p:spPr>
              <a:xfrm>
                <a:off x="8147890" y="3246518"/>
                <a:ext cx="420738" cy="419829"/>
              </a:xfrm>
              <a:prstGeom prst="ellips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117" name="文本框 298">
                <a:extLst>
                  <a:ext uri="{FF2B5EF4-FFF2-40B4-BE49-F238E27FC236}">
                    <a16:creationId xmlns:a16="http://schemas.microsoft.com/office/drawing/2014/main" id="{59EEA35B-1B9B-4770-848D-2C36CA182E2D}"/>
                  </a:ext>
                </a:extLst>
              </p:cNvPr>
              <p:cNvSpPr txBox="1">
                <a:spLocks noChangeArrowheads="1"/>
              </p:cNvSpPr>
              <p:nvPr/>
            </p:nvSpPr>
            <p:spPr bwMode="auto">
              <a:xfrm>
                <a:off x="8165592" y="3257490"/>
                <a:ext cx="301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i="1">
                    <a:solidFill>
                      <a:srgbClr val="FFFFFF"/>
                    </a:solidFill>
                    <a:latin typeface="微软雅黑" panose="020B0503020204020204" pitchFamily="34" charset="-122"/>
                    <a:ea typeface="微软雅黑" panose="020B0503020204020204" pitchFamily="34" charset="-122"/>
                  </a:rPr>
                  <a:t>3</a:t>
                </a:r>
                <a:endParaRPr lang="zh-CN" altLang="en-US" sz="2000" b="1" i="1">
                  <a:solidFill>
                    <a:srgbClr val="FFFFFF"/>
                  </a:solidFill>
                  <a:latin typeface="微软雅黑" panose="020B0503020204020204" pitchFamily="34" charset="-122"/>
                  <a:ea typeface="微软雅黑" panose="020B0503020204020204" pitchFamily="34" charset="-122"/>
                </a:endParaRPr>
              </a:p>
            </p:txBody>
          </p:sp>
        </p:grpSp>
        <p:sp>
          <p:nvSpPr>
            <p:cNvPr id="4115" name="文本框 296">
              <a:extLst>
                <a:ext uri="{FF2B5EF4-FFF2-40B4-BE49-F238E27FC236}">
                  <a16:creationId xmlns:a16="http://schemas.microsoft.com/office/drawing/2014/main" id="{7CE9AB46-2336-4230-9124-C1F9472B0272}"/>
                </a:ext>
              </a:extLst>
            </p:cNvPr>
            <p:cNvSpPr txBox="1">
              <a:spLocks noChangeArrowheads="1"/>
            </p:cNvSpPr>
            <p:nvPr/>
          </p:nvSpPr>
          <p:spPr bwMode="auto">
            <a:xfrm>
              <a:off x="8588501" y="3256794"/>
              <a:ext cx="2052828" cy="40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Data analysis</a:t>
              </a:r>
            </a:p>
          </p:txBody>
        </p:sp>
      </p:grpSp>
      <p:grpSp>
        <p:nvGrpSpPr>
          <p:cNvPr id="4106" name="组合 299">
            <a:extLst>
              <a:ext uri="{FF2B5EF4-FFF2-40B4-BE49-F238E27FC236}">
                <a16:creationId xmlns:a16="http://schemas.microsoft.com/office/drawing/2014/main" id="{6A64A820-3370-4DC6-A6BE-DF1EF08761ED}"/>
              </a:ext>
            </a:extLst>
          </p:cNvPr>
          <p:cNvGrpSpPr>
            <a:grpSpLocks/>
          </p:cNvGrpSpPr>
          <p:nvPr/>
        </p:nvGrpSpPr>
        <p:grpSpPr bwMode="auto">
          <a:xfrm>
            <a:off x="4811713" y="5168900"/>
            <a:ext cx="3190875" cy="585788"/>
            <a:chOff x="8019288" y="3163824"/>
            <a:chExt cx="3191256" cy="585216"/>
          </a:xfrm>
        </p:grpSpPr>
        <p:sp>
          <p:nvSpPr>
            <p:cNvPr id="301" name="圆角矩形 300">
              <a:extLst>
                <a:ext uri="{FF2B5EF4-FFF2-40B4-BE49-F238E27FC236}">
                  <a16:creationId xmlns:a16="http://schemas.microsoft.com/office/drawing/2014/main" id="{1D5BF513-9EB6-4262-8E52-8D6A89D3A8C9}"/>
                </a:ext>
              </a:extLst>
            </p:cNvPr>
            <p:cNvSpPr/>
            <p:nvPr/>
          </p:nvSpPr>
          <p:spPr>
            <a:xfrm>
              <a:off x="8019288" y="3163824"/>
              <a:ext cx="3191256" cy="585216"/>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4109" name="组合 301">
              <a:extLst>
                <a:ext uri="{FF2B5EF4-FFF2-40B4-BE49-F238E27FC236}">
                  <a16:creationId xmlns:a16="http://schemas.microsoft.com/office/drawing/2014/main" id="{7571FDAD-7D47-4647-A56A-EB61AEC95522}"/>
                </a:ext>
              </a:extLst>
            </p:cNvPr>
            <p:cNvGrpSpPr>
              <a:grpSpLocks/>
            </p:cNvGrpSpPr>
            <p:nvPr/>
          </p:nvGrpSpPr>
          <p:grpSpPr bwMode="auto">
            <a:xfrm>
              <a:off x="8147304" y="3246120"/>
              <a:ext cx="420624" cy="420624"/>
              <a:chOff x="8147304" y="3246120"/>
              <a:chExt cx="420624" cy="420624"/>
            </a:xfrm>
          </p:grpSpPr>
          <p:sp>
            <p:nvSpPr>
              <p:cNvPr id="304" name="椭圆 303">
                <a:extLst>
                  <a:ext uri="{FF2B5EF4-FFF2-40B4-BE49-F238E27FC236}">
                    <a16:creationId xmlns:a16="http://schemas.microsoft.com/office/drawing/2014/main" id="{6AD23A64-B128-44E3-BB1F-1D8CA4DD6F68}"/>
                  </a:ext>
                </a:extLst>
              </p:cNvPr>
              <p:cNvSpPr/>
              <p:nvPr/>
            </p:nvSpPr>
            <p:spPr>
              <a:xfrm>
                <a:off x="8147890" y="3246294"/>
                <a:ext cx="420738" cy="420277"/>
              </a:xfrm>
              <a:prstGeom prst="ellips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112" name="文本框 304">
                <a:extLst>
                  <a:ext uri="{FF2B5EF4-FFF2-40B4-BE49-F238E27FC236}">
                    <a16:creationId xmlns:a16="http://schemas.microsoft.com/office/drawing/2014/main" id="{26F2265F-7F21-4849-98E8-79A1D1FAF339}"/>
                  </a:ext>
                </a:extLst>
              </p:cNvPr>
              <p:cNvSpPr txBox="1">
                <a:spLocks noChangeArrowheads="1"/>
              </p:cNvSpPr>
              <p:nvPr/>
            </p:nvSpPr>
            <p:spPr bwMode="auto">
              <a:xfrm>
                <a:off x="8165592" y="3257490"/>
                <a:ext cx="301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i="1">
                    <a:solidFill>
                      <a:srgbClr val="FFFFFF"/>
                    </a:solidFill>
                    <a:latin typeface="微软雅黑" panose="020B0503020204020204" pitchFamily="34" charset="-122"/>
                    <a:ea typeface="微软雅黑" panose="020B0503020204020204" pitchFamily="34" charset="-122"/>
                  </a:rPr>
                  <a:t>4</a:t>
                </a:r>
                <a:endParaRPr lang="zh-CN" altLang="en-US" sz="2000" b="1" i="1">
                  <a:solidFill>
                    <a:srgbClr val="FFFFFF"/>
                  </a:solidFill>
                  <a:latin typeface="微软雅黑" panose="020B0503020204020204" pitchFamily="34" charset="-122"/>
                  <a:ea typeface="微软雅黑" panose="020B0503020204020204" pitchFamily="34" charset="-122"/>
                </a:endParaRPr>
              </a:p>
            </p:txBody>
          </p:sp>
        </p:grpSp>
        <p:sp>
          <p:nvSpPr>
            <p:cNvPr id="4110" name="文本框 302">
              <a:extLst>
                <a:ext uri="{FF2B5EF4-FFF2-40B4-BE49-F238E27FC236}">
                  <a16:creationId xmlns:a16="http://schemas.microsoft.com/office/drawing/2014/main" id="{5091B555-6790-4043-80FC-97FC3D020EF7}"/>
                </a:ext>
              </a:extLst>
            </p:cNvPr>
            <p:cNvSpPr txBox="1">
              <a:spLocks noChangeArrowheads="1"/>
            </p:cNvSpPr>
            <p:nvPr/>
          </p:nvSpPr>
          <p:spPr bwMode="auto">
            <a:xfrm>
              <a:off x="8627833" y="3256572"/>
              <a:ext cx="2582710" cy="39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Future Analysis</a:t>
              </a:r>
            </a:p>
          </p:txBody>
        </p:sp>
      </p:grpSp>
      <p:sp>
        <p:nvSpPr>
          <p:cNvPr id="4107" name="文本框 305">
            <a:extLst>
              <a:ext uri="{FF2B5EF4-FFF2-40B4-BE49-F238E27FC236}">
                <a16:creationId xmlns:a16="http://schemas.microsoft.com/office/drawing/2014/main" id="{F694945B-0AEB-4DEE-A16D-485423F612E1}"/>
              </a:ext>
            </a:extLst>
          </p:cNvPr>
          <p:cNvSpPr txBox="1">
            <a:spLocks noChangeArrowheads="1"/>
          </p:cNvSpPr>
          <p:nvPr/>
        </p:nvSpPr>
        <p:spPr bwMode="auto">
          <a:xfrm>
            <a:off x="3502025" y="772413"/>
            <a:ext cx="21615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chemeClr val="bg1"/>
                </a:solidFill>
                <a:latin typeface="Impact" panose="020B0806030902050204" pitchFamily="34" charset="0"/>
              </a:rPr>
              <a:t>CON</a:t>
            </a:r>
            <a:r>
              <a:rPr lang="en-US" altLang="zh-CN" sz="3600" dirty="0">
                <a:solidFill>
                  <a:srgbClr val="404040"/>
                </a:solidFill>
                <a:latin typeface="Impact" panose="020B0806030902050204" pitchFamily="34" charset="0"/>
              </a:rPr>
              <a:t>TENTS</a:t>
            </a:r>
            <a:endParaRPr lang="zh-CN" altLang="en-US" sz="3600" dirty="0">
              <a:solidFill>
                <a:srgbClr val="404040"/>
              </a:solidFill>
              <a:latin typeface="Impact" panose="020B080603090205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a:extLst>
              <a:ext uri="{FF2B5EF4-FFF2-40B4-BE49-F238E27FC236}">
                <a16:creationId xmlns:a16="http://schemas.microsoft.com/office/drawing/2014/main" id="{E8B2BCAD-6436-49FF-9D7E-32D07A628466}"/>
              </a:ext>
            </a:extLst>
          </p:cNvPr>
          <p:cNvSpPr/>
          <p:nvPr/>
        </p:nvSpPr>
        <p:spPr>
          <a:xfrm>
            <a:off x="4524375" y="0"/>
            <a:ext cx="4619625" cy="6858000"/>
          </a:xfrm>
          <a:prstGeom prst="rect">
            <a:avLst/>
          </a:prstGeom>
          <a:solidFill>
            <a:srgbClr val="5FBCF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组合 9">
            <a:extLst>
              <a:ext uri="{FF2B5EF4-FFF2-40B4-BE49-F238E27FC236}">
                <a16:creationId xmlns:a16="http://schemas.microsoft.com/office/drawing/2014/main" id="{0A3C1369-BB5F-4E3F-B3CE-2FCC2D08CFA0}"/>
              </a:ext>
            </a:extLst>
          </p:cNvPr>
          <p:cNvGrpSpPr/>
          <p:nvPr/>
        </p:nvGrpSpPr>
        <p:grpSpPr>
          <a:xfrm>
            <a:off x="4968163" y="1304914"/>
            <a:ext cx="3921053" cy="3922541"/>
            <a:chOff x="6211798" y="801461"/>
            <a:chExt cx="4866269" cy="4868116"/>
          </a:xfrm>
          <a:solidFill>
            <a:schemeClr val="bg1"/>
          </a:solidFill>
        </p:grpSpPr>
        <p:sp>
          <p:nvSpPr>
            <p:cNvPr id="11" name="椭圆形标注 1">
              <a:extLst>
                <a:ext uri="{FF2B5EF4-FFF2-40B4-BE49-F238E27FC236}">
                  <a16:creationId xmlns:a16="http://schemas.microsoft.com/office/drawing/2014/main" id="{45CF8375-967F-48A1-A10A-0494E8731B0E}"/>
                </a:ext>
              </a:extLst>
            </p:cNvPr>
            <p:cNvSpPr/>
            <p:nvPr/>
          </p:nvSpPr>
          <p:spPr>
            <a:xfrm>
              <a:off x="6335918" y="897298"/>
              <a:ext cx="4742149" cy="4745567"/>
            </a:xfrm>
            <a:custGeom>
              <a:avLst/>
              <a:gdLst>
                <a:gd name="connsiteX0" fmla="*/ 1600218 w 5486400"/>
                <a:gd name="connsiteY0" fmla="*/ 5805812 h 5160722"/>
                <a:gd name="connsiteX1" fmla="*/ 1395107 w 5486400"/>
                <a:gd name="connsiteY1" fmla="*/ 4827640 h 5160722"/>
                <a:gd name="connsiteX2" fmla="*/ 289718 w 5486400"/>
                <a:gd name="connsiteY2" fmla="*/ 1426181 h 5160722"/>
                <a:gd name="connsiteX3" fmla="*/ 3607023 w 5486400"/>
                <a:gd name="connsiteY3" fmla="*/ 131273 h 5160722"/>
                <a:gd name="connsiteX4" fmla="*/ 5399140 w 5486400"/>
                <a:gd name="connsiteY4" fmla="*/ 3226004 h 5160722"/>
                <a:gd name="connsiteX5" fmla="*/ 2388242 w 5486400"/>
                <a:gd name="connsiteY5" fmla="*/ 5139029 h 5160722"/>
                <a:gd name="connsiteX6" fmla="*/ 1600218 w 5486400"/>
                <a:gd name="connsiteY6" fmla="*/ 5805812 h 5160722"/>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7392" h="5491347">
                  <a:moveTo>
                    <a:pt x="1488639" y="5491347"/>
                  </a:moveTo>
                  <a:cubicBezTo>
                    <a:pt x="1674793" y="5391533"/>
                    <a:pt x="2048404" y="5295493"/>
                    <a:pt x="1395573" y="4828034"/>
                  </a:cubicBezTo>
                  <a:cubicBezTo>
                    <a:pt x="122517" y="4152330"/>
                    <a:pt x="-363645" y="2656332"/>
                    <a:pt x="290184" y="1426575"/>
                  </a:cubicBezTo>
                  <a:cubicBezTo>
                    <a:pt x="900114" y="279386"/>
                    <a:pt x="2313261" y="-272236"/>
                    <a:pt x="3607489" y="131667"/>
                  </a:cubicBezTo>
                  <a:cubicBezTo>
                    <a:pt x="4977333" y="559168"/>
                    <a:pt x="5760732" y="1911988"/>
                    <a:pt x="5399606" y="3226398"/>
                  </a:cubicBezTo>
                  <a:cubicBezTo>
                    <a:pt x="5053127" y="4487494"/>
                    <a:pt x="3761794" y="5307964"/>
                    <a:pt x="2388708" y="5139423"/>
                  </a:cubicBezTo>
                  <a:cubicBezTo>
                    <a:pt x="2166120" y="5438940"/>
                    <a:pt x="1826907" y="5440836"/>
                    <a:pt x="1488639" y="549134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椭圆形标注 1">
              <a:extLst>
                <a:ext uri="{FF2B5EF4-FFF2-40B4-BE49-F238E27FC236}">
                  <a16:creationId xmlns:a16="http://schemas.microsoft.com/office/drawing/2014/main" id="{DB4BFFB4-DF4D-4921-A079-9A741032B62C}"/>
                </a:ext>
              </a:extLst>
            </p:cNvPr>
            <p:cNvSpPr/>
            <p:nvPr/>
          </p:nvSpPr>
          <p:spPr>
            <a:xfrm>
              <a:off x="6211798" y="801461"/>
              <a:ext cx="4742149" cy="4868116"/>
            </a:xfrm>
            <a:custGeom>
              <a:avLst/>
              <a:gdLst>
                <a:gd name="connsiteX0" fmla="*/ 1600218 w 5486400"/>
                <a:gd name="connsiteY0" fmla="*/ 5805812 h 5160722"/>
                <a:gd name="connsiteX1" fmla="*/ 1395107 w 5486400"/>
                <a:gd name="connsiteY1" fmla="*/ 4827640 h 5160722"/>
                <a:gd name="connsiteX2" fmla="*/ 289718 w 5486400"/>
                <a:gd name="connsiteY2" fmla="*/ 1426181 h 5160722"/>
                <a:gd name="connsiteX3" fmla="*/ 3607023 w 5486400"/>
                <a:gd name="connsiteY3" fmla="*/ 131273 h 5160722"/>
                <a:gd name="connsiteX4" fmla="*/ 5399140 w 5486400"/>
                <a:gd name="connsiteY4" fmla="*/ 3226004 h 5160722"/>
                <a:gd name="connsiteX5" fmla="*/ 2388242 w 5486400"/>
                <a:gd name="connsiteY5" fmla="*/ 5139029 h 5160722"/>
                <a:gd name="connsiteX6" fmla="*/ 1600218 w 5486400"/>
                <a:gd name="connsiteY6" fmla="*/ 5805812 h 5160722"/>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7392" h="5633155">
                  <a:moveTo>
                    <a:pt x="1564996" y="5633155"/>
                  </a:moveTo>
                  <a:cubicBezTo>
                    <a:pt x="1751150" y="5533341"/>
                    <a:pt x="2048404" y="5295493"/>
                    <a:pt x="1395573" y="4828034"/>
                  </a:cubicBezTo>
                  <a:cubicBezTo>
                    <a:pt x="122517" y="4152330"/>
                    <a:pt x="-363645" y="2656332"/>
                    <a:pt x="290184" y="1426575"/>
                  </a:cubicBezTo>
                  <a:cubicBezTo>
                    <a:pt x="900114" y="279386"/>
                    <a:pt x="2313261" y="-272236"/>
                    <a:pt x="3607489" y="131667"/>
                  </a:cubicBezTo>
                  <a:cubicBezTo>
                    <a:pt x="4977333" y="559168"/>
                    <a:pt x="5760732" y="1911988"/>
                    <a:pt x="5399606" y="3226398"/>
                  </a:cubicBezTo>
                  <a:cubicBezTo>
                    <a:pt x="5053127" y="4487494"/>
                    <a:pt x="3761794" y="5307964"/>
                    <a:pt x="2388708" y="5139423"/>
                  </a:cubicBezTo>
                  <a:cubicBezTo>
                    <a:pt x="2264294" y="5471664"/>
                    <a:pt x="1903264" y="5549918"/>
                    <a:pt x="1564996" y="56331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23556" name="组合 12">
            <a:extLst>
              <a:ext uri="{FF2B5EF4-FFF2-40B4-BE49-F238E27FC236}">
                <a16:creationId xmlns:a16="http://schemas.microsoft.com/office/drawing/2014/main" id="{1B2D5630-D7B5-40FE-B56B-ED302BCB4A72}"/>
              </a:ext>
            </a:extLst>
          </p:cNvPr>
          <p:cNvGrpSpPr>
            <a:grpSpLocks/>
          </p:cNvGrpSpPr>
          <p:nvPr/>
        </p:nvGrpSpPr>
        <p:grpSpPr bwMode="auto">
          <a:xfrm>
            <a:off x="715963" y="2824163"/>
            <a:ext cx="3057525" cy="866775"/>
            <a:chOff x="4767925" y="5005771"/>
            <a:chExt cx="3057894" cy="865624"/>
          </a:xfrm>
        </p:grpSpPr>
        <p:sp>
          <p:nvSpPr>
            <p:cNvPr id="14" name="矩形 13">
              <a:extLst>
                <a:ext uri="{FF2B5EF4-FFF2-40B4-BE49-F238E27FC236}">
                  <a16:creationId xmlns:a16="http://schemas.microsoft.com/office/drawing/2014/main" id="{B7AD9E22-7939-44F1-A358-C14E60A839EC}"/>
                </a:ext>
              </a:extLst>
            </p:cNvPr>
            <p:cNvSpPr/>
            <p:nvPr/>
          </p:nvSpPr>
          <p:spPr>
            <a:xfrm>
              <a:off x="4767925" y="5005771"/>
              <a:ext cx="2934054" cy="8656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3574" name="文本框 14">
              <a:extLst>
                <a:ext uri="{FF2B5EF4-FFF2-40B4-BE49-F238E27FC236}">
                  <a16:creationId xmlns:a16="http://schemas.microsoft.com/office/drawing/2014/main" id="{4480233F-D746-4B98-8ACC-A038CC41563D}"/>
                </a:ext>
              </a:extLst>
            </p:cNvPr>
            <p:cNvSpPr txBox="1">
              <a:spLocks noChangeArrowheads="1"/>
            </p:cNvSpPr>
            <p:nvPr/>
          </p:nvSpPr>
          <p:spPr bwMode="auto">
            <a:xfrm>
              <a:off x="4953837" y="5023084"/>
              <a:ext cx="28719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FFFFFF"/>
                  </a:solidFill>
                  <a:latin typeface="微软雅黑" panose="020B0503020204020204" pitchFamily="34" charset="-122"/>
                  <a:ea typeface="微软雅黑" panose="020B0503020204020204" pitchFamily="34" charset="-122"/>
                </a:rPr>
                <a:t>Future Analysis</a:t>
              </a:r>
            </a:p>
          </p:txBody>
        </p:sp>
      </p:grpSp>
      <p:sp>
        <p:nvSpPr>
          <p:cNvPr id="23557" name="文本框 75">
            <a:extLst>
              <a:ext uri="{FF2B5EF4-FFF2-40B4-BE49-F238E27FC236}">
                <a16:creationId xmlns:a16="http://schemas.microsoft.com/office/drawing/2014/main" id="{43E6BDFB-37A2-4DEB-AD96-F24B1A847383}"/>
              </a:ext>
            </a:extLst>
          </p:cNvPr>
          <p:cNvSpPr txBox="1">
            <a:spLocks noChangeArrowheads="1"/>
          </p:cNvSpPr>
          <p:nvPr/>
        </p:nvSpPr>
        <p:spPr bwMode="auto">
          <a:xfrm>
            <a:off x="5900738" y="5510213"/>
            <a:ext cx="2687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a:solidFill>
                  <a:schemeClr val="bg1"/>
                </a:solidFill>
                <a:latin typeface="Impact" panose="020B0806030902050204" pitchFamily="34" charset="0"/>
              </a:rPr>
              <a:t>PART 4</a:t>
            </a:r>
            <a:endParaRPr lang="zh-CN" altLang="en-US" sz="6000">
              <a:solidFill>
                <a:schemeClr val="bg1"/>
              </a:solidFill>
              <a:latin typeface="Impact" panose="020B0806030902050204" pitchFamily="34" charset="0"/>
            </a:endParaRPr>
          </a:p>
        </p:txBody>
      </p:sp>
      <p:sp>
        <p:nvSpPr>
          <p:cNvPr id="23558" name="TextBox 13">
            <a:extLst>
              <a:ext uri="{FF2B5EF4-FFF2-40B4-BE49-F238E27FC236}">
                <a16:creationId xmlns:a16="http://schemas.microsoft.com/office/drawing/2014/main" id="{B115AE40-D3AA-44B8-AA27-0FF0BD4BD343}"/>
              </a:ext>
            </a:extLst>
          </p:cNvPr>
          <p:cNvSpPr txBox="1">
            <a:spLocks noChangeArrowheads="1"/>
          </p:cNvSpPr>
          <p:nvPr/>
        </p:nvSpPr>
        <p:spPr bwMode="auto">
          <a:xfrm>
            <a:off x="169863" y="3932238"/>
            <a:ext cx="40274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2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20000"/>
              </a:spcBef>
            </a:pPr>
            <a:r>
              <a:rPr lang="zh-CN" altLang="en-US" sz="1200">
                <a:solidFill>
                  <a:srgbClr val="404040"/>
                </a:solidFill>
                <a:latin typeface="Arial" panose="020B0604020202020204" pitchFamily="34" charset="0"/>
                <a:ea typeface="微软雅黑" panose="020B0503020204020204" pitchFamily="34" charset="-122"/>
                <a:sym typeface="Arial" panose="020B0604020202020204" pitchFamily="34" charset="0"/>
              </a:rPr>
              <a:t>You can add a brief introduction to this section here, template all the footage</a:t>
            </a:r>
            <a:endParaRPr lang="en-US" altLang="zh-CN" sz="12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20000"/>
              </a:spcBef>
            </a:pPr>
            <a:r>
              <a:rPr lang="zh-CN" altLang="en-US" sz="1200">
                <a:solidFill>
                  <a:srgbClr val="404040"/>
                </a:solidFill>
                <a:latin typeface="Arial" panose="020B0604020202020204" pitchFamily="34" charset="0"/>
                <a:ea typeface="微软雅黑" panose="020B0503020204020204" pitchFamily="34" charset="-122"/>
                <a:sym typeface="Arial" panose="020B0604020202020204" pitchFamily="34" charset="0"/>
              </a:rPr>
              <a:t>Free to edit</a:t>
            </a:r>
            <a:endParaRPr lang="en-US" altLang="zh-CN" sz="120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59" name="组合 78">
            <a:extLst>
              <a:ext uri="{FF2B5EF4-FFF2-40B4-BE49-F238E27FC236}">
                <a16:creationId xmlns:a16="http://schemas.microsoft.com/office/drawing/2014/main" id="{59F2182B-4D96-4529-A2B5-6862C3571CC6}"/>
              </a:ext>
            </a:extLst>
          </p:cNvPr>
          <p:cNvGrpSpPr>
            <a:grpSpLocks/>
          </p:cNvGrpSpPr>
          <p:nvPr/>
        </p:nvGrpSpPr>
        <p:grpSpPr bwMode="auto">
          <a:xfrm>
            <a:off x="5659438" y="2103438"/>
            <a:ext cx="2438400" cy="2090737"/>
            <a:chOff x="561975" y="3162300"/>
            <a:chExt cx="1768475" cy="1516063"/>
          </a:xfrm>
        </p:grpSpPr>
        <p:sp>
          <p:nvSpPr>
            <p:cNvPr id="23560" name="Freeform 80">
              <a:extLst>
                <a:ext uri="{FF2B5EF4-FFF2-40B4-BE49-F238E27FC236}">
                  <a16:creationId xmlns:a16="http://schemas.microsoft.com/office/drawing/2014/main" id="{78843908-15F2-4ECE-A68F-2AF9AA0E7948}"/>
                </a:ext>
              </a:extLst>
            </p:cNvPr>
            <p:cNvSpPr>
              <a:spLocks/>
            </p:cNvSpPr>
            <p:nvPr/>
          </p:nvSpPr>
          <p:spPr bwMode="auto">
            <a:xfrm>
              <a:off x="1173163" y="4344988"/>
              <a:ext cx="546100" cy="273050"/>
            </a:xfrm>
            <a:custGeom>
              <a:avLst/>
              <a:gdLst>
                <a:gd name="T0" fmla="*/ 1645380469 w 145"/>
                <a:gd name="T1" fmla="*/ 388315024 h 72"/>
                <a:gd name="T2" fmla="*/ 1602826097 w 145"/>
                <a:gd name="T3" fmla="*/ 0 h 72"/>
                <a:gd name="T4" fmla="*/ 1035454561 w 145"/>
                <a:gd name="T5" fmla="*/ 0 h 72"/>
                <a:gd name="T6" fmla="*/ 468083024 w 145"/>
                <a:gd name="T7" fmla="*/ 0 h 72"/>
                <a:gd name="T8" fmla="*/ 382978047 w 145"/>
                <a:gd name="T9" fmla="*/ 474606408 h 72"/>
                <a:gd name="T10" fmla="*/ 0 w 145"/>
                <a:gd name="T11" fmla="*/ 1035504201 h 72"/>
                <a:gd name="T12" fmla="*/ 1035454561 w 145"/>
                <a:gd name="T13" fmla="*/ 1035504201 h 72"/>
                <a:gd name="T14" fmla="*/ 2056725586 w 145"/>
                <a:gd name="T15" fmla="*/ 1035504201 h 72"/>
                <a:gd name="T16" fmla="*/ 1645380469 w 145"/>
                <a:gd name="T17" fmla="*/ 388315024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72">
                  <a:moveTo>
                    <a:pt x="116" y="27"/>
                  </a:moveTo>
                  <a:cubicBezTo>
                    <a:pt x="112" y="11"/>
                    <a:pt x="113" y="0"/>
                    <a:pt x="113" y="0"/>
                  </a:cubicBezTo>
                  <a:cubicBezTo>
                    <a:pt x="73" y="0"/>
                    <a:pt x="73" y="0"/>
                    <a:pt x="73" y="0"/>
                  </a:cubicBezTo>
                  <a:cubicBezTo>
                    <a:pt x="33" y="0"/>
                    <a:pt x="33" y="0"/>
                    <a:pt x="33" y="0"/>
                  </a:cubicBezTo>
                  <a:cubicBezTo>
                    <a:pt x="33" y="0"/>
                    <a:pt x="34" y="15"/>
                    <a:pt x="27" y="33"/>
                  </a:cubicBezTo>
                  <a:cubicBezTo>
                    <a:pt x="22" y="45"/>
                    <a:pt x="15" y="59"/>
                    <a:pt x="0" y="72"/>
                  </a:cubicBezTo>
                  <a:cubicBezTo>
                    <a:pt x="73" y="72"/>
                    <a:pt x="73" y="72"/>
                    <a:pt x="73" y="72"/>
                  </a:cubicBezTo>
                  <a:cubicBezTo>
                    <a:pt x="145" y="72"/>
                    <a:pt x="145" y="72"/>
                    <a:pt x="145" y="72"/>
                  </a:cubicBezTo>
                  <a:cubicBezTo>
                    <a:pt x="128" y="57"/>
                    <a:pt x="120" y="40"/>
                    <a:pt x="116" y="27"/>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1" name="Freeform 81">
              <a:extLst>
                <a:ext uri="{FF2B5EF4-FFF2-40B4-BE49-F238E27FC236}">
                  <a16:creationId xmlns:a16="http://schemas.microsoft.com/office/drawing/2014/main" id="{7F9EA631-0509-473D-BAD4-1578E6CA46EF}"/>
                </a:ext>
              </a:extLst>
            </p:cNvPr>
            <p:cNvSpPr>
              <a:spLocks/>
            </p:cNvSpPr>
            <p:nvPr/>
          </p:nvSpPr>
          <p:spPr bwMode="auto">
            <a:xfrm>
              <a:off x="561975" y="4171950"/>
              <a:ext cx="1768475" cy="227013"/>
            </a:xfrm>
            <a:custGeom>
              <a:avLst/>
              <a:gdLst>
                <a:gd name="T0" fmla="*/ 0 w 469"/>
                <a:gd name="T1" fmla="*/ 0 h 60"/>
                <a:gd name="T2" fmla="*/ 796232302 w 469"/>
                <a:gd name="T3" fmla="*/ 858915036 h 60"/>
                <a:gd name="T4" fmla="*/ 2147483647 w 469"/>
                <a:gd name="T5" fmla="*/ 858915036 h 60"/>
                <a:gd name="T6" fmla="*/ 2147483647 w 469"/>
                <a:gd name="T7" fmla="*/ 0 h 60"/>
                <a:gd name="T8" fmla="*/ 2147483647 w 469"/>
                <a:gd name="T9" fmla="*/ 42947076 h 60"/>
                <a:gd name="T10" fmla="*/ 0 w 469"/>
                <a:gd name="T11" fmla="*/ 42947076 h 60"/>
                <a:gd name="T12" fmla="*/ 0 w 469"/>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9" h="60">
                  <a:moveTo>
                    <a:pt x="0" y="0"/>
                  </a:moveTo>
                  <a:cubicBezTo>
                    <a:pt x="0" y="50"/>
                    <a:pt x="3" y="60"/>
                    <a:pt x="56" y="60"/>
                  </a:cubicBezTo>
                  <a:cubicBezTo>
                    <a:pt x="413" y="60"/>
                    <a:pt x="413" y="60"/>
                    <a:pt x="413" y="60"/>
                  </a:cubicBezTo>
                  <a:cubicBezTo>
                    <a:pt x="466" y="60"/>
                    <a:pt x="469" y="50"/>
                    <a:pt x="469" y="0"/>
                  </a:cubicBezTo>
                  <a:cubicBezTo>
                    <a:pt x="469" y="3"/>
                    <a:pt x="469" y="3"/>
                    <a:pt x="469" y="3"/>
                  </a:cubicBezTo>
                  <a:cubicBezTo>
                    <a:pt x="0" y="3"/>
                    <a:pt x="0" y="3"/>
                    <a:pt x="0" y="3"/>
                  </a:cubicBezTo>
                  <a:lnTo>
                    <a:pt x="0" y="0"/>
                  </a:lnTo>
                  <a:close/>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2" name="Freeform 82">
              <a:extLst>
                <a:ext uri="{FF2B5EF4-FFF2-40B4-BE49-F238E27FC236}">
                  <a16:creationId xmlns:a16="http://schemas.microsoft.com/office/drawing/2014/main" id="{290D8977-59E2-4FCB-8551-B2F21366C3C6}"/>
                </a:ext>
              </a:extLst>
            </p:cNvPr>
            <p:cNvSpPr>
              <a:spLocks/>
            </p:cNvSpPr>
            <p:nvPr/>
          </p:nvSpPr>
          <p:spPr bwMode="auto">
            <a:xfrm>
              <a:off x="561975" y="3162300"/>
              <a:ext cx="1768475" cy="1050925"/>
            </a:xfrm>
            <a:custGeom>
              <a:avLst/>
              <a:gdLst>
                <a:gd name="T0" fmla="*/ 2147483647 w 469"/>
                <a:gd name="T1" fmla="*/ 0 h 278"/>
                <a:gd name="T2" fmla="*/ 796232302 w 469"/>
                <a:gd name="T3" fmla="*/ 0 h 278"/>
                <a:gd name="T4" fmla="*/ 0 w 469"/>
                <a:gd name="T5" fmla="*/ 857441391 h 278"/>
                <a:gd name="T6" fmla="*/ 0 w 469"/>
                <a:gd name="T7" fmla="*/ 2147483647 h 278"/>
                <a:gd name="T8" fmla="*/ 2147483647 w 469"/>
                <a:gd name="T9" fmla="*/ 2147483647 h 278"/>
                <a:gd name="T10" fmla="*/ 2147483647 w 469"/>
                <a:gd name="T11" fmla="*/ 857441391 h 278"/>
                <a:gd name="T12" fmla="*/ 2147483647 w 469"/>
                <a:gd name="T13" fmla="*/ 0 h 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9" h="278">
                  <a:moveTo>
                    <a:pt x="413" y="0"/>
                  </a:moveTo>
                  <a:cubicBezTo>
                    <a:pt x="56" y="0"/>
                    <a:pt x="56" y="0"/>
                    <a:pt x="56" y="0"/>
                  </a:cubicBezTo>
                  <a:cubicBezTo>
                    <a:pt x="3" y="0"/>
                    <a:pt x="0" y="10"/>
                    <a:pt x="0" y="60"/>
                  </a:cubicBezTo>
                  <a:cubicBezTo>
                    <a:pt x="0" y="278"/>
                    <a:pt x="0" y="278"/>
                    <a:pt x="0" y="278"/>
                  </a:cubicBezTo>
                  <a:cubicBezTo>
                    <a:pt x="469" y="278"/>
                    <a:pt x="469" y="278"/>
                    <a:pt x="469" y="278"/>
                  </a:cubicBezTo>
                  <a:cubicBezTo>
                    <a:pt x="469" y="60"/>
                    <a:pt x="469" y="60"/>
                    <a:pt x="469" y="60"/>
                  </a:cubicBezTo>
                  <a:cubicBezTo>
                    <a:pt x="469" y="10"/>
                    <a:pt x="466" y="0"/>
                    <a:pt x="413" y="0"/>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3" name="Rectangle 83">
              <a:extLst>
                <a:ext uri="{FF2B5EF4-FFF2-40B4-BE49-F238E27FC236}">
                  <a16:creationId xmlns:a16="http://schemas.microsoft.com/office/drawing/2014/main" id="{93889C2E-9A3F-4C9C-889A-3B50E66F0539}"/>
                </a:ext>
              </a:extLst>
            </p:cNvPr>
            <p:cNvSpPr>
              <a:spLocks noChangeArrowheads="1"/>
            </p:cNvSpPr>
            <p:nvPr/>
          </p:nvSpPr>
          <p:spPr bwMode="auto">
            <a:xfrm>
              <a:off x="652463" y="3249613"/>
              <a:ext cx="1590675" cy="895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3564" name="Freeform 84">
              <a:extLst>
                <a:ext uri="{FF2B5EF4-FFF2-40B4-BE49-F238E27FC236}">
                  <a16:creationId xmlns:a16="http://schemas.microsoft.com/office/drawing/2014/main" id="{82D18E9E-7FBC-4383-9A4B-7B9697675781}"/>
                </a:ext>
              </a:extLst>
            </p:cNvPr>
            <p:cNvSpPr>
              <a:spLocks/>
            </p:cNvSpPr>
            <p:nvPr/>
          </p:nvSpPr>
          <p:spPr bwMode="auto">
            <a:xfrm>
              <a:off x="1085850" y="4564063"/>
              <a:ext cx="720725" cy="114300"/>
            </a:xfrm>
            <a:custGeom>
              <a:avLst/>
              <a:gdLst>
                <a:gd name="T0" fmla="*/ 2147483647 w 191"/>
                <a:gd name="T1" fmla="*/ 217741500 h 30"/>
                <a:gd name="T2" fmla="*/ 2147483647 w 191"/>
                <a:gd name="T3" fmla="*/ 435483000 h 30"/>
                <a:gd name="T4" fmla="*/ 227820795 w 191"/>
                <a:gd name="T5" fmla="*/ 435483000 h 30"/>
                <a:gd name="T6" fmla="*/ 0 w 191"/>
                <a:gd name="T7" fmla="*/ 217741500 h 30"/>
                <a:gd name="T8" fmla="*/ 0 w 191"/>
                <a:gd name="T9" fmla="*/ 217741500 h 30"/>
                <a:gd name="T10" fmla="*/ 227820795 w 191"/>
                <a:gd name="T11" fmla="*/ 0 h 30"/>
                <a:gd name="T12" fmla="*/ 2147483647 w 191"/>
                <a:gd name="T13" fmla="*/ 0 h 30"/>
                <a:gd name="T14" fmla="*/ 2147483647 w 191"/>
                <a:gd name="T15" fmla="*/ 21774150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1" h="30">
                  <a:moveTo>
                    <a:pt x="191" y="15"/>
                  </a:moveTo>
                  <a:cubicBezTo>
                    <a:pt x="191" y="23"/>
                    <a:pt x="184" y="30"/>
                    <a:pt x="175" y="30"/>
                  </a:cubicBezTo>
                  <a:cubicBezTo>
                    <a:pt x="16" y="30"/>
                    <a:pt x="16" y="30"/>
                    <a:pt x="16" y="30"/>
                  </a:cubicBezTo>
                  <a:cubicBezTo>
                    <a:pt x="8" y="30"/>
                    <a:pt x="0" y="23"/>
                    <a:pt x="0" y="15"/>
                  </a:cubicBezTo>
                  <a:cubicBezTo>
                    <a:pt x="0" y="15"/>
                    <a:pt x="0" y="15"/>
                    <a:pt x="0" y="15"/>
                  </a:cubicBezTo>
                  <a:cubicBezTo>
                    <a:pt x="0" y="7"/>
                    <a:pt x="8" y="0"/>
                    <a:pt x="16" y="0"/>
                  </a:cubicBezTo>
                  <a:cubicBezTo>
                    <a:pt x="175" y="0"/>
                    <a:pt x="175" y="0"/>
                    <a:pt x="175" y="0"/>
                  </a:cubicBezTo>
                  <a:cubicBezTo>
                    <a:pt x="184" y="0"/>
                    <a:pt x="191" y="7"/>
                    <a:pt x="191" y="15"/>
                  </a:cubicBezTo>
                  <a:close/>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5" name="Freeform 85">
              <a:extLst>
                <a:ext uri="{FF2B5EF4-FFF2-40B4-BE49-F238E27FC236}">
                  <a16:creationId xmlns:a16="http://schemas.microsoft.com/office/drawing/2014/main" id="{911D22D3-F23A-4218-8889-1764EACA69E8}"/>
                </a:ext>
              </a:extLst>
            </p:cNvPr>
            <p:cNvSpPr>
              <a:spLocks noEditPoints="1"/>
            </p:cNvSpPr>
            <p:nvPr/>
          </p:nvSpPr>
          <p:spPr bwMode="auto">
            <a:xfrm>
              <a:off x="814388" y="3309938"/>
              <a:ext cx="244475" cy="246063"/>
            </a:xfrm>
            <a:custGeom>
              <a:avLst/>
              <a:gdLst>
                <a:gd name="T0" fmla="*/ 466826893 w 65"/>
                <a:gd name="T1" fmla="*/ 0 h 65"/>
                <a:gd name="T2" fmla="*/ 0 w 65"/>
                <a:gd name="T3" fmla="*/ 472910372 h 65"/>
                <a:gd name="T4" fmla="*/ 452681193 w 65"/>
                <a:gd name="T5" fmla="*/ 931492307 h 65"/>
                <a:gd name="T6" fmla="*/ 919508087 w 65"/>
                <a:gd name="T7" fmla="*/ 458581935 h 65"/>
                <a:gd name="T8" fmla="*/ 466826893 w 65"/>
                <a:gd name="T9" fmla="*/ 0 h 65"/>
                <a:gd name="T10" fmla="*/ 466826893 w 65"/>
                <a:gd name="T11" fmla="*/ 788185216 h 65"/>
                <a:gd name="T12" fmla="*/ 183901617 w 65"/>
                <a:gd name="T13" fmla="*/ 472910372 h 65"/>
                <a:gd name="T14" fmla="*/ 466826893 w 65"/>
                <a:gd name="T15" fmla="*/ 143307091 h 65"/>
                <a:gd name="T16" fmla="*/ 735606469 w 65"/>
                <a:gd name="T17" fmla="*/ 458581935 h 65"/>
                <a:gd name="T18" fmla="*/ 466826893 w 65"/>
                <a:gd name="T19" fmla="*/ 78818521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5">
                  <a:moveTo>
                    <a:pt x="33" y="0"/>
                  </a:moveTo>
                  <a:cubicBezTo>
                    <a:pt x="13" y="0"/>
                    <a:pt x="0" y="14"/>
                    <a:pt x="0" y="33"/>
                  </a:cubicBezTo>
                  <a:cubicBezTo>
                    <a:pt x="0" y="52"/>
                    <a:pt x="13" y="65"/>
                    <a:pt x="32" y="65"/>
                  </a:cubicBezTo>
                  <a:cubicBezTo>
                    <a:pt x="49" y="65"/>
                    <a:pt x="65" y="55"/>
                    <a:pt x="65" y="32"/>
                  </a:cubicBezTo>
                  <a:cubicBezTo>
                    <a:pt x="65" y="13"/>
                    <a:pt x="52" y="0"/>
                    <a:pt x="33" y="0"/>
                  </a:cubicBezTo>
                  <a:close/>
                  <a:moveTo>
                    <a:pt x="33" y="55"/>
                  </a:moveTo>
                  <a:cubicBezTo>
                    <a:pt x="19" y="55"/>
                    <a:pt x="13" y="44"/>
                    <a:pt x="13" y="33"/>
                  </a:cubicBezTo>
                  <a:cubicBezTo>
                    <a:pt x="13" y="22"/>
                    <a:pt x="19" y="10"/>
                    <a:pt x="33" y="10"/>
                  </a:cubicBezTo>
                  <a:cubicBezTo>
                    <a:pt x="46" y="10"/>
                    <a:pt x="52" y="22"/>
                    <a:pt x="52" y="32"/>
                  </a:cubicBezTo>
                  <a:cubicBezTo>
                    <a:pt x="52" y="44"/>
                    <a:pt x="46" y="55"/>
                    <a:pt x="33" y="55"/>
                  </a:cubicBezTo>
                  <a:close/>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6" name="Freeform 86">
              <a:extLst>
                <a:ext uri="{FF2B5EF4-FFF2-40B4-BE49-F238E27FC236}">
                  <a16:creationId xmlns:a16="http://schemas.microsoft.com/office/drawing/2014/main" id="{1E3B52AD-1BBA-476E-8179-20045E9B25FE}"/>
                </a:ext>
              </a:extLst>
            </p:cNvPr>
            <p:cNvSpPr>
              <a:spLocks/>
            </p:cNvSpPr>
            <p:nvPr/>
          </p:nvSpPr>
          <p:spPr bwMode="auto">
            <a:xfrm>
              <a:off x="1089025" y="3313113"/>
              <a:ext cx="207963" cy="238125"/>
            </a:xfrm>
            <a:custGeom>
              <a:avLst/>
              <a:gdLst>
                <a:gd name="T0" fmla="*/ 600476147 w 55"/>
                <a:gd name="T1" fmla="*/ 385739821 h 63"/>
                <a:gd name="T2" fmla="*/ 614772658 w 55"/>
                <a:gd name="T3" fmla="*/ 614324702 h 63"/>
                <a:gd name="T4" fmla="*/ 500396789 w 55"/>
                <a:gd name="T5" fmla="*/ 442886042 h 63"/>
                <a:gd name="T6" fmla="*/ 185862205 w 55"/>
                <a:gd name="T7" fmla="*/ 0 h 63"/>
                <a:gd name="T8" fmla="*/ 0 w 55"/>
                <a:gd name="T9" fmla="*/ 0 h 63"/>
                <a:gd name="T10" fmla="*/ 0 w 55"/>
                <a:gd name="T11" fmla="*/ 900055804 h 63"/>
                <a:gd name="T12" fmla="*/ 171565694 w 55"/>
                <a:gd name="T13" fmla="*/ 900055804 h 63"/>
                <a:gd name="T14" fmla="*/ 171565694 w 55"/>
                <a:gd name="T15" fmla="*/ 514315982 h 63"/>
                <a:gd name="T16" fmla="*/ 171565694 w 55"/>
                <a:gd name="T17" fmla="*/ 271443601 h 63"/>
                <a:gd name="T18" fmla="*/ 300238074 w 55"/>
                <a:gd name="T19" fmla="*/ 457169762 h 63"/>
                <a:gd name="T20" fmla="*/ 614772658 w 55"/>
                <a:gd name="T21" fmla="*/ 900055804 h 63"/>
                <a:gd name="T22" fmla="*/ 786338352 w 55"/>
                <a:gd name="T23" fmla="*/ 900055804 h 63"/>
                <a:gd name="T24" fmla="*/ 786338352 w 55"/>
                <a:gd name="T25" fmla="*/ 0 h 63"/>
                <a:gd name="T26" fmla="*/ 600476147 w 55"/>
                <a:gd name="T27" fmla="*/ 0 h 63"/>
                <a:gd name="T28" fmla="*/ 600476147 w 55"/>
                <a:gd name="T29" fmla="*/ 385739821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63">
                  <a:moveTo>
                    <a:pt x="42" y="27"/>
                  </a:moveTo>
                  <a:cubicBezTo>
                    <a:pt x="42" y="33"/>
                    <a:pt x="42" y="38"/>
                    <a:pt x="43" y="43"/>
                  </a:cubicBezTo>
                  <a:cubicBezTo>
                    <a:pt x="40" y="40"/>
                    <a:pt x="38" y="36"/>
                    <a:pt x="35" y="31"/>
                  </a:cubicBezTo>
                  <a:cubicBezTo>
                    <a:pt x="13" y="0"/>
                    <a:pt x="13" y="0"/>
                    <a:pt x="13" y="0"/>
                  </a:cubicBezTo>
                  <a:cubicBezTo>
                    <a:pt x="0" y="0"/>
                    <a:pt x="0" y="0"/>
                    <a:pt x="0" y="0"/>
                  </a:cubicBezTo>
                  <a:cubicBezTo>
                    <a:pt x="0" y="63"/>
                    <a:pt x="0" y="63"/>
                    <a:pt x="0" y="63"/>
                  </a:cubicBezTo>
                  <a:cubicBezTo>
                    <a:pt x="12" y="63"/>
                    <a:pt x="12" y="63"/>
                    <a:pt x="12" y="63"/>
                  </a:cubicBezTo>
                  <a:cubicBezTo>
                    <a:pt x="12" y="36"/>
                    <a:pt x="12" y="36"/>
                    <a:pt x="12" y="36"/>
                  </a:cubicBezTo>
                  <a:cubicBezTo>
                    <a:pt x="12" y="30"/>
                    <a:pt x="12" y="24"/>
                    <a:pt x="12" y="19"/>
                  </a:cubicBezTo>
                  <a:cubicBezTo>
                    <a:pt x="14" y="23"/>
                    <a:pt x="17" y="27"/>
                    <a:pt x="21" y="32"/>
                  </a:cubicBezTo>
                  <a:cubicBezTo>
                    <a:pt x="43" y="63"/>
                    <a:pt x="43" y="63"/>
                    <a:pt x="43" y="63"/>
                  </a:cubicBezTo>
                  <a:cubicBezTo>
                    <a:pt x="55" y="63"/>
                    <a:pt x="55" y="63"/>
                    <a:pt x="55" y="63"/>
                  </a:cubicBezTo>
                  <a:cubicBezTo>
                    <a:pt x="55" y="0"/>
                    <a:pt x="55" y="0"/>
                    <a:pt x="55" y="0"/>
                  </a:cubicBezTo>
                  <a:cubicBezTo>
                    <a:pt x="42" y="0"/>
                    <a:pt x="42" y="0"/>
                    <a:pt x="42" y="0"/>
                  </a:cubicBezTo>
                  <a:lnTo>
                    <a:pt x="42" y="27"/>
                  </a:lnTo>
                  <a:close/>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7" name="Freeform 87">
              <a:extLst>
                <a:ext uri="{FF2B5EF4-FFF2-40B4-BE49-F238E27FC236}">
                  <a16:creationId xmlns:a16="http://schemas.microsoft.com/office/drawing/2014/main" id="{93F45012-CE9B-4E7C-ABFE-9E59AF3C0B33}"/>
                </a:ext>
              </a:extLst>
            </p:cNvPr>
            <p:cNvSpPr>
              <a:spLocks/>
            </p:cNvSpPr>
            <p:nvPr/>
          </p:nvSpPr>
          <p:spPr bwMode="auto">
            <a:xfrm>
              <a:off x="1338263" y="3313113"/>
              <a:ext cx="153988" cy="238125"/>
            </a:xfrm>
            <a:custGeom>
              <a:avLst/>
              <a:gdLst>
                <a:gd name="T0" fmla="*/ 78125891 w 97"/>
                <a:gd name="T1" fmla="*/ 0 h 150"/>
                <a:gd name="T2" fmla="*/ 0 w 97"/>
                <a:gd name="T3" fmla="*/ 0 h 150"/>
                <a:gd name="T4" fmla="*/ 0 w 97"/>
                <a:gd name="T5" fmla="*/ 378023438 h 150"/>
                <a:gd name="T6" fmla="*/ 244456744 w 97"/>
                <a:gd name="T7" fmla="*/ 378023438 h 150"/>
                <a:gd name="T8" fmla="*/ 244456744 w 97"/>
                <a:gd name="T9" fmla="*/ 317539688 h 150"/>
                <a:gd name="T10" fmla="*/ 78125891 w 97"/>
                <a:gd name="T11" fmla="*/ 317539688 h 150"/>
                <a:gd name="T12" fmla="*/ 78125891 w 97"/>
                <a:gd name="T13" fmla="*/ 0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150">
                  <a:moveTo>
                    <a:pt x="31" y="0"/>
                  </a:moveTo>
                  <a:lnTo>
                    <a:pt x="0" y="0"/>
                  </a:lnTo>
                  <a:lnTo>
                    <a:pt x="0" y="150"/>
                  </a:lnTo>
                  <a:lnTo>
                    <a:pt x="97" y="150"/>
                  </a:lnTo>
                  <a:lnTo>
                    <a:pt x="97" y="126"/>
                  </a:lnTo>
                  <a:lnTo>
                    <a:pt x="31" y="126"/>
                  </a:lnTo>
                  <a:lnTo>
                    <a:pt x="31" y="0"/>
                  </a:lnTo>
                  <a:close/>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8" name="Rectangle 88">
              <a:extLst>
                <a:ext uri="{FF2B5EF4-FFF2-40B4-BE49-F238E27FC236}">
                  <a16:creationId xmlns:a16="http://schemas.microsoft.com/office/drawing/2014/main" id="{AEC032F7-248B-417F-B311-86953A15D303}"/>
                </a:ext>
              </a:extLst>
            </p:cNvPr>
            <p:cNvSpPr>
              <a:spLocks noChangeArrowheads="1"/>
            </p:cNvSpPr>
            <p:nvPr/>
          </p:nvSpPr>
          <p:spPr bwMode="auto">
            <a:xfrm>
              <a:off x="1516063" y="3313113"/>
              <a:ext cx="49213" cy="238125"/>
            </a:xfrm>
            <a:prstGeom prst="rect">
              <a:avLst/>
            </a:prstGeom>
            <a:solidFill>
              <a:srgbClr val="D55D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3569" name="Freeform 89">
              <a:extLst>
                <a:ext uri="{FF2B5EF4-FFF2-40B4-BE49-F238E27FC236}">
                  <a16:creationId xmlns:a16="http://schemas.microsoft.com/office/drawing/2014/main" id="{1FB5E5EA-5359-400D-94E7-2C147CEEA121}"/>
                </a:ext>
              </a:extLst>
            </p:cNvPr>
            <p:cNvSpPr>
              <a:spLocks/>
            </p:cNvSpPr>
            <p:nvPr/>
          </p:nvSpPr>
          <p:spPr bwMode="auto">
            <a:xfrm>
              <a:off x="1606550" y="3313113"/>
              <a:ext cx="206375" cy="238125"/>
            </a:xfrm>
            <a:custGeom>
              <a:avLst/>
              <a:gdLst>
                <a:gd name="T0" fmla="*/ 605421700 w 55"/>
                <a:gd name="T1" fmla="*/ 385739821 h 63"/>
                <a:gd name="T2" fmla="*/ 605421700 w 55"/>
                <a:gd name="T3" fmla="*/ 614324702 h 63"/>
                <a:gd name="T4" fmla="*/ 492785977 w 55"/>
                <a:gd name="T5" fmla="*/ 442886042 h 63"/>
                <a:gd name="T6" fmla="*/ 183035864 w 55"/>
                <a:gd name="T7" fmla="*/ 0 h 63"/>
                <a:gd name="T8" fmla="*/ 0 w 55"/>
                <a:gd name="T9" fmla="*/ 0 h 63"/>
                <a:gd name="T10" fmla="*/ 0 w 55"/>
                <a:gd name="T11" fmla="*/ 900055804 h 63"/>
                <a:gd name="T12" fmla="*/ 168953584 w 55"/>
                <a:gd name="T13" fmla="*/ 900055804 h 63"/>
                <a:gd name="T14" fmla="*/ 168953584 w 55"/>
                <a:gd name="T15" fmla="*/ 514315982 h 63"/>
                <a:gd name="T16" fmla="*/ 168953584 w 55"/>
                <a:gd name="T17" fmla="*/ 271443601 h 63"/>
                <a:gd name="T18" fmla="*/ 295671586 w 55"/>
                <a:gd name="T19" fmla="*/ 457169762 h 63"/>
                <a:gd name="T20" fmla="*/ 605421700 w 55"/>
                <a:gd name="T21" fmla="*/ 900055804 h 63"/>
                <a:gd name="T22" fmla="*/ 774375284 w 55"/>
                <a:gd name="T23" fmla="*/ 900055804 h 63"/>
                <a:gd name="T24" fmla="*/ 774375284 w 55"/>
                <a:gd name="T25" fmla="*/ 0 h 63"/>
                <a:gd name="T26" fmla="*/ 605421700 w 55"/>
                <a:gd name="T27" fmla="*/ 0 h 63"/>
                <a:gd name="T28" fmla="*/ 605421700 w 55"/>
                <a:gd name="T29" fmla="*/ 385739821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63">
                  <a:moveTo>
                    <a:pt x="43" y="27"/>
                  </a:moveTo>
                  <a:cubicBezTo>
                    <a:pt x="43" y="33"/>
                    <a:pt x="43" y="38"/>
                    <a:pt x="43" y="43"/>
                  </a:cubicBezTo>
                  <a:cubicBezTo>
                    <a:pt x="41" y="40"/>
                    <a:pt x="38" y="36"/>
                    <a:pt x="35" y="31"/>
                  </a:cubicBezTo>
                  <a:cubicBezTo>
                    <a:pt x="13" y="0"/>
                    <a:pt x="13" y="0"/>
                    <a:pt x="13" y="0"/>
                  </a:cubicBezTo>
                  <a:cubicBezTo>
                    <a:pt x="0" y="0"/>
                    <a:pt x="0" y="0"/>
                    <a:pt x="0" y="0"/>
                  </a:cubicBezTo>
                  <a:cubicBezTo>
                    <a:pt x="0" y="63"/>
                    <a:pt x="0" y="63"/>
                    <a:pt x="0" y="63"/>
                  </a:cubicBezTo>
                  <a:cubicBezTo>
                    <a:pt x="12" y="63"/>
                    <a:pt x="12" y="63"/>
                    <a:pt x="12" y="63"/>
                  </a:cubicBezTo>
                  <a:cubicBezTo>
                    <a:pt x="12" y="36"/>
                    <a:pt x="12" y="36"/>
                    <a:pt x="12" y="36"/>
                  </a:cubicBezTo>
                  <a:cubicBezTo>
                    <a:pt x="12" y="30"/>
                    <a:pt x="12" y="24"/>
                    <a:pt x="12" y="19"/>
                  </a:cubicBezTo>
                  <a:cubicBezTo>
                    <a:pt x="14" y="23"/>
                    <a:pt x="17" y="27"/>
                    <a:pt x="21" y="32"/>
                  </a:cubicBezTo>
                  <a:cubicBezTo>
                    <a:pt x="43" y="63"/>
                    <a:pt x="43" y="63"/>
                    <a:pt x="43" y="63"/>
                  </a:cubicBezTo>
                  <a:cubicBezTo>
                    <a:pt x="55" y="63"/>
                    <a:pt x="55" y="63"/>
                    <a:pt x="55" y="63"/>
                  </a:cubicBezTo>
                  <a:cubicBezTo>
                    <a:pt x="55" y="0"/>
                    <a:pt x="55" y="0"/>
                    <a:pt x="55" y="0"/>
                  </a:cubicBezTo>
                  <a:cubicBezTo>
                    <a:pt x="43" y="0"/>
                    <a:pt x="43" y="0"/>
                    <a:pt x="43" y="0"/>
                  </a:cubicBezTo>
                  <a:lnTo>
                    <a:pt x="43" y="27"/>
                  </a:lnTo>
                  <a:close/>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70" name="Freeform 90">
              <a:extLst>
                <a:ext uri="{FF2B5EF4-FFF2-40B4-BE49-F238E27FC236}">
                  <a16:creationId xmlns:a16="http://schemas.microsoft.com/office/drawing/2014/main" id="{AF4FD229-83B2-4218-81B5-1AA7B9437B23}"/>
                </a:ext>
              </a:extLst>
            </p:cNvPr>
            <p:cNvSpPr>
              <a:spLocks/>
            </p:cNvSpPr>
            <p:nvPr/>
          </p:nvSpPr>
          <p:spPr bwMode="auto">
            <a:xfrm>
              <a:off x="1855788" y="3313113"/>
              <a:ext cx="157163" cy="238125"/>
            </a:xfrm>
            <a:custGeom>
              <a:avLst/>
              <a:gdLst>
                <a:gd name="T0" fmla="*/ 75604928 w 99"/>
                <a:gd name="T1" fmla="*/ 317539688 h 150"/>
                <a:gd name="T2" fmla="*/ 75604928 w 99"/>
                <a:gd name="T3" fmla="*/ 211693125 h 150"/>
                <a:gd name="T4" fmla="*/ 231855113 w 99"/>
                <a:gd name="T5" fmla="*/ 211693125 h 150"/>
                <a:gd name="T6" fmla="*/ 231855113 w 99"/>
                <a:gd name="T7" fmla="*/ 151209375 h 150"/>
                <a:gd name="T8" fmla="*/ 75604928 w 99"/>
                <a:gd name="T9" fmla="*/ 151209375 h 150"/>
                <a:gd name="T10" fmla="*/ 75604928 w 99"/>
                <a:gd name="T11" fmla="*/ 60483750 h 150"/>
                <a:gd name="T12" fmla="*/ 244456728 w 99"/>
                <a:gd name="T13" fmla="*/ 60483750 h 150"/>
                <a:gd name="T14" fmla="*/ 244456728 w 99"/>
                <a:gd name="T15" fmla="*/ 0 h 150"/>
                <a:gd name="T16" fmla="*/ 0 w 99"/>
                <a:gd name="T17" fmla="*/ 0 h 150"/>
                <a:gd name="T18" fmla="*/ 0 w 99"/>
                <a:gd name="T19" fmla="*/ 378023438 h 150"/>
                <a:gd name="T20" fmla="*/ 249497056 w 99"/>
                <a:gd name="T21" fmla="*/ 378023438 h 150"/>
                <a:gd name="T22" fmla="*/ 249497056 w 99"/>
                <a:gd name="T23" fmla="*/ 317539688 h 150"/>
                <a:gd name="T24" fmla="*/ 75604928 w 99"/>
                <a:gd name="T25" fmla="*/ 317539688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50">
                  <a:moveTo>
                    <a:pt x="30" y="126"/>
                  </a:moveTo>
                  <a:lnTo>
                    <a:pt x="30" y="84"/>
                  </a:lnTo>
                  <a:lnTo>
                    <a:pt x="92" y="84"/>
                  </a:lnTo>
                  <a:lnTo>
                    <a:pt x="92" y="60"/>
                  </a:lnTo>
                  <a:lnTo>
                    <a:pt x="30" y="60"/>
                  </a:lnTo>
                  <a:lnTo>
                    <a:pt x="30" y="24"/>
                  </a:lnTo>
                  <a:lnTo>
                    <a:pt x="97" y="24"/>
                  </a:lnTo>
                  <a:lnTo>
                    <a:pt x="97" y="0"/>
                  </a:lnTo>
                  <a:lnTo>
                    <a:pt x="0" y="0"/>
                  </a:lnTo>
                  <a:lnTo>
                    <a:pt x="0" y="150"/>
                  </a:lnTo>
                  <a:lnTo>
                    <a:pt x="99" y="150"/>
                  </a:lnTo>
                  <a:lnTo>
                    <a:pt x="99" y="126"/>
                  </a:lnTo>
                  <a:lnTo>
                    <a:pt x="30" y="126"/>
                  </a:lnTo>
                  <a:close/>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71" name="Freeform 91">
              <a:extLst>
                <a:ext uri="{FF2B5EF4-FFF2-40B4-BE49-F238E27FC236}">
                  <a16:creationId xmlns:a16="http://schemas.microsoft.com/office/drawing/2014/main" id="{1330702F-3517-475D-A642-4BB7FBDDD7FB}"/>
                </a:ext>
              </a:extLst>
            </p:cNvPr>
            <p:cNvSpPr>
              <a:spLocks/>
            </p:cNvSpPr>
            <p:nvPr/>
          </p:nvSpPr>
          <p:spPr bwMode="auto">
            <a:xfrm>
              <a:off x="647700" y="3575050"/>
              <a:ext cx="1600200" cy="577850"/>
            </a:xfrm>
            <a:custGeom>
              <a:avLst/>
              <a:gdLst>
                <a:gd name="T0" fmla="*/ 2147483647 w 1008"/>
                <a:gd name="T1" fmla="*/ 917336875 h 364"/>
                <a:gd name="T2" fmla="*/ 2147483647 w 1008"/>
                <a:gd name="T3" fmla="*/ 0 h 364"/>
                <a:gd name="T4" fmla="*/ 1658262813 w 1008"/>
                <a:gd name="T5" fmla="*/ 682963138 h 364"/>
                <a:gd name="T6" fmla="*/ 1192034700 w 1008"/>
                <a:gd name="T7" fmla="*/ 304939700 h 364"/>
                <a:gd name="T8" fmla="*/ 796369375 w 1008"/>
                <a:gd name="T9" fmla="*/ 587197200 h 364"/>
                <a:gd name="T10" fmla="*/ 372983125 w 1008"/>
                <a:gd name="T11" fmla="*/ 609877813 h 364"/>
                <a:gd name="T12" fmla="*/ 0 w 1008"/>
                <a:gd name="T13" fmla="*/ 856853125 h 364"/>
                <a:gd name="T14" fmla="*/ 0 w 1008"/>
                <a:gd name="T15" fmla="*/ 917336875 h 364"/>
                <a:gd name="T16" fmla="*/ 2147483647 w 1008"/>
                <a:gd name="T17" fmla="*/ 917336875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8" h="364">
                  <a:moveTo>
                    <a:pt x="1008" y="364"/>
                  </a:moveTo>
                  <a:lnTo>
                    <a:pt x="1003" y="0"/>
                  </a:lnTo>
                  <a:lnTo>
                    <a:pt x="658" y="271"/>
                  </a:lnTo>
                  <a:lnTo>
                    <a:pt x="473" y="121"/>
                  </a:lnTo>
                  <a:lnTo>
                    <a:pt x="316" y="233"/>
                  </a:lnTo>
                  <a:lnTo>
                    <a:pt x="148" y="242"/>
                  </a:lnTo>
                  <a:lnTo>
                    <a:pt x="0" y="340"/>
                  </a:lnTo>
                  <a:lnTo>
                    <a:pt x="0" y="364"/>
                  </a:lnTo>
                  <a:lnTo>
                    <a:pt x="1008" y="364"/>
                  </a:lnTo>
                  <a:close/>
                </a:path>
              </a:pathLst>
            </a:custGeom>
            <a:solidFill>
              <a:srgbClr val="3FB4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72" name="Freeform 92">
              <a:extLst>
                <a:ext uri="{FF2B5EF4-FFF2-40B4-BE49-F238E27FC236}">
                  <a16:creationId xmlns:a16="http://schemas.microsoft.com/office/drawing/2014/main" id="{11E0D1B4-81B6-446F-AEE6-2CF5B41D8CFD}"/>
                </a:ext>
              </a:extLst>
            </p:cNvPr>
            <p:cNvSpPr>
              <a:spLocks/>
            </p:cNvSpPr>
            <p:nvPr/>
          </p:nvSpPr>
          <p:spPr bwMode="auto">
            <a:xfrm>
              <a:off x="839788" y="3592513"/>
              <a:ext cx="1252538" cy="330200"/>
            </a:xfrm>
            <a:custGeom>
              <a:avLst/>
              <a:gdLst>
                <a:gd name="T0" fmla="*/ 1791832603 w 789"/>
                <a:gd name="T1" fmla="*/ 30241875 h 208"/>
                <a:gd name="T2" fmla="*/ 1600300651 w 789"/>
                <a:gd name="T3" fmla="*/ 55443438 h 208"/>
                <a:gd name="T4" fmla="*/ 1701106942 w 789"/>
                <a:gd name="T5" fmla="*/ 126007813 h 208"/>
                <a:gd name="T6" fmla="*/ 1330643031 w 789"/>
                <a:gd name="T7" fmla="*/ 398184688 h 208"/>
                <a:gd name="T8" fmla="*/ 912296927 w 789"/>
                <a:gd name="T9" fmla="*/ 68045013 h 208"/>
                <a:gd name="T10" fmla="*/ 372983274 w 789"/>
                <a:gd name="T11" fmla="*/ 433466875 h 208"/>
                <a:gd name="T12" fmla="*/ 7561266 w 789"/>
                <a:gd name="T13" fmla="*/ 433466875 h 208"/>
                <a:gd name="T14" fmla="*/ 0 w 789"/>
                <a:gd name="T15" fmla="*/ 524192500 h 208"/>
                <a:gd name="T16" fmla="*/ 390625168 w 789"/>
                <a:gd name="T17" fmla="*/ 524192500 h 208"/>
                <a:gd name="T18" fmla="*/ 899696934 w 789"/>
                <a:gd name="T19" fmla="*/ 181451250 h 208"/>
                <a:gd name="T20" fmla="*/ 1325602717 w 789"/>
                <a:gd name="T21" fmla="*/ 516632825 h 208"/>
                <a:gd name="T22" fmla="*/ 1774190708 w 789"/>
                <a:gd name="T23" fmla="*/ 181451250 h 208"/>
                <a:gd name="T24" fmla="*/ 1862397006 w 789"/>
                <a:gd name="T25" fmla="*/ 246975313 h 208"/>
                <a:gd name="T26" fmla="*/ 1922880780 w 789"/>
                <a:gd name="T27" fmla="*/ 126007813 h 208"/>
                <a:gd name="T28" fmla="*/ 1988404869 w 789"/>
                <a:gd name="T29" fmla="*/ 0 h 208"/>
                <a:gd name="T30" fmla="*/ 1791832603 w 789"/>
                <a:gd name="T31" fmla="*/ 30241875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9" h="208">
                  <a:moveTo>
                    <a:pt x="711" y="12"/>
                  </a:moveTo>
                  <a:lnTo>
                    <a:pt x="635" y="22"/>
                  </a:lnTo>
                  <a:lnTo>
                    <a:pt x="675" y="50"/>
                  </a:lnTo>
                  <a:lnTo>
                    <a:pt x="528" y="158"/>
                  </a:lnTo>
                  <a:lnTo>
                    <a:pt x="362" y="27"/>
                  </a:lnTo>
                  <a:lnTo>
                    <a:pt x="148" y="172"/>
                  </a:lnTo>
                  <a:lnTo>
                    <a:pt x="3" y="172"/>
                  </a:lnTo>
                  <a:lnTo>
                    <a:pt x="0" y="208"/>
                  </a:lnTo>
                  <a:lnTo>
                    <a:pt x="155" y="208"/>
                  </a:lnTo>
                  <a:lnTo>
                    <a:pt x="357" y="72"/>
                  </a:lnTo>
                  <a:lnTo>
                    <a:pt x="526" y="205"/>
                  </a:lnTo>
                  <a:lnTo>
                    <a:pt x="704" y="72"/>
                  </a:lnTo>
                  <a:lnTo>
                    <a:pt x="739" y="98"/>
                  </a:lnTo>
                  <a:lnTo>
                    <a:pt x="763" y="50"/>
                  </a:lnTo>
                  <a:lnTo>
                    <a:pt x="789" y="0"/>
                  </a:lnTo>
                  <a:lnTo>
                    <a:pt x="711" y="12"/>
                  </a:ln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6858BFC-1C38-409E-8074-9423E3F42296}"/>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755E6B11-FD17-4601-8613-4A7FAFC8BADB}"/>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0" name="文本框 3">
            <a:extLst>
              <a:ext uri="{FF2B5EF4-FFF2-40B4-BE49-F238E27FC236}">
                <a16:creationId xmlns:a16="http://schemas.microsoft.com/office/drawing/2014/main" id="{79DBF13F-250F-424D-B95A-FB8287DFA2BB}"/>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24581" name="文本框 4">
            <a:extLst>
              <a:ext uri="{FF2B5EF4-FFF2-40B4-BE49-F238E27FC236}">
                <a16:creationId xmlns:a16="http://schemas.microsoft.com/office/drawing/2014/main" id="{F642ACEE-C68A-45FB-B1B3-54184F43EE75}"/>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4</a:t>
            </a:r>
          </a:p>
        </p:txBody>
      </p:sp>
      <p:grpSp>
        <p:nvGrpSpPr>
          <p:cNvPr id="24582" name="组合 5">
            <a:extLst>
              <a:ext uri="{FF2B5EF4-FFF2-40B4-BE49-F238E27FC236}">
                <a16:creationId xmlns:a16="http://schemas.microsoft.com/office/drawing/2014/main" id="{9895DB68-26B3-4586-BB19-D5FC8C756C71}"/>
              </a:ext>
            </a:extLst>
          </p:cNvPr>
          <p:cNvGrpSpPr>
            <a:grpSpLocks/>
          </p:cNvGrpSpPr>
          <p:nvPr/>
        </p:nvGrpSpPr>
        <p:grpSpPr bwMode="auto">
          <a:xfrm>
            <a:off x="547688" y="2976563"/>
            <a:ext cx="8035925" cy="920750"/>
            <a:chOff x="730358" y="2907243"/>
            <a:chExt cx="10713983" cy="1226683"/>
          </a:xfrm>
        </p:grpSpPr>
        <p:grpSp>
          <p:nvGrpSpPr>
            <p:cNvPr id="24615" name="组合 6">
              <a:extLst>
                <a:ext uri="{FF2B5EF4-FFF2-40B4-BE49-F238E27FC236}">
                  <a16:creationId xmlns:a16="http://schemas.microsoft.com/office/drawing/2014/main" id="{7D5A006D-726E-4FAA-8653-C19D801F8EDE}"/>
                </a:ext>
              </a:extLst>
            </p:cNvPr>
            <p:cNvGrpSpPr>
              <a:grpSpLocks/>
            </p:cNvGrpSpPr>
            <p:nvPr/>
          </p:nvGrpSpPr>
          <p:grpSpPr bwMode="auto">
            <a:xfrm rot="-5400000">
              <a:off x="746068" y="2891535"/>
              <a:ext cx="1226681" cy="1258102"/>
              <a:chOff x="3692302" y="1933595"/>
              <a:chExt cx="1226681" cy="1258102"/>
            </a:xfrm>
          </p:grpSpPr>
          <p:grpSp>
            <p:nvGrpSpPr>
              <p:cNvPr id="24635" name="组合 26">
                <a:extLst>
                  <a:ext uri="{FF2B5EF4-FFF2-40B4-BE49-F238E27FC236}">
                    <a16:creationId xmlns:a16="http://schemas.microsoft.com/office/drawing/2014/main" id="{957A4B15-D6B1-49EC-8162-1B7CDF31F27D}"/>
                  </a:ext>
                </a:extLst>
              </p:cNvPr>
              <p:cNvGrpSpPr>
                <a:grpSpLocks/>
              </p:cNvGrpSpPr>
              <p:nvPr/>
            </p:nvGrpSpPr>
            <p:grpSpPr bwMode="auto">
              <a:xfrm>
                <a:off x="3692302" y="1933595"/>
                <a:ext cx="1226681" cy="1258102"/>
                <a:chOff x="8011886" y="2061029"/>
                <a:chExt cx="1226681" cy="1258102"/>
              </a:xfrm>
            </p:grpSpPr>
            <p:sp>
              <p:nvSpPr>
                <p:cNvPr id="29" name="椭圆 28">
                  <a:extLst>
                    <a:ext uri="{FF2B5EF4-FFF2-40B4-BE49-F238E27FC236}">
                      <a16:creationId xmlns:a16="http://schemas.microsoft.com/office/drawing/2014/main" id="{C8F61896-969B-46D0-9FDE-A25172D7F67C}"/>
                    </a:ext>
                  </a:extLst>
                </p:cNvPr>
                <p:cNvSpPr/>
                <p:nvPr/>
              </p:nvSpPr>
              <p:spPr>
                <a:xfrm>
                  <a:off x="8011886" y="2061030"/>
                  <a:ext cx="1104015" cy="1102722"/>
                </a:xfrm>
                <a:prstGeom prst="ellipse">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30" name="椭圆 29">
                  <a:extLst>
                    <a:ext uri="{FF2B5EF4-FFF2-40B4-BE49-F238E27FC236}">
                      <a16:creationId xmlns:a16="http://schemas.microsoft.com/office/drawing/2014/main" id="{355AD0AD-E54F-49FE-B991-2C9A18453E1A}"/>
                    </a:ext>
                  </a:extLst>
                </p:cNvPr>
                <p:cNvSpPr/>
                <p:nvPr/>
              </p:nvSpPr>
              <p:spPr>
                <a:xfrm>
                  <a:off x="8754241" y="2858969"/>
                  <a:ext cx="348970" cy="347114"/>
                </a:xfrm>
                <a:prstGeom prst="ellipse">
                  <a:avLst/>
                </a:prstGeom>
                <a:solidFill>
                  <a:srgbClr val="3CBDD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31" name="椭圆 30">
                  <a:extLst>
                    <a:ext uri="{FF2B5EF4-FFF2-40B4-BE49-F238E27FC236}">
                      <a16:creationId xmlns:a16="http://schemas.microsoft.com/office/drawing/2014/main" id="{896ECF95-5790-4E9A-BE8E-1C9F76B61ACC}"/>
                    </a:ext>
                  </a:extLst>
                </p:cNvPr>
                <p:cNvSpPr/>
                <p:nvPr/>
              </p:nvSpPr>
              <p:spPr>
                <a:xfrm>
                  <a:off x="9084178" y="3159520"/>
                  <a:ext cx="158622" cy="158742"/>
                </a:xfrm>
                <a:prstGeom prst="ellipse">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grpSp>
          <p:sp>
            <p:nvSpPr>
              <p:cNvPr id="24636" name="文本框 27">
                <a:extLst>
                  <a:ext uri="{FF2B5EF4-FFF2-40B4-BE49-F238E27FC236}">
                    <a16:creationId xmlns:a16="http://schemas.microsoft.com/office/drawing/2014/main" id="{B2971FE1-91B4-40EE-866C-1CA3E20CFDF9}"/>
                  </a:ext>
                </a:extLst>
              </p:cNvPr>
              <p:cNvSpPr txBox="1">
                <a:spLocks noChangeArrowheads="1"/>
              </p:cNvSpPr>
              <p:nvPr/>
            </p:nvSpPr>
            <p:spPr bwMode="auto">
              <a:xfrm rot="5400000">
                <a:off x="3652850" y="2296975"/>
                <a:ext cx="108382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rgbClr val="FFFFFF"/>
                    </a:solidFill>
                    <a:latin typeface="微软雅黑" panose="020B0503020204020204" pitchFamily="34" charset="-122"/>
                    <a:ea typeface="微软雅黑" panose="020B0503020204020204" pitchFamily="34" charset="-122"/>
                  </a:rPr>
                  <a:t>2019</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cxnSp>
          <p:nvCxnSpPr>
            <p:cNvPr id="8" name="直接连接符 7">
              <a:extLst>
                <a:ext uri="{FF2B5EF4-FFF2-40B4-BE49-F238E27FC236}">
                  <a16:creationId xmlns:a16="http://schemas.microsoft.com/office/drawing/2014/main" id="{44A50B38-482D-4D7A-9A6F-3F3843B858D4}"/>
                </a:ext>
              </a:extLst>
            </p:cNvPr>
            <p:cNvCxnSpPr/>
            <p:nvPr/>
          </p:nvCxnSpPr>
          <p:spPr>
            <a:xfrm>
              <a:off x="1828847" y="3630563"/>
              <a:ext cx="8375194" cy="0"/>
            </a:xfrm>
            <a:prstGeom prst="line">
              <a:avLst/>
            </a:prstGeom>
            <a:ln>
              <a:solidFill>
                <a:srgbClr val="247BB5"/>
              </a:solidFill>
            </a:ln>
          </p:spPr>
          <p:style>
            <a:lnRef idx="1">
              <a:schemeClr val="accent1"/>
            </a:lnRef>
            <a:fillRef idx="0">
              <a:schemeClr val="accent1"/>
            </a:fillRef>
            <a:effectRef idx="0">
              <a:schemeClr val="accent1"/>
            </a:effectRef>
            <a:fontRef idx="minor">
              <a:schemeClr val="tx1"/>
            </a:fontRef>
          </p:style>
        </p:cxnSp>
        <p:sp>
          <p:nvSpPr>
            <p:cNvPr id="9" name="菱形 8">
              <a:extLst>
                <a:ext uri="{FF2B5EF4-FFF2-40B4-BE49-F238E27FC236}">
                  <a16:creationId xmlns:a16="http://schemas.microsoft.com/office/drawing/2014/main" id="{D01366DE-DF88-4F4F-987C-B625E895D910}"/>
                </a:ext>
              </a:extLst>
            </p:cNvPr>
            <p:cNvSpPr/>
            <p:nvPr/>
          </p:nvSpPr>
          <p:spPr>
            <a:xfrm>
              <a:off x="2402434" y="3541734"/>
              <a:ext cx="177790" cy="177658"/>
            </a:xfrm>
            <a:prstGeom prst="diamond">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0" name="菱形 9">
              <a:extLst>
                <a:ext uri="{FF2B5EF4-FFF2-40B4-BE49-F238E27FC236}">
                  <a16:creationId xmlns:a16="http://schemas.microsoft.com/office/drawing/2014/main" id="{948ADFB9-787F-4926-92CA-9581DCDEBD19}"/>
                </a:ext>
              </a:extLst>
            </p:cNvPr>
            <p:cNvSpPr/>
            <p:nvPr/>
          </p:nvSpPr>
          <p:spPr>
            <a:xfrm>
              <a:off x="3039515" y="3541734"/>
              <a:ext cx="177790" cy="177658"/>
            </a:xfrm>
            <a:prstGeom prst="diamond">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1" name="菱形 10">
              <a:extLst>
                <a:ext uri="{FF2B5EF4-FFF2-40B4-BE49-F238E27FC236}">
                  <a16:creationId xmlns:a16="http://schemas.microsoft.com/office/drawing/2014/main" id="{3B598DEC-F8FB-4202-A841-207EA1032E6B}"/>
                </a:ext>
              </a:extLst>
            </p:cNvPr>
            <p:cNvSpPr/>
            <p:nvPr/>
          </p:nvSpPr>
          <p:spPr>
            <a:xfrm>
              <a:off x="3676597" y="3541734"/>
              <a:ext cx="177790" cy="177658"/>
            </a:xfrm>
            <a:prstGeom prst="diamond">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2" name="菱形 11">
              <a:extLst>
                <a:ext uri="{FF2B5EF4-FFF2-40B4-BE49-F238E27FC236}">
                  <a16:creationId xmlns:a16="http://schemas.microsoft.com/office/drawing/2014/main" id="{3321F136-611A-40D4-9BE0-C293D746BBDC}"/>
                </a:ext>
              </a:extLst>
            </p:cNvPr>
            <p:cNvSpPr/>
            <p:nvPr/>
          </p:nvSpPr>
          <p:spPr>
            <a:xfrm>
              <a:off x="4313679" y="3541734"/>
              <a:ext cx="177790" cy="177658"/>
            </a:xfrm>
            <a:prstGeom prst="diamond">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3" name="菱形 12">
              <a:extLst>
                <a:ext uri="{FF2B5EF4-FFF2-40B4-BE49-F238E27FC236}">
                  <a16:creationId xmlns:a16="http://schemas.microsoft.com/office/drawing/2014/main" id="{487ABE58-16C0-417E-BF6F-4528A9BE5CFB}"/>
                </a:ext>
              </a:extLst>
            </p:cNvPr>
            <p:cNvSpPr/>
            <p:nvPr/>
          </p:nvSpPr>
          <p:spPr>
            <a:xfrm>
              <a:off x="4950761" y="3541734"/>
              <a:ext cx="177790" cy="177658"/>
            </a:xfrm>
            <a:prstGeom prst="diamond">
              <a:avLst/>
            </a:prstGeom>
            <a:solidFill>
              <a:srgbClr val="FEDC2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4" name="菱形 13">
              <a:extLst>
                <a:ext uri="{FF2B5EF4-FFF2-40B4-BE49-F238E27FC236}">
                  <a16:creationId xmlns:a16="http://schemas.microsoft.com/office/drawing/2014/main" id="{68FE635A-96BF-4305-8724-405DE4CA1360}"/>
                </a:ext>
              </a:extLst>
            </p:cNvPr>
            <p:cNvSpPr/>
            <p:nvPr/>
          </p:nvSpPr>
          <p:spPr>
            <a:xfrm>
              <a:off x="5587843" y="3541734"/>
              <a:ext cx="175674" cy="177658"/>
            </a:xfrm>
            <a:prstGeom prst="diamond">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5" name="菱形 14">
              <a:extLst>
                <a:ext uri="{FF2B5EF4-FFF2-40B4-BE49-F238E27FC236}">
                  <a16:creationId xmlns:a16="http://schemas.microsoft.com/office/drawing/2014/main" id="{891E0A0B-369A-4EB9-B99C-AF1B682B765C}"/>
                </a:ext>
              </a:extLst>
            </p:cNvPr>
            <p:cNvSpPr/>
            <p:nvPr/>
          </p:nvSpPr>
          <p:spPr>
            <a:xfrm>
              <a:off x="7496972" y="3541734"/>
              <a:ext cx="177790" cy="177658"/>
            </a:xfrm>
            <a:prstGeom prst="diamond">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6" name="菱形 15">
              <a:extLst>
                <a:ext uri="{FF2B5EF4-FFF2-40B4-BE49-F238E27FC236}">
                  <a16:creationId xmlns:a16="http://schemas.microsoft.com/office/drawing/2014/main" id="{3A0BAEB5-FD9A-4094-9C59-4392A6ECA5E7}"/>
                </a:ext>
              </a:extLst>
            </p:cNvPr>
            <p:cNvSpPr/>
            <p:nvPr/>
          </p:nvSpPr>
          <p:spPr>
            <a:xfrm>
              <a:off x="8134055" y="3541734"/>
              <a:ext cx="177790" cy="177658"/>
            </a:xfrm>
            <a:prstGeom prst="diamond">
              <a:avLst/>
            </a:prstGeom>
            <a:solidFill>
              <a:srgbClr val="BDE55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7" name="菱形 16">
              <a:extLst>
                <a:ext uri="{FF2B5EF4-FFF2-40B4-BE49-F238E27FC236}">
                  <a16:creationId xmlns:a16="http://schemas.microsoft.com/office/drawing/2014/main" id="{FBB2B403-1B4B-49A1-9885-05B20761125C}"/>
                </a:ext>
              </a:extLst>
            </p:cNvPr>
            <p:cNvSpPr/>
            <p:nvPr/>
          </p:nvSpPr>
          <p:spPr>
            <a:xfrm>
              <a:off x="6224925" y="3541734"/>
              <a:ext cx="175673" cy="177658"/>
            </a:xfrm>
            <a:prstGeom prst="diamond">
              <a:avLst/>
            </a:prstGeom>
            <a:solidFill>
              <a:srgbClr val="F08A7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8" name="菱形 17">
              <a:extLst>
                <a:ext uri="{FF2B5EF4-FFF2-40B4-BE49-F238E27FC236}">
                  <a16:creationId xmlns:a16="http://schemas.microsoft.com/office/drawing/2014/main" id="{C1E7DD8B-BF6F-48FE-8D73-E43232D240D3}"/>
                </a:ext>
              </a:extLst>
            </p:cNvPr>
            <p:cNvSpPr/>
            <p:nvPr/>
          </p:nvSpPr>
          <p:spPr>
            <a:xfrm>
              <a:off x="6862007" y="3541734"/>
              <a:ext cx="175674" cy="177658"/>
            </a:xfrm>
            <a:prstGeom prst="diamond">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9" name="菱形 18">
              <a:extLst>
                <a:ext uri="{FF2B5EF4-FFF2-40B4-BE49-F238E27FC236}">
                  <a16:creationId xmlns:a16="http://schemas.microsoft.com/office/drawing/2014/main" id="{A4EE191F-70AD-465D-9A4E-390BB09F1B8D}"/>
                </a:ext>
              </a:extLst>
            </p:cNvPr>
            <p:cNvSpPr/>
            <p:nvPr/>
          </p:nvSpPr>
          <p:spPr>
            <a:xfrm>
              <a:off x="8771136" y="3541734"/>
              <a:ext cx="177790" cy="177658"/>
            </a:xfrm>
            <a:prstGeom prst="diamond">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20" name="菱形 19">
              <a:extLst>
                <a:ext uri="{FF2B5EF4-FFF2-40B4-BE49-F238E27FC236}">
                  <a16:creationId xmlns:a16="http://schemas.microsoft.com/office/drawing/2014/main" id="{E6466B11-748F-4ACE-95E9-0C994B5692FD}"/>
                </a:ext>
              </a:extLst>
            </p:cNvPr>
            <p:cNvSpPr/>
            <p:nvPr/>
          </p:nvSpPr>
          <p:spPr>
            <a:xfrm>
              <a:off x="9408219" y="3541734"/>
              <a:ext cx="177790" cy="177658"/>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grpSp>
          <p:nvGrpSpPr>
            <p:cNvPr id="24629" name="组合 20">
              <a:extLst>
                <a:ext uri="{FF2B5EF4-FFF2-40B4-BE49-F238E27FC236}">
                  <a16:creationId xmlns:a16="http://schemas.microsoft.com/office/drawing/2014/main" id="{FB136FD7-5193-4FB5-9D29-6BB2AC874038}"/>
                </a:ext>
              </a:extLst>
            </p:cNvPr>
            <p:cNvGrpSpPr>
              <a:grpSpLocks/>
            </p:cNvGrpSpPr>
            <p:nvPr/>
          </p:nvGrpSpPr>
          <p:grpSpPr bwMode="auto">
            <a:xfrm rot="-5400000">
              <a:off x="10201949" y="2891533"/>
              <a:ext cx="1226681" cy="1258102"/>
              <a:chOff x="3692302" y="1933595"/>
              <a:chExt cx="1226681" cy="1258102"/>
            </a:xfrm>
          </p:grpSpPr>
          <p:grpSp>
            <p:nvGrpSpPr>
              <p:cNvPr id="24630" name="组合 21">
                <a:extLst>
                  <a:ext uri="{FF2B5EF4-FFF2-40B4-BE49-F238E27FC236}">
                    <a16:creationId xmlns:a16="http://schemas.microsoft.com/office/drawing/2014/main" id="{ABED7E36-7652-44EF-B23B-4890970C9FAD}"/>
                  </a:ext>
                </a:extLst>
              </p:cNvPr>
              <p:cNvGrpSpPr>
                <a:grpSpLocks/>
              </p:cNvGrpSpPr>
              <p:nvPr/>
            </p:nvGrpSpPr>
            <p:grpSpPr bwMode="auto">
              <a:xfrm>
                <a:off x="3692302" y="1933595"/>
                <a:ext cx="1226681" cy="1258102"/>
                <a:chOff x="8011886" y="2061029"/>
                <a:chExt cx="1226681" cy="1258102"/>
              </a:xfrm>
            </p:grpSpPr>
            <p:sp>
              <p:nvSpPr>
                <p:cNvPr id="24" name="椭圆 23">
                  <a:extLst>
                    <a:ext uri="{FF2B5EF4-FFF2-40B4-BE49-F238E27FC236}">
                      <a16:creationId xmlns:a16="http://schemas.microsoft.com/office/drawing/2014/main" id="{8A34523E-8AA9-46ED-8CD6-CC2E8D2AB81E}"/>
                    </a:ext>
                  </a:extLst>
                </p:cNvPr>
                <p:cNvSpPr/>
                <p:nvPr/>
              </p:nvSpPr>
              <p:spPr>
                <a:xfrm>
                  <a:off x="8011885" y="2061901"/>
                  <a:ext cx="1104015" cy="1102722"/>
                </a:xfrm>
                <a:prstGeom prst="ellipse">
                  <a:avLst/>
                </a:prstGeom>
                <a:solidFill>
                  <a:srgbClr val="F08A7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25" name="椭圆 24">
                  <a:extLst>
                    <a:ext uri="{FF2B5EF4-FFF2-40B4-BE49-F238E27FC236}">
                      <a16:creationId xmlns:a16="http://schemas.microsoft.com/office/drawing/2014/main" id="{346B27A1-3298-4354-82FC-95BDE402451D}"/>
                    </a:ext>
                  </a:extLst>
                </p:cNvPr>
                <p:cNvSpPr/>
                <p:nvPr/>
              </p:nvSpPr>
              <p:spPr>
                <a:xfrm>
                  <a:off x="8754240" y="2859839"/>
                  <a:ext cx="348970" cy="347114"/>
                </a:xfrm>
                <a:prstGeom prst="ellipse">
                  <a:avLst/>
                </a:prstGeom>
                <a:solidFill>
                  <a:srgbClr val="F08A7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26" name="椭圆 25">
                  <a:extLst>
                    <a:ext uri="{FF2B5EF4-FFF2-40B4-BE49-F238E27FC236}">
                      <a16:creationId xmlns:a16="http://schemas.microsoft.com/office/drawing/2014/main" id="{9EC03AC6-F83F-41F3-8DFF-00C3A359D276}"/>
                    </a:ext>
                  </a:extLst>
                </p:cNvPr>
                <p:cNvSpPr/>
                <p:nvPr/>
              </p:nvSpPr>
              <p:spPr>
                <a:xfrm>
                  <a:off x="9084177" y="3160391"/>
                  <a:ext cx="158622" cy="158742"/>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grpSp>
          <p:sp>
            <p:nvSpPr>
              <p:cNvPr id="24631" name="文本框 22">
                <a:extLst>
                  <a:ext uri="{FF2B5EF4-FFF2-40B4-BE49-F238E27FC236}">
                    <a16:creationId xmlns:a16="http://schemas.microsoft.com/office/drawing/2014/main" id="{99EF516C-EE22-4BCA-8767-BD0BD9F0F1BA}"/>
                  </a:ext>
                </a:extLst>
              </p:cNvPr>
              <p:cNvSpPr txBox="1">
                <a:spLocks noChangeArrowheads="1"/>
              </p:cNvSpPr>
              <p:nvPr/>
            </p:nvSpPr>
            <p:spPr bwMode="auto">
              <a:xfrm rot="5400000">
                <a:off x="3652850" y="2296975"/>
                <a:ext cx="108382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rgbClr val="FFFFFF"/>
                    </a:solidFill>
                    <a:latin typeface="微软雅黑" panose="020B0503020204020204" pitchFamily="34" charset="-122"/>
                    <a:ea typeface="微软雅黑" panose="020B0503020204020204" pitchFamily="34" charset="-122"/>
                  </a:rPr>
                  <a:t>2020</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grpSp>
        <p:nvGrpSpPr>
          <p:cNvPr id="24583" name="组合 31">
            <a:extLst>
              <a:ext uri="{FF2B5EF4-FFF2-40B4-BE49-F238E27FC236}">
                <a16:creationId xmlns:a16="http://schemas.microsoft.com/office/drawing/2014/main" id="{6B25D6EA-7A0F-4447-AB39-38B32CF38685}"/>
              </a:ext>
            </a:extLst>
          </p:cNvPr>
          <p:cNvGrpSpPr>
            <a:grpSpLocks/>
          </p:cNvGrpSpPr>
          <p:nvPr/>
        </p:nvGrpSpPr>
        <p:grpSpPr bwMode="auto">
          <a:xfrm>
            <a:off x="1606550" y="3551238"/>
            <a:ext cx="1481138" cy="1631950"/>
            <a:chOff x="1809484" y="3981922"/>
            <a:chExt cx="1973862" cy="2176835"/>
          </a:xfrm>
        </p:grpSpPr>
        <p:sp>
          <p:nvSpPr>
            <p:cNvPr id="33" name="椭圆 32">
              <a:extLst>
                <a:ext uri="{FF2B5EF4-FFF2-40B4-BE49-F238E27FC236}">
                  <a16:creationId xmlns:a16="http://schemas.microsoft.com/office/drawing/2014/main" id="{59808AF3-A233-4D83-96B4-A50448E53642}"/>
                </a:ext>
              </a:extLst>
            </p:cNvPr>
            <p:cNvSpPr/>
            <p:nvPr/>
          </p:nvSpPr>
          <p:spPr>
            <a:xfrm>
              <a:off x="1809484" y="4185206"/>
              <a:ext cx="1973862" cy="1973551"/>
            </a:xfrm>
            <a:prstGeom prst="ellipse">
              <a:avLst/>
            </a:prstGeom>
            <a:solidFill>
              <a:schemeClr val="bg1"/>
            </a:solidFill>
            <a:ln w="28575">
              <a:solidFill>
                <a:srgbClr val="3CBDD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cxnSp>
          <p:nvCxnSpPr>
            <p:cNvPr id="34" name="直接连接符 33">
              <a:extLst>
                <a:ext uri="{FF2B5EF4-FFF2-40B4-BE49-F238E27FC236}">
                  <a16:creationId xmlns:a16="http://schemas.microsoft.com/office/drawing/2014/main" id="{02B39E0E-1F91-4E49-80D0-04C659A199C5}"/>
                </a:ext>
              </a:extLst>
            </p:cNvPr>
            <p:cNvCxnSpPr/>
            <p:nvPr/>
          </p:nvCxnSpPr>
          <p:spPr>
            <a:xfrm>
              <a:off x="2797473" y="3981922"/>
              <a:ext cx="0" cy="184226"/>
            </a:xfrm>
            <a:prstGeom prst="line">
              <a:avLst/>
            </a:prstGeom>
            <a:ln w="28575">
              <a:solidFill>
                <a:srgbClr val="247BB5"/>
              </a:solidFill>
            </a:ln>
          </p:spPr>
          <p:style>
            <a:lnRef idx="1">
              <a:schemeClr val="accent1"/>
            </a:lnRef>
            <a:fillRef idx="0">
              <a:schemeClr val="accent1"/>
            </a:fillRef>
            <a:effectRef idx="0">
              <a:schemeClr val="accent1"/>
            </a:effectRef>
            <a:fontRef idx="minor">
              <a:schemeClr val="tx1"/>
            </a:fontRef>
          </p:style>
        </p:cxnSp>
        <p:grpSp>
          <p:nvGrpSpPr>
            <p:cNvPr id="35" name="组合 34">
              <a:extLst>
                <a:ext uri="{FF2B5EF4-FFF2-40B4-BE49-F238E27FC236}">
                  <a16:creationId xmlns:a16="http://schemas.microsoft.com/office/drawing/2014/main" id="{0498C46F-FEA9-400E-9675-0668624B831F}"/>
                </a:ext>
              </a:extLst>
            </p:cNvPr>
            <p:cNvGrpSpPr/>
            <p:nvPr/>
          </p:nvGrpSpPr>
          <p:grpSpPr>
            <a:xfrm>
              <a:off x="2559876" y="4363311"/>
              <a:ext cx="420688" cy="346075"/>
              <a:chOff x="7153275" y="2511425"/>
              <a:chExt cx="420688" cy="346075"/>
            </a:xfrm>
            <a:solidFill>
              <a:srgbClr val="247BB5"/>
            </a:solidFill>
          </p:grpSpPr>
          <p:sp>
            <p:nvSpPr>
              <p:cNvPr id="38" name="Rectangle 165">
                <a:extLst>
                  <a:ext uri="{FF2B5EF4-FFF2-40B4-BE49-F238E27FC236}">
                    <a16:creationId xmlns:a16="http://schemas.microsoft.com/office/drawing/2014/main" id="{675C1DA6-D76A-41F7-B150-4CFB982BFC6B}"/>
                  </a:ext>
                </a:extLst>
              </p:cNvPr>
              <p:cNvSpPr>
                <a:spLocks noChangeArrowheads="1"/>
              </p:cNvSpPr>
              <p:nvPr/>
            </p:nvSpPr>
            <p:spPr bwMode="auto">
              <a:xfrm>
                <a:off x="7172325" y="2701925"/>
                <a:ext cx="55563" cy="155575"/>
              </a:xfrm>
              <a:prstGeom prst="rect">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39" name="Rectangle 166">
                <a:extLst>
                  <a:ext uri="{FF2B5EF4-FFF2-40B4-BE49-F238E27FC236}">
                    <a16:creationId xmlns:a16="http://schemas.microsoft.com/office/drawing/2014/main" id="{6C49A1F2-E6E1-4C3F-888F-0F06F080E341}"/>
                  </a:ext>
                </a:extLst>
              </p:cNvPr>
              <p:cNvSpPr>
                <a:spLocks noChangeArrowheads="1"/>
              </p:cNvSpPr>
              <p:nvPr/>
            </p:nvSpPr>
            <p:spPr bwMode="auto">
              <a:xfrm>
                <a:off x="7281863" y="2584450"/>
                <a:ext cx="55562" cy="273050"/>
              </a:xfrm>
              <a:prstGeom prst="rect">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40" name="Rectangle 167">
                <a:extLst>
                  <a:ext uri="{FF2B5EF4-FFF2-40B4-BE49-F238E27FC236}">
                    <a16:creationId xmlns:a16="http://schemas.microsoft.com/office/drawing/2014/main" id="{1777CBEF-F298-4EAB-A916-2623A159CEA3}"/>
                  </a:ext>
                </a:extLst>
              </p:cNvPr>
              <p:cNvSpPr>
                <a:spLocks noChangeArrowheads="1"/>
              </p:cNvSpPr>
              <p:nvPr/>
            </p:nvSpPr>
            <p:spPr bwMode="auto">
              <a:xfrm>
                <a:off x="7391400" y="2638425"/>
                <a:ext cx="53975" cy="219075"/>
              </a:xfrm>
              <a:prstGeom prst="rect">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41" name="Rectangle 168">
                <a:extLst>
                  <a:ext uri="{FF2B5EF4-FFF2-40B4-BE49-F238E27FC236}">
                    <a16:creationId xmlns:a16="http://schemas.microsoft.com/office/drawing/2014/main" id="{0C945FDD-5E69-48C8-AE66-B79D7CF8FFB2}"/>
                  </a:ext>
                </a:extLst>
              </p:cNvPr>
              <p:cNvSpPr>
                <a:spLocks noChangeArrowheads="1"/>
              </p:cNvSpPr>
              <p:nvPr/>
            </p:nvSpPr>
            <p:spPr bwMode="auto">
              <a:xfrm>
                <a:off x="7500938" y="2511425"/>
                <a:ext cx="53975" cy="346075"/>
              </a:xfrm>
              <a:prstGeom prst="rect">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42" name="Line 169">
                <a:extLst>
                  <a:ext uri="{FF2B5EF4-FFF2-40B4-BE49-F238E27FC236}">
                    <a16:creationId xmlns:a16="http://schemas.microsoft.com/office/drawing/2014/main" id="{04C86274-C261-4BA0-B4AF-D4533ECEE939}"/>
                  </a:ext>
                </a:extLst>
              </p:cNvPr>
              <p:cNvSpPr>
                <a:spLocks noChangeShapeType="1"/>
              </p:cNvSpPr>
              <p:nvPr/>
            </p:nvSpPr>
            <p:spPr bwMode="auto">
              <a:xfrm flipH="1">
                <a:off x="7153275" y="2857500"/>
                <a:ext cx="420688" cy="0"/>
              </a:xfrm>
              <a:prstGeom prst="line">
                <a:avLst/>
              </a:prstGeom>
              <a:grpFill/>
              <a:ln w="30163" cap="rnd">
                <a:solidFill>
                  <a:srgbClr val="247BB5"/>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grpSp>
        <p:sp>
          <p:nvSpPr>
            <p:cNvPr id="36" name="矩形 35">
              <a:extLst>
                <a:ext uri="{FF2B5EF4-FFF2-40B4-BE49-F238E27FC236}">
                  <a16:creationId xmlns:a16="http://schemas.microsoft.com/office/drawing/2014/main" id="{768A203D-4CC5-4CA1-8C2B-8E5BCC0BFB5D}"/>
                </a:ext>
              </a:extLst>
            </p:cNvPr>
            <p:cNvSpPr/>
            <p:nvPr/>
          </p:nvSpPr>
          <p:spPr>
            <a:xfrm>
              <a:off x="2097207" y="5140218"/>
              <a:ext cx="1345526" cy="554227"/>
            </a:xfrm>
            <a:prstGeom prst="rect">
              <a:avLst/>
            </a:prstGeom>
          </p:spPr>
          <p:txBody>
            <a:bodyPr>
              <a:spAutoFit/>
            </a:bodyPr>
            <a:lstStyle/>
            <a:p>
              <a:pPr algn="ct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4" name="文本框 36">
              <a:extLst>
                <a:ext uri="{FF2B5EF4-FFF2-40B4-BE49-F238E27FC236}">
                  <a16:creationId xmlns:a16="http://schemas.microsoft.com/office/drawing/2014/main" id="{52CC73D6-3071-4D20-B87C-52E223D265C5}"/>
                </a:ext>
              </a:extLst>
            </p:cNvPr>
            <p:cNvSpPr txBox="1">
              <a:spLocks noChangeArrowheads="1"/>
            </p:cNvSpPr>
            <p:nvPr/>
          </p:nvSpPr>
          <p:spPr bwMode="auto">
            <a:xfrm>
              <a:off x="2153372" y="4760771"/>
              <a:ext cx="1549468"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262626"/>
                  </a:solidFill>
                  <a:latin typeface="微软雅黑" panose="020B0503020204020204" pitchFamily="34" charset="-122"/>
                  <a:ea typeface="微软雅黑" panose="020B0503020204020204" pitchFamily="34" charset="-122"/>
                </a:rPr>
                <a:t>Your title</a:t>
              </a:r>
            </a:p>
          </p:txBody>
        </p:sp>
      </p:grpSp>
      <p:grpSp>
        <p:nvGrpSpPr>
          <p:cNvPr id="24584" name="组合 43">
            <a:extLst>
              <a:ext uri="{FF2B5EF4-FFF2-40B4-BE49-F238E27FC236}">
                <a16:creationId xmlns:a16="http://schemas.microsoft.com/office/drawing/2014/main" id="{CD7925C5-A8DF-475F-B62D-AA812E5AC1D9}"/>
              </a:ext>
            </a:extLst>
          </p:cNvPr>
          <p:cNvGrpSpPr>
            <a:grpSpLocks/>
          </p:cNvGrpSpPr>
          <p:nvPr/>
        </p:nvGrpSpPr>
        <p:grpSpPr bwMode="auto">
          <a:xfrm>
            <a:off x="3995738" y="3549650"/>
            <a:ext cx="1481137" cy="1633538"/>
            <a:chOff x="1809484" y="3981922"/>
            <a:chExt cx="1973862" cy="2176835"/>
          </a:xfrm>
        </p:grpSpPr>
        <p:sp>
          <p:nvSpPr>
            <p:cNvPr id="55" name="椭圆 54">
              <a:extLst>
                <a:ext uri="{FF2B5EF4-FFF2-40B4-BE49-F238E27FC236}">
                  <a16:creationId xmlns:a16="http://schemas.microsoft.com/office/drawing/2014/main" id="{8A3AD294-481F-4643-943B-13D77409AC68}"/>
                </a:ext>
              </a:extLst>
            </p:cNvPr>
            <p:cNvSpPr/>
            <p:nvPr/>
          </p:nvSpPr>
          <p:spPr>
            <a:xfrm>
              <a:off x="1809484" y="4185009"/>
              <a:ext cx="1973862" cy="1973748"/>
            </a:xfrm>
            <a:prstGeom prst="ellipse">
              <a:avLst/>
            </a:prstGeom>
            <a:solidFill>
              <a:schemeClr val="bg1"/>
            </a:solidFill>
            <a:ln w="28575">
              <a:solidFill>
                <a:srgbClr val="F08A7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cxnSp>
          <p:nvCxnSpPr>
            <p:cNvPr id="56" name="直接连接符 55">
              <a:extLst>
                <a:ext uri="{FF2B5EF4-FFF2-40B4-BE49-F238E27FC236}">
                  <a16:creationId xmlns:a16="http://schemas.microsoft.com/office/drawing/2014/main" id="{2ACC128E-9DE3-4886-A365-C9D9437E052E}"/>
                </a:ext>
              </a:extLst>
            </p:cNvPr>
            <p:cNvCxnSpPr/>
            <p:nvPr/>
          </p:nvCxnSpPr>
          <p:spPr>
            <a:xfrm>
              <a:off x="2797472" y="3981922"/>
              <a:ext cx="0" cy="184048"/>
            </a:xfrm>
            <a:prstGeom prst="line">
              <a:avLst/>
            </a:prstGeom>
            <a:ln w="28575">
              <a:solidFill>
                <a:srgbClr val="F08A73"/>
              </a:solidFill>
            </a:ln>
          </p:spPr>
          <p:style>
            <a:lnRef idx="1">
              <a:schemeClr val="accent1"/>
            </a:lnRef>
            <a:fillRef idx="0">
              <a:schemeClr val="accent1"/>
            </a:fillRef>
            <a:effectRef idx="0">
              <a:schemeClr val="accent1"/>
            </a:effectRef>
            <a:fontRef idx="minor">
              <a:schemeClr val="tx1"/>
            </a:fontRef>
          </p:style>
        </p:cxnSp>
        <p:sp>
          <p:nvSpPr>
            <p:cNvPr id="57" name="矩形 56">
              <a:extLst>
                <a:ext uri="{FF2B5EF4-FFF2-40B4-BE49-F238E27FC236}">
                  <a16:creationId xmlns:a16="http://schemas.microsoft.com/office/drawing/2014/main" id="{98B7E1BD-919F-4C5B-B819-FB1E206ABA67}"/>
                </a:ext>
              </a:extLst>
            </p:cNvPr>
            <p:cNvSpPr/>
            <p:nvPr/>
          </p:nvSpPr>
          <p:spPr>
            <a:xfrm>
              <a:off x="2097207" y="5139093"/>
              <a:ext cx="1345527" cy="553688"/>
            </a:xfrm>
            <a:prstGeom prst="rect">
              <a:avLst/>
            </a:prstGeom>
          </p:spPr>
          <p:txBody>
            <a:bodyPr>
              <a:spAutoFit/>
            </a:bodyPr>
            <a:lstStyle/>
            <a:p>
              <a:pPr algn="ct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9" name="文本框 57">
              <a:extLst>
                <a:ext uri="{FF2B5EF4-FFF2-40B4-BE49-F238E27FC236}">
                  <a16:creationId xmlns:a16="http://schemas.microsoft.com/office/drawing/2014/main" id="{D23BC2FF-C52B-4853-995B-0B7E660765EE}"/>
                </a:ext>
              </a:extLst>
            </p:cNvPr>
            <p:cNvSpPr txBox="1">
              <a:spLocks noChangeArrowheads="1"/>
            </p:cNvSpPr>
            <p:nvPr/>
          </p:nvSpPr>
          <p:spPr bwMode="auto">
            <a:xfrm>
              <a:off x="2153373" y="4760771"/>
              <a:ext cx="15770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262626"/>
                  </a:solidFill>
                  <a:latin typeface="微软雅黑" panose="020B0503020204020204" pitchFamily="34" charset="-122"/>
                  <a:ea typeface="微软雅黑" panose="020B0503020204020204" pitchFamily="34" charset="-122"/>
                </a:rPr>
                <a:t>Your title</a:t>
              </a:r>
            </a:p>
          </p:txBody>
        </p:sp>
      </p:grpSp>
      <p:grpSp>
        <p:nvGrpSpPr>
          <p:cNvPr id="45" name="组合 44">
            <a:extLst>
              <a:ext uri="{FF2B5EF4-FFF2-40B4-BE49-F238E27FC236}">
                <a16:creationId xmlns:a16="http://schemas.microsoft.com/office/drawing/2014/main" id="{B79F3FC2-1959-4282-8E62-7E1DC851D3FE}"/>
              </a:ext>
            </a:extLst>
          </p:cNvPr>
          <p:cNvGrpSpPr/>
          <p:nvPr/>
        </p:nvGrpSpPr>
        <p:grpSpPr>
          <a:xfrm>
            <a:off x="4585998" y="3809585"/>
            <a:ext cx="311944" cy="310753"/>
            <a:chOff x="2873375" y="3552825"/>
            <a:chExt cx="415925" cy="414338"/>
          </a:xfrm>
          <a:solidFill>
            <a:srgbClr val="F08A73"/>
          </a:solidFill>
        </p:grpSpPr>
        <p:sp>
          <p:nvSpPr>
            <p:cNvPr id="46" name="Oval 60">
              <a:extLst>
                <a:ext uri="{FF2B5EF4-FFF2-40B4-BE49-F238E27FC236}">
                  <a16:creationId xmlns:a16="http://schemas.microsoft.com/office/drawing/2014/main" id="{4EB3D5E8-6DC2-4C2A-BF54-EF20020C143B}"/>
                </a:ext>
              </a:extLst>
            </p:cNvPr>
            <p:cNvSpPr>
              <a:spLocks noChangeArrowheads="1"/>
            </p:cNvSpPr>
            <p:nvPr/>
          </p:nvSpPr>
          <p:spPr bwMode="auto">
            <a:xfrm>
              <a:off x="2873375" y="3552825"/>
              <a:ext cx="415925" cy="414338"/>
            </a:xfrm>
            <a:prstGeom prst="ellips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47" name="Oval 61">
              <a:extLst>
                <a:ext uri="{FF2B5EF4-FFF2-40B4-BE49-F238E27FC236}">
                  <a16:creationId xmlns:a16="http://schemas.microsoft.com/office/drawing/2014/main" id="{331FFE6A-78D1-4867-BB2F-25CF5A1FC0D8}"/>
                </a:ext>
              </a:extLst>
            </p:cNvPr>
            <p:cNvSpPr>
              <a:spLocks noChangeArrowheads="1"/>
            </p:cNvSpPr>
            <p:nvPr/>
          </p:nvSpPr>
          <p:spPr bwMode="auto">
            <a:xfrm>
              <a:off x="3054350" y="3732213"/>
              <a:ext cx="53975" cy="53975"/>
            </a:xfrm>
            <a:prstGeom prst="ellips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48" name="Oval 62">
              <a:extLst>
                <a:ext uri="{FF2B5EF4-FFF2-40B4-BE49-F238E27FC236}">
                  <a16:creationId xmlns:a16="http://schemas.microsoft.com/office/drawing/2014/main" id="{AB1CA370-441B-42D5-AD6A-A84EC9093474}"/>
                </a:ext>
              </a:extLst>
            </p:cNvPr>
            <p:cNvSpPr>
              <a:spLocks noChangeArrowheads="1"/>
            </p:cNvSpPr>
            <p:nvPr/>
          </p:nvSpPr>
          <p:spPr bwMode="auto">
            <a:xfrm>
              <a:off x="3000375" y="3803650"/>
              <a:ext cx="36513" cy="36513"/>
            </a:xfrm>
            <a:prstGeom prst="ellips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49" name="Line 63">
              <a:extLst>
                <a:ext uri="{FF2B5EF4-FFF2-40B4-BE49-F238E27FC236}">
                  <a16:creationId xmlns:a16="http://schemas.microsoft.com/office/drawing/2014/main" id="{142969DD-9C45-4D5E-B6D2-4D5613ADDE01}"/>
                </a:ext>
              </a:extLst>
            </p:cNvPr>
            <p:cNvSpPr>
              <a:spLocks noChangeShapeType="1"/>
            </p:cNvSpPr>
            <p:nvPr/>
          </p:nvSpPr>
          <p:spPr bwMode="auto">
            <a:xfrm flipV="1">
              <a:off x="3101975" y="3660775"/>
              <a:ext cx="77788" cy="793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50" name="Line 64">
              <a:extLst>
                <a:ext uri="{FF2B5EF4-FFF2-40B4-BE49-F238E27FC236}">
                  <a16:creationId xmlns:a16="http://schemas.microsoft.com/office/drawing/2014/main" id="{111149C6-BFE9-4B1E-B39F-EBC2E12B5620}"/>
                </a:ext>
              </a:extLst>
            </p:cNvPr>
            <p:cNvSpPr>
              <a:spLocks noChangeShapeType="1"/>
            </p:cNvSpPr>
            <p:nvPr/>
          </p:nvSpPr>
          <p:spPr bwMode="auto">
            <a:xfrm flipV="1">
              <a:off x="3036888" y="3778250"/>
              <a:ext cx="26987" cy="25400"/>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51" name="Freeform 65">
              <a:extLst>
                <a:ext uri="{FF2B5EF4-FFF2-40B4-BE49-F238E27FC236}">
                  <a16:creationId xmlns:a16="http://schemas.microsoft.com/office/drawing/2014/main" id="{C9B16F17-2320-4D7D-ABBF-A5C9EC7333C6}"/>
                </a:ext>
              </a:extLst>
            </p:cNvPr>
            <p:cNvSpPr>
              <a:spLocks/>
            </p:cNvSpPr>
            <p:nvPr/>
          </p:nvSpPr>
          <p:spPr bwMode="auto">
            <a:xfrm>
              <a:off x="3063875" y="3606800"/>
              <a:ext cx="34925" cy="17463"/>
            </a:xfrm>
            <a:custGeom>
              <a:avLst/>
              <a:gdLst>
                <a:gd name="T0" fmla="*/ 38 w 38"/>
                <a:gd name="T1" fmla="*/ 19 h 19"/>
                <a:gd name="T2" fmla="*/ 19 w 38"/>
                <a:gd name="T3" fmla="*/ 0 h 19"/>
                <a:gd name="T4" fmla="*/ 0 w 38"/>
                <a:gd name="T5" fmla="*/ 19 h 19"/>
              </a:gdLst>
              <a:ahLst/>
              <a:cxnLst>
                <a:cxn ang="0">
                  <a:pos x="T0" y="T1"/>
                </a:cxn>
                <a:cxn ang="0">
                  <a:pos x="T2" y="T3"/>
                </a:cxn>
                <a:cxn ang="0">
                  <a:pos x="T4" y="T5"/>
                </a:cxn>
              </a:cxnLst>
              <a:rect l="0" t="0" r="r" b="b"/>
              <a:pathLst>
                <a:path w="38" h="19">
                  <a:moveTo>
                    <a:pt x="38" y="19"/>
                  </a:moveTo>
                  <a:lnTo>
                    <a:pt x="19" y="0"/>
                  </a:lnTo>
                  <a:lnTo>
                    <a:pt x="0" y="19"/>
                  </a:lnTo>
                </a:path>
              </a:pathLst>
            </a:cu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52" name="Freeform 66">
              <a:extLst>
                <a:ext uri="{FF2B5EF4-FFF2-40B4-BE49-F238E27FC236}">
                  <a16:creationId xmlns:a16="http://schemas.microsoft.com/office/drawing/2014/main" id="{93A13C11-DD4D-43A9-A05A-B66BC37F2004}"/>
                </a:ext>
              </a:extLst>
            </p:cNvPr>
            <p:cNvSpPr>
              <a:spLocks/>
            </p:cNvSpPr>
            <p:nvPr/>
          </p:nvSpPr>
          <p:spPr bwMode="auto">
            <a:xfrm>
              <a:off x="3063875" y="3894138"/>
              <a:ext cx="34925" cy="19050"/>
            </a:xfrm>
            <a:custGeom>
              <a:avLst/>
              <a:gdLst>
                <a:gd name="T0" fmla="*/ 0 w 38"/>
                <a:gd name="T1" fmla="*/ 0 h 19"/>
                <a:gd name="T2" fmla="*/ 19 w 38"/>
                <a:gd name="T3" fmla="*/ 19 h 19"/>
                <a:gd name="T4" fmla="*/ 38 w 38"/>
                <a:gd name="T5" fmla="*/ 0 h 19"/>
              </a:gdLst>
              <a:ahLst/>
              <a:cxnLst>
                <a:cxn ang="0">
                  <a:pos x="T0" y="T1"/>
                </a:cxn>
                <a:cxn ang="0">
                  <a:pos x="T2" y="T3"/>
                </a:cxn>
                <a:cxn ang="0">
                  <a:pos x="T4" y="T5"/>
                </a:cxn>
              </a:cxnLst>
              <a:rect l="0" t="0" r="r" b="b"/>
              <a:pathLst>
                <a:path w="38" h="19">
                  <a:moveTo>
                    <a:pt x="0" y="0"/>
                  </a:moveTo>
                  <a:lnTo>
                    <a:pt x="19" y="19"/>
                  </a:lnTo>
                  <a:lnTo>
                    <a:pt x="38" y="0"/>
                  </a:lnTo>
                </a:path>
              </a:pathLst>
            </a:cu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53" name="Freeform 67">
              <a:extLst>
                <a:ext uri="{FF2B5EF4-FFF2-40B4-BE49-F238E27FC236}">
                  <a16:creationId xmlns:a16="http://schemas.microsoft.com/office/drawing/2014/main" id="{97B3C5FE-DB6F-4817-ACFF-DB1A6970DF38}"/>
                </a:ext>
              </a:extLst>
            </p:cNvPr>
            <p:cNvSpPr>
              <a:spLocks/>
            </p:cNvSpPr>
            <p:nvPr/>
          </p:nvSpPr>
          <p:spPr bwMode="auto">
            <a:xfrm>
              <a:off x="3216275" y="3741738"/>
              <a:ext cx="17463" cy="36512"/>
            </a:xfrm>
            <a:custGeom>
              <a:avLst/>
              <a:gdLst>
                <a:gd name="T0" fmla="*/ 0 w 19"/>
                <a:gd name="T1" fmla="*/ 38 h 38"/>
                <a:gd name="T2" fmla="*/ 19 w 19"/>
                <a:gd name="T3" fmla="*/ 19 h 38"/>
                <a:gd name="T4" fmla="*/ 0 w 19"/>
                <a:gd name="T5" fmla="*/ 0 h 38"/>
              </a:gdLst>
              <a:ahLst/>
              <a:cxnLst>
                <a:cxn ang="0">
                  <a:pos x="T0" y="T1"/>
                </a:cxn>
                <a:cxn ang="0">
                  <a:pos x="T2" y="T3"/>
                </a:cxn>
                <a:cxn ang="0">
                  <a:pos x="T4" y="T5"/>
                </a:cxn>
              </a:cxnLst>
              <a:rect l="0" t="0" r="r" b="b"/>
              <a:pathLst>
                <a:path w="19" h="38">
                  <a:moveTo>
                    <a:pt x="0" y="38"/>
                  </a:moveTo>
                  <a:lnTo>
                    <a:pt x="19" y="19"/>
                  </a:lnTo>
                  <a:lnTo>
                    <a:pt x="0" y="0"/>
                  </a:lnTo>
                </a:path>
              </a:pathLst>
            </a:cu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54" name="Freeform 68">
              <a:extLst>
                <a:ext uri="{FF2B5EF4-FFF2-40B4-BE49-F238E27FC236}">
                  <a16:creationId xmlns:a16="http://schemas.microsoft.com/office/drawing/2014/main" id="{FD838A6F-1E76-4C43-9A57-F71EEA11566E}"/>
                </a:ext>
              </a:extLst>
            </p:cNvPr>
            <p:cNvSpPr>
              <a:spLocks/>
            </p:cNvSpPr>
            <p:nvPr/>
          </p:nvSpPr>
          <p:spPr bwMode="auto">
            <a:xfrm>
              <a:off x="2927350" y="3741738"/>
              <a:ext cx="19050" cy="36512"/>
            </a:xfrm>
            <a:custGeom>
              <a:avLst/>
              <a:gdLst>
                <a:gd name="T0" fmla="*/ 19 w 19"/>
                <a:gd name="T1" fmla="*/ 0 h 38"/>
                <a:gd name="T2" fmla="*/ 0 w 19"/>
                <a:gd name="T3" fmla="*/ 19 h 38"/>
                <a:gd name="T4" fmla="*/ 19 w 19"/>
                <a:gd name="T5" fmla="*/ 38 h 38"/>
              </a:gdLst>
              <a:ahLst/>
              <a:cxnLst>
                <a:cxn ang="0">
                  <a:pos x="T0" y="T1"/>
                </a:cxn>
                <a:cxn ang="0">
                  <a:pos x="T2" y="T3"/>
                </a:cxn>
                <a:cxn ang="0">
                  <a:pos x="T4" y="T5"/>
                </a:cxn>
              </a:cxnLst>
              <a:rect l="0" t="0" r="r" b="b"/>
              <a:pathLst>
                <a:path w="19" h="38">
                  <a:moveTo>
                    <a:pt x="19" y="0"/>
                  </a:moveTo>
                  <a:lnTo>
                    <a:pt x="0" y="19"/>
                  </a:lnTo>
                  <a:lnTo>
                    <a:pt x="19" y="38"/>
                  </a:lnTo>
                </a:path>
              </a:pathLst>
            </a:cu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grpSp>
      <p:grpSp>
        <p:nvGrpSpPr>
          <p:cNvPr id="24586" name="组合 59">
            <a:extLst>
              <a:ext uri="{FF2B5EF4-FFF2-40B4-BE49-F238E27FC236}">
                <a16:creationId xmlns:a16="http://schemas.microsoft.com/office/drawing/2014/main" id="{F8308440-A1AC-4F8E-9DC5-6F2A40A990EF}"/>
              </a:ext>
            </a:extLst>
          </p:cNvPr>
          <p:cNvGrpSpPr>
            <a:grpSpLocks/>
          </p:cNvGrpSpPr>
          <p:nvPr/>
        </p:nvGrpSpPr>
        <p:grpSpPr bwMode="auto">
          <a:xfrm>
            <a:off x="6381750" y="3565525"/>
            <a:ext cx="1739184" cy="1631950"/>
            <a:chOff x="1809484" y="3981922"/>
            <a:chExt cx="2317751" cy="2176835"/>
          </a:xfrm>
        </p:grpSpPr>
        <p:sp>
          <p:nvSpPr>
            <p:cNvPr id="65" name="椭圆 64">
              <a:extLst>
                <a:ext uri="{FF2B5EF4-FFF2-40B4-BE49-F238E27FC236}">
                  <a16:creationId xmlns:a16="http://schemas.microsoft.com/office/drawing/2014/main" id="{DF012307-DF67-4083-9BBF-C99AE877BA61}"/>
                </a:ext>
              </a:extLst>
            </p:cNvPr>
            <p:cNvSpPr/>
            <p:nvPr/>
          </p:nvSpPr>
          <p:spPr>
            <a:xfrm>
              <a:off x="1809484" y="4185206"/>
              <a:ext cx="1973862" cy="1973551"/>
            </a:xfrm>
            <a:prstGeom prst="ellipse">
              <a:avLst/>
            </a:prstGeom>
            <a:solidFill>
              <a:schemeClr val="bg1"/>
            </a:solidFill>
            <a:ln w="285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cxnSp>
          <p:nvCxnSpPr>
            <p:cNvPr id="66" name="直接连接符 65">
              <a:extLst>
                <a:ext uri="{FF2B5EF4-FFF2-40B4-BE49-F238E27FC236}">
                  <a16:creationId xmlns:a16="http://schemas.microsoft.com/office/drawing/2014/main" id="{1F28B50C-B2E4-451C-BBC2-E645BABB6AB6}"/>
                </a:ext>
              </a:extLst>
            </p:cNvPr>
            <p:cNvCxnSpPr/>
            <p:nvPr/>
          </p:nvCxnSpPr>
          <p:spPr>
            <a:xfrm>
              <a:off x="2797473" y="3981922"/>
              <a:ext cx="0" cy="184227"/>
            </a:xfrm>
            <a:prstGeom prst="line">
              <a:avLst/>
            </a:prstGeom>
            <a:ln w="28575">
              <a:solidFill>
                <a:srgbClr val="404040"/>
              </a:solidFill>
            </a:ln>
          </p:spPr>
          <p:style>
            <a:lnRef idx="1">
              <a:schemeClr val="accent1"/>
            </a:lnRef>
            <a:fillRef idx="0">
              <a:schemeClr val="accent1"/>
            </a:fillRef>
            <a:effectRef idx="0">
              <a:schemeClr val="accent1"/>
            </a:effectRef>
            <a:fontRef idx="minor">
              <a:schemeClr val="tx1"/>
            </a:fontRef>
          </p:style>
        </p:cxnSp>
        <p:sp>
          <p:nvSpPr>
            <p:cNvPr id="67" name="矩形 66">
              <a:extLst>
                <a:ext uri="{FF2B5EF4-FFF2-40B4-BE49-F238E27FC236}">
                  <a16:creationId xmlns:a16="http://schemas.microsoft.com/office/drawing/2014/main" id="{4042CDDE-F617-4765-8224-C98060C7819A}"/>
                </a:ext>
              </a:extLst>
            </p:cNvPr>
            <p:cNvSpPr/>
            <p:nvPr/>
          </p:nvSpPr>
          <p:spPr>
            <a:xfrm>
              <a:off x="2097207" y="5140219"/>
              <a:ext cx="1345526" cy="554227"/>
            </a:xfrm>
            <a:prstGeom prst="rect">
              <a:avLst/>
            </a:prstGeom>
          </p:spPr>
          <p:txBody>
            <a:bodyPr>
              <a:spAutoFit/>
            </a:bodyPr>
            <a:lstStyle/>
            <a:p>
              <a:pPr algn="ct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5" name="文本框 67">
              <a:extLst>
                <a:ext uri="{FF2B5EF4-FFF2-40B4-BE49-F238E27FC236}">
                  <a16:creationId xmlns:a16="http://schemas.microsoft.com/office/drawing/2014/main" id="{AFA9059F-2D43-4EBA-BCC4-746624917E64}"/>
                </a:ext>
              </a:extLst>
            </p:cNvPr>
            <p:cNvSpPr txBox="1">
              <a:spLocks noChangeArrowheads="1"/>
            </p:cNvSpPr>
            <p:nvPr/>
          </p:nvSpPr>
          <p:spPr bwMode="auto">
            <a:xfrm>
              <a:off x="2153373" y="4760771"/>
              <a:ext cx="1973862"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262626"/>
                  </a:solidFill>
                  <a:latin typeface="微软雅黑" panose="020B0503020204020204" pitchFamily="34" charset="-122"/>
                  <a:ea typeface="微软雅黑" panose="020B0503020204020204" pitchFamily="34" charset="-122"/>
                </a:rPr>
                <a:t>Your title</a:t>
              </a:r>
            </a:p>
          </p:txBody>
        </p:sp>
      </p:grpSp>
      <p:grpSp>
        <p:nvGrpSpPr>
          <p:cNvPr id="61" name="组合 60">
            <a:extLst>
              <a:ext uri="{FF2B5EF4-FFF2-40B4-BE49-F238E27FC236}">
                <a16:creationId xmlns:a16="http://schemas.microsoft.com/office/drawing/2014/main" id="{C8803934-CA94-40A4-B496-F362270DC0E6}"/>
              </a:ext>
            </a:extLst>
          </p:cNvPr>
          <p:cNvGrpSpPr/>
          <p:nvPr/>
        </p:nvGrpSpPr>
        <p:grpSpPr>
          <a:xfrm>
            <a:off x="7006622" y="3819941"/>
            <a:ext cx="232172" cy="314325"/>
            <a:chOff x="5059363" y="2474913"/>
            <a:chExt cx="309562" cy="419100"/>
          </a:xfrm>
          <a:solidFill>
            <a:srgbClr val="404040"/>
          </a:solidFill>
        </p:grpSpPr>
        <p:sp>
          <p:nvSpPr>
            <p:cNvPr id="62" name="Freeform 147">
              <a:extLst>
                <a:ext uri="{FF2B5EF4-FFF2-40B4-BE49-F238E27FC236}">
                  <a16:creationId xmlns:a16="http://schemas.microsoft.com/office/drawing/2014/main" id="{642511A5-EA15-4238-AFC6-1B72AEB2F499}"/>
                </a:ext>
              </a:extLst>
            </p:cNvPr>
            <p:cNvSpPr>
              <a:spLocks/>
            </p:cNvSpPr>
            <p:nvPr/>
          </p:nvSpPr>
          <p:spPr bwMode="auto">
            <a:xfrm>
              <a:off x="5078413" y="2838450"/>
              <a:ext cx="273050" cy="55563"/>
            </a:xfrm>
            <a:custGeom>
              <a:avLst/>
              <a:gdLst>
                <a:gd name="T0" fmla="*/ 0 w 284"/>
                <a:gd name="T1" fmla="*/ 0 h 57"/>
                <a:gd name="T2" fmla="*/ 0 w 284"/>
                <a:gd name="T3" fmla="*/ 57 h 57"/>
                <a:gd name="T4" fmla="*/ 284 w 284"/>
                <a:gd name="T5" fmla="*/ 57 h 57"/>
                <a:gd name="T6" fmla="*/ 284 w 284"/>
                <a:gd name="T7" fmla="*/ 0 h 57"/>
              </a:gdLst>
              <a:ahLst/>
              <a:cxnLst>
                <a:cxn ang="0">
                  <a:pos x="T0" y="T1"/>
                </a:cxn>
                <a:cxn ang="0">
                  <a:pos x="T2" y="T3"/>
                </a:cxn>
                <a:cxn ang="0">
                  <a:pos x="T4" y="T5"/>
                </a:cxn>
                <a:cxn ang="0">
                  <a:pos x="T6" y="T7"/>
                </a:cxn>
              </a:cxnLst>
              <a:rect l="0" t="0" r="r" b="b"/>
              <a:pathLst>
                <a:path w="284" h="57">
                  <a:moveTo>
                    <a:pt x="0" y="0"/>
                  </a:moveTo>
                  <a:lnTo>
                    <a:pt x="0" y="57"/>
                  </a:lnTo>
                  <a:lnTo>
                    <a:pt x="284" y="57"/>
                  </a:lnTo>
                  <a:lnTo>
                    <a:pt x="284" y="0"/>
                  </a:lnTo>
                </a:path>
              </a:pathLst>
            </a:cu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63" name="Freeform 148">
              <a:extLst>
                <a:ext uri="{FF2B5EF4-FFF2-40B4-BE49-F238E27FC236}">
                  <a16:creationId xmlns:a16="http://schemas.microsoft.com/office/drawing/2014/main" id="{A494DD38-5C6C-413B-99F8-66801DB24552}"/>
                </a:ext>
              </a:extLst>
            </p:cNvPr>
            <p:cNvSpPr>
              <a:spLocks/>
            </p:cNvSpPr>
            <p:nvPr/>
          </p:nvSpPr>
          <p:spPr bwMode="auto">
            <a:xfrm>
              <a:off x="5168900" y="2511425"/>
              <a:ext cx="36513" cy="73025"/>
            </a:xfrm>
            <a:custGeom>
              <a:avLst/>
              <a:gdLst>
                <a:gd name="T0" fmla="*/ 16 w 16"/>
                <a:gd name="T1" fmla="*/ 0 h 32"/>
                <a:gd name="T2" fmla="*/ 0 w 16"/>
                <a:gd name="T3" fmla="*/ 20 h 32"/>
                <a:gd name="T4" fmla="*/ 4 w 16"/>
                <a:gd name="T5" fmla="*/ 32 h 32"/>
              </a:gdLst>
              <a:ahLst/>
              <a:cxnLst>
                <a:cxn ang="0">
                  <a:pos x="T0" y="T1"/>
                </a:cxn>
                <a:cxn ang="0">
                  <a:pos x="T2" y="T3"/>
                </a:cxn>
                <a:cxn ang="0">
                  <a:pos x="T4" y="T5"/>
                </a:cxn>
              </a:cxnLst>
              <a:rect l="0" t="0" r="r" b="b"/>
              <a:pathLst>
                <a:path w="16" h="32">
                  <a:moveTo>
                    <a:pt x="16" y="0"/>
                  </a:moveTo>
                  <a:cubicBezTo>
                    <a:pt x="7" y="2"/>
                    <a:pt x="0" y="10"/>
                    <a:pt x="0" y="20"/>
                  </a:cubicBezTo>
                  <a:cubicBezTo>
                    <a:pt x="0" y="24"/>
                    <a:pt x="2" y="28"/>
                    <a:pt x="4" y="32"/>
                  </a:cubicBezTo>
                </a:path>
              </a:pathLst>
            </a:cu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64" name="Freeform 149">
              <a:extLst>
                <a:ext uri="{FF2B5EF4-FFF2-40B4-BE49-F238E27FC236}">
                  <a16:creationId xmlns:a16="http://schemas.microsoft.com/office/drawing/2014/main" id="{301198C2-7208-4AFB-A52D-EBF313A43789}"/>
                </a:ext>
              </a:extLst>
            </p:cNvPr>
            <p:cNvSpPr>
              <a:spLocks/>
            </p:cNvSpPr>
            <p:nvPr/>
          </p:nvSpPr>
          <p:spPr bwMode="auto">
            <a:xfrm>
              <a:off x="5059363" y="2474913"/>
              <a:ext cx="309562" cy="363537"/>
            </a:xfrm>
            <a:custGeom>
              <a:avLst/>
              <a:gdLst>
                <a:gd name="T0" fmla="*/ 136 w 136"/>
                <a:gd name="T1" fmla="*/ 160 h 160"/>
                <a:gd name="T2" fmla="*/ 0 w 136"/>
                <a:gd name="T3" fmla="*/ 160 h 160"/>
                <a:gd name="T4" fmla="*/ 0 w 136"/>
                <a:gd name="T5" fmla="*/ 148 h 160"/>
                <a:gd name="T6" fmla="*/ 8 w 136"/>
                <a:gd name="T7" fmla="*/ 140 h 160"/>
                <a:gd name="T8" fmla="*/ 56 w 136"/>
                <a:gd name="T9" fmla="*/ 108 h 160"/>
                <a:gd name="T10" fmla="*/ 56 w 136"/>
                <a:gd name="T11" fmla="*/ 84 h 160"/>
                <a:gd name="T12" fmla="*/ 45 w 136"/>
                <a:gd name="T13" fmla="*/ 63 h 160"/>
                <a:gd name="T14" fmla="*/ 32 w 136"/>
                <a:gd name="T15" fmla="*/ 36 h 160"/>
                <a:gd name="T16" fmla="*/ 68 w 136"/>
                <a:gd name="T17" fmla="*/ 0 h 160"/>
                <a:gd name="T18" fmla="*/ 104 w 136"/>
                <a:gd name="T19" fmla="*/ 36 h 160"/>
                <a:gd name="T20" fmla="*/ 91 w 136"/>
                <a:gd name="T21" fmla="*/ 63 h 160"/>
                <a:gd name="T22" fmla="*/ 80 w 136"/>
                <a:gd name="T23" fmla="*/ 83 h 160"/>
                <a:gd name="T24" fmla="*/ 80 w 136"/>
                <a:gd name="T25" fmla="*/ 108 h 160"/>
                <a:gd name="T26" fmla="*/ 128 w 136"/>
                <a:gd name="T27" fmla="*/ 140 h 160"/>
                <a:gd name="T28" fmla="*/ 136 w 136"/>
                <a:gd name="T29" fmla="*/ 148 h 160"/>
                <a:gd name="T30" fmla="*/ 136 w 136"/>
                <a:gd name="T3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136" y="160"/>
                  </a:moveTo>
                  <a:cubicBezTo>
                    <a:pt x="0" y="160"/>
                    <a:pt x="0" y="160"/>
                    <a:pt x="0" y="160"/>
                  </a:cubicBezTo>
                  <a:cubicBezTo>
                    <a:pt x="0" y="148"/>
                    <a:pt x="0" y="148"/>
                    <a:pt x="0" y="148"/>
                  </a:cubicBezTo>
                  <a:cubicBezTo>
                    <a:pt x="0" y="143"/>
                    <a:pt x="4" y="140"/>
                    <a:pt x="8" y="140"/>
                  </a:cubicBezTo>
                  <a:cubicBezTo>
                    <a:pt x="26" y="140"/>
                    <a:pt x="56" y="126"/>
                    <a:pt x="56" y="108"/>
                  </a:cubicBezTo>
                  <a:cubicBezTo>
                    <a:pt x="56" y="108"/>
                    <a:pt x="56" y="88"/>
                    <a:pt x="56" y="84"/>
                  </a:cubicBezTo>
                  <a:cubicBezTo>
                    <a:pt x="56" y="76"/>
                    <a:pt x="56" y="74"/>
                    <a:pt x="45" y="63"/>
                  </a:cubicBezTo>
                  <a:cubicBezTo>
                    <a:pt x="37" y="57"/>
                    <a:pt x="32" y="47"/>
                    <a:pt x="32" y="36"/>
                  </a:cubicBezTo>
                  <a:cubicBezTo>
                    <a:pt x="32" y="16"/>
                    <a:pt x="48" y="0"/>
                    <a:pt x="68" y="0"/>
                  </a:cubicBezTo>
                  <a:cubicBezTo>
                    <a:pt x="88" y="0"/>
                    <a:pt x="104" y="16"/>
                    <a:pt x="104" y="36"/>
                  </a:cubicBezTo>
                  <a:cubicBezTo>
                    <a:pt x="104" y="47"/>
                    <a:pt x="99" y="57"/>
                    <a:pt x="91" y="63"/>
                  </a:cubicBezTo>
                  <a:cubicBezTo>
                    <a:pt x="81" y="74"/>
                    <a:pt x="80" y="76"/>
                    <a:pt x="80" y="83"/>
                  </a:cubicBezTo>
                  <a:cubicBezTo>
                    <a:pt x="80" y="86"/>
                    <a:pt x="80" y="108"/>
                    <a:pt x="80" y="108"/>
                  </a:cubicBezTo>
                  <a:cubicBezTo>
                    <a:pt x="80" y="126"/>
                    <a:pt x="110" y="140"/>
                    <a:pt x="128" y="140"/>
                  </a:cubicBezTo>
                  <a:cubicBezTo>
                    <a:pt x="133" y="140"/>
                    <a:pt x="136" y="143"/>
                    <a:pt x="136" y="148"/>
                  </a:cubicBezTo>
                  <a:lnTo>
                    <a:pt x="136" y="160"/>
                  </a:lnTo>
                  <a:close/>
                </a:path>
              </a:pathLst>
            </a:cu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grpSp>
      <p:grpSp>
        <p:nvGrpSpPr>
          <p:cNvPr id="24588" name="组合 68">
            <a:extLst>
              <a:ext uri="{FF2B5EF4-FFF2-40B4-BE49-F238E27FC236}">
                <a16:creationId xmlns:a16="http://schemas.microsoft.com/office/drawing/2014/main" id="{F48085AF-6B37-4197-A4E5-80A50848EF5E}"/>
              </a:ext>
            </a:extLst>
          </p:cNvPr>
          <p:cNvGrpSpPr>
            <a:grpSpLocks/>
          </p:cNvGrpSpPr>
          <p:nvPr/>
        </p:nvGrpSpPr>
        <p:grpSpPr bwMode="auto">
          <a:xfrm>
            <a:off x="3032125" y="1827213"/>
            <a:ext cx="1539874" cy="1631950"/>
            <a:chOff x="4347110" y="1693306"/>
            <a:chExt cx="2054340" cy="2176835"/>
          </a:xfrm>
        </p:grpSpPr>
        <p:grpSp>
          <p:nvGrpSpPr>
            <p:cNvPr id="24596" name="组合 69">
              <a:extLst>
                <a:ext uri="{FF2B5EF4-FFF2-40B4-BE49-F238E27FC236}">
                  <a16:creationId xmlns:a16="http://schemas.microsoft.com/office/drawing/2014/main" id="{3F1641BB-FEEF-46DD-AF75-8D8A4AA1F543}"/>
                </a:ext>
              </a:extLst>
            </p:cNvPr>
            <p:cNvGrpSpPr>
              <a:grpSpLocks/>
            </p:cNvGrpSpPr>
            <p:nvPr/>
          </p:nvGrpSpPr>
          <p:grpSpPr bwMode="auto">
            <a:xfrm rot="10800000">
              <a:off x="4347110" y="1693306"/>
              <a:ext cx="1973862" cy="2176835"/>
              <a:chOff x="1809484" y="3981922"/>
              <a:chExt cx="1973862" cy="2176835"/>
            </a:xfrm>
          </p:grpSpPr>
          <p:sp>
            <p:nvSpPr>
              <p:cNvPr id="89" name="椭圆 88">
                <a:extLst>
                  <a:ext uri="{FF2B5EF4-FFF2-40B4-BE49-F238E27FC236}">
                    <a16:creationId xmlns:a16="http://schemas.microsoft.com/office/drawing/2014/main" id="{6C80AA6C-98A2-4381-B478-F37D23917A3D}"/>
                  </a:ext>
                </a:extLst>
              </p:cNvPr>
              <p:cNvSpPr/>
              <p:nvPr/>
            </p:nvSpPr>
            <p:spPr>
              <a:xfrm>
                <a:off x="1809484" y="4185206"/>
                <a:ext cx="1973862" cy="1973551"/>
              </a:xfrm>
              <a:prstGeom prst="ellipse">
                <a:avLst/>
              </a:prstGeom>
              <a:solidFill>
                <a:schemeClr val="bg1"/>
              </a:solidFill>
              <a:ln w="28575">
                <a:solidFill>
                  <a:srgbClr val="FEDC2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cxnSp>
            <p:nvCxnSpPr>
              <p:cNvPr id="90" name="直接连接符 89">
                <a:extLst>
                  <a:ext uri="{FF2B5EF4-FFF2-40B4-BE49-F238E27FC236}">
                    <a16:creationId xmlns:a16="http://schemas.microsoft.com/office/drawing/2014/main" id="{EE0B0982-6E23-4A7D-8B6F-ECA94174CCE6}"/>
                  </a:ext>
                </a:extLst>
              </p:cNvPr>
              <p:cNvCxnSpPr/>
              <p:nvPr/>
            </p:nvCxnSpPr>
            <p:spPr>
              <a:xfrm>
                <a:off x="2796415" y="3986157"/>
                <a:ext cx="0" cy="184227"/>
              </a:xfrm>
              <a:prstGeom prst="line">
                <a:avLst/>
              </a:prstGeom>
              <a:ln w="28575">
                <a:solidFill>
                  <a:srgbClr val="FEDC23"/>
                </a:solidFill>
              </a:ln>
            </p:spPr>
            <p:style>
              <a:lnRef idx="1">
                <a:schemeClr val="accent1"/>
              </a:lnRef>
              <a:fillRef idx="0">
                <a:schemeClr val="accent1"/>
              </a:fillRef>
              <a:effectRef idx="0">
                <a:schemeClr val="accent1"/>
              </a:effectRef>
              <a:fontRef idx="minor">
                <a:schemeClr val="tx1"/>
              </a:fontRef>
            </p:style>
          </p:cxnSp>
        </p:grpSp>
        <p:sp>
          <p:nvSpPr>
            <p:cNvPr id="71" name="矩形 70">
              <a:extLst>
                <a:ext uri="{FF2B5EF4-FFF2-40B4-BE49-F238E27FC236}">
                  <a16:creationId xmlns:a16="http://schemas.microsoft.com/office/drawing/2014/main" id="{B41AA90A-1631-4F09-A189-8EC80B82859E}"/>
                </a:ext>
              </a:extLst>
            </p:cNvPr>
            <p:cNvSpPr/>
            <p:nvPr/>
          </p:nvSpPr>
          <p:spPr>
            <a:xfrm>
              <a:off x="4649967" y="2641966"/>
              <a:ext cx="1346970" cy="554227"/>
            </a:xfrm>
            <a:prstGeom prst="rect">
              <a:avLst/>
            </a:prstGeom>
          </p:spPr>
          <p:txBody>
            <a:bodyPr>
              <a:spAutoFit/>
            </a:bodyPr>
            <a:lstStyle/>
            <a:p>
              <a:pPr algn="ct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8" name="文本框 71">
              <a:extLst>
                <a:ext uri="{FF2B5EF4-FFF2-40B4-BE49-F238E27FC236}">
                  <a16:creationId xmlns:a16="http://schemas.microsoft.com/office/drawing/2014/main" id="{A8F615BA-4FBE-4F93-9D75-F132BCC17AFF}"/>
                </a:ext>
              </a:extLst>
            </p:cNvPr>
            <p:cNvSpPr txBox="1">
              <a:spLocks noChangeArrowheads="1"/>
            </p:cNvSpPr>
            <p:nvPr/>
          </p:nvSpPr>
          <p:spPr bwMode="auto">
            <a:xfrm>
              <a:off x="4706949" y="2263565"/>
              <a:ext cx="1694501"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262626"/>
                  </a:solidFill>
                  <a:latin typeface="微软雅黑" panose="020B0503020204020204" pitchFamily="34" charset="-122"/>
                  <a:ea typeface="微软雅黑" panose="020B0503020204020204" pitchFamily="34" charset="-122"/>
                </a:rPr>
                <a:t>Your title</a:t>
              </a:r>
            </a:p>
          </p:txBody>
        </p:sp>
        <p:grpSp>
          <p:nvGrpSpPr>
            <p:cNvPr id="73" name="组合 72">
              <a:extLst>
                <a:ext uri="{FF2B5EF4-FFF2-40B4-BE49-F238E27FC236}">
                  <a16:creationId xmlns:a16="http://schemas.microsoft.com/office/drawing/2014/main" id="{7972ADFD-1D06-4C59-814F-E9899199272F}"/>
                </a:ext>
              </a:extLst>
            </p:cNvPr>
            <p:cNvGrpSpPr/>
            <p:nvPr/>
          </p:nvGrpSpPr>
          <p:grpSpPr>
            <a:xfrm>
              <a:off x="5124490" y="1807012"/>
              <a:ext cx="419100" cy="419100"/>
              <a:chOff x="6080125" y="2474913"/>
              <a:chExt cx="419100" cy="419100"/>
            </a:xfrm>
            <a:solidFill>
              <a:srgbClr val="FFC000"/>
            </a:solidFill>
          </p:grpSpPr>
          <p:sp>
            <p:nvSpPr>
              <p:cNvPr id="74" name="Line 150">
                <a:extLst>
                  <a:ext uri="{FF2B5EF4-FFF2-40B4-BE49-F238E27FC236}">
                    <a16:creationId xmlns:a16="http://schemas.microsoft.com/office/drawing/2014/main" id="{9725C81B-2BF6-4784-9B21-3EE14670A992}"/>
                  </a:ext>
                </a:extLst>
              </p:cNvPr>
              <p:cNvSpPr>
                <a:spLocks noChangeShapeType="1"/>
              </p:cNvSpPr>
              <p:nvPr/>
            </p:nvSpPr>
            <p:spPr bwMode="auto">
              <a:xfrm flipV="1">
                <a:off x="6389688" y="2657475"/>
                <a:ext cx="53975"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75" name="Line 151">
                <a:extLst>
                  <a:ext uri="{FF2B5EF4-FFF2-40B4-BE49-F238E27FC236}">
                    <a16:creationId xmlns:a16="http://schemas.microsoft.com/office/drawing/2014/main" id="{CEBF2FF7-67EB-47D1-AAD5-51332BD17E1C}"/>
                  </a:ext>
                </a:extLst>
              </p:cNvPr>
              <p:cNvSpPr>
                <a:spLocks noChangeShapeType="1"/>
              </p:cNvSpPr>
              <p:nvPr/>
            </p:nvSpPr>
            <p:spPr bwMode="auto">
              <a:xfrm>
                <a:off x="6389688" y="2657475"/>
                <a:ext cx="53975"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76" name="Line 152">
                <a:extLst>
                  <a:ext uri="{FF2B5EF4-FFF2-40B4-BE49-F238E27FC236}">
                    <a16:creationId xmlns:a16="http://schemas.microsoft.com/office/drawing/2014/main" id="{894B93AE-57BB-45F4-985B-EDF9D1752C2B}"/>
                  </a:ext>
                </a:extLst>
              </p:cNvPr>
              <p:cNvSpPr>
                <a:spLocks noChangeShapeType="1"/>
              </p:cNvSpPr>
              <p:nvPr/>
            </p:nvSpPr>
            <p:spPr bwMode="auto">
              <a:xfrm flipV="1">
                <a:off x="6134100" y="2767013"/>
                <a:ext cx="55563"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77" name="Line 153">
                <a:extLst>
                  <a:ext uri="{FF2B5EF4-FFF2-40B4-BE49-F238E27FC236}">
                    <a16:creationId xmlns:a16="http://schemas.microsoft.com/office/drawing/2014/main" id="{5FC51835-D403-4FF7-ACF8-8FC748BECB49}"/>
                  </a:ext>
                </a:extLst>
              </p:cNvPr>
              <p:cNvSpPr>
                <a:spLocks noChangeShapeType="1"/>
              </p:cNvSpPr>
              <p:nvPr/>
            </p:nvSpPr>
            <p:spPr bwMode="auto">
              <a:xfrm>
                <a:off x="6134100" y="2767013"/>
                <a:ext cx="55563"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78" name="Line 154">
                <a:extLst>
                  <a:ext uri="{FF2B5EF4-FFF2-40B4-BE49-F238E27FC236}">
                    <a16:creationId xmlns:a16="http://schemas.microsoft.com/office/drawing/2014/main" id="{777331F0-6695-4134-AA19-24860B6B3EAA}"/>
                  </a:ext>
                </a:extLst>
              </p:cNvPr>
              <p:cNvSpPr>
                <a:spLocks noChangeShapeType="1"/>
              </p:cNvSpPr>
              <p:nvPr/>
            </p:nvSpPr>
            <p:spPr bwMode="auto">
              <a:xfrm flipV="1">
                <a:off x="6262688" y="2767013"/>
                <a:ext cx="53975"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79" name="Line 155">
                <a:extLst>
                  <a:ext uri="{FF2B5EF4-FFF2-40B4-BE49-F238E27FC236}">
                    <a16:creationId xmlns:a16="http://schemas.microsoft.com/office/drawing/2014/main" id="{51663861-F0D9-4F78-B0FD-247F93955920}"/>
                  </a:ext>
                </a:extLst>
              </p:cNvPr>
              <p:cNvSpPr>
                <a:spLocks noChangeShapeType="1"/>
              </p:cNvSpPr>
              <p:nvPr/>
            </p:nvSpPr>
            <p:spPr bwMode="auto">
              <a:xfrm>
                <a:off x="6262688" y="2767013"/>
                <a:ext cx="53975"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80" name="Line 156">
                <a:extLst>
                  <a:ext uri="{FF2B5EF4-FFF2-40B4-BE49-F238E27FC236}">
                    <a16:creationId xmlns:a16="http://schemas.microsoft.com/office/drawing/2014/main" id="{3B899228-A9D5-48B4-B0E6-DC88AF0AB921}"/>
                  </a:ext>
                </a:extLst>
              </p:cNvPr>
              <p:cNvSpPr>
                <a:spLocks noChangeShapeType="1"/>
              </p:cNvSpPr>
              <p:nvPr/>
            </p:nvSpPr>
            <p:spPr bwMode="auto">
              <a:xfrm flipV="1">
                <a:off x="6262688" y="2657475"/>
                <a:ext cx="53975"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81" name="Line 157">
                <a:extLst>
                  <a:ext uri="{FF2B5EF4-FFF2-40B4-BE49-F238E27FC236}">
                    <a16:creationId xmlns:a16="http://schemas.microsoft.com/office/drawing/2014/main" id="{BD4BBC36-0A02-435E-9B5A-AD2698687B9C}"/>
                  </a:ext>
                </a:extLst>
              </p:cNvPr>
              <p:cNvSpPr>
                <a:spLocks noChangeShapeType="1"/>
              </p:cNvSpPr>
              <p:nvPr/>
            </p:nvSpPr>
            <p:spPr bwMode="auto">
              <a:xfrm>
                <a:off x="6289675" y="2684463"/>
                <a:ext cx="26988" cy="26987"/>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82" name="Freeform 158">
                <a:extLst>
                  <a:ext uri="{FF2B5EF4-FFF2-40B4-BE49-F238E27FC236}">
                    <a16:creationId xmlns:a16="http://schemas.microsoft.com/office/drawing/2014/main" id="{5B160C05-4393-4CDC-8A8F-4A0A6974FC9F}"/>
                  </a:ext>
                </a:extLst>
              </p:cNvPr>
              <p:cNvSpPr>
                <a:spLocks/>
              </p:cNvSpPr>
              <p:nvPr/>
            </p:nvSpPr>
            <p:spPr bwMode="auto">
              <a:xfrm>
                <a:off x="6370638" y="2474913"/>
                <a:ext cx="36512" cy="109537"/>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83" name="Line 159">
                <a:extLst>
                  <a:ext uri="{FF2B5EF4-FFF2-40B4-BE49-F238E27FC236}">
                    <a16:creationId xmlns:a16="http://schemas.microsoft.com/office/drawing/2014/main" id="{E9955DD8-3A0B-420A-9277-D6EC1EC2F48A}"/>
                  </a:ext>
                </a:extLst>
              </p:cNvPr>
              <p:cNvSpPr>
                <a:spLocks noChangeShapeType="1"/>
              </p:cNvSpPr>
              <p:nvPr/>
            </p:nvSpPr>
            <p:spPr bwMode="auto">
              <a:xfrm>
                <a:off x="6334125" y="2528888"/>
                <a:ext cx="36513" cy="0"/>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84" name="Freeform 160">
                <a:extLst>
                  <a:ext uri="{FF2B5EF4-FFF2-40B4-BE49-F238E27FC236}">
                    <a16:creationId xmlns:a16="http://schemas.microsoft.com/office/drawing/2014/main" id="{A13738A4-BB39-4940-ACEE-481735DAF8C4}"/>
                  </a:ext>
                </a:extLst>
              </p:cNvPr>
              <p:cNvSpPr>
                <a:spLocks/>
              </p:cNvSpPr>
              <p:nvPr/>
            </p:nvSpPr>
            <p:spPr bwMode="auto">
              <a:xfrm>
                <a:off x="6080125" y="2528888"/>
                <a:ext cx="419100" cy="365125"/>
              </a:xfrm>
              <a:custGeom>
                <a:avLst/>
                <a:gdLst>
                  <a:gd name="T0" fmla="*/ 341 w 436"/>
                  <a:gd name="T1" fmla="*/ 0 h 379"/>
                  <a:gd name="T2" fmla="*/ 436 w 436"/>
                  <a:gd name="T3" fmla="*/ 0 h 379"/>
                  <a:gd name="T4" fmla="*/ 436 w 436"/>
                  <a:gd name="T5" fmla="*/ 379 h 379"/>
                  <a:gd name="T6" fmla="*/ 436 w 436"/>
                  <a:gd name="T7" fmla="*/ 379 h 379"/>
                  <a:gd name="T8" fmla="*/ 0 w 436"/>
                  <a:gd name="T9" fmla="*/ 379 h 379"/>
                  <a:gd name="T10" fmla="*/ 0 w 436"/>
                  <a:gd name="T11" fmla="*/ 171 h 379"/>
                </a:gdLst>
                <a:ahLst/>
                <a:cxnLst>
                  <a:cxn ang="0">
                    <a:pos x="T0" y="T1"/>
                  </a:cxn>
                  <a:cxn ang="0">
                    <a:pos x="T2" y="T3"/>
                  </a:cxn>
                  <a:cxn ang="0">
                    <a:pos x="T4" y="T5"/>
                  </a:cxn>
                  <a:cxn ang="0">
                    <a:pos x="T6" y="T7"/>
                  </a:cxn>
                  <a:cxn ang="0">
                    <a:pos x="T8" y="T9"/>
                  </a:cxn>
                  <a:cxn ang="0">
                    <a:pos x="T10" y="T11"/>
                  </a:cxn>
                </a:cxnLst>
                <a:rect l="0" t="0" r="r" b="b"/>
                <a:pathLst>
                  <a:path w="436" h="379">
                    <a:moveTo>
                      <a:pt x="341" y="0"/>
                    </a:moveTo>
                    <a:lnTo>
                      <a:pt x="436" y="0"/>
                    </a:lnTo>
                    <a:lnTo>
                      <a:pt x="436" y="379"/>
                    </a:lnTo>
                    <a:lnTo>
                      <a:pt x="436" y="379"/>
                    </a:lnTo>
                    <a:lnTo>
                      <a:pt x="0" y="379"/>
                    </a:lnTo>
                    <a:lnTo>
                      <a:pt x="0" y="171"/>
                    </a:lnTo>
                  </a:path>
                </a:pathLst>
              </a:custGeom>
              <a:solidFill>
                <a:srgbClr val="FEDC23"/>
              </a:solid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85" name="Rectangle 161">
                <a:extLst>
                  <a:ext uri="{FF2B5EF4-FFF2-40B4-BE49-F238E27FC236}">
                    <a16:creationId xmlns:a16="http://schemas.microsoft.com/office/drawing/2014/main" id="{AAA3DC16-D34B-4F8F-9BAC-EE151614C8E3}"/>
                  </a:ext>
                </a:extLst>
              </p:cNvPr>
              <p:cNvSpPr>
                <a:spLocks noChangeArrowheads="1"/>
              </p:cNvSpPr>
              <p:nvPr/>
            </p:nvSpPr>
            <p:spPr bwMode="auto">
              <a:xfrm>
                <a:off x="6389688" y="2767013"/>
                <a:ext cx="53975" cy="53975"/>
              </a:xfrm>
              <a:prstGeom prst="rect">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86" name="Oval 162">
                <a:extLst>
                  <a:ext uri="{FF2B5EF4-FFF2-40B4-BE49-F238E27FC236}">
                    <a16:creationId xmlns:a16="http://schemas.microsoft.com/office/drawing/2014/main" id="{55CFC06E-1C8B-4907-96F4-EF5C51A3C94E}"/>
                  </a:ext>
                </a:extLst>
              </p:cNvPr>
              <p:cNvSpPr>
                <a:spLocks noChangeArrowheads="1"/>
              </p:cNvSpPr>
              <p:nvPr/>
            </p:nvSpPr>
            <p:spPr bwMode="auto">
              <a:xfrm>
                <a:off x="6080125" y="2474913"/>
                <a:ext cx="217488" cy="219075"/>
              </a:xfrm>
              <a:prstGeom prst="ellips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87" name="Line 163">
                <a:extLst>
                  <a:ext uri="{FF2B5EF4-FFF2-40B4-BE49-F238E27FC236}">
                    <a16:creationId xmlns:a16="http://schemas.microsoft.com/office/drawing/2014/main" id="{79F9697E-E595-4B09-8A1A-4E4A8250CFA5}"/>
                  </a:ext>
                </a:extLst>
              </p:cNvPr>
              <p:cNvSpPr>
                <a:spLocks noChangeShapeType="1"/>
              </p:cNvSpPr>
              <p:nvPr/>
            </p:nvSpPr>
            <p:spPr bwMode="auto">
              <a:xfrm>
                <a:off x="6116638" y="2584450"/>
                <a:ext cx="73025" cy="0"/>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88" name="Line 164">
                <a:extLst>
                  <a:ext uri="{FF2B5EF4-FFF2-40B4-BE49-F238E27FC236}">
                    <a16:creationId xmlns:a16="http://schemas.microsoft.com/office/drawing/2014/main" id="{C61124C7-90CD-4374-8F00-463D5A912FA4}"/>
                  </a:ext>
                </a:extLst>
              </p:cNvPr>
              <p:cNvSpPr>
                <a:spLocks noChangeShapeType="1"/>
              </p:cNvSpPr>
              <p:nvPr/>
            </p:nvSpPr>
            <p:spPr bwMode="auto">
              <a:xfrm>
                <a:off x="6189663" y="2511425"/>
                <a:ext cx="0" cy="7302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grpSp>
      </p:grpSp>
      <p:grpSp>
        <p:nvGrpSpPr>
          <p:cNvPr id="24589" name="组合 91">
            <a:extLst>
              <a:ext uri="{FF2B5EF4-FFF2-40B4-BE49-F238E27FC236}">
                <a16:creationId xmlns:a16="http://schemas.microsoft.com/office/drawing/2014/main" id="{E38C5C22-6F9D-4786-950E-DD862E379C46}"/>
              </a:ext>
            </a:extLst>
          </p:cNvPr>
          <p:cNvGrpSpPr>
            <a:grpSpLocks/>
          </p:cNvGrpSpPr>
          <p:nvPr/>
        </p:nvGrpSpPr>
        <p:grpSpPr bwMode="auto">
          <a:xfrm rot="10800000">
            <a:off x="5438775" y="1820863"/>
            <a:ext cx="1481138" cy="1633537"/>
            <a:chOff x="1809484" y="3981922"/>
            <a:chExt cx="1973862" cy="2176835"/>
          </a:xfrm>
        </p:grpSpPr>
        <p:sp>
          <p:nvSpPr>
            <p:cNvPr id="106" name="椭圆 105">
              <a:extLst>
                <a:ext uri="{FF2B5EF4-FFF2-40B4-BE49-F238E27FC236}">
                  <a16:creationId xmlns:a16="http://schemas.microsoft.com/office/drawing/2014/main" id="{C40CDC6C-6D37-4B14-BE75-3A1B8EC64407}"/>
                </a:ext>
              </a:extLst>
            </p:cNvPr>
            <p:cNvSpPr/>
            <p:nvPr/>
          </p:nvSpPr>
          <p:spPr>
            <a:xfrm>
              <a:off x="1809484" y="4185009"/>
              <a:ext cx="1973862" cy="1973748"/>
            </a:xfrm>
            <a:prstGeom prst="ellipse">
              <a:avLst/>
            </a:prstGeom>
            <a:solidFill>
              <a:schemeClr val="bg1"/>
            </a:solidFill>
            <a:ln w="28575">
              <a:solidFill>
                <a:srgbClr val="BDE55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cxnSp>
          <p:nvCxnSpPr>
            <p:cNvPr id="107" name="直接连接符 106">
              <a:extLst>
                <a:ext uri="{FF2B5EF4-FFF2-40B4-BE49-F238E27FC236}">
                  <a16:creationId xmlns:a16="http://schemas.microsoft.com/office/drawing/2014/main" id="{F681BB4F-36E4-47DD-A22C-075758147676}"/>
                </a:ext>
              </a:extLst>
            </p:cNvPr>
            <p:cNvCxnSpPr/>
            <p:nvPr/>
          </p:nvCxnSpPr>
          <p:spPr>
            <a:xfrm>
              <a:off x="2793242" y="3981922"/>
              <a:ext cx="0" cy="184047"/>
            </a:xfrm>
            <a:prstGeom prst="line">
              <a:avLst/>
            </a:prstGeom>
            <a:ln w="28575">
              <a:solidFill>
                <a:srgbClr val="BDE551"/>
              </a:solidFill>
            </a:ln>
          </p:spPr>
          <p:style>
            <a:lnRef idx="1">
              <a:schemeClr val="accent1"/>
            </a:lnRef>
            <a:fillRef idx="0">
              <a:schemeClr val="accent1"/>
            </a:fillRef>
            <a:effectRef idx="0">
              <a:schemeClr val="accent1"/>
            </a:effectRef>
            <a:fontRef idx="minor">
              <a:schemeClr val="tx1"/>
            </a:fontRef>
          </p:style>
        </p:cxnSp>
      </p:grpSp>
      <p:sp>
        <p:nvSpPr>
          <p:cNvPr id="93" name="矩形 92">
            <a:extLst>
              <a:ext uri="{FF2B5EF4-FFF2-40B4-BE49-F238E27FC236}">
                <a16:creationId xmlns:a16="http://schemas.microsoft.com/office/drawing/2014/main" id="{4C8A2500-4E5B-4CFE-9272-51D5515F18E4}"/>
              </a:ext>
            </a:extLst>
          </p:cNvPr>
          <p:cNvSpPr/>
          <p:nvPr/>
        </p:nvSpPr>
        <p:spPr>
          <a:xfrm>
            <a:off x="5667375" y="2533650"/>
            <a:ext cx="1009650" cy="415498"/>
          </a:xfrm>
          <a:prstGeom prst="rect">
            <a:avLst/>
          </a:prstGeom>
        </p:spPr>
        <p:txBody>
          <a:bodyPr>
            <a:spAutoFit/>
          </a:bodyPr>
          <a:lstStyle/>
          <a:p>
            <a:pPr algn="ct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1" name="文本框 93">
            <a:extLst>
              <a:ext uri="{FF2B5EF4-FFF2-40B4-BE49-F238E27FC236}">
                <a16:creationId xmlns:a16="http://schemas.microsoft.com/office/drawing/2014/main" id="{8DE4E3E0-DBB1-40B9-A3F5-A77B173DC6CD}"/>
              </a:ext>
            </a:extLst>
          </p:cNvPr>
          <p:cNvSpPr txBox="1">
            <a:spLocks noChangeArrowheads="1"/>
          </p:cNvSpPr>
          <p:nvPr/>
        </p:nvSpPr>
        <p:spPr bwMode="auto">
          <a:xfrm>
            <a:off x="5708650" y="2249488"/>
            <a:ext cx="1091349"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262626"/>
                </a:solidFill>
                <a:latin typeface="微软雅黑" panose="020B0503020204020204" pitchFamily="34" charset="-122"/>
                <a:ea typeface="微软雅黑" panose="020B0503020204020204" pitchFamily="34" charset="-122"/>
              </a:rPr>
              <a:t>Your title</a:t>
            </a:r>
          </a:p>
        </p:txBody>
      </p:sp>
      <p:grpSp>
        <p:nvGrpSpPr>
          <p:cNvPr id="95" name="组合 94">
            <a:extLst>
              <a:ext uri="{FF2B5EF4-FFF2-40B4-BE49-F238E27FC236}">
                <a16:creationId xmlns:a16="http://schemas.microsoft.com/office/drawing/2014/main" id="{6D657B32-23C5-42C8-B451-B21BF5403570}"/>
              </a:ext>
            </a:extLst>
          </p:cNvPr>
          <p:cNvGrpSpPr/>
          <p:nvPr/>
        </p:nvGrpSpPr>
        <p:grpSpPr>
          <a:xfrm>
            <a:off x="6049745" y="1988501"/>
            <a:ext cx="245269" cy="177403"/>
            <a:chOff x="6116638" y="2584450"/>
            <a:chExt cx="327025" cy="236538"/>
          </a:xfrm>
          <a:solidFill>
            <a:srgbClr val="FFC000"/>
          </a:solidFill>
        </p:grpSpPr>
        <p:sp>
          <p:nvSpPr>
            <p:cNvPr id="96" name="Line 150">
              <a:extLst>
                <a:ext uri="{FF2B5EF4-FFF2-40B4-BE49-F238E27FC236}">
                  <a16:creationId xmlns:a16="http://schemas.microsoft.com/office/drawing/2014/main" id="{61E6EE51-5EF5-4CDD-A241-86401AF87161}"/>
                </a:ext>
              </a:extLst>
            </p:cNvPr>
            <p:cNvSpPr>
              <a:spLocks noChangeShapeType="1"/>
            </p:cNvSpPr>
            <p:nvPr/>
          </p:nvSpPr>
          <p:spPr bwMode="auto">
            <a:xfrm flipV="1">
              <a:off x="6389688" y="2657475"/>
              <a:ext cx="53975"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97" name="Line 151">
              <a:extLst>
                <a:ext uri="{FF2B5EF4-FFF2-40B4-BE49-F238E27FC236}">
                  <a16:creationId xmlns:a16="http://schemas.microsoft.com/office/drawing/2014/main" id="{8F861D32-8DF6-4AA1-AE7E-157C29697A74}"/>
                </a:ext>
              </a:extLst>
            </p:cNvPr>
            <p:cNvSpPr>
              <a:spLocks noChangeShapeType="1"/>
            </p:cNvSpPr>
            <p:nvPr/>
          </p:nvSpPr>
          <p:spPr bwMode="auto">
            <a:xfrm>
              <a:off x="6389688" y="2657475"/>
              <a:ext cx="53975"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98" name="Line 152">
              <a:extLst>
                <a:ext uri="{FF2B5EF4-FFF2-40B4-BE49-F238E27FC236}">
                  <a16:creationId xmlns:a16="http://schemas.microsoft.com/office/drawing/2014/main" id="{A82911CD-83E8-4669-9C9E-F262DD97AEAB}"/>
                </a:ext>
              </a:extLst>
            </p:cNvPr>
            <p:cNvSpPr>
              <a:spLocks noChangeShapeType="1"/>
            </p:cNvSpPr>
            <p:nvPr/>
          </p:nvSpPr>
          <p:spPr bwMode="auto">
            <a:xfrm flipV="1">
              <a:off x="6134100" y="2767013"/>
              <a:ext cx="55563"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99" name="Line 153">
              <a:extLst>
                <a:ext uri="{FF2B5EF4-FFF2-40B4-BE49-F238E27FC236}">
                  <a16:creationId xmlns:a16="http://schemas.microsoft.com/office/drawing/2014/main" id="{75735A21-79C3-4F95-A6F7-D004826EC076}"/>
                </a:ext>
              </a:extLst>
            </p:cNvPr>
            <p:cNvSpPr>
              <a:spLocks noChangeShapeType="1"/>
            </p:cNvSpPr>
            <p:nvPr/>
          </p:nvSpPr>
          <p:spPr bwMode="auto">
            <a:xfrm>
              <a:off x="6134100" y="2767013"/>
              <a:ext cx="55563"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100" name="Line 154">
              <a:extLst>
                <a:ext uri="{FF2B5EF4-FFF2-40B4-BE49-F238E27FC236}">
                  <a16:creationId xmlns:a16="http://schemas.microsoft.com/office/drawing/2014/main" id="{38D6D04F-21F0-4937-B6E0-025EC8FF0C49}"/>
                </a:ext>
              </a:extLst>
            </p:cNvPr>
            <p:cNvSpPr>
              <a:spLocks noChangeShapeType="1"/>
            </p:cNvSpPr>
            <p:nvPr/>
          </p:nvSpPr>
          <p:spPr bwMode="auto">
            <a:xfrm flipV="1">
              <a:off x="6262688" y="2767013"/>
              <a:ext cx="53975"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101" name="Line 155">
              <a:extLst>
                <a:ext uri="{FF2B5EF4-FFF2-40B4-BE49-F238E27FC236}">
                  <a16:creationId xmlns:a16="http://schemas.microsoft.com/office/drawing/2014/main" id="{F6D77D0A-5CEF-484E-923E-658FE915BDB0}"/>
                </a:ext>
              </a:extLst>
            </p:cNvPr>
            <p:cNvSpPr>
              <a:spLocks noChangeShapeType="1"/>
            </p:cNvSpPr>
            <p:nvPr/>
          </p:nvSpPr>
          <p:spPr bwMode="auto">
            <a:xfrm>
              <a:off x="6262688" y="2767013"/>
              <a:ext cx="53975"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102" name="Line 156">
              <a:extLst>
                <a:ext uri="{FF2B5EF4-FFF2-40B4-BE49-F238E27FC236}">
                  <a16:creationId xmlns:a16="http://schemas.microsoft.com/office/drawing/2014/main" id="{C62CF0BC-D177-4992-A779-3BB6F4228EEF}"/>
                </a:ext>
              </a:extLst>
            </p:cNvPr>
            <p:cNvSpPr>
              <a:spLocks noChangeShapeType="1"/>
            </p:cNvSpPr>
            <p:nvPr/>
          </p:nvSpPr>
          <p:spPr bwMode="auto">
            <a:xfrm flipV="1">
              <a:off x="6262688" y="2657475"/>
              <a:ext cx="53975" cy="53975"/>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103" name="Line 157">
              <a:extLst>
                <a:ext uri="{FF2B5EF4-FFF2-40B4-BE49-F238E27FC236}">
                  <a16:creationId xmlns:a16="http://schemas.microsoft.com/office/drawing/2014/main" id="{269A329E-E1D6-4192-B088-3815B917F34D}"/>
                </a:ext>
              </a:extLst>
            </p:cNvPr>
            <p:cNvSpPr>
              <a:spLocks noChangeShapeType="1"/>
            </p:cNvSpPr>
            <p:nvPr/>
          </p:nvSpPr>
          <p:spPr bwMode="auto">
            <a:xfrm>
              <a:off x="6289675" y="2684463"/>
              <a:ext cx="26988" cy="26987"/>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104" name="Rectangle 161">
              <a:extLst>
                <a:ext uri="{FF2B5EF4-FFF2-40B4-BE49-F238E27FC236}">
                  <a16:creationId xmlns:a16="http://schemas.microsoft.com/office/drawing/2014/main" id="{6DAC4328-4DAD-4F01-9375-99F7ADF812F6}"/>
                </a:ext>
              </a:extLst>
            </p:cNvPr>
            <p:cNvSpPr>
              <a:spLocks noChangeArrowheads="1"/>
            </p:cNvSpPr>
            <p:nvPr/>
          </p:nvSpPr>
          <p:spPr bwMode="auto">
            <a:xfrm>
              <a:off x="6389688" y="2767013"/>
              <a:ext cx="53975" cy="53975"/>
            </a:xfrm>
            <a:prstGeom prst="rect">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105" name="Line 163">
              <a:extLst>
                <a:ext uri="{FF2B5EF4-FFF2-40B4-BE49-F238E27FC236}">
                  <a16:creationId xmlns:a16="http://schemas.microsoft.com/office/drawing/2014/main" id="{C582BA3F-B7D6-4956-B714-5459384DF4E1}"/>
                </a:ext>
              </a:extLst>
            </p:cNvPr>
            <p:cNvSpPr>
              <a:spLocks noChangeShapeType="1"/>
            </p:cNvSpPr>
            <p:nvPr/>
          </p:nvSpPr>
          <p:spPr bwMode="auto">
            <a:xfrm>
              <a:off x="6116638" y="2584450"/>
              <a:ext cx="73025" cy="0"/>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grpSp>
      <p:grpSp>
        <p:nvGrpSpPr>
          <p:cNvPr id="108" name="组合 107">
            <a:extLst>
              <a:ext uri="{FF2B5EF4-FFF2-40B4-BE49-F238E27FC236}">
                <a16:creationId xmlns:a16="http://schemas.microsoft.com/office/drawing/2014/main" id="{E50C7F24-B78E-4B9E-9F7E-7D6861CDCB94}"/>
              </a:ext>
            </a:extLst>
          </p:cNvPr>
          <p:cNvGrpSpPr/>
          <p:nvPr/>
        </p:nvGrpSpPr>
        <p:grpSpPr>
          <a:xfrm>
            <a:off x="6094181" y="1914405"/>
            <a:ext cx="178524" cy="311846"/>
            <a:chOff x="9402801" y="3551632"/>
            <a:chExt cx="238032" cy="415795"/>
          </a:xfrm>
          <a:solidFill>
            <a:srgbClr val="BDE551"/>
          </a:solidFill>
        </p:grpSpPr>
        <p:sp>
          <p:nvSpPr>
            <p:cNvPr id="109" name="Freeform 264">
              <a:extLst>
                <a:ext uri="{FF2B5EF4-FFF2-40B4-BE49-F238E27FC236}">
                  <a16:creationId xmlns:a16="http://schemas.microsoft.com/office/drawing/2014/main" id="{AF691726-2038-430B-ABDB-2D42EBADEBF6}"/>
                </a:ext>
              </a:extLst>
            </p:cNvPr>
            <p:cNvSpPr>
              <a:spLocks/>
            </p:cNvSpPr>
            <p:nvPr/>
          </p:nvSpPr>
          <p:spPr bwMode="auto">
            <a:xfrm>
              <a:off x="9402801" y="3551632"/>
              <a:ext cx="238032" cy="415795"/>
            </a:xfrm>
            <a:custGeom>
              <a:avLst/>
              <a:gdLst>
                <a:gd name="T0" fmla="*/ 104 w 104"/>
                <a:gd name="T1" fmla="*/ 176 h 184"/>
                <a:gd name="T2" fmla="*/ 96 w 104"/>
                <a:gd name="T3" fmla="*/ 184 h 184"/>
                <a:gd name="T4" fmla="*/ 8 w 104"/>
                <a:gd name="T5" fmla="*/ 184 h 184"/>
                <a:gd name="T6" fmla="*/ 0 w 104"/>
                <a:gd name="T7" fmla="*/ 176 h 184"/>
                <a:gd name="T8" fmla="*/ 0 w 104"/>
                <a:gd name="T9" fmla="*/ 8 h 184"/>
                <a:gd name="T10" fmla="*/ 8 w 104"/>
                <a:gd name="T11" fmla="*/ 0 h 184"/>
                <a:gd name="T12" fmla="*/ 96 w 104"/>
                <a:gd name="T13" fmla="*/ 0 h 184"/>
                <a:gd name="T14" fmla="*/ 104 w 104"/>
                <a:gd name="T15" fmla="*/ 8 h 184"/>
                <a:gd name="T16" fmla="*/ 104 w 104"/>
                <a:gd name="T1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84">
                  <a:moveTo>
                    <a:pt x="104" y="176"/>
                  </a:moveTo>
                  <a:cubicBezTo>
                    <a:pt x="104" y="180"/>
                    <a:pt x="101" y="184"/>
                    <a:pt x="96" y="184"/>
                  </a:cubicBezTo>
                  <a:cubicBezTo>
                    <a:pt x="8" y="184"/>
                    <a:pt x="8" y="184"/>
                    <a:pt x="8" y="184"/>
                  </a:cubicBezTo>
                  <a:cubicBezTo>
                    <a:pt x="4" y="184"/>
                    <a:pt x="0" y="180"/>
                    <a:pt x="0" y="176"/>
                  </a:cubicBezTo>
                  <a:cubicBezTo>
                    <a:pt x="0" y="8"/>
                    <a:pt x="0" y="8"/>
                    <a:pt x="0" y="8"/>
                  </a:cubicBezTo>
                  <a:cubicBezTo>
                    <a:pt x="0" y="3"/>
                    <a:pt x="4" y="0"/>
                    <a:pt x="8" y="0"/>
                  </a:cubicBezTo>
                  <a:cubicBezTo>
                    <a:pt x="96" y="0"/>
                    <a:pt x="96" y="0"/>
                    <a:pt x="96" y="0"/>
                  </a:cubicBezTo>
                  <a:cubicBezTo>
                    <a:pt x="101" y="0"/>
                    <a:pt x="104" y="3"/>
                    <a:pt x="104" y="8"/>
                  </a:cubicBezTo>
                  <a:lnTo>
                    <a:pt x="104" y="176"/>
                  </a:lnTo>
                  <a:close/>
                </a:path>
              </a:pathLst>
            </a:cu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110" name="Line 265">
              <a:extLst>
                <a:ext uri="{FF2B5EF4-FFF2-40B4-BE49-F238E27FC236}">
                  <a16:creationId xmlns:a16="http://schemas.microsoft.com/office/drawing/2014/main" id="{45C93638-496D-4884-BF59-3477C1B535C6}"/>
                </a:ext>
              </a:extLst>
            </p:cNvPr>
            <p:cNvSpPr>
              <a:spLocks noChangeShapeType="1"/>
            </p:cNvSpPr>
            <p:nvPr/>
          </p:nvSpPr>
          <p:spPr bwMode="auto">
            <a:xfrm>
              <a:off x="9512735" y="3586122"/>
              <a:ext cx="19119" cy="0"/>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111" name="Oval 266">
              <a:extLst>
                <a:ext uri="{FF2B5EF4-FFF2-40B4-BE49-F238E27FC236}">
                  <a16:creationId xmlns:a16="http://schemas.microsoft.com/office/drawing/2014/main" id="{1E014064-70B3-46F6-8E10-8216667C0CFB}"/>
                </a:ext>
              </a:extLst>
            </p:cNvPr>
            <p:cNvSpPr>
              <a:spLocks noChangeArrowheads="1"/>
            </p:cNvSpPr>
            <p:nvPr/>
          </p:nvSpPr>
          <p:spPr bwMode="auto">
            <a:xfrm>
              <a:off x="9503176" y="3894614"/>
              <a:ext cx="38238" cy="36406"/>
            </a:xfrm>
            <a:prstGeom prst="ellips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112" name="Rectangle 267">
              <a:extLst>
                <a:ext uri="{FF2B5EF4-FFF2-40B4-BE49-F238E27FC236}">
                  <a16:creationId xmlns:a16="http://schemas.microsoft.com/office/drawing/2014/main" id="{13B3AB02-3BF0-4450-8484-B1276CE06ED7}"/>
                </a:ext>
              </a:extLst>
            </p:cNvPr>
            <p:cNvSpPr>
              <a:spLocks noChangeArrowheads="1"/>
            </p:cNvSpPr>
            <p:nvPr/>
          </p:nvSpPr>
          <p:spPr bwMode="auto">
            <a:xfrm>
              <a:off x="9439127" y="3622528"/>
              <a:ext cx="165379" cy="234723"/>
            </a:xfrm>
            <a:prstGeom prst="rect">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sp>
          <p:nvSpPr>
            <p:cNvPr id="113" name="Line 268">
              <a:extLst>
                <a:ext uri="{FF2B5EF4-FFF2-40B4-BE49-F238E27FC236}">
                  <a16:creationId xmlns:a16="http://schemas.microsoft.com/office/drawing/2014/main" id="{241133B1-3D4D-4CEE-ABAA-8CC7EE9C8BF0}"/>
                </a:ext>
              </a:extLst>
            </p:cNvPr>
            <p:cNvSpPr>
              <a:spLocks noChangeShapeType="1"/>
            </p:cNvSpPr>
            <p:nvPr/>
          </p:nvSpPr>
          <p:spPr bwMode="auto">
            <a:xfrm>
              <a:off x="9475453" y="3586122"/>
              <a:ext cx="0" cy="0"/>
            </a:xfrm>
            <a:prstGeom prst="line">
              <a:avLst/>
            </a:prstGeom>
            <a:grpFill/>
            <a:ln w="30163" cap="rnd">
              <a:solidFill>
                <a:srgbClr val="FFFFFF"/>
              </a:solidFill>
              <a:prstDash val="solid"/>
              <a:round/>
              <a:headEnd/>
              <a:tailEnd/>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D74130-80D1-4295-9B64-44551FEF7856}"/>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F8DBFA59-60A4-453E-96DC-3B29E5B7B88C}"/>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04" name="文本框 3">
            <a:extLst>
              <a:ext uri="{FF2B5EF4-FFF2-40B4-BE49-F238E27FC236}">
                <a16:creationId xmlns:a16="http://schemas.microsoft.com/office/drawing/2014/main" id="{7223DFF9-0DCB-4AA1-9FDF-4AFF56CA710D}"/>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25605" name="文本框 4">
            <a:extLst>
              <a:ext uri="{FF2B5EF4-FFF2-40B4-BE49-F238E27FC236}">
                <a16:creationId xmlns:a16="http://schemas.microsoft.com/office/drawing/2014/main" id="{FB677340-1987-4A27-86B4-743B4FCE750B}"/>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4</a:t>
            </a:r>
          </a:p>
        </p:txBody>
      </p:sp>
      <p:sp>
        <p:nvSpPr>
          <p:cNvPr id="6" name="未知">
            <a:extLst>
              <a:ext uri="{FF2B5EF4-FFF2-40B4-BE49-F238E27FC236}">
                <a16:creationId xmlns:a16="http://schemas.microsoft.com/office/drawing/2014/main" id="{160F88ED-DCA3-44F5-B419-73C6181BC6B1}"/>
              </a:ext>
            </a:extLst>
          </p:cNvPr>
          <p:cNvSpPr>
            <a:spLocks/>
          </p:cNvSpPr>
          <p:nvPr/>
        </p:nvSpPr>
        <p:spPr bwMode="auto">
          <a:xfrm>
            <a:off x="2638425" y="3130550"/>
            <a:ext cx="1341438" cy="504825"/>
          </a:xfrm>
          <a:custGeom>
            <a:avLst/>
            <a:gdLst>
              <a:gd name="T0" fmla="*/ 0 w 1400"/>
              <a:gd name="T1" fmla="*/ 108 h 527"/>
              <a:gd name="T2" fmla="*/ 837 w 1400"/>
              <a:gd name="T3" fmla="*/ 527 h 527"/>
              <a:gd name="T4" fmla="*/ 1400 w 1400"/>
              <a:gd name="T5" fmla="*/ 332 h 527"/>
              <a:gd name="T6" fmla="*/ 281 w 1400"/>
              <a:gd name="T7" fmla="*/ 0 h 527"/>
              <a:gd name="T8" fmla="*/ 0 w 1400"/>
              <a:gd name="T9" fmla="*/ 108 h 527"/>
            </a:gdLst>
            <a:ahLst/>
            <a:cxnLst>
              <a:cxn ang="0">
                <a:pos x="T0" y="T1"/>
              </a:cxn>
              <a:cxn ang="0">
                <a:pos x="T2" y="T3"/>
              </a:cxn>
              <a:cxn ang="0">
                <a:pos x="T4" y="T5"/>
              </a:cxn>
              <a:cxn ang="0">
                <a:pos x="T6" y="T7"/>
              </a:cxn>
              <a:cxn ang="0">
                <a:pos x="T8" y="T9"/>
              </a:cxn>
            </a:cxnLst>
            <a:rect l="0" t="0" r="r" b="b"/>
            <a:pathLst>
              <a:path w="1400" h="527">
                <a:moveTo>
                  <a:pt x="0" y="108"/>
                </a:moveTo>
                <a:lnTo>
                  <a:pt x="837" y="527"/>
                </a:lnTo>
                <a:lnTo>
                  <a:pt x="1400" y="332"/>
                </a:lnTo>
                <a:lnTo>
                  <a:pt x="281" y="0"/>
                </a:lnTo>
                <a:lnTo>
                  <a:pt x="0" y="108"/>
                </a:lnTo>
                <a:close/>
              </a:path>
            </a:pathLst>
          </a:custGeom>
          <a:solidFill>
            <a:srgbClr val="5FBCF5"/>
          </a:solidFill>
          <a:ln>
            <a:noFill/>
          </a:ln>
          <a:effectLst/>
        </p:spPr>
        <p:txBody>
          <a:bodyPr/>
          <a:lstStyle/>
          <a:p>
            <a:pPr defTabSz="685800" eaLnBrk="1" hangingPunct="1">
              <a:defRPr/>
            </a:pPr>
            <a:endParaRPr lang="zh-CN" altLang="en-US" sz="1575"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未知">
            <a:extLst>
              <a:ext uri="{FF2B5EF4-FFF2-40B4-BE49-F238E27FC236}">
                <a16:creationId xmlns:a16="http://schemas.microsoft.com/office/drawing/2014/main" id="{8B556D56-D13B-432D-BC66-B3497D07BF15}"/>
              </a:ext>
            </a:extLst>
          </p:cNvPr>
          <p:cNvSpPr>
            <a:spLocks/>
          </p:cNvSpPr>
          <p:nvPr/>
        </p:nvSpPr>
        <p:spPr bwMode="auto">
          <a:xfrm>
            <a:off x="3551238" y="3179763"/>
            <a:ext cx="1568450" cy="657225"/>
          </a:xfrm>
          <a:custGeom>
            <a:avLst/>
            <a:gdLst>
              <a:gd name="T0" fmla="*/ 1002 w 1698"/>
              <a:gd name="T1" fmla="*/ 710 h 710"/>
              <a:gd name="T2" fmla="*/ 1698 w 1698"/>
              <a:gd name="T3" fmla="*/ 366 h 710"/>
              <a:gd name="T4" fmla="*/ 591 w 1698"/>
              <a:gd name="T5" fmla="*/ 0 h 710"/>
              <a:gd name="T6" fmla="*/ 0 w 1698"/>
              <a:gd name="T7" fmla="*/ 202 h 710"/>
              <a:gd name="T8" fmla="*/ 1002 w 1698"/>
              <a:gd name="T9" fmla="*/ 710 h 710"/>
            </a:gdLst>
            <a:ahLst/>
            <a:cxnLst>
              <a:cxn ang="0">
                <a:pos x="T0" y="T1"/>
              </a:cxn>
              <a:cxn ang="0">
                <a:pos x="T2" y="T3"/>
              </a:cxn>
              <a:cxn ang="0">
                <a:pos x="T4" y="T5"/>
              </a:cxn>
              <a:cxn ang="0">
                <a:pos x="T6" y="T7"/>
              </a:cxn>
              <a:cxn ang="0">
                <a:pos x="T8" y="T9"/>
              </a:cxn>
            </a:cxnLst>
            <a:rect l="0" t="0" r="r" b="b"/>
            <a:pathLst>
              <a:path w="1698" h="710">
                <a:moveTo>
                  <a:pt x="1002" y="710"/>
                </a:moveTo>
                <a:lnTo>
                  <a:pt x="1698" y="366"/>
                </a:lnTo>
                <a:lnTo>
                  <a:pt x="591" y="0"/>
                </a:lnTo>
                <a:lnTo>
                  <a:pt x="0" y="202"/>
                </a:lnTo>
                <a:lnTo>
                  <a:pt x="1002" y="710"/>
                </a:lnTo>
                <a:close/>
              </a:path>
            </a:pathLst>
          </a:custGeom>
          <a:solidFill>
            <a:srgbClr val="FEDC23"/>
          </a:solidFill>
          <a:ln>
            <a:noFill/>
          </a:ln>
          <a:effectLst/>
        </p:spPr>
        <p:txBody>
          <a:bodyPr/>
          <a:lstStyle/>
          <a:p>
            <a:pPr eaLnBrk="1" hangingPunct="1">
              <a:buFont typeface="Arial" panose="020B0604020202020204" pitchFamily="34" charset="0"/>
              <a:buNone/>
              <a:defRPr/>
            </a:pPr>
            <a:endParaRPr lang="zh-CN" altLang="en-US" sz="1575">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未知">
            <a:extLst>
              <a:ext uri="{FF2B5EF4-FFF2-40B4-BE49-F238E27FC236}">
                <a16:creationId xmlns:a16="http://schemas.microsoft.com/office/drawing/2014/main" id="{54E8ADAF-7BC1-4D38-9F16-82D7E8DE361A}"/>
              </a:ext>
            </a:extLst>
          </p:cNvPr>
          <p:cNvSpPr>
            <a:spLocks/>
          </p:cNvSpPr>
          <p:nvPr/>
        </p:nvSpPr>
        <p:spPr bwMode="auto">
          <a:xfrm>
            <a:off x="4419600" y="3840163"/>
            <a:ext cx="3143250" cy="1328737"/>
          </a:xfrm>
          <a:custGeom>
            <a:avLst/>
            <a:gdLst>
              <a:gd name="T0" fmla="*/ 0 w 3283"/>
              <a:gd name="T1" fmla="*/ 332 h 1388"/>
              <a:gd name="T2" fmla="*/ 1065 w 3283"/>
              <a:gd name="T3" fmla="*/ 869 h 1388"/>
              <a:gd name="T4" fmla="*/ 177 w 3283"/>
              <a:gd name="T5" fmla="*/ 1388 h 1388"/>
              <a:gd name="T6" fmla="*/ 3283 w 3283"/>
              <a:gd name="T7" fmla="*/ 1388 h 1388"/>
              <a:gd name="T8" fmla="*/ 2529 w 3283"/>
              <a:gd name="T9" fmla="*/ 96 h 1388"/>
              <a:gd name="T10" fmla="*/ 1981 w 3283"/>
              <a:gd name="T11" fmla="*/ 414 h 1388"/>
              <a:gd name="T12" fmla="*/ 685 w 3283"/>
              <a:gd name="T13" fmla="*/ 0 h 1388"/>
              <a:gd name="T14" fmla="*/ 0 w 3283"/>
              <a:gd name="T15" fmla="*/ 332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3" h="1388">
                <a:moveTo>
                  <a:pt x="0" y="332"/>
                </a:moveTo>
                <a:lnTo>
                  <a:pt x="1065" y="869"/>
                </a:lnTo>
                <a:lnTo>
                  <a:pt x="177" y="1388"/>
                </a:lnTo>
                <a:lnTo>
                  <a:pt x="3283" y="1388"/>
                </a:lnTo>
                <a:lnTo>
                  <a:pt x="2529" y="96"/>
                </a:lnTo>
                <a:lnTo>
                  <a:pt x="1981" y="414"/>
                </a:lnTo>
                <a:lnTo>
                  <a:pt x="685" y="0"/>
                </a:lnTo>
                <a:lnTo>
                  <a:pt x="0" y="332"/>
                </a:lnTo>
                <a:close/>
              </a:path>
            </a:pathLst>
          </a:custGeom>
          <a:solidFill>
            <a:srgbClr val="F08A73"/>
          </a:solidFill>
          <a:ln>
            <a:noFill/>
          </a:ln>
          <a:effectLst/>
        </p:spPr>
        <p:txBody>
          <a:bodyPr/>
          <a:lstStyle/>
          <a:p>
            <a:pPr defTabSz="685800" eaLnBrk="1" hangingPunct="1">
              <a:defRPr/>
            </a:pPr>
            <a:endParaRPr lang="zh-CN" altLang="en-US" sz="1575"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9" name="直接箭头连接符 8">
            <a:extLst>
              <a:ext uri="{FF2B5EF4-FFF2-40B4-BE49-F238E27FC236}">
                <a16:creationId xmlns:a16="http://schemas.microsoft.com/office/drawing/2014/main" id="{813CEAC8-E495-4FB1-8503-6D467DEB6E7E}"/>
              </a:ext>
            </a:extLst>
          </p:cNvPr>
          <p:cNvCxnSpPr/>
          <p:nvPr/>
        </p:nvCxnSpPr>
        <p:spPr>
          <a:xfrm flipH="1" flipV="1">
            <a:off x="2190750" y="2840038"/>
            <a:ext cx="620713" cy="339725"/>
          </a:xfrm>
          <a:prstGeom prst="straightConnector1">
            <a:avLst/>
          </a:prstGeom>
          <a:ln>
            <a:solidFill>
              <a:srgbClr val="ADBAC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A2626375-F5F4-40FB-BFA1-96F3ABA06F0C}"/>
              </a:ext>
            </a:extLst>
          </p:cNvPr>
          <p:cNvCxnSpPr/>
          <p:nvPr/>
        </p:nvCxnSpPr>
        <p:spPr>
          <a:xfrm flipH="1">
            <a:off x="2811463" y="3635375"/>
            <a:ext cx="1249362" cy="782638"/>
          </a:xfrm>
          <a:prstGeom prst="straightConnector1">
            <a:avLst/>
          </a:prstGeom>
          <a:ln>
            <a:solidFill>
              <a:srgbClr val="ADBAC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C0B5E350-1C65-4959-8BE6-060F9F0F952F}"/>
              </a:ext>
            </a:extLst>
          </p:cNvPr>
          <p:cNvCxnSpPr/>
          <p:nvPr/>
        </p:nvCxnSpPr>
        <p:spPr>
          <a:xfrm flipV="1">
            <a:off x="5724525" y="3382963"/>
            <a:ext cx="850900" cy="642937"/>
          </a:xfrm>
          <a:prstGeom prst="straightConnector1">
            <a:avLst/>
          </a:prstGeom>
          <a:ln>
            <a:solidFill>
              <a:srgbClr val="ADBACA"/>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3">
            <a:extLst>
              <a:ext uri="{FF2B5EF4-FFF2-40B4-BE49-F238E27FC236}">
                <a16:creationId xmlns:a16="http://schemas.microsoft.com/office/drawing/2014/main" id="{D66C227B-B8C7-4732-BEE1-9B326BF6CB2A}"/>
              </a:ext>
            </a:extLst>
          </p:cNvPr>
          <p:cNvSpPr txBox="1"/>
          <p:nvPr/>
        </p:nvSpPr>
        <p:spPr>
          <a:xfrm>
            <a:off x="1720850" y="4418013"/>
            <a:ext cx="1465263" cy="184150"/>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12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to 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3">
            <a:extLst>
              <a:ext uri="{FF2B5EF4-FFF2-40B4-BE49-F238E27FC236}">
                <a16:creationId xmlns:a16="http://schemas.microsoft.com/office/drawing/2014/main" id="{E55F7E93-4224-4278-9551-ABC3FD7B36DD}"/>
              </a:ext>
            </a:extLst>
          </p:cNvPr>
          <p:cNvSpPr txBox="1"/>
          <p:nvPr/>
        </p:nvSpPr>
        <p:spPr>
          <a:xfrm>
            <a:off x="1724025" y="4646613"/>
            <a:ext cx="1362075" cy="415925"/>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a:extLst>
              <a:ext uri="{FF2B5EF4-FFF2-40B4-BE49-F238E27FC236}">
                <a16:creationId xmlns:a16="http://schemas.microsoft.com/office/drawing/2014/main" id="{BAC2FF13-7FB5-437D-8E4D-8006155A248B}"/>
              </a:ext>
            </a:extLst>
          </p:cNvPr>
          <p:cNvSpPr txBox="1"/>
          <p:nvPr/>
        </p:nvSpPr>
        <p:spPr>
          <a:xfrm>
            <a:off x="6686550" y="2995613"/>
            <a:ext cx="1465263" cy="184150"/>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12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to 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3">
            <a:extLst>
              <a:ext uri="{FF2B5EF4-FFF2-40B4-BE49-F238E27FC236}">
                <a16:creationId xmlns:a16="http://schemas.microsoft.com/office/drawing/2014/main" id="{D2B76015-DED9-48FB-BC56-A5888EEE2F01}"/>
              </a:ext>
            </a:extLst>
          </p:cNvPr>
          <p:cNvSpPr txBox="1"/>
          <p:nvPr/>
        </p:nvSpPr>
        <p:spPr>
          <a:xfrm>
            <a:off x="6689725" y="3224213"/>
            <a:ext cx="1362075" cy="415925"/>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3">
            <a:extLst>
              <a:ext uri="{FF2B5EF4-FFF2-40B4-BE49-F238E27FC236}">
                <a16:creationId xmlns:a16="http://schemas.microsoft.com/office/drawing/2014/main" id="{043EEB7F-333B-42B0-89EE-C8B13683AC80}"/>
              </a:ext>
            </a:extLst>
          </p:cNvPr>
          <p:cNvSpPr txBox="1"/>
          <p:nvPr/>
        </p:nvSpPr>
        <p:spPr>
          <a:xfrm>
            <a:off x="1171575" y="2276475"/>
            <a:ext cx="1465263" cy="184150"/>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12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to edit the title</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3">
            <a:extLst>
              <a:ext uri="{FF2B5EF4-FFF2-40B4-BE49-F238E27FC236}">
                <a16:creationId xmlns:a16="http://schemas.microsoft.com/office/drawing/2014/main" id="{E0AA0EE2-5C2D-4FDD-9792-188AA6B486F2}"/>
              </a:ext>
            </a:extLst>
          </p:cNvPr>
          <p:cNvSpPr txBox="1"/>
          <p:nvPr/>
        </p:nvSpPr>
        <p:spPr>
          <a:xfrm>
            <a:off x="1174750" y="2505075"/>
            <a:ext cx="1362075" cy="415925"/>
          </a:xfrm>
          <a:prstGeom prst="rect">
            <a:avLst/>
          </a:prstGeom>
          <a:noFill/>
        </p:spPr>
        <p:txBody>
          <a:bodyPr lIns="0" tIns="0" rIns="0" bIns="0">
            <a:spAutoFit/>
          </a:bodyPr>
          <a:lstStyle/>
          <a:p>
            <a:pPr defTabSz="912613" eaLnBrk="1" fontAlgn="auto" hangingPunct="1">
              <a:spcBef>
                <a:spcPct val="20000"/>
              </a:spcBef>
              <a:spcAft>
                <a:spcPts val="0"/>
              </a:spcAft>
              <a:defRPr/>
            </a:pPr>
            <a:r>
              <a:rPr lang="zh-CN" altLang="en-US"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9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6892A3-D370-4818-B839-AC822202CC1C}"/>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AFFDF507-DCE3-486B-9BF5-5EFD54D4F4A2}"/>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628" name="文本框 3">
            <a:extLst>
              <a:ext uri="{FF2B5EF4-FFF2-40B4-BE49-F238E27FC236}">
                <a16:creationId xmlns:a16="http://schemas.microsoft.com/office/drawing/2014/main" id="{5C796488-DC49-499F-95C9-C2CAC92D953C}"/>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26629" name="文本框 4">
            <a:extLst>
              <a:ext uri="{FF2B5EF4-FFF2-40B4-BE49-F238E27FC236}">
                <a16:creationId xmlns:a16="http://schemas.microsoft.com/office/drawing/2014/main" id="{2607D912-ED6F-4901-AD08-453E1EE97EB7}"/>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4</a:t>
            </a:r>
          </a:p>
        </p:txBody>
      </p:sp>
      <p:pic>
        <p:nvPicPr>
          <p:cNvPr id="26630" name="图片 5">
            <a:extLst>
              <a:ext uri="{FF2B5EF4-FFF2-40B4-BE49-F238E27FC236}">
                <a16:creationId xmlns:a16="http://schemas.microsoft.com/office/drawing/2014/main" id="{DBD619AC-9F0C-45FD-B980-52251EEC0848}"/>
              </a:ext>
            </a:extLst>
          </p:cNvPr>
          <p:cNvPicPr>
            <a:picLocks noChangeAspect="1"/>
          </p:cNvPicPr>
          <p:nvPr/>
        </p:nvPicPr>
        <p:blipFill>
          <a:blip r:embed="rId2">
            <a:extLst>
              <a:ext uri="{28A0092B-C50C-407E-A947-70E740481C1C}">
                <a14:useLocalDpi xmlns:a14="http://schemas.microsoft.com/office/drawing/2010/main" val="0"/>
              </a:ext>
            </a:extLst>
          </a:blip>
          <a:srcRect l="3568"/>
          <a:stretch>
            <a:fillRect/>
          </a:stretch>
        </p:blipFill>
        <p:spPr bwMode="auto">
          <a:xfrm>
            <a:off x="0" y="857250"/>
            <a:ext cx="91328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5DC220F3-BEC8-43EE-B1A8-F905593782DA}"/>
              </a:ext>
            </a:extLst>
          </p:cNvPr>
          <p:cNvSpPr/>
          <p:nvPr/>
        </p:nvSpPr>
        <p:spPr>
          <a:xfrm>
            <a:off x="0" y="857250"/>
            <a:ext cx="9159875" cy="4005263"/>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8" name="平行四边形 7">
            <a:extLst>
              <a:ext uri="{FF2B5EF4-FFF2-40B4-BE49-F238E27FC236}">
                <a16:creationId xmlns:a16="http://schemas.microsoft.com/office/drawing/2014/main" id="{D12BD0D8-E18B-4198-A931-32E446021DEA}"/>
              </a:ext>
            </a:extLst>
          </p:cNvPr>
          <p:cNvSpPr/>
          <p:nvPr/>
        </p:nvSpPr>
        <p:spPr>
          <a:xfrm>
            <a:off x="355600" y="857250"/>
            <a:ext cx="2936875" cy="4005263"/>
          </a:xfrm>
          <a:prstGeom prst="parallelogram">
            <a:avLst>
              <a:gd name="adj" fmla="val 66532"/>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9" name="矩形 8">
            <a:extLst>
              <a:ext uri="{FF2B5EF4-FFF2-40B4-BE49-F238E27FC236}">
                <a16:creationId xmlns:a16="http://schemas.microsoft.com/office/drawing/2014/main" id="{A9BCC050-8132-4A75-A609-640A413F8A65}"/>
              </a:ext>
            </a:extLst>
          </p:cNvPr>
          <p:cNvSpPr/>
          <p:nvPr/>
        </p:nvSpPr>
        <p:spPr>
          <a:xfrm>
            <a:off x="0" y="4862513"/>
            <a:ext cx="9132888" cy="1138237"/>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26634" name="组合 9">
            <a:extLst>
              <a:ext uri="{FF2B5EF4-FFF2-40B4-BE49-F238E27FC236}">
                <a16:creationId xmlns:a16="http://schemas.microsoft.com/office/drawing/2014/main" id="{1D809A31-EF81-4982-AF8C-AC719C73A566}"/>
              </a:ext>
            </a:extLst>
          </p:cNvPr>
          <p:cNvGrpSpPr>
            <a:grpSpLocks/>
          </p:cNvGrpSpPr>
          <p:nvPr/>
        </p:nvGrpSpPr>
        <p:grpSpPr bwMode="auto">
          <a:xfrm>
            <a:off x="6842125" y="3638550"/>
            <a:ext cx="1722438" cy="2070100"/>
            <a:chOff x="9991104" y="4210868"/>
            <a:chExt cx="1692896" cy="2034804"/>
          </a:xfrm>
        </p:grpSpPr>
        <p:sp>
          <p:nvSpPr>
            <p:cNvPr id="11" name="椭圆 10">
              <a:extLst>
                <a:ext uri="{FF2B5EF4-FFF2-40B4-BE49-F238E27FC236}">
                  <a16:creationId xmlns:a16="http://schemas.microsoft.com/office/drawing/2014/main" id="{95700446-C01D-42C8-A7BF-5BA46A37AF69}"/>
                </a:ext>
              </a:extLst>
            </p:cNvPr>
            <p:cNvSpPr/>
            <p:nvPr/>
          </p:nvSpPr>
          <p:spPr>
            <a:xfrm>
              <a:off x="9991104" y="4552603"/>
              <a:ext cx="1692896" cy="1693069"/>
            </a:xfrm>
            <a:prstGeom prst="ellipse">
              <a:avLst/>
            </a:prstGeom>
            <a:solidFill>
              <a:srgbClr val="7ACDE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2" name="椭圆 11">
              <a:extLst>
                <a:ext uri="{FF2B5EF4-FFF2-40B4-BE49-F238E27FC236}">
                  <a16:creationId xmlns:a16="http://schemas.microsoft.com/office/drawing/2014/main" id="{E93FDB63-D5F7-44C6-887A-B7319F845DAE}"/>
                </a:ext>
              </a:extLst>
            </p:cNvPr>
            <p:cNvSpPr/>
            <p:nvPr/>
          </p:nvSpPr>
          <p:spPr>
            <a:xfrm>
              <a:off x="10165855" y="4210868"/>
              <a:ext cx="585103" cy="585163"/>
            </a:xfrm>
            <a:prstGeom prst="ellipse">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3" name="椭圆 12">
              <a:extLst>
                <a:ext uri="{FF2B5EF4-FFF2-40B4-BE49-F238E27FC236}">
                  <a16:creationId xmlns:a16="http://schemas.microsoft.com/office/drawing/2014/main" id="{F01BEB0E-0C76-46A1-8CB4-305F61CF9B1D}"/>
                </a:ext>
              </a:extLst>
            </p:cNvPr>
            <p:cNvSpPr/>
            <p:nvPr/>
          </p:nvSpPr>
          <p:spPr>
            <a:xfrm>
              <a:off x="10002026" y="5724488"/>
              <a:ext cx="326096" cy="326131"/>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4" name="Freeform 367">
              <a:extLst>
                <a:ext uri="{FF2B5EF4-FFF2-40B4-BE49-F238E27FC236}">
                  <a16:creationId xmlns:a16="http://schemas.microsoft.com/office/drawing/2014/main" id="{E1B5EFFB-CE4D-45C6-AFB1-E31E0F558D8E}"/>
                </a:ext>
              </a:extLst>
            </p:cNvPr>
            <p:cNvSpPr>
              <a:spLocks noEditPoints="1"/>
            </p:cNvSpPr>
            <p:nvPr/>
          </p:nvSpPr>
          <p:spPr bwMode="auto">
            <a:xfrm>
              <a:off x="10549682" y="5111238"/>
              <a:ext cx="575741" cy="613249"/>
            </a:xfrm>
            <a:custGeom>
              <a:avLst/>
              <a:gdLst>
                <a:gd name="T0" fmla="*/ 251 w 269"/>
                <a:gd name="T1" fmla="*/ 192 h 288"/>
                <a:gd name="T2" fmla="*/ 234 w 269"/>
                <a:gd name="T3" fmla="*/ 209 h 288"/>
                <a:gd name="T4" fmla="*/ 234 w 269"/>
                <a:gd name="T5" fmla="*/ 211 h 288"/>
                <a:gd name="T6" fmla="*/ 201 w 269"/>
                <a:gd name="T7" fmla="*/ 233 h 288"/>
                <a:gd name="T8" fmla="*/ 160 w 269"/>
                <a:gd name="T9" fmla="*/ 240 h 288"/>
                <a:gd name="T10" fmla="*/ 148 w 269"/>
                <a:gd name="T11" fmla="*/ 187 h 288"/>
                <a:gd name="T12" fmla="*/ 146 w 269"/>
                <a:gd name="T13" fmla="*/ 121 h 288"/>
                <a:gd name="T14" fmla="*/ 193 w 269"/>
                <a:gd name="T15" fmla="*/ 121 h 288"/>
                <a:gd name="T16" fmla="*/ 211 w 269"/>
                <a:gd name="T17" fmla="*/ 117 h 288"/>
                <a:gd name="T18" fmla="*/ 222 w 269"/>
                <a:gd name="T19" fmla="*/ 123 h 288"/>
                <a:gd name="T20" fmla="*/ 236 w 269"/>
                <a:gd name="T21" fmla="*/ 109 h 288"/>
                <a:gd name="T22" fmla="*/ 222 w 269"/>
                <a:gd name="T23" fmla="*/ 95 h 288"/>
                <a:gd name="T24" fmla="*/ 210 w 269"/>
                <a:gd name="T25" fmla="*/ 101 h 288"/>
                <a:gd name="T26" fmla="*/ 145 w 269"/>
                <a:gd name="T27" fmla="*/ 101 h 288"/>
                <a:gd name="T28" fmla="*/ 144 w 269"/>
                <a:gd name="T29" fmla="*/ 68 h 288"/>
                <a:gd name="T30" fmla="*/ 169 w 269"/>
                <a:gd name="T31" fmla="*/ 35 h 288"/>
                <a:gd name="T32" fmla="*/ 134 w 269"/>
                <a:gd name="T33" fmla="*/ 0 h 288"/>
                <a:gd name="T34" fmla="*/ 99 w 269"/>
                <a:gd name="T35" fmla="*/ 35 h 288"/>
                <a:gd name="T36" fmla="*/ 124 w 269"/>
                <a:gd name="T37" fmla="*/ 68 h 288"/>
                <a:gd name="T38" fmla="*/ 123 w 269"/>
                <a:gd name="T39" fmla="*/ 101 h 288"/>
                <a:gd name="T40" fmla="*/ 58 w 269"/>
                <a:gd name="T41" fmla="*/ 101 h 288"/>
                <a:gd name="T42" fmla="*/ 46 w 269"/>
                <a:gd name="T43" fmla="*/ 95 h 288"/>
                <a:gd name="T44" fmla="*/ 32 w 269"/>
                <a:gd name="T45" fmla="*/ 109 h 288"/>
                <a:gd name="T46" fmla="*/ 46 w 269"/>
                <a:gd name="T47" fmla="*/ 123 h 288"/>
                <a:gd name="T48" fmla="*/ 57 w 269"/>
                <a:gd name="T49" fmla="*/ 117 h 288"/>
                <a:gd name="T50" fmla="*/ 76 w 269"/>
                <a:gd name="T51" fmla="*/ 121 h 288"/>
                <a:gd name="T52" fmla="*/ 122 w 269"/>
                <a:gd name="T53" fmla="*/ 121 h 288"/>
                <a:gd name="T54" fmla="*/ 120 w 269"/>
                <a:gd name="T55" fmla="*/ 187 h 288"/>
                <a:gd name="T56" fmla="*/ 109 w 269"/>
                <a:gd name="T57" fmla="*/ 239 h 288"/>
                <a:gd name="T58" fmla="*/ 59 w 269"/>
                <a:gd name="T59" fmla="*/ 227 h 288"/>
                <a:gd name="T60" fmla="*/ 34 w 269"/>
                <a:gd name="T61" fmla="*/ 212 h 288"/>
                <a:gd name="T62" fmla="*/ 35 w 269"/>
                <a:gd name="T63" fmla="*/ 209 h 288"/>
                <a:gd name="T64" fmla="*/ 17 w 269"/>
                <a:gd name="T65" fmla="*/ 192 h 288"/>
                <a:gd name="T66" fmla="*/ 0 w 269"/>
                <a:gd name="T67" fmla="*/ 209 h 288"/>
                <a:gd name="T68" fmla="*/ 17 w 269"/>
                <a:gd name="T69" fmla="*/ 227 h 288"/>
                <a:gd name="T70" fmla="*/ 21 w 269"/>
                <a:gd name="T71" fmla="*/ 226 h 288"/>
                <a:gd name="T72" fmla="*/ 48 w 269"/>
                <a:gd name="T73" fmla="*/ 247 h 288"/>
                <a:gd name="T74" fmla="*/ 102 w 269"/>
                <a:gd name="T75" fmla="*/ 273 h 288"/>
                <a:gd name="T76" fmla="*/ 135 w 269"/>
                <a:gd name="T77" fmla="*/ 288 h 288"/>
                <a:gd name="T78" fmla="*/ 166 w 269"/>
                <a:gd name="T79" fmla="*/ 273 h 288"/>
                <a:gd name="T80" fmla="*/ 220 w 269"/>
                <a:gd name="T81" fmla="*/ 247 h 288"/>
                <a:gd name="T82" fmla="*/ 247 w 269"/>
                <a:gd name="T83" fmla="*/ 226 h 288"/>
                <a:gd name="T84" fmla="*/ 251 w 269"/>
                <a:gd name="T85" fmla="*/ 227 h 288"/>
                <a:gd name="T86" fmla="*/ 269 w 269"/>
                <a:gd name="T87" fmla="*/ 209 h 288"/>
                <a:gd name="T88" fmla="*/ 251 w 269"/>
                <a:gd name="T89" fmla="*/ 192 h 288"/>
                <a:gd name="T90" fmla="*/ 115 w 269"/>
                <a:gd name="T91" fmla="*/ 35 h 288"/>
                <a:gd name="T92" fmla="*/ 134 w 269"/>
                <a:gd name="T93" fmla="*/ 16 h 288"/>
                <a:gd name="T94" fmla="*/ 152 w 269"/>
                <a:gd name="T95" fmla="*/ 35 h 288"/>
                <a:gd name="T96" fmla="*/ 134 w 269"/>
                <a:gd name="T97" fmla="*/ 53 h 288"/>
                <a:gd name="T98" fmla="*/ 115 w 269"/>
                <a:gd name="T99" fmla="*/ 3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15" name="矩形 14">
            <a:extLst>
              <a:ext uri="{FF2B5EF4-FFF2-40B4-BE49-F238E27FC236}">
                <a16:creationId xmlns:a16="http://schemas.microsoft.com/office/drawing/2014/main" id="{58CA76FF-DE59-4404-AC17-E9A5ED31B968}"/>
              </a:ext>
            </a:extLst>
          </p:cNvPr>
          <p:cNvSpPr/>
          <p:nvPr/>
        </p:nvSpPr>
        <p:spPr>
          <a:xfrm>
            <a:off x="4714875" y="5073650"/>
            <a:ext cx="1722438" cy="253916"/>
          </a:xfrm>
          <a:prstGeom prst="rect">
            <a:avLst/>
          </a:prstGeom>
        </p:spPr>
        <p:txBody>
          <a:bodyPr>
            <a:spAutoFit/>
          </a:bodyPr>
          <a:lstStyle/>
          <a:p>
            <a:pPr algn="just" eaLnBrk="1" fontAlgn="auto" hangingPunct="1">
              <a:spcBef>
                <a:spcPts val="0"/>
              </a:spcBef>
              <a:spcAft>
                <a:spcPts val="0"/>
              </a:spcAft>
              <a:defRPr/>
            </a:pPr>
            <a:r>
              <a:rPr lang="zh-CN" altLang="en-US" sz="1050" dirty="0">
                <a:solidFill>
                  <a:prstClr val="white"/>
                </a:solidFill>
                <a:latin typeface="微软雅黑" panose="020B0503020204020204" pitchFamily="34" charset="-122"/>
                <a:ea typeface="微软雅黑" panose="020B0503020204020204" pitchFamily="34" charset="-122"/>
              </a:rPr>
              <a:t>Click here to edit content.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28">
            <a:extLst>
              <a:ext uri="{FF2B5EF4-FFF2-40B4-BE49-F238E27FC236}">
                <a16:creationId xmlns:a16="http://schemas.microsoft.com/office/drawing/2014/main" id="{A1B49A6D-39D0-4A87-93CE-87E0FA45C827}"/>
              </a:ext>
            </a:extLst>
          </p:cNvPr>
          <p:cNvGrpSpPr>
            <a:grpSpLocks/>
          </p:cNvGrpSpPr>
          <p:nvPr/>
        </p:nvGrpSpPr>
        <p:grpSpPr bwMode="auto">
          <a:xfrm>
            <a:off x="7216775" y="2998788"/>
            <a:ext cx="542925" cy="542925"/>
            <a:chOff x="9448800" y="2674938"/>
            <a:chExt cx="723900" cy="723900"/>
          </a:xfrm>
        </p:grpSpPr>
        <p:sp>
          <p:nvSpPr>
            <p:cNvPr id="30" name="Freeform 451">
              <a:extLst>
                <a:ext uri="{FF2B5EF4-FFF2-40B4-BE49-F238E27FC236}">
                  <a16:creationId xmlns:a16="http://schemas.microsoft.com/office/drawing/2014/main" id="{DA0E2DEC-D4A0-4570-A3C2-1EAAB13A997A}"/>
                </a:ext>
              </a:extLst>
            </p:cNvPr>
            <p:cNvSpPr>
              <a:spLocks/>
            </p:cNvSpPr>
            <p:nvPr/>
          </p:nvSpPr>
          <p:spPr bwMode="auto">
            <a:xfrm>
              <a:off x="9448800" y="2674938"/>
              <a:ext cx="723900" cy="723900"/>
            </a:xfrm>
            <a:custGeom>
              <a:avLst/>
              <a:gdLst>
                <a:gd name="T0" fmla="*/ 1632 w 1632"/>
                <a:gd name="T1" fmla="*/ 1518 h 1632"/>
                <a:gd name="T2" fmla="*/ 1519 w 1632"/>
                <a:gd name="T3" fmla="*/ 1632 h 1632"/>
                <a:gd name="T4" fmla="*/ 114 w 1632"/>
                <a:gd name="T5" fmla="*/ 1632 h 1632"/>
                <a:gd name="T6" fmla="*/ 0 w 1632"/>
                <a:gd name="T7" fmla="*/ 1518 h 1632"/>
                <a:gd name="T8" fmla="*/ 0 w 1632"/>
                <a:gd name="T9" fmla="*/ 114 h 1632"/>
                <a:gd name="T10" fmla="*/ 114 w 1632"/>
                <a:gd name="T11" fmla="*/ 0 h 1632"/>
                <a:gd name="T12" fmla="*/ 1519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9"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9" y="0"/>
                    <a:pt x="1519" y="0"/>
                    <a:pt x="1519" y="0"/>
                  </a:cubicBezTo>
                  <a:cubicBezTo>
                    <a:pt x="1581" y="0"/>
                    <a:pt x="1632" y="51"/>
                    <a:pt x="1632" y="114"/>
                  </a:cubicBezTo>
                  <a:lnTo>
                    <a:pt x="1632" y="1518"/>
                  </a:ln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 name="Freeform 452">
              <a:extLst>
                <a:ext uri="{FF2B5EF4-FFF2-40B4-BE49-F238E27FC236}">
                  <a16:creationId xmlns:a16="http://schemas.microsoft.com/office/drawing/2014/main" id="{F97D14AE-B8BF-4299-ADC3-9CCD4C97E791}"/>
                </a:ext>
              </a:extLst>
            </p:cNvPr>
            <p:cNvSpPr>
              <a:spLocks/>
            </p:cNvSpPr>
            <p:nvPr/>
          </p:nvSpPr>
          <p:spPr bwMode="auto">
            <a:xfrm>
              <a:off x="9694333" y="2852738"/>
              <a:ext cx="232833" cy="444500"/>
            </a:xfrm>
            <a:custGeom>
              <a:avLst/>
              <a:gdLst>
                <a:gd name="T0" fmla="*/ 262 w 523"/>
                <a:gd name="T1" fmla="*/ 0 h 1000"/>
                <a:gd name="T2" fmla="*/ 125 w 523"/>
                <a:gd name="T3" fmla="*/ 75 h 1000"/>
                <a:gd name="T4" fmla="*/ 102 w 523"/>
                <a:gd name="T5" fmla="*/ 325 h 1000"/>
                <a:gd name="T6" fmla="*/ 70 w 523"/>
                <a:gd name="T7" fmla="*/ 339 h 1000"/>
                <a:gd name="T8" fmla="*/ 43 w 523"/>
                <a:gd name="T9" fmla="*/ 297 h 1000"/>
                <a:gd name="T10" fmla="*/ 19 w 523"/>
                <a:gd name="T11" fmla="*/ 288 h 1000"/>
                <a:gd name="T12" fmla="*/ 0 w 523"/>
                <a:gd name="T13" fmla="*/ 339 h 1000"/>
                <a:gd name="T14" fmla="*/ 0 w 523"/>
                <a:gd name="T15" fmla="*/ 480 h 1000"/>
                <a:gd name="T16" fmla="*/ 26 w 523"/>
                <a:gd name="T17" fmla="*/ 576 h 1000"/>
                <a:gd name="T18" fmla="*/ 90 w 523"/>
                <a:gd name="T19" fmla="*/ 655 h 1000"/>
                <a:gd name="T20" fmla="*/ 204 w 523"/>
                <a:gd name="T21" fmla="*/ 714 h 1000"/>
                <a:gd name="T22" fmla="*/ 253 w 523"/>
                <a:gd name="T23" fmla="*/ 728 h 1000"/>
                <a:gd name="T24" fmla="*/ 251 w 523"/>
                <a:gd name="T25" fmla="*/ 845 h 1000"/>
                <a:gd name="T26" fmla="*/ 245 w 523"/>
                <a:gd name="T27" fmla="*/ 942 h 1000"/>
                <a:gd name="T28" fmla="*/ 123 w 523"/>
                <a:gd name="T29" fmla="*/ 942 h 1000"/>
                <a:gd name="T30" fmla="*/ 60 w 523"/>
                <a:gd name="T31" fmla="*/ 949 h 1000"/>
                <a:gd name="T32" fmla="*/ 51 w 523"/>
                <a:gd name="T33" fmla="*/ 979 h 1000"/>
                <a:gd name="T34" fmla="*/ 140 w 523"/>
                <a:gd name="T35" fmla="*/ 1000 h 1000"/>
                <a:gd name="T36" fmla="*/ 471 w 523"/>
                <a:gd name="T37" fmla="*/ 1000 h 1000"/>
                <a:gd name="T38" fmla="*/ 477 w 523"/>
                <a:gd name="T39" fmla="*/ 965 h 1000"/>
                <a:gd name="T40" fmla="*/ 440 w 523"/>
                <a:gd name="T41" fmla="*/ 939 h 1000"/>
                <a:gd name="T42" fmla="*/ 348 w 523"/>
                <a:gd name="T43" fmla="*/ 943 h 1000"/>
                <a:gd name="T44" fmla="*/ 314 w 523"/>
                <a:gd name="T45" fmla="*/ 943 h 1000"/>
                <a:gd name="T46" fmla="*/ 300 w 523"/>
                <a:gd name="T47" fmla="*/ 881 h 1000"/>
                <a:gd name="T48" fmla="*/ 299 w 523"/>
                <a:gd name="T49" fmla="*/ 777 h 1000"/>
                <a:gd name="T50" fmla="*/ 298 w 523"/>
                <a:gd name="T51" fmla="*/ 721 h 1000"/>
                <a:gd name="T52" fmla="*/ 408 w 523"/>
                <a:gd name="T53" fmla="*/ 680 h 1000"/>
                <a:gd name="T54" fmla="*/ 495 w 523"/>
                <a:gd name="T55" fmla="*/ 581 h 1000"/>
                <a:gd name="T56" fmla="*/ 516 w 523"/>
                <a:gd name="T57" fmla="*/ 513 h 1000"/>
                <a:gd name="T58" fmla="*/ 523 w 523"/>
                <a:gd name="T59" fmla="*/ 306 h 1000"/>
                <a:gd name="T60" fmla="*/ 499 w 523"/>
                <a:gd name="T61" fmla="*/ 289 h 1000"/>
                <a:gd name="T62" fmla="*/ 476 w 523"/>
                <a:gd name="T63" fmla="*/ 307 h 1000"/>
                <a:gd name="T64" fmla="*/ 464 w 523"/>
                <a:gd name="T65" fmla="*/ 333 h 1000"/>
                <a:gd name="T66" fmla="*/ 424 w 523"/>
                <a:gd name="T67" fmla="*/ 332 h 1000"/>
                <a:gd name="T68" fmla="*/ 416 w 523"/>
                <a:gd name="T69" fmla="*/ 124 h 1000"/>
                <a:gd name="T70" fmla="*/ 373 w 523"/>
                <a:gd name="T71" fmla="*/ 40 h 1000"/>
                <a:gd name="T72" fmla="*/ 297 w 523"/>
                <a:gd name="T73" fmla="*/ 0 h 1000"/>
                <a:gd name="T74" fmla="*/ 262 w 523"/>
                <a:gd name="T75" fmla="*/ 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1000">
                  <a:moveTo>
                    <a:pt x="262" y="0"/>
                  </a:moveTo>
                  <a:cubicBezTo>
                    <a:pt x="262" y="0"/>
                    <a:pt x="143" y="19"/>
                    <a:pt x="125" y="75"/>
                  </a:cubicBezTo>
                  <a:cubicBezTo>
                    <a:pt x="107" y="130"/>
                    <a:pt x="102" y="325"/>
                    <a:pt x="102" y="325"/>
                  </a:cubicBezTo>
                  <a:cubicBezTo>
                    <a:pt x="70" y="339"/>
                    <a:pt x="70" y="339"/>
                    <a:pt x="70" y="339"/>
                  </a:cubicBezTo>
                  <a:cubicBezTo>
                    <a:pt x="43" y="297"/>
                    <a:pt x="43" y="297"/>
                    <a:pt x="43" y="297"/>
                  </a:cubicBezTo>
                  <a:cubicBezTo>
                    <a:pt x="19" y="288"/>
                    <a:pt x="19" y="288"/>
                    <a:pt x="19" y="288"/>
                  </a:cubicBezTo>
                  <a:cubicBezTo>
                    <a:pt x="0" y="339"/>
                    <a:pt x="0" y="339"/>
                    <a:pt x="0" y="339"/>
                  </a:cubicBezTo>
                  <a:cubicBezTo>
                    <a:pt x="0" y="480"/>
                    <a:pt x="0" y="480"/>
                    <a:pt x="0" y="480"/>
                  </a:cubicBezTo>
                  <a:cubicBezTo>
                    <a:pt x="26" y="576"/>
                    <a:pt x="26" y="576"/>
                    <a:pt x="26" y="576"/>
                  </a:cubicBezTo>
                  <a:cubicBezTo>
                    <a:pt x="90" y="655"/>
                    <a:pt x="90" y="655"/>
                    <a:pt x="90" y="655"/>
                  </a:cubicBezTo>
                  <a:cubicBezTo>
                    <a:pt x="204" y="714"/>
                    <a:pt x="204" y="714"/>
                    <a:pt x="204" y="714"/>
                  </a:cubicBezTo>
                  <a:cubicBezTo>
                    <a:pt x="253" y="728"/>
                    <a:pt x="253" y="728"/>
                    <a:pt x="253" y="728"/>
                  </a:cubicBezTo>
                  <a:cubicBezTo>
                    <a:pt x="251" y="845"/>
                    <a:pt x="251" y="845"/>
                    <a:pt x="251" y="845"/>
                  </a:cubicBezTo>
                  <a:cubicBezTo>
                    <a:pt x="245" y="942"/>
                    <a:pt x="245" y="942"/>
                    <a:pt x="245" y="942"/>
                  </a:cubicBezTo>
                  <a:cubicBezTo>
                    <a:pt x="123" y="942"/>
                    <a:pt x="123" y="942"/>
                    <a:pt x="123" y="942"/>
                  </a:cubicBezTo>
                  <a:cubicBezTo>
                    <a:pt x="60" y="949"/>
                    <a:pt x="60" y="949"/>
                    <a:pt x="60" y="949"/>
                  </a:cubicBezTo>
                  <a:cubicBezTo>
                    <a:pt x="51" y="979"/>
                    <a:pt x="51" y="979"/>
                    <a:pt x="51" y="979"/>
                  </a:cubicBezTo>
                  <a:cubicBezTo>
                    <a:pt x="140" y="1000"/>
                    <a:pt x="140" y="1000"/>
                    <a:pt x="140" y="1000"/>
                  </a:cubicBezTo>
                  <a:cubicBezTo>
                    <a:pt x="471" y="1000"/>
                    <a:pt x="471" y="1000"/>
                    <a:pt x="471" y="1000"/>
                  </a:cubicBezTo>
                  <a:cubicBezTo>
                    <a:pt x="477" y="965"/>
                    <a:pt x="477" y="965"/>
                    <a:pt x="477" y="965"/>
                  </a:cubicBezTo>
                  <a:cubicBezTo>
                    <a:pt x="440" y="939"/>
                    <a:pt x="440" y="939"/>
                    <a:pt x="440" y="939"/>
                  </a:cubicBezTo>
                  <a:cubicBezTo>
                    <a:pt x="348" y="943"/>
                    <a:pt x="348" y="943"/>
                    <a:pt x="348" y="943"/>
                  </a:cubicBezTo>
                  <a:cubicBezTo>
                    <a:pt x="314" y="943"/>
                    <a:pt x="314" y="943"/>
                    <a:pt x="314" y="943"/>
                  </a:cubicBezTo>
                  <a:cubicBezTo>
                    <a:pt x="300" y="881"/>
                    <a:pt x="300" y="881"/>
                    <a:pt x="300" y="881"/>
                  </a:cubicBezTo>
                  <a:cubicBezTo>
                    <a:pt x="299" y="777"/>
                    <a:pt x="299" y="777"/>
                    <a:pt x="299" y="777"/>
                  </a:cubicBezTo>
                  <a:cubicBezTo>
                    <a:pt x="298" y="721"/>
                    <a:pt x="298" y="721"/>
                    <a:pt x="298" y="721"/>
                  </a:cubicBezTo>
                  <a:cubicBezTo>
                    <a:pt x="408" y="680"/>
                    <a:pt x="408" y="680"/>
                    <a:pt x="408" y="680"/>
                  </a:cubicBezTo>
                  <a:cubicBezTo>
                    <a:pt x="495" y="581"/>
                    <a:pt x="495" y="581"/>
                    <a:pt x="495" y="581"/>
                  </a:cubicBezTo>
                  <a:cubicBezTo>
                    <a:pt x="516" y="513"/>
                    <a:pt x="516" y="513"/>
                    <a:pt x="516" y="513"/>
                  </a:cubicBezTo>
                  <a:cubicBezTo>
                    <a:pt x="523" y="306"/>
                    <a:pt x="523" y="306"/>
                    <a:pt x="523" y="306"/>
                  </a:cubicBezTo>
                  <a:cubicBezTo>
                    <a:pt x="499" y="289"/>
                    <a:pt x="499" y="289"/>
                    <a:pt x="499" y="289"/>
                  </a:cubicBezTo>
                  <a:cubicBezTo>
                    <a:pt x="476" y="307"/>
                    <a:pt x="476" y="307"/>
                    <a:pt x="476" y="307"/>
                  </a:cubicBezTo>
                  <a:cubicBezTo>
                    <a:pt x="464" y="333"/>
                    <a:pt x="464" y="333"/>
                    <a:pt x="464" y="333"/>
                  </a:cubicBezTo>
                  <a:cubicBezTo>
                    <a:pt x="424" y="332"/>
                    <a:pt x="424" y="332"/>
                    <a:pt x="424" y="332"/>
                  </a:cubicBezTo>
                  <a:cubicBezTo>
                    <a:pt x="416" y="124"/>
                    <a:pt x="416" y="124"/>
                    <a:pt x="416" y="124"/>
                  </a:cubicBezTo>
                  <a:cubicBezTo>
                    <a:pt x="373" y="40"/>
                    <a:pt x="373" y="40"/>
                    <a:pt x="373" y="40"/>
                  </a:cubicBezTo>
                  <a:cubicBezTo>
                    <a:pt x="297" y="0"/>
                    <a:pt x="297" y="0"/>
                    <a:pt x="297" y="0"/>
                  </a:cubicBezTo>
                  <a:lnTo>
                    <a:pt x="262" y="0"/>
                  </a:lnTo>
                  <a:close/>
                </a:path>
              </a:pathLst>
            </a:custGeom>
            <a:solidFill>
              <a:srgbClr val="C9C8D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 name="Freeform 453">
              <a:extLst>
                <a:ext uri="{FF2B5EF4-FFF2-40B4-BE49-F238E27FC236}">
                  <a16:creationId xmlns:a16="http://schemas.microsoft.com/office/drawing/2014/main" id="{893E02F7-47FC-41C9-87F9-42B3ABD51AC2}"/>
                </a:ext>
              </a:extLst>
            </p:cNvPr>
            <p:cNvSpPr>
              <a:spLocks noEditPoints="1"/>
            </p:cNvSpPr>
            <p:nvPr/>
          </p:nvSpPr>
          <p:spPr bwMode="auto">
            <a:xfrm>
              <a:off x="9690100" y="2846387"/>
              <a:ext cx="243417" cy="455084"/>
            </a:xfrm>
            <a:custGeom>
              <a:avLst/>
              <a:gdLst>
                <a:gd name="T0" fmla="*/ 274 w 549"/>
                <a:gd name="T1" fmla="*/ 642 h 1022"/>
                <a:gd name="T2" fmla="*/ 462 w 549"/>
                <a:gd name="T3" fmla="*/ 366 h 1022"/>
                <a:gd name="T4" fmla="*/ 274 w 549"/>
                <a:gd name="T5" fmla="*/ 669 h 1022"/>
                <a:gd name="T6" fmla="*/ 87 w 549"/>
                <a:gd name="T7" fmla="*/ 366 h 1022"/>
                <a:gd name="T8" fmla="*/ 154 w 549"/>
                <a:gd name="T9" fmla="*/ 374 h 1022"/>
                <a:gd name="T10" fmla="*/ 227 w 549"/>
                <a:gd name="T11" fmla="*/ 324 h 1022"/>
                <a:gd name="T12" fmla="*/ 154 w 549"/>
                <a:gd name="T13" fmla="*/ 299 h 1022"/>
                <a:gd name="T14" fmla="*/ 227 w 549"/>
                <a:gd name="T15" fmla="*/ 274 h 1022"/>
                <a:gd name="T16" fmla="*/ 154 w 549"/>
                <a:gd name="T17" fmla="*/ 249 h 1022"/>
                <a:gd name="T18" fmla="*/ 227 w 549"/>
                <a:gd name="T19" fmla="*/ 199 h 1022"/>
                <a:gd name="T20" fmla="*/ 143 w 549"/>
                <a:gd name="T21" fmla="*/ 174 h 1022"/>
                <a:gd name="T22" fmla="*/ 200 w 549"/>
                <a:gd name="T23" fmla="*/ 76 h 1022"/>
                <a:gd name="T24" fmla="*/ 225 w 549"/>
                <a:gd name="T25" fmla="*/ 107 h 1022"/>
                <a:gd name="T26" fmla="*/ 236 w 549"/>
                <a:gd name="T27" fmla="*/ 31 h 1022"/>
                <a:gd name="T28" fmla="*/ 275 w 549"/>
                <a:gd name="T29" fmla="*/ 120 h 1022"/>
                <a:gd name="T30" fmla="*/ 311 w 549"/>
                <a:gd name="T31" fmla="*/ 31 h 1022"/>
                <a:gd name="T32" fmla="*/ 337 w 549"/>
                <a:gd name="T33" fmla="*/ 120 h 1022"/>
                <a:gd name="T34" fmla="*/ 364 w 549"/>
                <a:gd name="T35" fmla="*/ 66 h 1022"/>
                <a:gd name="T36" fmla="*/ 322 w 549"/>
                <a:gd name="T37" fmla="*/ 174 h 1022"/>
                <a:gd name="T38" fmla="*/ 395 w 549"/>
                <a:gd name="T39" fmla="*/ 199 h 1022"/>
                <a:gd name="T40" fmla="*/ 322 w 549"/>
                <a:gd name="T41" fmla="*/ 249 h 1022"/>
                <a:gd name="T42" fmla="*/ 395 w 549"/>
                <a:gd name="T43" fmla="*/ 274 h 1022"/>
                <a:gd name="T44" fmla="*/ 322 w 549"/>
                <a:gd name="T45" fmla="*/ 299 h 1022"/>
                <a:gd name="T46" fmla="*/ 395 w 549"/>
                <a:gd name="T47" fmla="*/ 324 h 1022"/>
                <a:gd name="T48" fmla="*/ 322 w 549"/>
                <a:gd name="T49" fmla="*/ 374 h 1022"/>
                <a:gd name="T50" fmla="*/ 395 w 549"/>
                <a:gd name="T51" fmla="*/ 399 h 1022"/>
                <a:gd name="T52" fmla="*/ 322 w 549"/>
                <a:gd name="T53" fmla="*/ 449 h 1022"/>
                <a:gd name="T54" fmla="*/ 406 w 549"/>
                <a:gd name="T55" fmla="*/ 474 h 1022"/>
                <a:gd name="T56" fmla="*/ 349 w 549"/>
                <a:gd name="T57" fmla="*/ 566 h 1022"/>
                <a:gd name="T58" fmla="*/ 324 w 549"/>
                <a:gd name="T59" fmla="*/ 534 h 1022"/>
                <a:gd name="T60" fmla="*/ 314 w 549"/>
                <a:gd name="T61" fmla="*/ 611 h 1022"/>
                <a:gd name="T62" fmla="*/ 275 w 549"/>
                <a:gd name="T63" fmla="*/ 521 h 1022"/>
                <a:gd name="T64" fmla="*/ 247 w 549"/>
                <a:gd name="T65" fmla="*/ 604 h 1022"/>
                <a:gd name="T66" fmla="*/ 225 w 549"/>
                <a:gd name="T67" fmla="*/ 534 h 1022"/>
                <a:gd name="T68" fmla="*/ 200 w 549"/>
                <a:gd name="T69" fmla="*/ 566 h 1022"/>
                <a:gd name="T70" fmla="*/ 143 w 549"/>
                <a:gd name="T71" fmla="*/ 474 h 1022"/>
                <a:gd name="T72" fmla="*/ 228 w 549"/>
                <a:gd name="T73" fmla="*/ 449 h 1022"/>
                <a:gd name="T74" fmla="*/ 154 w 549"/>
                <a:gd name="T75" fmla="*/ 399 h 1022"/>
                <a:gd name="T76" fmla="*/ 227 w 549"/>
                <a:gd name="T77" fmla="*/ 374 h 1022"/>
                <a:gd name="T78" fmla="*/ 511 w 549"/>
                <a:gd name="T79" fmla="*/ 315 h 1022"/>
                <a:gd name="T80" fmla="*/ 274 w 549"/>
                <a:gd name="T81" fmla="*/ 722 h 1022"/>
                <a:gd name="T82" fmla="*/ 38 w 549"/>
                <a:gd name="T83" fmla="*/ 315 h 1022"/>
                <a:gd name="T84" fmla="*/ 274 w 549"/>
                <a:gd name="T85" fmla="*/ 694 h 1022"/>
                <a:gd name="T86" fmla="*/ 274 w 549"/>
                <a:gd name="T87" fmla="*/ 759 h 1022"/>
                <a:gd name="T88" fmla="*/ 299 w 549"/>
                <a:gd name="T89" fmla="*/ 928 h 1022"/>
                <a:gd name="T90" fmla="*/ 463 w 549"/>
                <a:gd name="T91" fmla="*/ 973 h 1022"/>
                <a:gd name="T92" fmla="*/ 93 w 549"/>
                <a:gd name="T93" fmla="*/ 997 h 1022"/>
                <a:gd name="T94" fmla="*/ 463 w 549"/>
                <a:gd name="T95" fmla="*/ 973 h 1022"/>
                <a:gd name="T96" fmla="*/ 0 w 549"/>
                <a:gd name="T97" fmla="*/ 329 h 1022"/>
                <a:gd name="T98" fmla="*/ 250 w 549"/>
                <a:gd name="T99" fmla="*/ 753 h 1022"/>
                <a:gd name="T100" fmla="*/ 215 w 549"/>
                <a:gd name="T101" fmla="*/ 798 h 1022"/>
                <a:gd name="T102" fmla="*/ 216 w 549"/>
                <a:gd name="T103" fmla="*/ 948 h 1022"/>
                <a:gd name="T104" fmla="*/ 39 w 549"/>
                <a:gd name="T105" fmla="*/ 997 h 1022"/>
                <a:gd name="T106" fmla="*/ 22 w 549"/>
                <a:gd name="T107" fmla="*/ 1022 h 1022"/>
                <a:gd name="T108" fmla="*/ 533 w 549"/>
                <a:gd name="T109" fmla="*/ 1022 h 1022"/>
                <a:gd name="T110" fmla="*/ 516 w 549"/>
                <a:gd name="T111" fmla="*/ 997 h 1022"/>
                <a:gd name="T112" fmla="*/ 338 w 549"/>
                <a:gd name="T113" fmla="*/ 948 h 1022"/>
                <a:gd name="T114" fmla="*/ 338 w 549"/>
                <a:gd name="T115" fmla="*/ 798 h 1022"/>
                <a:gd name="T116" fmla="*/ 316 w 549"/>
                <a:gd name="T117" fmla="*/ 752 h 1022"/>
                <a:gd name="T118" fmla="*/ 549 w 549"/>
                <a:gd name="T119" fmla="*/ 329 h 1022"/>
                <a:gd name="T120" fmla="*/ 461 w 549"/>
                <a:gd name="T121" fmla="*/ 340 h 1022"/>
                <a:gd name="T122" fmla="*/ 275 w 549"/>
                <a:gd name="T123" fmla="*/ 0 h 1022"/>
                <a:gd name="T124" fmla="*/ 88 w 549"/>
                <a:gd name="T125" fmla="*/ 34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9" h="1022">
                  <a:moveTo>
                    <a:pt x="100" y="380"/>
                  </a:moveTo>
                  <a:cubicBezTo>
                    <a:pt x="100" y="475"/>
                    <a:pt x="100" y="475"/>
                    <a:pt x="100" y="475"/>
                  </a:cubicBezTo>
                  <a:cubicBezTo>
                    <a:pt x="100" y="567"/>
                    <a:pt x="183" y="642"/>
                    <a:pt x="274" y="642"/>
                  </a:cubicBezTo>
                  <a:cubicBezTo>
                    <a:pt x="366" y="642"/>
                    <a:pt x="449" y="567"/>
                    <a:pt x="449" y="475"/>
                  </a:cubicBezTo>
                  <a:cubicBezTo>
                    <a:pt x="449" y="380"/>
                    <a:pt x="449" y="380"/>
                    <a:pt x="449" y="380"/>
                  </a:cubicBezTo>
                  <a:cubicBezTo>
                    <a:pt x="449" y="372"/>
                    <a:pt x="454" y="366"/>
                    <a:pt x="462" y="366"/>
                  </a:cubicBezTo>
                  <a:cubicBezTo>
                    <a:pt x="469" y="366"/>
                    <a:pt x="474" y="372"/>
                    <a:pt x="474" y="380"/>
                  </a:cubicBezTo>
                  <a:cubicBezTo>
                    <a:pt x="474" y="475"/>
                    <a:pt x="474" y="475"/>
                    <a:pt x="474" y="475"/>
                  </a:cubicBezTo>
                  <a:cubicBezTo>
                    <a:pt x="474" y="582"/>
                    <a:pt x="381" y="669"/>
                    <a:pt x="274" y="669"/>
                  </a:cubicBezTo>
                  <a:cubicBezTo>
                    <a:pt x="168" y="669"/>
                    <a:pt x="75" y="582"/>
                    <a:pt x="75" y="475"/>
                  </a:cubicBezTo>
                  <a:cubicBezTo>
                    <a:pt x="75" y="380"/>
                    <a:pt x="75" y="380"/>
                    <a:pt x="75" y="380"/>
                  </a:cubicBezTo>
                  <a:cubicBezTo>
                    <a:pt x="75" y="372"/>
                    <a:pt x="80" y="366"/>
                    <a:pt x="87" y="366"/>
                  </a:cubicBezTo>
                  <a:cubicBezTo>
                    <a:pt x="95" y="366"/>
                    <a:pt x="100" y="372"/>
                    <a:pt x="100" y="380"/>
                  </a:cubicBezTo>
                  <a:close/>
                  <a:moveTo>
                    <a:pt x="227" y="374"/>
                  </a:moveTo>
                  <a:cubicBezTo>
                    <a:pt x="154" y="374"/>
                    <a:pt x="154" y="374"/>
                    <a:pt x="154" y="374"/>
                  </a:cubicBezTo>
                  <a:cubicBezTo>
                    <a:pt x="142" y="374"/>
                    <a:pt x="133" y="360"/>
                    <a:pt x="133" y="349"/>
                  </a:cubicBezTo>
                  <a:cubicBezTo>
                    <a:pt x="133" y="338"/>
                    <a:pt x="142" y="324"/>
                    <a:pt x="154" y="324"/>
                  </a:cubicBezTo>
                  <a:cubicBezTo>
                    <a:pt x="227" y="324"/>
                    <a:pt x="227" y="324"/>
                    <a:pt x="227" y="324"/>
                  </a:cubicBezTo>
                  <a:cubicBezTo>
                    <a:pt x="235" y="324"/>
                    <a:pt x="240" y="319"/>
                    <a:pt x="240" y="312"/>
                  </a:cubicBezTo>
                  <a:cubicBezTo>
                    <a:pt x="240" y="304"/>
                    <a:pt x="235" y="299"/>
                    <a:pt x="227" y="299"/>
                  </a:cubicBezTo>
                  <a:cubicBezTo>
                    <a:pt x="154" y="299"/>
                    <a:pt x="154" y="299"/>
                    <a:pt x="154" y="299"/>
                  </a:cubicBezTo>
                  <a:cubicBezTo>
                    <a:pt x="142" y="299"/>
                    <a:pt x="133" y="298"/>
                    <a:pt x="133" y="287"/>
                  </a:cubicBezTo>
                  <a:cubicBezTo>
                    <a:pt x="133" y="275"/>
                    <a:pt x="142" y="274"/>
                    <a:pt x="154" y="274"/>
                  </a:cubicBezTo>
                  <a:cubicBezTo>
                    <a:pt x="227" y="274"/>
                    <a:pt x="227" y="274"/>
                    <a:pt x="227" y="274"/>
                  </a:cubicBezTo>
                  <a:cubicBezTo>
                    <a:pt x="235" y="274"/>
                    <a:pt x="240" y="269"/>
                    <a:pt x="240" y="262"/>
                  </a:cubicBezTo>
                  <a:cubicBezTo>
                    <a:pt x="240" y="255"/>
                    <a:pt x="235" y="249"/>
                    <a:pt x="227" y="249"/>
                  </a:cubicBezTo>
                  <a:cubicBezTo>
                    <a:pt x="154" y="249"/>
                    <a:pt x="154" y="249"/>
                    <a:pt x="154" y="249"/>
                  </a:cubicBezTo>
                  <a:cubicBezTo>
                    <a:pt x="142" y="249"/>
                    <a:pt x="133" y="235"/>
                    <a:pt x="133" y="224"/>
                  </a:cubicBezTo>
                  <a:cubicBezTo>
                    <a:pt x="133" y="213"/>
                    <a:pt x="142" y="199"/>
                    <a:pt x="154" y="199"/>
                  </a:cubicBezTo>
                  <a:cubicBezTo>
                    <a:pt x="227" y="199"/>
                    <a:pt x="227" y="199"/>
                    <a:pt x="227" y="199"/>
                  </a:cubicBezTo>
                  <a:cubicBezTo>
                    <a:pt x="235" y="199"/>
                    <a:pt x="240" y="194"/>
                    <a:pt x="240" y="187"/>
                  </a:cubicBezTo>
                  <a:cubicBezTo>
                    <a:pt x="240" y="180"/>
                    <a:pt x="235" y="174"/>
                    <a:pt x="227" y="174"/>
                  </a:cubicBezTo>
                  <a:cubicBezTo>
                    <a:pt x="143" y="174"/>
                    <a:pt x="143" y="174"/>
                    <a:pt x="143" y="174"/>
                  </a:cubicBezTo>
                  <a:cubicBezTo>
                    <a:pt x="138" y="174"/>
                    <a:pt x="133" y="171"/>
                    <a:pt x="133" y="166"/>
                  </a:cubicBezTo>
                  <a:cubicBezTo>
                    <a:pt x="133" y="108"/>
                    <a:pt x="174" y="65"/>
                    <a:pt x="185" y="65"/>
                  </a:cubicBezTo>
                  <a:cubicBezTo>
                    <a:pt x="191" y="65"/>
                    <a:pt x="200" y="70"/>
                    <a:pt x="200" y="76"/>
                  </a:cubicBezTo>
                  <a:cubicBezTo>
                    <a:pt x="200" y="107"/>
                    <a:pt x="200" y="107"/>
                    <a:pt x="200" y="107"/>
                  </a:cubicBezTo>
                  <a:cubicBezTo>
                    <a:pt x="200" y="114"/>
                    <a:pt x="205" y="120"/>
                    <a:pt x="212" y="120"/>
                  </a:cubicBezTo>
                  <a:cubicBezTo>
                    <a:pt x="219" y="120"/>
                    <a:pt x="225" y="114"/>
                    <a:pt x="225" y="107"/>
                  </a:cubicBezTo>
                  <a:cubicBezTo>
                    <a:pt x="225" y="53"/>
                    <a:pt x="225" y="53"/>
                    <a:pt x="225" y="53"/>
                  </a:cubicBezTo>
                  <a:cubicBezTo>
                    <a:pt x="225" y="44"/>
                    <a:pt x="228" y="35"/>
                    <a:pt x="237" y="32"/>
                  </a:cubicBezTo>
                  <a:cubicBezTo>
                    <a:pt x="239" y="32"/>
                    <a:pt x="233" y="31"/>
                    <a:pt x="236" y="31"/>
                  </a:cubicBezTo>
                  <a:cubicBezTo>
                    <a:pt x="248" y="31"/>
                    <a:pt x="250" y="41"/>
                    <a:pt x="250" y="53"/>
                  </a:cubicBezTo>
                  <a:cubicBezTo>
                    <a:pt x="250" y="107"/>
                    <a:pt x="250" y="107"/>
                    <a:pt x="250" y="107"/>
                  </a:cubicBezTo>
                  <a:cubicBezTo>
                    <a:pt x="250" y="115"/>
                    <a:pt x="267" y="120"/>
                    <a:pt x="275" y="120"/>
                  </a:cubicBezTo>
                  <a:cubicBezTo>
                    <a:pt x="282" y="120"/>
                    <a:pt x="299" y="115"/>
                    <a:pt x="299" y="107"/>
                  </a:cubicBezTo>
                  <a:cubicBezTo>
                    <a:pt x="299" y="53"/>
                    <a:pt x="299" y="53"/>
                    <a:pt x="299" y="53"/>
                  </a:cubicBezTo>
                  <a:cubicBezTo>
                    <a:pt x="299" y="41"/>
                    <a:pt x="300" y="31"/>
                    <a:pt x="311" y="31"/>
                  </a:cubicBezTo>
                  <a:cubicBezTo>
                    <a:pt x="323" y="31"/>
                    <a:pt x="324" y="40"/>
                    <a:pt x="324" y="53"/>
                  </a:cubicBezTo>
                  <a:cubicBezTo>
                    <a:pt x="324" y="107"/>
                    <a:pt x="324" y="107"/>
                    <a:pt x="324" y="107"/>
                  </a:cubicBezTo>
                  <a:cubicBezTo>
                    <a:pt x="324" y="114"/>
                    <a:pt x="330" y="120"/>
                    <a:pt x="337" y="120"/>
                  </a:cubicBezTo>
                  <a:cubicBezTo>
                    <a:pt x="344" y="120"/>
                    <a:pt x="349" y="114"/>
                    <a:pt x="349" y="107"/>
                  </a:cubicBezTo>
                  <a:cubicBezTo>
                    <a:pt x="349" y="77"/>
                    <a:pt x="349" y="77"/>
                    <a:pt x="349" y="77"/>
                  </a:cubicBezTo>
                  <a:cubicBezTo>
                    <a:pt x="349" y="71"/>
                    <a:pt x="358" y="66"/>
                    <a:pt x="364" y="66"/>
                  </a:cubicBezTo>
                  <a:cubicBezTo>
                    <a:pt x="375" y="66"/>
                    <a:pt x="414" y="109"/>
                    <a:pt x="414" y="166"/>
                  </a:cubicBezTo>
                  <a:cubicBezTo>
                    <a:pt x="414" y="171"/>
                    <a:pt x="411" y="174"/>
                    <a:pt x="406" y="174"/>
                  </a:cubicBezTo>
                  <a:cubicBezTo>
                    <a:pt x="322" y="174"/>
                    <a:pt x="322" y="174"/>
                    <a:pt x="322" y="174"/>
                  </a:cubicBezTo>
                  <a:cubicBezTo>
                    <a:pt x="315" y="174"/>
                    <a:pt x="309" y="180"/>
                    <a:pt x="309" y="187"/>
                  </a:cubicBezTo>
                  <a:cubicBezTo>
                    <a:pt x="309" y="194"/>
                    <a:pt x="315" y="199"/>
                    <a:pt x="322" y="199"/>
                  </a:cubicBezTo>
                  <a:cubicBezTo>
                    <a:pt x="395" y="199"/>
                    <a:pt x="395" y="199"/>
                    <a:pt x="395" y="199"/>
                  </a:cubicBezTo>
                  <a:cubicBezTo>
                    <a:pt x="407" y="199"/>
                    <a:pt x="416" y="213"/>
                    <a:pt x="416" y="224"/>
                  </a:cubicBezTo>
                  <a:cubicBezTo>
                    <a:pt x="416" y="235"/>
                    <a:pt x="407" y="249"/>
                    <a:pt x="395" y="249"/>
                  </a:cubicBezTo>
                  <a:cubicBezTo>
                    <a:pt x="322" y="249"/>
                    <a:pt x="322" y="249"/>
                    <a:pt x="322" y="249"/>
                  </a:cubicBezTo>
                  <a:cubicBezTo>
                    <a:pt x="315" y="249"/>
                    <a:pt x="309" y="255"/>
                    <a:pt x="309" y="262"/>
                  </a:cubicBezTo>
                  <a:cubicBezTo>
                    <a:pt x="309" y="269"/>
                    <a:pt x="315" y="274"/>
                    <a:pt x="322" y="274"/>
                  </a:cubicBezTo>
                  <a:cubicBezTo>
                    <a:pt x="395" y="274"/>
                    <a:pt x="395" y="274"/>
                    <a:pt x="395" y="274"/>
                  </a:cubicBezTo>
                  <a:cubicBezTo>
                    <a:pt x="407" y="274"/>
                    <a:pt x="416" y="275"/>
                    <a:pt x="416" y="287"/>
                  </a:cubicBezTo>
                  <a:cubicBezTo>
                    <a:pt x="416" y="298"/>
                    <a:pt x="407" y="299"/>
                    <a:pt x="395" y="299"/>
                  </a:cubicBezTo>
                  <a:cubicBezTo>
                    <a:pt x="322" y="299"/>
                    <a:pt x="322" y="299"/>
                    <a:pt x="322" y="299"/>
                  </a:cubicBezTo>
                  <a:cubicBezTo>
                    <a:pt x="315" y="299"/>
                    <a:pt x="309" y="304"/>
                    <a:pt x="309" y="312"/>
                  </a:cubicBezTo>
                  <a:cubicBezTo>
                    <a:pt x="309" y="319"/>
                    <a:pt x="315" y="324"/>
                    <a:pt x="322" y="324"/>
                  </a:cubicBezTo>
                  <a:cubicBezTo>
                    <a:pt x="395" y="324"/>
                    <a:pt x="395" y="324"/>
                    <a:pt x="395" y="324"/>
                  </a:cubicBezTo>
                  <a:cubicBezTo>
                    <a:pt x="407" y="324"/>
                    <a:pt x="416" y="338"/>
                    <a:pt x="416" y="349"/>
                  </a:cubicBezTo>
                  <a:cubicBezTo>
                    <a:pt x="416" y="360"/>
                    <a:pt x="407" y="374"/>
                    <a:pt x="395" y="374"/>
                  </a:cubicBezTo>
                  <a:cubicBezTo>
                    <a:pt x="322" y="374"/>
                    <a:pt x="322" y="374"/>
                    <a:pt x="322" y="374"/>
                  </a:cubicBezTo>
                  <a:cubicBezTo>
                    <a:pt x="315" y="374"/>
                    <a:pt x="309" y="379"/>
                    <a:pt x="309" y="386"/>
                  </a:cubicBezTo>
                  <a:cubicBezTo>
                    <a:pt x="309" y="393"/>
                    <a:pt x="315" y="399"/>
                    <a:pt x="322" y="399"/>
                  </a:cubicBezTo>
                  <a:cubicBezTo>
                    <a:pt x="395" y="399"/>
                    <a:pt x="395" y="399"/>
                    <a:pt x="395" y="399"/>
                  </a:cubicBezTo>
                  <a:cubicBezTo>
                    <a:pt x="407" y="399"/>
                    <a:pt x="416" y="413"/>
                    <a:pt x="416" y="424"/>
                  </a:cubicBezTo>
                  <a:cubicBezTo>
                    <a:pt x="416" y="435"/>
                    <a:pt x="407" y="449"/>
                    <a:pt x="395" y="449"/>
                  </a:cubicBezTo>
                  <a:cubicBezTo>
                    <a:pt x="322" y="449"/>
                    <a:pt x="322" y="449"/>
                    <a:pt x="322" y="449"/>
                  </a:cubicBezTo>
                  <a:cubicBezTo>
                    <a:pt x="315" y="449"/>
                    <a:pt x="309" y="454"/>
                    <a:pt x="309" y="461"/>
                  </a:cubicBezTo>
                  <a:cubicBezTo>
                    <a:pt x="309" y="468"/>
                    <a:pt x="315" y="474"/>
                    <a:pt x="322" y="474"/>
                  </a:cubicBezTo>
                  <a:cubicBezTo>
                    <a:pt x="406" y="474"/>
                    <a:pt x="406" y="474"/>
                    <a:pt x="406" y="474"/>
                  </a:cubicBezTo>
                  <a:cubicBezTo>
                    <a:pt x="411" y="474"/>
                    <a:pt x="416" y="474"/>
                    <a:pt x="416" y="479"/>
                  </a:cubicBezTo>
                  <a:cubicBezTo>
                    <a:pt x="416" y="537"/>
                    <a:pt x="375" y="579"/>
                    <a:pt x="364" y="579"/>
                  </a:cubicBezTo>
                  <a:cubicBezTo>
                    <a:pt x="358" y="579"/>
                    <a:pt x="349" y="572"/>
                    <a:pt x="349" y="566"/>
                  </a:cubicBezTo>
                  <a:cubicBezTo>
                    <a:pt x="349" y="534"/>
                    <a:pt x="349" y="534"/>
                    <a:pt x="349" y="534"/>
                  </a:cubicBezTo>
                  <a:cubicBezTo>
                    <a:pt x="349" y="527"/>
                    <a:pt x="344" y="522"/>
                    <a:pt x="337" y="522"/>
                  </a:cubicBezTo>
                  <a:cubicBezTo>
                    <a:pt x="330" y="522"/>
                    <a:pt x="324" y="527"/>
                    <a:pt x="324" y="534"/>
                  </a:cubicBezTo>
                  <a:cubicBezTo>
                    <a:pt x="324" y="589"/>
                    <a:pt x="324" y="589"/>
                    <a:pt x="324" y="589"/>
                  </a:cubicBezTo>
                  <a:cubicBezTo>
                    <a:pt x="324" y="599"/>
                    <a:pt x="322" y="607"/>
                    <a:pt x="313" y="610"/>
                  </a:cubicBezTo>
                  <a:cubicBezTo>
                    <a:pt x="310" y="611"/>
                    <a:pt x="316" y="611"/>
                    <a:pt x="314" y="611"/>
                  </a:cubicBezTo>
                  <a:cubicBezTo>
                    <a:pt x="302" y="611"/>
                    <a:pt x="299" y="601"/>
                    <a:pt x="299" y="589"/>
                  </a:cubicBezTo>
                  <a:cubicBezTo>
                    <a:pt x="299" y="534"/>
                    <a:pt x="299" y="534"/>
                    <a:pt x="299" y="534"/>
                  </a:cubicBezTo>
                  <a:cubicBezTo>
                    <a:pt x="299" y="527"/>
                    <a:pt x="282" y="521"/>
                    <a:pt x="275" y="521"/>
                  </a:cubicBezTo>
                  <a:cubicBezTo>
                    <a:pt x="267" y="521"/>
                    <a:pt x="250" y="527"/>
                    <a:pt x="250" y="534"/>
                  </a:cubicBezTo>
                  <a:cubicBezTo>
                    <a:pt x="250" y="589"/>
                    <a:pt x="250" y="589"/>
                    <a:pt x="250" y="589"/>
                  </a:cubicBezTo>
                  <a:cubicBezTo>
                    <a:pt x="250" y="595"/>
                    <a:pt x="249" y="600"/>
                    <a:pt x="247" y="604"/>
                  </a:cubicBezTo>
                  <a:cubicBezTo>
                    <a:pt x="243" y="611"/>
                    <a:pt x="228" y="609"/>
                    <a:pt x="226" y="602"/>
                  </a:cubicBezTo>
                  <a:cubicBezTo>
                    <a:pt x="225" y="598"/>
                    <a:pt x="225" y="594"/>
                    <a:pt x="225" y="589"/>
                  </a:cubicBezTo>
                  <a:cubicBezTo>
                    <a:pt x="225" y="534"/>
                    <a:pt x="225" y="534"/>
                    <a:pt x="225" y="534"/>
                  </a:cubicBezTo>
                  <a:cubicBezTo>
                    <a:pt x="225" y="527"/>
                    <a:pt x="219" y="522"/>
                    <a:pt x="212" y="522"/>
                  </a:cubicBezTo>
                  <a:cubicBezTo>
                    <a:pt x="205" y="522"/>
                    <a:pt x="200" y="527"/>
                    <a:pt x="200" y="534"/>
                  </a:cubicBezTo>
                  <a:cubicBezTo>
                    <a:pt x="200" y="566"/>
                    <a:pt x="200" y="566"/>
                    <a:pt x="200" y="566"/>
                  </a:cubicBezTo>
                  <a:cubicBezTo>
                    <a:pt x="200" y="572"/>
                    <a:pt x="191" y="577"/>
                    <a:pt x="185" y="577"/>
                  </a:cubicBezTo>
                  <a:cubicBezTo>
                    <a:pt x="175" y="577"/>
                    <a:pt x="135" y="537"/>
                    <a:pt x="135" y="479"/>
                  </a:cubicBezTo>
                  <a:cubicBezTo>
                    <a:pt x="135" y="474"/>
                    <a:pt x="138" y="474"/>
                    <a:pt x="143" y="474"/>
                  </a:cubicBezTo>
                  <a:cubicBezTo>
                    <a:pt x="228" y="474"/>
                    <a:pt x="228" y="474"/>
                    <a:pt x="228" y="474"/>
                  </a:cubicBezTo>
                  <a:cubicBezTo>
                    <a:pt x="235" y="474"/>
                    <a:pt x="240" y="468"/>
                    <a:pt x="240" y="461"/>
                  </a:cubicBezTo>
                  <a:cubicBezTo>
                    <a:pt x="240" y="454"/>
                    <a:pt x="235" y="449"/>
                    <a:pt x="228" y="449"/>
                  </a:cubicBezTo>
                  <a:cubicBezTo>
                    <a:pt x="154" y="449"/>
                    <a:pt x="154" y="449"/>
                    <a:pt x="154" y="449"/>
                  </a:cubicBezTo>
                  <a:cubicBezTo>
                    <a:pt x="142" y="449"/>
                    <a:pt x="133" y="435"/>
                    <a:pt x="133" y="424"/>
                  </a:cubicBezTo>
                  <a:cubicBezTo>
                    <a:pt x="133" y="413"/>
                    <a:pt x="142" y="399"/>
                    <a:pt x="154" y="399"/>
                  </a:cubicBezTo>
                  <a:cubicBezTo>
                    <a:pt x="227" y="399"/>
                    <a:pt x="227" y="399"/>
                    <a:pt x="227" y="399"/>
                  </a:cubicBezTo>
                  <a:cubicBezTo>
                    <a:pt x="235" y="399"/>
                    <a:pt x="240" y="393"/>
                    <a:pt x="240" y="386"/>
                  </a:cubicBezTo>
                  <a:cubicBezTo>
                    <a:pt x="240" y="379"/>
                    <a:pt x="235" y="374"/>
                    <a:pt x="227" y="374"/>
                  </a:cubicBezTo>
                  <a:close/>
                  <a:moveTo>
                    <a:pt x="499" y="475"/>
                  </a:moveTo>
                  <a:cubicBezTo>
                    <a:pt x="499" y="329"/>
                    <a:pt x="499" y="329"/>
                    <a:pt x="499" y="329"/>
                  </a:cubicBezTo>
                  <a:cubicBezTo>
                    <a:pt x="499" y="321"/>
                    <a:pt x="504" y="315"/>
                    <a:pt x="511" y="315"/>
                  </a:cubicBezTo>
                  <a:cubicBezTo>
                    <a:pt x="519" y="315"/>
                    <a:pt x="524" y="321"/>
                    <a:pt x="524" y="329"/>
                  </a:cubicBezTo>
                  <a:cubicBezTo>
                    <a:pt x="524" y="475"/>
                    <a:pt x="524" y="475"/>
                    <a:pt x="524" y="475"/>
                  </a:cubicBezTo>
                  <a:cubicBezTo>
                    <a:pt x="524" y="611"/>
                    <a:pt x="410" y="722"/>
                    <a:pt x="274" y="722"/>
                  </a:cubicBezTo>
                  <a:cubicBezTo>
                    <a:pt x="138" y="722"/>
                    <a:pt x="25" y="611"/>
                    <a:pt x="25" y="475"/>
                  </a:cubicBezTo>
                  <a:cubicBezTo>
                    <a:pt x="25" y="329"/>
                    <a:pt x="25" y="329"/>
                    <a:pt x="25" y="329"/>
                  </a:cubicBezTo>
                  <a:cubicBezTo>
                    <a:pt x="25" y="321"/>
                    <a:pt x="30" y="315"/>
                    <a:pt x="38" y="315"/>
                  </a:cubicBezTo>
                  <a:cubicBezTo>
                    <a:pt x="45" y="315"/>
                    <a:pt x="50" y="321"/>
                    <a:pt x="50" y="329"/>
                  </a:cubicBezTo>
                  <a:cubicBezTo>
                    <a:pt x="50" y="475"/>
                    <a:pt x="50" y="475"/>
                    <a:pt x="50" y="475"/>
                  </a:cubicBezTo>
                  <a:cubicBezTo>
                    <a:pt x="50" y="596"/>
                    <a:pt x="153" y="694"/>
                    <a:pt x="274" y="694"/>
                  </a:cubicBezTo>
                  <a:cubicBezTo>
                    <a:pt x="395" y="694"/>
                    <a:pt x="499" y="596"/>
                    <a:pt x="499" y="475"/>
                  </a:cubicBezTo>
                  <a:close/>
                  <a:moveTo>
                    <a:pt x="274" y="928"/>
                  </a:moveTo>
                  <a:cubicBezTo>
                    <a:pt x="274" y="759"/>
                    <a:pt x="274" y="759"/>
                    <a:pt x="274" y="759"/>
                  </a:cubicBezTo>
                  <a:cubicBezTo>
                    <a:pt x="274" y="752"/>
                    <a:pt x="278" y="747"/>
                    <a:pt x="285" y="747"/>
                  </a:cubicBezTo>
                  <a:cubicBezTo>
                    <a:pt x="293" y="747"/>
                    <a:pt x="299" y="754"/>
                    <a:pt x="299" y="763"/>
                  </a:cubicBezTo>
                  <a:cubicBezTo>
                    <a:pt x="299" y="928"/>
                    <a:pt x="299" y="928"/>
                    <a:pt x="299" y="928"/>
                  </a:cubicBezTo>
                  <a:cubicBezTo>
                    <a:pt x="299" y="936"/>
                    <a:pt x="294" y="942"/>
                    <a:pt x="287" y="942"/>
                  </a:cubicBezTo>
                  <a:cubicBezTo>
                    <a:pt x="279" y="942"/>
                    <a:pt x="274" y="936"/>
                    <a:pt x="274" y="928"/>
                  </a:cubicBezTo>
                  <a:close/>
                  <a:moveTo>
                    <a:pt x="463" y="973"/>
                  </a:moveTo>
                  <a:cubicBezTo>
                    <a:pt x="470" y="973"/>
                    <a:pt x="476" y="978"/>
                    <a:pt x="476" y="985"/>
                  </a:cubicBezTo>
                  <a:cubicBezTo>
                    <a:pt x="476" y="993"/>
                    <a:pt x="470" y="997"/>
                    <a:pt x="463" y="997"/>
                  </a:cubicBezTo>
                  <a:cubicBezTo>
                    <a:pt x="93" y="997"/>
                    <a:pt x="93" y="997"/>
                    <a:pt x="93" y="997"/>
                  </a:cubicBezTo>
                  <a:cubicBezTo>
                    <a:pt x="85" y="997"/>
                    <a:pt x="79" y="993"/>
                    <a:pt x="79" y="985"/>
                  </a:cubicBezTo>
                  <a:cubicBezTo>
                    <a:pt x="79" y="978"/>
                    <a:pt x="85" y="973"/>
                    <a:pt x="92" y="973"/>
                  </a:cubicBezTo>
                  <a:lnTo>
                    <a:pt x="463" y="973"/>
                  </a:lnTo>
                  <a:close/>
                  <a:moveTo>
                    <a:pt x="81" y="329"/>
                  </a:moveTo>
                  <a:cubicBezTo>
                    <a:pt x="81" y="307"/>
                    <a:pt x="62" y="290"/>
                    <a:pt x="40" y="290"/>
                  </a:cubicBezTo>
                  <a:cubicBezTo>
                    <a:pt x="19" y="290"/>
                    <a:pt x="0" y="307"/>
                    <a:pt x="0" y="329"/>
                  </a:cubicBezTo>
                  <a:cubicBezTo>
                    <a:pt x="0" y="475"/>
                    <a:pt x="0" y="475"/>
                    <a:pt x="0" y="475"/>
                  </a:cubicBezTo>
                  <a:cubicBezTo>
                    <a:pt x="0" y="610"/>
                    <a:pt x="106" y="722"/>
                    <a:pt x="234" y="743"/>
                  </a:cubicBezTo>
                  <a:cubicBezTo>
                    <a:pt x="239" y="744"/>
                    <a:pt x="250" y="748"/>
                    <a:pt x="250" y="753"/>
                  </a:cubicBezTo>
                  <a:cubicBezTo>
                    <a:pt x="250" y="765"/>
                    <a:pt x="228" y="773"/>
                    <a:pt x="216" y="773"/>
                  </a:cubicBezTo>
                  <a:cubicBezTo>
                    <a:pt x="208" y="773"/>
                    <a:pt x="202" y="778"/>
                    <a:pt x="202" y="785"/>
                  </a:cubicBezTo>
                  <a:cubicBezTo>
                    <a:pt x="202" y="793"/>
                    <a:pt x="208" y="798"/>
                    <a:pt x="215" y="798"/>
                  </a:cubicBezTo>
                  <a:cubicBezTo>
                    <a:pt x="228" y="798"/>
                    <a:pt x="250" y="810"/>
                    <a:pt x="250" y="822"/>
                  </a:cubicBezTo>
                  <a:cubicBezTo>
                    <a:pt x="250" y="920"/>
                    <a:pt x="250" y="920"/>
                    <a:pt x="250" y="920"/>
                  </a:cubicBezTo>
                  <a:cubicBezTo>
                    <a:pt x="250" y="932"/>
                    <a:pt x="228" y="948"/>
                    <a:pt x="216" y="948"/>
                  </a:cubicBezTo>
                  <a:cubicBezTo>
                    <a:pt x="92" y="948"/>
                    <a:pt x="92" y="948"/>
                    <a:pt x="92" y="948"/>
                  </a:cubicBezTo>
                  <a:cubicBezTo>
                    <a:pt x="70" y="948"/>
                    <a:pt x="53" y="964"/>
                    <a:pt x="53" y="985"/>
                  </a:cubicBezTo>
                  <a:cubicBezTo>
                    <a:pt x="53" y="993"/>
                    <a:pt x="47" y="997"/>
                    <a:pt x="39" y="997"/>
                  </a:cubicBezTo>
                  <a:cubicBezTo>
                    <a:pt x="22" y="997"/>
                    <a:pt x="22" y="997"/>
                    <a:pt x="22" y="997"/>
                  </a:cubicBezTo>
                  <a:cubicBezTo>
                    <a:pt x="15" y="997"/>
                    <a:pt x="9" y="1003"/>
                    <a:pt x="9" y="1010"/>
                  </a:cubicBezTo>
                  <a:cubicBezTo>
                    <a:pt x="9" y="1017"/>
                    <a:pt x="15" y="1022"/>
                    <a:pt x="22" y="1022"/>
                  </a:cubicBezTo>
                  <a:cubicBezTo>
                    <a:pt x="92" y="1022"/>
                    <a:pt x="92" y="1022"/>
                    <a:pt x="92" y="1022"/>
                  </a:cubicBezTo>
                  <a:cubicBezTo>
                    <a:pt x="93" y="1022"/>
                    <a:pt x="463" y="1022"/>
                    <a:pt x="463" y="1022"/>
                  </a:cubicBezTo>
                  <a:cubicBezTo>
                    <a:pt x="533" y="1022"/>
                    <a:pt x="533" y="1022"/>
                    <a:pt x="533" y="1022"/>
                  </a:cubicBezTo>
                  <a:cubicBezTo>
                    <a:pt x="540" y="1022"/>
                    <a:pt x="546" y="1017"/>
                    <a:pt x="546" y="1010"/>
                  </a:cubicBezTo>
                  <a:cubicBezTo>
                    <a:pt x="546" y="1003"/>
                    <a:pt x="540" y="997"/>
                    <a:pt x="533" y="997"/>
                  </a:cubicBezTo>
                  <a:cubicBezTo>
                    <a:pt x="516" y="997"/>
                    <a:pt x="516" y="997"/>
                    <a:pt x="516" y="997"/>
                  </a:cubicBezTo>
                  <a:cubicBezTo>
                    <a:pt x="508" y="997"/>
                    <a:pt x="502" y="993"/>
                    <a:pt x="502" y="985"/>
                  </a:cubicBezTo>
                  <a:cubicBezTo>
                    <a:pt x="502" y="964"/>
                    <a:pt x="484" y="948"/>
                    <a:pt x="463" y="948"/>
                  </a:cubicBezTo>
                  <a:cubicBezTo>
                    <a:pt x="338" y="948"/>
                    <a:pt x="338" y="948"/>
                    <a:pt x="338" y="948"/>
                  </a:cubicBezTo>
                  <a:cubicBezTo>
                    <a:pt x="326" y="948"/>
                    <a:pt x="324" y="932"/>
                    <a:pt x="324" y="920"/>
                  </a:cubicBezTo>
                  <a:cubicBezTo>
                    <a:pt x="324" y="822"/>
                    <a:pt x="324" y="822"/>
                    <a:pt x="324" y="822"/>
                  </a:cubicBezTo>
                  <a:cubicBezTo>
                    <a:pt x="324" y="810"/>
                    <a:pt x="326" y="798"/>
                    <a:pt x="338" y="798"/>
                  </a:cubicBezTo>
                  <a:cubicBezTo>
                    <a:pt x="345" y="798"/>
                    <a:pt x="351" y="793"/>
                    <a:pt x="351" y="785"/>
                  </a:cubicBezTo>
                  <a:cubicBezTo>
                    <a:pt x="351" y="778"/>
                    <a:pt x="345" y="773"/>
                    <a:pt x="338" y="773"/>
                  </a:cubicBezTo>
                  <a:cubicBezTo>
                    <a:pt x="326" y="773"/>
                    <a:pt x="316" y="764"/>
                    <a:pt x="316" y="752"/>
                  </a:cubicBezTo>
                  <a:cubicBezTo>
                    <a:pt x="316" y="747"/>
                    <a:pt x="320" y="743"/>
                    <a:pt x="326" y="742"/>
                  </a:cubicBezTo>
                  <a:cubicBezTo>
                    <a:pt x="452" y="718"/>
                    <a:pt x="549" y="608"/>
                    <a:pt x="549" y="475"/>
                  </a:cubicBezTo>
                  <a:cubicBezTo>
                    <a:pt x="549" y="329"/>
                    <a:pt x="549" y="329"/>
                    <a:pt x="549" y="329"/>
                  </a:cubicBezTo>
                  <a:cubicBezTo>
                    <a:pt x="549" y="307"/>
                    <a:pt x="530" y="290"/>
                    <a:pt x="509" y="290"/>
                  </a:cubicBezTo>
                  <a:cubicBezTo>
                    <a:pt x="487" y="290"/>
                    <a:pt x="469" y="307"/>
                    <a:pt x="469" y="329"/>
                  </a:cubicBezTo>
                  <a:cubicBezTo>
                    <a:pt x="469" y="335"/>
                    <a:pt x="467" y="340"/>
                    <a:pt x="461" y="340"/>
                  </a:cubicBezTo>
                  <a:cubicBezTo>
                    <a:pt x="452" y="340"/>
                    <a:pt x="449" y="334"/>
                    <a:pt x="449" y="325"/>
                  </a:cubicBezTo>
                  <a:cubicBezTo>
                    <a:pt x="449" y="167"/>
                    <a:pt x="449" y="167"/>
                    <a:pt x="449" y="167"/>
                  </a:cubicBezTo>
                  <a:cubicBezTo>
                    <a:pt x="449" y="75"/>
                    <a:pt x="366" y="0"/>
                    <a:pt x="275" y="0"/>
                  </a:cubicBezTo>
                  <a:cubicBezTo>
                    <a:pt x="182" y="0"/>
                    <a:pt x="100" y="76"/>
                    <a:pt x="100" y="167"/>
                  </a:cubicBezTo>
                  <a:cubicBezTo>
                    <a:pt x="100" y="325"/>
                    <a:pt x="100" y="325"/>
                    <a:pt x="100" y="325"/>
                  </a:cubicBezTo>
                  <a:cubicBezTo>
                    <a:pt x="100" y="334"/>
                    <a:pt x="97" y="340"/>
                    <a:pt x="88" y="340"/>
                  </a:cubicBezTo>
                  <a:cubicBezTo>
                    <a:pt x="82" y="340"/>
                    <a:pt x="81" y="335"/>
                    <a:pt x="81" y="329"/>
                  </a:cubicBezTo>
                </a:path>
              </a:pathLst>
            </a:custGeom>
            <a:solidFill>
              <a:srgbClr val="21212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 name="Freeform 454">
              <a:extLst>
                <a:ext uri="{FF2B5EF4-FFF2-40B4-BE49-F238E27FC236}">
                  <a16:creationId xmlns:a16="http://schemas.microsoft.com/office/drawing/2014/main" id="{C3DDFB9D-134C-426C-ACCB-6D3846ABF683}"/>
                </a:ext>
              </a:extLst>
            </p:cNvPr>
            <p:cNvSpPr>
              <a:spLocks/>
            </p:cNvSpPr>
            <p:nvPr/>
          </p:nvSpPr>
          <p:spPr bwMode="auto">
            <a:xfrm>
              <a:off x="9802284" y="2774421"/>
              <a:ext cx="19049" cy="50800"/>
            </a:xfrm>
            <a:custGeom>
              <a:avLst/>
              <a:gdLst>
                <a:gd name="T0" fmla="*/ 49 w 49"/>
                <a:gd name="T1" fmla="*/ 101 h 114"/>
                <a:gd name="T2" fmla="*/ 49 w 49"/>
                <a:gd name="T3" fmla="*/ 12 h 114"/>
                <a:gd name="T4" fmla="*/ 24 w 49"/>
                <a:gd name="T5" fmla="*/ 0 h 114"/>
                <a:gd name="T6" fmla="*/ 0 w 49"/>
                <a:gd name="T7" fmla="*/ 12 h 114"/>
                <a:gd name="T8" fmla="*/ 0 w 49"/>
                <a:gd name="T9" fmla="*/ 101 h 114"/>
                <a:gd name="T10" fmla="*/ 24 w 49"/>
                <a:gd name="T11" fmla="*/ 114 h 114"/>
                <a:gd name="T12" fmla="*/ 49 w 49"/>
                <a:gd name="T13" fmla="*/ 101 h 114"/>
              </a:gdLst>
              <a:ahLst/>
              <a:cxnLst>
                <a:cxn ang="0">
                  <a:pos x="T0" y="T1"/>
                </a:cxn>
                <a:cxn ang="0">
                  <a:pos x="T2" y="T3"/>
                </a:cxn>
                <a:cxn ang="0">
                  <a:pos x="T4" y="T5"/>
                </a:cxn>
                <a:cxn ang="0">
                  <a:pos x="T6" y="T7"/>
                </a:cxn>
                <a:cxn ang="0">
                  <a:pos x="T8" y="T9"/>
                </a:cxn>
                <a:cxn ang="0">
                  <a:pos x="T10" y="T11"/>
                </a:cxn>
                <a:cxn ang="0">
                  <a:pos x="T12" y="T13"/>
                </a:cxn>
              </a:cxnLst>
              <a:rect l="0" t="0" r="r" b="b"/>
              <a:pathLst>
                <a:path w="49" h="114">
                  <a:moveTo>
                    <a:pt x="49" y="101"/>
                  </a:moveTo>
                  <a:cubicBezTo>
                    <a:pt x="49" y="12"/>
                    <a:pt x="49" y="12"/>
                    <a:pt x="49" y="12"/>
                  </a:cubicBezTo>
                  <a:cubicBezTo>
                    <a:pt x="49" y="5"/>
                    <a:pt x="32" y="0"/>
                    <a:pt x="24" y="0"/>
                  </a:cubicBezTo>
                  <a:cubicBezTo>
                    <a:pt x="17" y="0"/>
                    <a:pt x="0" y="5"/>
                    <a:pt x="0" y="12"/>
                  </a:cubicBezTo>
                  <a:cubicBezTo>
                    <a:pt x="0" y="101"/>
                    <a:pt x="0" y="101"/>
                    <a:pt x="0" y="101"/>
                  </a:cubicBezTo>
                  <a:cubicBezTo>
                    <a:pt x="0" y="108"/>
                    <a:pt x="17" y="114"/>
                    <a:pt x="24" y="114"/>
                  </a:cubicBezTo>
                  <a:cubicBezTo>
                    <a:pt x="32" y="114"/>
                    <a:pt x="49" y="108"/>
                    <a:pt x="49" y="101"/>
                  </a:cubicBezTo>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 name="Freeform 455">
              <a:extLst>
                <a:ext uri="{FF2B5EF4-FFF2-40B4-BE49-F238E27FC236}">
                  <a16:creationId xmlns:a16="http://schemas.microsoft.com/office/drawing/2014/main" id="{0FAC90A4-690C-4DEB-824E-8AE13181003A}"/>
                </a:ext>
              </a:extLst>
            </p:cNvPr>
            <p:cNvSpPr>
              <a:spLocks/>
            </p:cNvSpPr>
            <p:nvPr/>
          </p:nvSpPr>
          <p:spPr bwMode="auto">
            <a:xfrm>
              <a:off x="9732433" y="2793471"/>
              <a:ext cx="31751" cy="46567"/>
            </a:xfrm>
            <a:custGeom>
              <a:avLst/>
              <a:gdLst>
                <a:gd name="T0" fmla="*/ 57 w 70"/>
                <a:gd name="T1" fmla="*/ 103 h 103"/>
                <a:gd name="T2" fmla="*/ 70 w 70"/>
                <a:gd name="T3" fmla="*/ 90 h 103"/>
                <a:gd name="T4" fmla="*/ 68 w 70"/>
                <a:gd name="T5" fmla="*/ 83 h 103"/>
                <a:gd name="T6" fmla="*/ 24 w 70"/>
                <a:gd name="T7" fmla="*/ 7 h 103"/>
                <a:gd name="T8" fmla="*/ 13 w 70"/>
                <a:gd name="T9" fmla="*/ 0 h 103"/>
                <a:gd name="T10" fmla="*/ 0 w 70"/>
                <a:gd name="T11" fmla="*/ 13 h 103"/>
                <a:gd name="T12" fmla="*/ 2 w 70"/>
                <a:gd name="T13" fmla="*/ 20 h 103"/>
                <a:gd name="T14" fmla="*/ 46 w 70"/>
                <a:gd name="T15" fmla="*/ 96 h 103"/>
                <a:gd name="T16" fmla="*/ 57 w 70"/>
                <a:gd name="T1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03">
                  <a:moveTo>
                    <a:pt x="57" y="103"/>
                  </a:moveTo>
                  <a:cubicBezTo>
                    <a:pt x="64" y="103"/>
                    <a:pt x="70" y="97"/>
                    <a:pt x="70" y="90"/>
                  </a:cubicBezTo>
                  <a:cubicBezTo>
                    <a:pt x="70" y="88"/>
                    <a:pt x="70" y="85"/>
                    <a:pt x="68" y="83"/>
                  </a:cubicBezTo>
                  <a:cubicBezTo>
                    <a:pt x="24" y="7"/>
                    <a:pt x="24" y="7"/>
                    <a:pt x="24" y="7"/>
                  </a:cubicBezTo>
                  <a:cubicBezTo>
                    <a:pt x="22" y="3"/>
                    <a:pt x="17" y="0"/>
                    <a:pt x="13" y="0"/>
                  </a:cubicBezTo>
                  <a:cubicBezTo>
                    <a:pt x="6" y="0"/>
                    <a:pt x="0" y="6"/>
                    <a:pt x="0" y="13"/>
                  </a:cubicBezTo>
                  <a:cubicBezTo>
                    <a:pt x="0" y="15"/>
                    <a:pt x="1" y="18"/>
                    <a:pt x="2" y="20"/>
                  </a:cubicBezTo>
                  <a:cubicBezTo>
                    <a:pt x="46" y="96"/>
                    <a:pt x="46" y="96"/>
                    <a:pt x="46" y="96"/>
                  </a:cubicBezTo>
                  <a:cubicBezTo>
                    <a:pt x="49" y="100"/>
                    <a:pt x="53" y="103"/>
                    <a:pt x="57" y="103"/>
                  </a:cubicBezTo>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 name="Freeform 456">
              <a:extLst>
                <a:ext uri="{FF2B5EF4-FFF2-40B4-BE49-F238E27FC236}">
                  <a16:creationId xmlns:a16="http://schemas.microsoft.com/office/drawing/2014/main" id="{1F973458-2E4B-4580-BB38-5525109CF4E8}"/>
                </a:ext>
              </a:extLst>
            </p:cNvPr>
            <p:cNvSpPr>
              <a:spLocks/>
            </p:cNvSpPr>
            <p:nvPr/>
          </p:nvSpPr>
          <p:spPr bwMode="auto">
            <a:xfrm>
              <a:off x="9681633" y="2848505"/>
              <a:ext cx="44451" cy="29633"/>
            </a:xfrm>
            <a:custGeom>
              <a:avLst/>
              <a:gdLst>
                <a:gd name="T0" fmla="*/ 19 w 102"/>
                <a:gd name="T1" fmla="*/ 2 h 70"/>
                <a:gd name="T2" fmla="*/ 13 w 102"/>
                <a:gd name="T3" fmla="*/ 0 h 70"/>
                <a:gd name="T4" fmla="*/ 0 w 102"/>
                <a:gd name="T5" fmla="*/ 13 h 70"/>
                <a:gd name="T6" fmla="*/ 6 w 102"/>
                <a:gd name="T7" fmla="*/ 24 h 70"/>
                <a:gd name="T8" fmla="*/ 83 w 102"/>
                <a:gd name="T9" fmla="*/ 68 h 70"/>
                <a:gd name="T10" fmla="*/ 89 w 102"/>
                <a:gd name="T11" fmla="*/ 70 h 70"/>
                <a:gd name="T12" fmla="*/ 102 w 102"/>
                <a:gd name="T13" fmla="*/ 57 h 70"/>
                <a:gd name="T14" fmla="*/ 96 w 102"/>
                <a:gd name="T15" fmla="*/ 46 h 70"/>
                <a:gd name="T16" fmla="*/ 19 w 102"/>
                <a:gd name="T1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0">
                  <a:moveTo>
                    <a:pt x="19" y="2"/>
                  </a:moveTo>
                  <a:cubicBezTo>
                    <a:pt x="17" y="1"/>
                    <a:pt x="15" y="0"/>
                    <a:pt x="13" y="0"/>
                  </a:cubicBezTo>
                  <a:cubicBezTo>
                    <a:pt x="6" y="0"/>
                    <a:pt x="0" y="6"/>
                    <a:pt x="0" y="13"/>
                  </a:cubicBezTo>
                  <a:cubicBezTo>
                    <a:pt x="0" y="17"/>
                    <a:pt x="2" y="22"/>
                    <a:pt x="6" y="24"/>
                  </a:cubicBezTo>
                  <a:cubicBezTo>
                    <a:pt x="83" y="68"/>
                    <a:pt x="83" y="68"/>
                    <a:pt x="83" y="68"/>
                  </a:cubicBezTo>
                  <a:cubicBezTo>
                    <a:pt x="85" y="69"/>
                    <a:pt x="87" y="70"/>
                    <a:pt x="89" y="70"/>
                  </a:cubicBezTo>
                  <a:cubicBezTo>
                    <a:pt x="97" y="70"/>
                    <a:pt x="102" y="64"/>
                    <a:pt x="102" y="57"/>
                  </a:cubicBezTo>
                  <a:cubicBezTo>
                    <a:pt x="102" y="53"/>
                    <a:pt x="100" y="48"/>
                    <a:pt x="96" y="46"/>
                  </a:cubicBezTo>
                  <a:cubicBezTo>
                    <a:pt x="19" y="2"/>
                    <a:pt x="19" y="2"/>
                    <a:pt x="19" y="2"/>
                  </a:cubicBezTo>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 name="Freeform 457">
              <a:extLst>
                <a:ext uri="{FF2B5EF4-FFF2-40B4-BE49-F238E27FC236}">
                  <a16:creationId xmlns:a16="http://schemas.microsoft.com/office/drawing/2014/main" id="{8DCD404A-7F73-479E-BB93-3865555B6382}"/>
                </a:ext>
              </a:extLst>
            </p:cNvPr>
            <p:cNvSpPr>
              <a:spLocks/>
            </p:cNvSpPr>
            <p:nvPr/>
          </p:nvSpPr>
          <p:spPr bwMode="auto">
            <a:xfrm>
              <a:off x="9859433" y="2793471"/>
              <a:ext cx="31751" cy="46567"/>
            </a:xfrm>
            <a:custGeom>
              <a:avLst/>
              <a:gdLst>
                <a:gd name="T0" fmla="*/ 24 w 70"/>
                <a:gd name="T1" fmla="*/ 96 h 103"/>
                <a:gd name="T2" fmla="*/ 68 w 70"/>
                <a:gd name="T3" fmla="*/ 20 h 103"/>
                <a:gd name="T4" fmla="*/ 70 w 70"/>
                <a:gd name="T5" fmla="*/ 13 h 103"/>
                <a:gd name="T6" fmla="*/ 57 w 70"/>
                <a:gd name="T7" fmla="*/ 0 h 103"/>
                <a:gd name="T8" fmla="*/ 46 w 70"/>
                <a:gd name="T9" fmla="*/ 7 h 103"/>
                <a:gd name="T10" fmla="*/ 2 w 70"/>
                <a:gd name="T11" fmla="*/ 83 h 103"/>
                <a:gd name="T12" fmla="*/ 0 w 70"/>
                <a:gd name="T13" fmla="*/ 90 h 103"/>
                <a:gd name="T14" fmla="*/ 13 w 70"/>
                <a:gd name="T15" fmla="*/ 103 h 103"/>
                <a:gd name="T16" fmla="*/ 24 w 70"/>
                <a:gd name="T17"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03">
                  <a:moveTo>
                    <a:pt x="24" y="96"/>
                  </a:moveTo>
                  <a:cubicBezTo>
                    <a:pt x="68" y="20"/>
                    <a:pt x="68" y="20"/>
                    <a:pt x="68" y="20"/>
                  </a:cubicBezTo>
                  <a:cubicBezTo>
                    <a:pt x="69" y="18"/>
                    <a:pt x="70" y="15"/>
                    <a:pt x="70" y="13"/>
                  </a:cubicBezTo>
                  <a:cubicBezTo>
                    <a:pt x="70" y="6"/>
                    <a:pt x="64" y="0"/>
                    <a:pt x="57" y="0"/>
                  </a:cubicBezTo>
                  <a:cubicBezTo>
                    <a:pt x="53" y="0"/>
                    <a:pt x="48" y="3"/>
                    <a:pt x="46" y="7"/>
                  </a:cubicBezTo>
                  <a:cubicBezTo>
                    <a:pt x="2" y="83"/>
                    <a:pt x="2" y="83"/>
                    <a:pt x="2" y="83"/>
                  </a:cubicBezTo>
                  <a:cubicBezTo>
                    <a:pt x="0" y="86"/>
                    <a:pt x="0" y="88"/>
                    <a:pt x="0" y="90"/>
                  </a:cubicBezTo>
                  <a:cubicBezTo>
                    <a:pt x="0" y="97"/>
                    <a:pt x="6" y="103"/>
                    <a:pt x="13" y="103"/>
                  </a:cubicBezTo>
                  <a:cubicBezTo>
                    <a:pt x="17" y="103"/>
                    <a:pt x="21" y="100"/>
                    <a:pt x="24" y="96"/>
                  </a:cubicBezTo>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 name="Freeform 458">
              <a:extLst>
                <a:ext uri="{FF2B5EF4-FFF2-40B4-BE49-F238E27FC236}">
                  <a16:creationId xmlns:a16="http://schemas.microsoft.com/office/drawing/2014/main" id="{3BA9D13F-3B77-48EF-85FD-0F220EE1FA56}"/>
                </a:ext>
              </a:extLst>
            </p:cNvPr>
            <p:cNvSpPr>
              <a:spLocks/>
            </p:cNvSpPr>
            <p:nvPr/>
          </p:nvSpPr>
          <p:spPr bwMode="auto">
            <a:xfrm>
              <a:off x="9897533" y="2848505"/>
              <a:ext cx="44451" cy="29633"/>
            </a:xfrm>
            <a:custGeom>
              <a:avLst/>
              <a:gdLst>
                <a:gd name="T0" fmla="*/ 12 w 102"/>
                <a:gd name="T1" fmla="*/ 70 h 70"/>
                <a:gd name="T2" fmla="*/ 19 w 102"/>
                <a:gd name="T3" fmla="*/ 68 h 70"/>
                <a:gd name="T4" fmla="*/ 96 w 102"/>
                <a:gd name="T5" fmla="*/ 24 h 70"/>
                <a:gd name="T6" fmla="*/ 102 w 102"/>
                <a:gd name="T7" fmla="*/ 13 h 70"/>
                <a:gd name="T8" fmla="*/ 89 w 102"/>
                <a:gd name="T9" fmla="*/ 0 h 70"/>
                <a:gd name="T10" fmla="*/ 83 w 102"/>
                <a:gd name="T11" fmla="*/ 2 h 70"/>
                <a:gd name="T12" fmla="*/ 6 w 102"/>
                <a:gd name="T13" fmla="*/ 46 h 70"/>
                <a:gd name="T14" fmla="*/ 0 w 102"/>
                <a:gd name="T15" fmla="*/ 57 h 70"/>
                <a:gd name="T16" fmla="*/ 12 w 10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0">
                  <a:moveTo>
                    <a:pt x="12" y="70"/>
                  </a:moveTo>
                  <a:cubicBezTo>
                    <a:pt x="15" y="70"/>
                    <a:pt x="17" y="69"/>
                    <a:pt x="19" y="68"/>
                  </a:cubicBezTo>
                  <a:cubicBezTo>
                    <a:pt x="96" y="24"/>
                    <a:pt x="96" y="24"/>
                    <a:pt x="96" y="24"/>
                  </a:cubicBezTo>
                  <a:cubicBezTo>
                    <a:pt x="100" y="22"/>
                    <a:pt x="102" y="17"/>
                    <a:pt x="102" y="13"/>
                  </a:cubicBezTo>
                  <a:cubicBezTo>
                    <a:pt x="102" y="6"/>
                    <a:pt x="96" y="0"/>
                    <a:pt x="89" y="0"/>
                  </a:cubicBezTo>
                  <a:cubicBezTo>
                    <a:pt x="87" y="0"/>
                    <a:pt x="85" y="1"/>
                    <a:pt x="83" y="2"/>
                  </a:cubicBezTo>
                  <a:cubicBezTo>
                    <a:pt x="6" y="46"/>
                    <a:pt x="6" y="46"/>
                    <a:pt x="6" y="46"/>
                  </a:cubicBezTo>
                  <a:cubicBezTo>
                    <a:pt x="2" y="48"/>
                    <a:pt x="0" y="53"/>
                    <a:pt x="0" y="57"/>
                  </a:cubicBezTo>
                  <a:cubicBezTo>
                    <a:pt x="0" y="64"/>
                    <a:pt x="5" y="70"/>
                    <a:pt x="12" y="70"/>
                  </a:cubicBezTo>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51" name="组合 37">
            <a:extLst>
              <a:ext uri="{FF2B5EF4-FFF2-40B4-BE49-F238E27FC236}">
                <a16:creationId xmlns:a16="http://schemas.microsoft.com/office/drawing/2014/main" id="{CB12CD5A-CFF0-4DCD-B814-308E388C0495}"/>
              </a:ext>
            </a:extLst>
          </p:cNvPr>
          <p:cNvGrpSpPr>
            <a:grpSpLocks/>
          </p:cNvGrpSpPr>
          <p:nvPr/>
        </p:nvGrpSpPr>
        <p:grpSpPr bwMode="auto">
          <a:xfrm>
            <a:off x="8043863" y="2998788"/>
            <a:ext cx="542925" cy="542925"/>
            <a:chOff x="10274300" y="2674938"/>
            <a:chExt cx="723900" cy="723900"/>
          </a:xfrm>
        </p:grpSpPr>
        <p:sp>
          <p:nvSpPr>
            <p:cNvPr id="39" name="Freeform 459">
              <a:extLst>
                <a:ext uri="{FF2B5EF4-FFF2-40B4-BE49-F238E27FC236}">
                  <a16:creationId xmlns:a16="http://schemas.microsoft.com/office/drawing/2014/main" id="{3D4D3B0B-C2FA-4A72-8929-42D7C7122EBB}"/>
                </a:ext>
              </a:extLst>
            </p:cNvPr>
            <p:cNvSpPr>
              <a:spLocks/>
            </p:cNvSpPr>
            <p:nvPr/>
          </p:nvSpPr>
          <p:spPr bwMode="auto">
            <a:xfrm>
              <a:off x="10274300" y="2674938"/>
              <a:ext cx="723900" cy="723900"/>
            </a:xfrm>
            <a:custGeom>
              <a:avLst/>
              <a:gdLst>
                <a:gd name="T0" fmla="*/ 1632 w 1632"/>
                <a:gd name="T1" fmla="*/ 1518 h 1632"/>
                <a:gd name="T2" fmla="*/ 1518 w 1632"/>
                <a:gd name="T3" fmla="*/ 1632 h 1632"/>
                <a:gd name="T4" fmla="*/ 113 w 1632"/>
                <a:gd name="T5" fmla="*/ 1632 h 1632"/>
                <a:gd name="T6" fmla="*/ 0 w 1632"/>
                <a:gd name="T7" fmla="*/ 1518 h 1632"/>
                <a:gd name="T8" fmla="*/ 0 w 1632"/>
                <a:gd name="T9" fmla="*/ 114 h 1632"/>
                <a:gd name="T10" fmla="*/ 113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3" y="1632"/>
                    <a:pt x="113" y="1632"/>
                    <a:pt x="113" y="1632"/>
                  </a:cubicBezTo>
                  <a:cubicBezTo>
                    <a:pt x="51" y="1632"/>
                    <a:pt x="0" y="1581"/>
                    <a:pt x="0" y="1518"/>
                  </a:cubicBezTo>
                  <a:cubicBezTo>
                    <a:pt x="0" y="114"/>
                    <a:pt x="0" y="114"/>
                    <a:pt x="0" y="114"/>
                  </a:cubicBezTo>
                  <a:cubicBezTo>
                    <a:pt x="0" y="51"/>
                    <a:pt x="51" y="0"/>
                    <a:pt x="113" y="0"/>
                  </a:cubicBezTo>
                  <a:cubicBezTo>
                    <a:pt x="1518" y="0"/>
                    <a:pt x="1518" y="0"/>
                    <a:pt x="1518" y="0"/>
                  </a:cubicBezTo>
                  <a:cubicBezTo>
                    <a:pt x="1581" y="0"/>
                    <a:pt x="1632" y="51"/>
                    <a:pt x="1632" y="114"/>
                  </a:cubicBezTo>
                  <a:lnTo>
                    <a:pt x="1632" y="1518"/>
                  </a:lnTo>
                  <a:close/>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 name="Freeform 460">
              <a:extLst>
                <a:ext uri="{FF2B5EF4-FFF2-40B4-BE49-F238E27FC236}">
                  <a16:creationId xmlns:a16="http://schemas.microsoft.com/office/drawing/2014/main" id="{55BDC418-4784-47CE-B5AB-628507D30B66}"/>
                </a:ext>
              </a:extLst>
            </p:cNvPr>
            <p:cNvSpPr>
              <a:spLocks/>
            </p:cNvSpPr>
            <p:nvPr/>
          </p:nvSpPr>
          <p:spPr bwMode="auto">
            <a:xfrm>
              <a:off x="10433049" y="2933171"/>
              <a:ext cx="48684" cy="12700"/>
            </a:xfrm>
            <a:custGeom>
              <a:avLst/>
              <a:gdLst>
                <a:gd name="T0" fmla="*/ 30 w 30"/>
                <a:gd name="T1" fmla="*/ 0 h 8"/>
                <a:gd name="T2" fmla="*/ 0 w 30"/>
                <a:gd name="T3" fmla="*/ 8 h 8"/>
                <a:gd name="T4" fmla="*/ 30 w 30"/>
                <a:gd name="T5" fmla="*/ 8 h 8"/>
                <a:gd name="T6" fmla="*/ 30 w 30"/>
                <a:gd name="T7" fmla="*/ 0 h 8"/>
              </a:gdLst>
              <a:ahLst/>
              <a:cxnLst>
                <a:cxn ang="0">
                  <a:pos x="T0" y="T1"/>
                </a:cxn>
                <a:cxn ang="0">
                  <a:pos x="T2" y="T3"/>
                </a:cxn>
                <a:cxn ang="0">
                  <a:pos x="T4" y="T5"/>
                </a:cxn>
                <a:cxn ang="0">
                  <a:pos x="T6" y="T7"/>
                </a:cxn>
              </a:cxnLst>
              <a:rect l="0" t="0" r="r" b="b"/>
              <a:pathLst>
                <a:path w="30" h="8">
                  <a:moveTo>
                    <a:pt x="30" y="0"/>
                  </a:moveTo>
                  <a:lnTo>
                    <a:pt x="0" y="8"/>
                  </a:lnTo>
                  <a:lnTo>
                    <a:pt x="30" y="8"/>
                  </a:lnTo>
                  <a:lnTo>
                    <a:pt x="30" y="0"/>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 name="Rectangle 461">
              <a:extLst>
                <a:ext uri="{FF2B5EF4-FFF2-40B4-BE49-F238E27FC236}">
                  <a16:creationId xmlns:a16="http://schemas.microsoft.com/office/drawing/2014/main" id="{A453B3D8-E14C-44EE-BBB8-D60961AFE1A6}"/>
                </a:ext>
              </a:extLst>
            </p:cNvPr>
            <p:cNvSpPr>
              <a:spLocks noChangeArrowheads="1"/>
            </p:cNvSpPr>
            <p:nvPr/>
          </p:nvSpPr>
          <p:spPr bwMode="auto">
            <a:xfrm>
              <a:off x="10519833" y="2924705"/>
              <a:ext cx="224367" cy="21167"/>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 name="Freeform 462">
              <a:extLst>
                <a:ext uri="{FF2B5EF4-FFF2-40B4-BE49-F238E27FC236}">
                  <a16:creationId xmlns:a16="http://schemas.microsoft.com/office/drawing/2014/main" id="{0DFABDAE-7249-4017-9369-7A656440A36F}"/>
                </a:ext>
              </a:extLst>
            </p:cNvPr>
            <p:cNvSpPr>
              <a:spLocks/>
            </p:cNvSpPr>
            <p:nvPr/>
          </p:nvSpPr>
          <p:spPr bwMode="auto">
            <a:xfrm>
              <a:off x="10306049" y="2924705"/>
              <a:ext cx="63500" cy="21167"/>
            </a:xfrm>
            <a:custGeom>
              <a:avLst/>
              <a:gdLst>
                <a:gd name="T0" fmla="*/ 0 w 144"/>
                <a:gd name="T1" fmla="*/ 25 h 51"/>
                <a:gd name="T2" fmla="*/ 26 w 144"/>
                <a:gd name="T3" fmla="*/ 51 h 51"/>
                <a:gd name="T4" fmla="*/ 144 w 144"/>
                <a:gd name="T5" fmla="*/ 51 h 51"/>
                <a:gd name="T6" fmla="*/ 144 w 144"/>
                <a:gd name="T7" fmla="*/ 46 h 51"/>
                <a:gd name="T8" fmla="*/ 144 w 144"/>
                <a:gd name="T9" fmla="*/ 0 h 51"/>
                <a:gd name="T10" fmla="*/ 26 w 144"/>
                <a:gd name="T11" fmla="*/ 0 h 51"/>
                <a:gd name="T12" fmla="*/ 0 w 144"/>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144" h="51">
                  <a:moveTo>
                    <a:pt x="0" y="25"/>
                  </a:moveTo>
                  <a:cubicBezTo>
                    <a:pt x="0" y="40"/>
                    <a:pt x="12" y="51"/>
                    <a:pt x="26" y="51"/>
                  </a:cubicBezTo>
                  <a:cubicBezTo>
                    <a:pt x="144" y="51"/>
                    <a:pt x="144" y="51"/>
                    <a:pt x="144" y="51"/>
                  </a:cubicBezTo>
                  <a:cubicBezTo>
                    <a:pt x="144" y="46"/>
                    <a:pt x="144" y="46"/>
                    <a:pt x="144" y="46"/>
                  </a:cubicBezTo>
                  <a:cubicBezTo>
                    <a:pt x="144" y="0"/>
                    <a:pt x="144" y="0"/>
                    <a:pt x="144" y="0"/>
                  </a:cubicBezTo>
                  <a:cubicBezTo>
                    <a:pt x="26" y="0"/>
                    <a:pt x="26" y="0"/>
                    <a:pt x="26" y="0"/>
                  </a:cubicBezTo>
                  <a:cubicBezTo>
                    <a:pt x="12" y="0"/>
                    <a:pt x="0" y="11"/>
                    <a:pt x="0" y="25"/>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 name="Freeform 463">
              <a:extLst>
                <a:ext uri="{FF2B5EF4-FFF2-40B4-BE49-F238E27FC236}">
                  <a16:creationId xmlns:a16="http://schemas.microsoft.com/office/drawing/2014/main" id="{2E814FE1-FF5C-4D3D-84DC-5E49A7D25884}"/>
                </a:ext>
              </a:extLst>
            </p:cNvPr>
            <p:cNvSpPr>
              <a:spLocks/>
            </p:cNvSpPr>
            <p:nvPr/>
          </p:nvSpPr>
          <p:spPr bwMode="auto">
            <a:xfrm>
              <a:off x="10792883" y="2924705"/>
              <a:ext cx="173567" cy="21167"/>
            </a:xfrm>
            <a:custGeom>
              <a:avLst/>
              <a:gdLst>
                <a:gd name="T0" fmla="*/ 368 w 394"/>
                <a:gd name="T1" fmla="*/ 0 h 51"/>
                <a:gd name="T2" fmla="*/ 0 w 394"/>
                <a:gd name="T3" fmla="*/ 0 h 51"/>
                <a:gd name="T4" fmla="*/ 0 w 394"/>
                <a:gd name="T5" fmla="*/ 51 h 51"/>
                <a:gd name="T6" fmla="*/ 368 w 394"/>
                <a:gd name="T7" fmla="*/ 51 h 51"/>
                <a:gd name="T8" fmla="*/ 394 w 394"/>
                <a:gd name="T9" fmla="*/ 25 h 51"/>
                <a:gd name="T10" fmla="*/ 368 w 394"/>
                <a:gd name="T11" fmla="*/ 0 h 51"/>
              </a:gdLst>
              <a:ahLst/>
              <a:cxnLst>
                <a:cxn ang="0">
                  <a:pos x="T0" y="T1"/>
                </a:cxn>
                <a:cxn ang="0">
                  <a:pos x="T2" y="T3"/>
                </a:cxn>
                <a:cxn ang="0">
                  <a:pos x="T4" y="T5"/>
                </a:cxn>
                <a:cxn ang="0">
                  <a:pos x="T6" y="T7"/>
                </a:cxn>
                <a:cxn ang="0">
                  <a:pos x="T8" y="T9"/>
                </a:cxn>
                <a:cxn ang="0">
                  <a:pos x="T10" y="T11"/>
                </a:cxn>
              </a:cxnLst>
              <a:rect l="0" t="0" r="r" b="b"/>
              <a:pathLst>
                <a:path w="394" h="51">
                  <a:moveTo>
                    <a:pt x="368" y="0"/>
                  </a:moveTo>
                  <a:cubicBezTo>
                    <a:pt x="0" y="0"/>
                    <a:pt x="0" y="0"/>
                    <a:pt x="0" y="0"/>
                  </a:cubicBezTo>
                  <a:cubicBezTo>
                    <a:pt x="0" y="51"/>
                    <a:pt x="0" y="51"/>
                    <a:pt x="0" y="51"/>
                  </a:cubicBezTo>
                  <a:cubicBezTo>
                    <a:pt x="368" y="51"/>
                    <a:pt x="368" y="51"/>
                    <a:pt x="368" y="51"/>
                  </a:cubicBezTo>
                  <a:cubicBezTo>
                    <a:pt x="382" y="51"/>
                    <a:pt x="394" y="40"/>
                    <a:pt x="394" y="25"/>
                  </a:cubicBezTo>
                  <a:cubicBezTo>
                    <a:pt x="394" y="11"/>
                    <a:pt x="382" y="0"/>
                    <a:pt x="368" y="0"/>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 name="Freeform 464">
              <a:extLst>
                <a:ext uri="{FF2B5EF4-FFF2-40B4-BE49-F238E27FC236}">
                  <a16:creationId xmlns:a16="http://schemas.microsoft.com/office/drawing/2014/main" id="{C4A8CEBE-4410-48B0-ABBE-8AF70284F890}"/>
                </a:ext>
              </a:extLst>
            </p:cNvPr>
            <p:cNvSpPr>
              <a:spLocks/>
            </p:cNvSpPr>
            <p:nvPr/>
          </p:nvSpPr>
          <p:spPr bwMode="auto">
            <a:xfrm>
              <a:off x="10792883" y="2992438"/>
              <a:ext cx="173567" cy="23283"/>
            </a:xfrm>
            <a:custGeom>
              <a:avLst/>
              <a:gdLst>
                <a:gd name="T0" fmla="*/ 368 w 394"/>
                <a:gd name="T1" fmla="*/ 0 h 51"/>
                <a:gd name="T2" fmla="*/ 0 w 394"/>
                <a:gd name="T3" fmla="*/ 0 h 51"/>
                <a:gd name="T4" fmla="*/ 0 w 394"/>
                <a:gd name="T5" fmla="*/ 51 h 51"/>
                <a:gd name="T6" fmla="*/ 368 w 394"/>
                <a:gd name="T7" fmla="*/ 51 h 51"/>
                <a:gd name="T8" fmla="*/ 394 w 394"/>
                <a:gd name="T9" fmla="*/ 26 h 51"/>
                <a:gd name="T10" fmla="*/ 368 w 394"/>
                <a:gd name="T11" fmla="*/ 0 h 51"/>
              </a:gdLst>
              <a:ahLst/>
              <a:cxnLst>
                <a:cxn ang="0">
                  <a:pos x="T0" y="T1"/>
                </a:cxn>
                <a:cxn ang="0">
                  <a:pos x="T2" y="T3"/>
                </a:cxn>
                <a:cxn ang="0">
                  <a:pos x="T4" y="T5"/>
                </a:cxn>
                <a:cxn ang="0">
                  <a:pos x="T6" y="T7"/>
                </a:cxn>
                <a:cxn ang="0">
                  <a:pos x="T8" y="T9"/>
                </a:cxn>
                <a:cxn ang="0">
                  <a:pos x="T10" y="T11"/>
                </a:cxn>
              </a:cxnLst>
              <a:rect l="0" t="0" r="r" b="b"/>
              <a:pathLst>
                <a:path w="394" h="51">
                  <a:moveTo>
                    <a:pt x="368" y="0"/>
                  </a:moveTo>
                  <a:cubicBezTo>
                    <a:pt x="0" y="0"/>
                    <a:pt x="0" y="0"/>
                    <a:pt x="0" y="0"/>
                  </a:cubicBezTo>
                  <a:cubicBezTo>
                    <a:pt x="0" y="51"/>
                    <a:pt x="0" y="51"/>
                    <a:pt x="0" y="51"/>
                  </a:cubicBezTo>
                  <a:cubicBezTo>
                    <a:pt x="368" y="51"/>
                    <a:pt x="368" y="51"/>
                    <a:pt x="368" y="51"/>
                  </a:cubicBezTo>
                  <a:cubicBezTo>
                    <a:pt x="382" y="51"/>
                    <a:pt x="394" y="40"/>
                    <a:pt x="394" y="26"/>
                  </a:cubicBezTo>
                  <a:cubicBezTo>
                    <a:pt x="394" y="12"/>
                    <a:pt x="382" y="0"/>
                    <a:pt x="368" y="0"/>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 name="Freeform 465">
              <a:extLst>
                <a:ext uri="{FF2B5EF4-FFF2-40B4-BE49-F238E27FC236}">
                  <a16:creationId xmlns:a16="http://schemas.microsoft.com/office/drawing/2014/main" id="{F31A6F0A-AE17-4627-AE93-38989C25C771}"/>
                </a:ext>
              </a:extLst>
            </p:cNvPr>
            <p:cNvSpPr>
              <a:spLocks/>
            </p:cNvSpPr>
            <p:nvPr/>
          </p:nvSpPr>
          <p:spPr bwMode="auto">
            <a:xfrm>
              <a:off x="10306049" y="2992438"/>
              <a:ext cx="44451" cy="23283"/>
            </a:xfrm>
            <a:custGeom>
              <a:avLst/>
              <a:gdLst>
                <a:gd name="T0" fmla="*/ 26 w 101"/>
                <a:gd name="T1" fmla="*/ 51 h 51"/>
                <a:gd name="T2" fmla="*/ 39 w 101"/>
                <a:gd name="T3" fmla="*/ 51 h 51"/>
                <a:gd name="T4" fmla="*/ 57 w 101"/>
                <a:gd name="T5" fmla="*/ 29 h 51"/>
                <a:gd name="T6" fmla="*/ 101 w 101"/>
                <a:gd name="T7" fmla="*/ 0 h 51"/>
                <a:gd name="T8" fmla="*/ 26 w 101"/>
                <a:gd name="T9" fmla="*/ 0 h 51"/>
                <a:gd name="T10" fmla="*/ 0 w 101"/>
                <a:gd name="T11" fmla="*/ 26 h 51"/>
                <a:gd name="T12" fmla="*/ 26 w 10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101" h="51">
                  <a:moveTo>
                    <a:pt x="26" y="51"/>
                  </a:moveTo>
                  <a:cubicBezTo>
                    <a:pt x="39" y="51"/>
                    <a:pt x="39" y="51"/>
                    <a:pt x="39" y="51"/>
                  </a:cubicBezTo>
                  <a:cubicBezTo>
                    <a:pt x="44" y="43"/>
                    <a:pt x="50" y="36"/>
                    <a:pt x="57" y="29"/>
                  </a:cubicBezTo>
                  <a:cubicBezTo>
                    <a:pt x="70" y="16"/>
                    <a:pt x="85" y="7"/>
                    <a:pt x="101" y="0"/>
                  </a:cubicBezTo>
                  <a:cubicBezTo>
                    <a:pt x="26" y="0"/>
                    <a:pt x="26" y="0"/>
                    <a:pt x="26" y="0"/>
                  </a:cubicBezTo>
                  <a:cubicBezTo>
                    <a:pt x="12" y="0"/>
                    <a:pt x="0" y="12"/>
                    <a:pt x="0" y="26"/>
                  </a:cubicBezTo>
                  <a:cubicBezTo>
                    <a:pt x="0" y="40"/>
                    <a:pt x="12" y="51"/>
                    <a:pt x="26" y="51"/>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 name="Freeform 466">
              <a:extLst>
                <a:ext uri="{FF2B5EF4-FFF2-40B4-BE49-F238E27FC236}">
                  <a16:creationId xmlns:a16="http://schemas.microsoft.com/office/drawing/2014/main" id="{4BE53D34-7E5F-439E-86E1-7FBC292FBA21}"/>
                </a:ext>
              </a:extLst>
            </p:cNvPr>
            <p:cNvSpPr>
              <a:spLocks/>
            </p:cNvSpPr>
            <p:nvPr/>
          </p:nvSpPr>
          <p:spPr bwMode="auto">
            <a:xfrm>
              <a:off x="10407649" y="2992438"/>
              <a:ext cx="29633" cy="23283"/>
            </a:xfrm>
            <a:custGeom>
              <a:avLst/>
              <a:gdLst>
                <a:gd name="T0" fmla="*/ 0 w 66"/>
                <a:gd name="T1" fmla="*/ 51 h 51"/>
                <a:gd name="T2" fmla="*/ 44 w 66"/>
                <a:gd name="T3" fmla="*/ 51 h 51"/>
                <a:gd name="T4" fmla="*/ 66 w 66"/>
                <a:gd name="T5" fmla="*/ 0 h 51"/>
                <a:gd name="T6" fmla="*/ 0 w 66"/>
                <a:gd name="T7" fmla="*/ 0 h 51"/>
                <a:gd name="T8" fmla="*/ 0 w 66"/>
                <a:gd name="T9" fmla="*/ 51 h 51"/>
              </a:gdLst>
              <a:ahLst/>
              <a:cxnLst>
                <a:cxn ang="0">
                  <a:pos x="T0" y="T1"/>
                </a:cxn>
                <a:cxn ang="0">
                  <a:pos x="T2" y="T3"/>
                </a:cxn>
                <a:cxn ang="0">
                  <a:pos x="T4" y="T5"/>
                </a:cxn>
                <a:cxn ang="0">
                  <a:pos x="T6" y="T7"/>
                </a:cxn>
                <a:cxn ang="0">
                  <a:pos x="T8" y="T9"/>
                </a:cxn>
              </a:cxnLst>
              <a:rect l="0" t="0" r="r" b="b"/>
              <a:pathLst>
                <a:path w="66" h="51">
                  <a:moveTo>
                    <a:pt x="0" y="51"/>
                  </a:moveTo>
                  <a:cubicBezTo>
                    <a:pt x="44" y="51"/>
                    <a:pt x="44" y="51"/>
                    <a:pt x="44" y="51"/>
                  </a:cubicBezTo>
                  <a:cubicBezTo>
                    <a:pt x="47" y="34"/>
                    <a:pt x="54" y="16"/>
                    <a:pt x="66" y="0"/>
                  </a:cubicBezTo>
                  <a:cubicBezTo>
                    <a:pt x="0" y="0"/>
                    <a:pt x="0" y="0"/>
                    <a:pt x="0" y="0"/>
                  </a:cubicBezTo>
                  <a:lnTo>
                    <a:pt x="0" y="51"/>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 name="Freeform 467">
              <a:extLst>
                <a:ext uri="{FF2B5EF4-FFF2-40B4-BE49-F238E27FC236}">
                  <a16:creationId xmlns:a16="http://schemas.microsoft.com/office/drawing/2014/main" id="{AA91ABC9-F884-4C03-9C8D-72B47589E948}"/>
                </a:ext>
              </a:extLst>
            </p:cNvPr>
            <p:cNvSpPr>
              <a:spLocks/>
            </p:cNvSpPr>
            <p:nvPr/>
          </p:nvSpPr>
          <p:spPr bwMode="auto">
            <a:xfrm>
              <a:off x="10519833" y="2992438"/>
              <a:ext cx="224367" cy="23283"/>
            </a:xfrm>
            <a:custGeom>
              <a:avLst/>
              <a:gdLst>
                <a:gd name="T0" fmla="*/ 0 w 507"/>
                <a:gd name="T1" fmla="*/ 30 h 51"/>
                <a:gd name="T2" fmla="*/ 0 w 507"/>
                <a:gd name="T3" fmla="*/ 51 h 51"/>
                <a:gd name="T4" fmla="*/ 425 w 507"/>
                <a:gd name="T5" fmla="*/ 51 h 51"/>
                <a:gd name="T6" fmla="*/ 507 w 507"/>
                <a:gd name="T7" fmla="*/ 12 h 51"/>
                <a:gd name="T8" fmla="*/ 507 w 507"/>
                <a:gd name="T9" fmla="*/ 0 h 51"/>
                <a:gd name="T10" fmla="*/ 0 w 507"/>
                <a:gd name="T11" fmla="*/ 0 h 51"/>
                <a:gd name="T12" fmla="*/ 0 w 507"/>
                <a:gd name="T13" fmla="*/ 30 h 51"/>
              </a:gdLst>
              <a:ahLst/>
              <a:cxnLst>
                <a:cxn ang="0">
                  <a:pos x="T0" y="T1"/>
                </a:cxn>
                <a:cxn ang="0">
                  <a:pos x="T2" y="T3"/>
                </a:cxn>
                <a:cxn ang="0">
                  <a:pos x="T4" y="T5"/>
                </a:cxn>
                <a:cxn ang="0">
                  <a:pos x="T6" y="T7"/>
                </a:cxn>
                <a:cxn ang="0">
                  <a:pos x="T8" y="T9"/>
                </a:cxn>
                <a:cxn ang="0">
                  <a:pos x="T10" y="T11"/>
                </a:cxn>
                <a:cxn ang="0">
                  <a:pos x="T12" y="T13"/>
                </a:cxn>
              </a:cxnLst>
              <a:rect l="0" t="0" r="r" b="b"/>
              <a:pathLst>
                <a:path w="507" h="51">
                  <a:moveTo>
                    <a:pt x="0" y="30"/>
                  </a:moveTo>
                  <a:cubicBezTo>
                    <a:pt x="0" y="51"/>
                    <a:pt x="0" y="51"/>
                    <a:pt x="0" y="51"/>
                  </a:cubicBezTo>
                  <a:cubicBezTo>
                    <a:pt x="425" y="51"/>
                    <a:pt x="425" y="51"/>
                    <a:pt x="425" y="51"/>
                  </a:cubicBezTo>
                  <a:cubicBezTo>
                    <a:pt x="448" y="29"/>
                    <a:pt x="478" y="15"/>
                    <a:pt x="507" y="12"/>
                  </a:cubicBezTo>
                  <a:cubicBezTo>
                    <a:pt x="507" y="0"/>
                    <a:pt x="507" y="0"/>
                    <a:pt x="507" y="0"/>
                  </a:cubicBezTo>
                  <a:cubicBezTo>
                    <a:pt x="0" y="0"/>
                    <a:pt x="0" y="0"/>
                    <a:pt x="0" y="0"/>
                  </a:cubicBezTo>
                  <a:cubicBezTo>
                    <a:pt x="0" y="30"/>
                    <a:pt x="0" y="30"/>
                    <a:pt x="0" y="30"/>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8" name="Freeform 468">
              <a:extLst>
                <a:ext uri="{FF2B5EF4-FFF2-40B4-BE49-F238E27FC236}">
                  <a16:creationId xmlns:a16="http://schemas.microsoft.com/office/drawing/2014/main" id="{D378FE16-5A89-4446-A9D6-8A7565523378}"/>
                </a:ext>
              </a:extLst>
            </p:cNvPr>
            <p:cNvSpPr>
              <a:spLocks/>
            </p:cNvSpPr>
            <p:nvPr/>
          </p:nvSpPr>
          <p:spPr bwMode="auto">
            <a:xfrm>
              <a:off x="10773833" y="3060171"/>
              <a:ext cx="76200" cy="23283"/>
            </a:xfrm>
            <a:custGeom>
              <a:avLst/>
              <a:gdLst>
                <a:gd name="T0" fmla="*/ 0 w 172"/>
                <a:gd name="T1" fmla="*/ 52 h 52"/>
                <a:gd name="T2" fmla="*/ 126 w 172"/>
                <a:gd name="T3" fmla="*/ 52 h 52"/>
                <a:gd name="T4" fmla="*/ 172 w 172"/>
                <a:gd name="T5" fmla="*/ 0 h 52"/>
                <a:gd name="T6" fmla="*/ 33 w 172"/>
                <a:gd name="T7" fmla="*/ 0 h 52"/>
                <a:gd name="T8" fmla="*/ 0 w 172"/>
                <a:gd name="T9" fmla="*/ 52 h 52"/>
              </a:gdLst>
              <a:ahLst/>
              <a:cxnLst>
                <a:cxn ang="0">
                  <a:pos x="T0" y="T1"/>
                </a:cxn>
                <a:cxn ang="0">
                  <a:pos x="T2" y="T3"/>
                </a:cxn>
                <a:cxn ang="0">
                  <a:pos x="T4" y="T5"/>
                </a:cxn>
                <a:cxn ang="0">
                  <a:pos x="T6" y="T7"/>
                </a:cxn>
                <a:cxn ang="0">
                  <a:pos x="T8" y="T9"/>
                </a:cxn>
              </a:cxnLst>
              <a:rect l="0" t="0" r="r" b="b"/>
              <a:pathLst>
                <a:path w="172" h="52">
                  <a:moveTo>
                    <a:pt x="0" y="52"/>
                  </a:moveTo>
                  <a:cubicBezTo>
                    <a:pt x="126" y="52"/>
                    <a:pt x="126" y="52"/>
                    <a:pt x="126" y="52"/>
                  </a:cubicBezTo>
                  <a:cubicBezTo>
                    <a:pt x="137" y="31"/>
                    <a:pt x="153" y="13"/>
                    <a:pt x="172" y="0"/>
                  </a:cubicBezTo>
                  <a:cubicBezTo>
                    <a:pt x="33" y="0"/>
                    <a:pt x="33" y="0"/>
                    <a:pt x="33" y="0"/>
                  </a:cubicBezTo>
                  <a:cubicBezTo>
                    <a:pt x="26" y="19"/>
                    <a:pt x="15" y="36"/>
                    <a:pt x="0" y="52"/>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9" name="Freeform 469">
              <a:extLst>
                <a:ext uri="{FF2B5EF4-FFF2-40B4-BE49-F238E27FC236}">
                  <a16:creationId xmlns:a16="http://schemas.microsoft.com/office/drawing/2014/main" id="{95DA63DB-F6D1-47D2-BDD1-578D9965D59B}"/>
                </a:ext>
              </a:extLst>
            </p:cNvPr>
            <p:cNvSpPr>
              <a:spLocks/>
            </p:cNvSpPr>
            <p:nvPr/>
          </p:nvSpPr>
          <p:spPr bwMode="auto">
            <a:xfrm>
              <a:off x="10922000" y="3060171"/>
              <a:ext cx="44449" cy="23283"/>
            </a:xfrm>
            <a:custGeom>
              <a:avLst/>
              <a:gdLst>
                <a:gd name="T0" fmla="*/ 76 w 102"/>
                <a:gd name="T1" fmla="*/ 0 h 52"/>
                <a:gd name="T2" fmla="*/ 0 w 102"/>
                <a:gd name="T3" fmla="*/ 0 h 52"/>
                <a:gd name="T4" fmla="*/ 46 w 102"/>
                <a:gd name="T5" fmla="*/ 52 h 52"/>
                <a:gd name="T6" fmla="*/ 76 w 102"/>
                <a:gd name="T7" fmla="*/ 52 h 52"/>
                <a:gd name="T8" fmla="*/ 102 w 102"/>
                <a:gd name="T9" fmla="*/ 26 h 52"/>
                <a:gd name="T10" fmla="*/ 76 w 102"/>
                <a:gd name="T11" fmla="*/ 0 h 52"/>
              </a:gdLst>
              <a:ahLst/>
              <a:cxnLst>
                <a:cxn ang="0">
                  <a:pos x="T0" y="T1"/>
                </a:cxn>
                <a:cxn ang="0">
                  <a:pos x="T2" y="T3"/>
                </a:cxn>
                <a:cxn ang="0">
                  <a:pos x="T4" y="T5"/>
                </a:cxn>
                <a:cxn ang="0">
                  <a:pos x="T6" y="T7"/>
                </a:cxn>
                <a:cxn ang="0">
                  <a:pos x="T8" y="T9"/>
                </a:cxn>
                <a:cxn ang="0">
                  <a:pos x="T10" y="T11"/>
                </a:cxn>
              </a:cxnLst>
              <a:rect l="0" t="0" r="r" b="b"/>
              <a:pathLst>
                <a:path w="102" h="52">
                  <a:moveTo>
                    <a:pt x="76" y="0"/>
                  </a:moveTo>
                  <a:cubicBezTo>
                    <a:pt x="0" y="0"/>
                    <a:pt x="0" y="0"/>
                    <a:pt x="0" y="0"/>
                  </a:cubicBezTo>
                  <a:cubicBezTo>
                    <a:pt x="19" y="13"/>
                    <a:pt x="35" y="31"/>
                    <a:pt x="46" y="52"/>
                  </a:cubicBezTo>
                  <a:cubicBezTo>
                    <a:pt x="76" y="52"/>
                    <a:pt x="76" y="52"/>
                    <a:pt x="76" y="52"/>
                  </a:cubicBezTo>
                  <a:cubicBezTo>
                    <a:pt x="90" y="52"/>
                    <a:pt x="102" y="40"/>
                    <a:pt x="102" y="26"/>
                  </a:cubicBezTo>
                  <a:cubicBezTo>
                    <a:pt x="102" y="12"/>
                    <a:pt x="90" y="0"/>
                    <a:pt x="76" y="0"/>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0" name="Freeform 470">
              <a:extLst>
                <a:ext uri="{FF2B5EF4-FFF2-40B4-BE49-F238E27FC236}">
                  <a16:creationId xmlns:a16="http://schemas.microsoft.com/office/drawing/2014/main" id="{B50439DC-29D6-4476-9038-B84992D449CD}"/>
                </a:ext>
              </a:extLst>
            </p:cNvPr>
            <p:cNvSpPr>
              <a:spLocks/>
            </p:cNvSpPr>
            <p:nvPr/>
          </p:nvSpPr>
          <p:spPr bwMode="auto">
            <a:xfrm>
              <a:off x="10306049" y="3060171"/>
              <a:ext cx="218017" cy="23283"/>
            </a:xfrm>
            <a:custGeom>
              <a:avLst/>
              <a:gdLst>
                <a:gd name="T0" fmla="*/ 26 w 492"/>
                <a:gd name="T1" fmla="*/ 52 h 52"/>
                <a:gd name="T2" fmla="*/ 492 w 492"/>
                <a:gd name="T3" fmla="*/ 52 h 52"/>
                <a:gd name="T4" fmla="*/ 492 w 492"/>
                <a:gd name="T5" fmla="*/ 0 h 52"/>
                <a:gd name="T6" fmla="*/ 384 w 492"/>
                <a:gd name="T7" fmla="*/ 0 h 52"/>
                <a:gd name="T8" fmla="*/ 357 w 492"/>
                <a:gd name="T9" fmla="*/ 4 h 52"/>
                <a:gd name="T10" fmla="*/ 331 w 492"/>
                <a:gd name="T11" fmla="*/ 0 h 52"/>
                <a:gd name="T12" fmla="*/ 200 w 492"/>
                <a:gd name="T13" fmla="*/ 0 h 52"/>
                <a:gd name="T14" fmla="*/ 191 w 492"/>
                <a:gd name="T15" fmla="*/ 11 h 52"/>
                <a:gd name="T16" fmla="*/ 105 w 492"/>
                <a:gd name="T17" fmla="*/ 49 h 52"/>
                <a:gd name="T18" fmla="*/ 43 w 492"/>
                <a:gd name="T19" fmla="*/ 24 h 52"/>
                <a:gd name="T20" fmla="*/ 27 w 492"/>
                <a:gd name="T21" fmla="*/ 0 h 52"/>
                <a:gd name="T22" fmla="*/ 26 w 492"/>
                <a:gd name="T23" fmla="*/ 0 h 52"/>
                <a:gd name="T24" fmla="*/ 0 w 492"/>
                <a:gd name="T25" fmla="*/ 26 h 52"/>
                <a:gd name="T26" fmla="*/ 26 w 49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52">
                  <a:moveTo>
                    <a:pt x="26" y="52"/>
                  </a:moveTo>
                  <a:cubicBezTo>
                    <a:pt x="492" y="52"/>
                    <a:pt x="492" y="52"/>
                    <a:pt x="492" y="52"/>
                  </a:cubicBezTo>
                  <a:cubicBezTo>
                    <a:pt x="492" y="0"/>
                    <a:pt x="492" y="0"/>
                    <a:pt x="492" y="0"/>
                  </a:cubicBezTo>
                  <a:cubicBezTo>
                    <a:pt x="384" y="0"/>
                    <a:pt x="384" y="0"/>
                    <a:pt x="384" y="0"/>
                  </a:cubicBezTo>
                  <a:cubicBezTo>
                    <a:pt x="375" y="3"/>
                    <a:pt x="366" y="4"/>
                    <a:pt x="357" y="4"/>
                  </a:cubicBezTo>
                  <a:cubicBezTo>
                    <a:pt x="348" y="4"/>
                    <a:pt x="339" y="3"/>
                    <a:pt x="331" y="0"/>
                  </a:cubicBezTo>
                  <a:cubicBezTo>
                    <a:pt x="200" y="0"/>
                    <a:pt x="200" y="0"/>
                    <a:pt x="200" y="0"/>
                  </a:cubicBezTo>
                  <a:cubicBezTo>
                    <a:pt x="197" y="4"/>
                    <a:pt x="195" y="8"/>
                    <a:pt x="191" y="11"/>
                  </a:cubicBezTo>
                  <a:cubicBezTo>
                    <a:pt x="167" y="35"/>
                    <a:pt x="136" y="49"/>
                    <a:pt x="105" y="49"/>
                  </a:cubicBezTo>
                  <a:cubicBezTo>
                    <a:pt x="81" y="49"/>
                    <a:pt x="59" y="40"/>
                    <a:pt x="43" y="24"/>
                  </a:cubicBezTo>
                  <a:cubicBezTo>
                    <a:pt x="36" y="18"/>
                    <a:pt x="31" y="9"/>
                    <a:pt x="27" y="0"/>
                  </a:cubicBezTo>
                  <a:cubicBezTo>
                    <a:pt x="26" y="0"/>
                    <a:pt x="26" y="0"/>
                    <a:pt x="26" y="0"/>
                  </a:cubicBezTo>
                  <a:cubicBezTo>
                    <a:pt x="12" y="0"/>
                    <a:pt x="0" y="12"/>
                    <a:pt x="0" y="26"/>
                  </a:cubicBezTo>
                  <a:cubicBezTo>
                    <a:pt x="0" y="40"/>
                    <a:pt x="12" y="52"/>
                    <a:pt x="26" y="52"/>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1" name="Freeform 471">
              <a:extLst>
                <a:ext uri="{FF2B5EF4-FFF2-40B4-BE49-F238E27FC236}">
                  <a16:creationId xmlns:a16="http://schemas.microsoft.com/office/drawing/2014/main" id="{0C379622-79B5-4F39-B1FC-88F29B0E28F8}"/>
                </a:ext>
              </a:extLst>
            </p:cNvPr>
            <p:cNvSpPr>
              <a:spLocks/>
            </p:cNvSpPr>
            <p:nvPr/>
          </p:nvSpPr>
          <p:spPr bwMode="auto">
            <a:xfrm>
              <a:off x="10640483" y="3060171"/>
              <a:ext cx="50800" cy="23283"/>
            </a:xfrm>
            <a:custGeom>
              <a:avLst/>
              <a:gdLst>
                <a:gd name="T0" fmla="*/ 15 w 117"/>
                <a:gd name="T1" fmla="*/ 52 h 52"/>
                <a:gd name="T2" fmla="*/ 117 w 117"/>
                <a:gd name="T3" fmla="*/ 52 h 52"/>
                <a:gd name="T4" fmla="*/ 105 w 117"/>
                <a:gd name="T5" fmla="*/ 0 h 52"/>
                <a:gd name="T6" fmla="*/ 0 w 117"/>
                <a:gd name="T7" fmla="*/ 0 h 52"/>
                <a:gd name="T8" fmla="*/ 10 w 117"/>
                <a:gd name="T9" fmla="*/ 21 h 52"/>
                <a:gd name="T10" fmla="*/ 15 w 117"/>
                <a:gd name="T11" fmla="*/ 52 h 52"/>
              </a:gdLst>
              <a:ahLst/>
              <a:cxnLst>
                <a:cxn ang="0">
                  <a:pos x="T0" y="T1"/>
                </a:cxn>
                <a:cxn ang="0">
                  <a:pos x="T2" y="T3"/>
                </a:cxn>
                <a:cxn ang="0">
                  <a:pos x="T4" y="T5"/>
                </a:cxn>
                <a:cxn ang="0">
                  <a:pos x="T6" y="T7"/>
                </a:cxn>
                <a:cxn ang="0">
                  <a:pos x="T8" y="T9"/>
                </a:cxn>
                <a:cxn ang="0">
                  <a:pos x="T10" y="T11"/>
                </a:cxn>
              </a:cxnLst>
              <a:rect l="0" t="0" r="r" b="b"/>
              <a:pathLst>
                <a:path w="117" h="52">
                  <a:moveTo>
                    <a:pt x="15" y="52"/>
                  </a:moveTo>
                  <a:cubicBezTo>
                    <a:pt x="117" y="52"/>
                    <a:pt x="117" y="52"/>
                    <a:pt x="117" y="52"/>
                  </a:cubicBezTo>
                  <a:cubicBezTo>
                    <a:pt x="109" y="36"/>
                    <a:pt x="105" y="19"/>
                    <a:pt x="105" y="0"/>
                  </a:cubicBezTo>
                  <a:cubicBezTo>
                    <a:pt x="0" y="0"/>
                    <a:pt x="0" y="0"/>
                    <a:pt x="0" y="0"/>
                  </a:cubicBezTo>
                  <a:cubicBezTo>
                    <a:pt x="4" y="7"/>
                    <a:pt x="7" y="14"/>
                    <a:pt x="10" y="21"/>
                  </a:cubicBezTo>
                  <a:cubicBezTo>
                    <a:pt x="13" y="31"/>
                    <a:pt x="15" y="41"/>
                    <a:pt x="15" y="52"/>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2" name="Freeform 472">
              <a:extLst>
                <a:ext uri="{FF2B5EF4-FFF2-40B4-BE49-F238E27FC236}">
                  <a16:creationId xmlns:a16="http://schemas.microsoft.com/office/drawing/2014/main" id="{4D8731A1-A035-4845-9BBF-FB97372C7540}"/>
                </a:ext>
              </a:extLst>
            </p:cNvPr>
            <p:cNvSpPr>
              <a:spLocks/>
            </p:cNvSpPr>
            <p:nvPr/>
          </p:nvSpPr>
          <p:spPr bwMode="auto">
            <a:xfrm>
              <a:off x="10579100" y="3130021"/>
              <a:ext cx="256116" cy="21167"/>
            </a:xfrm>
            <a:custGeom>
              <a:avLst/>
              <a:gdLst>
                <a:gd name="T0" fmla="*/ 95 w 576"/>
                <a:gd name="T1" fmla="*/ 20 h 51"/>
                <a:gd name="T2" fmla="*/ 61 w 576"/>
                <a:gd name="T3" fmla="*/ 38 h 51"/>
                <a:gd name="T4" fmla="*/ 33 w 576"/>
                <a:gd name="T5" fmla="*/ 24 h 51"/>
                <a:gd name="T6" fmla="*/ 26 w 576"/>
                <a:gd name="T7" fmla="*/ 0 h 51"/>
                <a:gd name="T8" fmla="*/ 1 w 576"/>
                <a:gd name="T9" fmla="*/ 0 h 51"/>
                <a:gd name="T10" fmla="*/ 1 w 576"/>
                <a:gd name="T11" fmla="*/ 39 h 51"/>
                <a:gd name="T12" fmla="*/ 0 w 576"/>
                <a:gd name="T13" fmla="*/ 51 h 51"/>
                <a:gd name="T14" fmla="*/ 576 w 576"/>
                <a:gd name="T15" fmla="*/ 51 h 51"/>
                <a:gd name="T16" fmla="*/ 552 w 576"/>
                <a:gd name="T17" fmla="*/ 0 h 51"/>
                <a:gd name="T18" fmla="*/ 113 w 576"/>
                <a:gd name="T19" fmla="*/ 0 h 51"/>
                <a:gd name="T20" fmla="*/ 95 w 576"/>
                <a:gd name="T21"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51">
                  <a:moveTo>
                    <a:pt x="95" y="20"/>
                  </a:moveTo>
                  <a:cubicBezTo>
                    <a:pt x="87" y="29"/>
                    <a:pt x="76" y="38"/>
                    <a:pt x="61" y="38"/>
                  </a:cubicBezTo>
                  <a:cubicBezTo>
                    <a:pt x="50" y="38"/>
                    <a:pt x="39" y="33"/>
                    <a:pt x="33" y="24"/>
                  </a:cubicBezTo>
                  <a:cubicBezTo>
                    <a:pt x="27" y="16"/>
                    <a:pt x="26" y="7"/>
                    <a:pt x="26" y="0"/>
                  </a:cubicBezTo>
                  <a:cubicBezTo>
                    <a:pt x="1" y="0"/>
                    <a:pt x="1" y="0"/>
                    <a:pt x="1" y="0"/>
                  </a:cubicBezTo>
                  <a:cubicBezTo>
                    <a:pt x="1" y="14"/>
                    <a:pt x="1" y="28"/>
                    <a:pt x="1" y="39"/>
                  </a:cubicBezTo>
                  <a:cubicBezTo>
                    <a:pt x="1" y="43"/>
                    <a:pt x="0" y="47"/>
                    <a:pt x="0" y="51"/>
                  </a:cubicBezTo>
                  <a:cubicBezTo>
                    <a:pt x="576" y="51"/>
                    <a:pt x="576" y="51"/>
                    <a:pt x="576" y="51"/>
                  </a:cubicBezTo>
                  <a:cubicBezTo>
                    <a:pt x="565" y="36"/>
                    <a:pt x="557" y="18"/>
                    <a:pt x="552" y="0"/>
                  </a:cubicBezTo>
                  <a:cubicBezTo>
                    <a:pt x="113" y="0"/>
                    <a:pt x="113" y="0"/>
                    <a:pt x="113" y="0"/>
                  </a:cubicBezTo>
                  <a:cubicBezTo>
                    <a:pt x="107" y="6"/>
                    <a:pt x="102" y="13"/>
                    <a:pt x="95" y="20"/>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3" name="Freeform 473">
              <a:extLst>
                <a:ext uri="{FF2B5EF4-FFF2-40B4-BE49-F238E27FC236}">
                  <a16:creationId xmlns:a16="http://schemas.microsoft.com/office/drawing/2014/main" id="{87D630B3-C6B0-4C36-A6F7-706FB166DEC6}"/>
                </a:ext>
              </a:extLst>
            </p:cNvPr>
            <p:cNvSpPr>
              <a:spLocks/>
            </p:cNvSpPr>
            <p:nvPr/>
          </p:nvSpPr>
          <p:spPr bwMode="auto">
            <a:xfrm>
              <a:off x="10936816" y="3130021"/>
              <a:ext cx="29633" cy="21167"/>
            </a:xfrm>
            <a:custGeom>
              <a:avLst/>
              <a:gdLst>
                <a:gd name="T0" fmla="*/ 42 w 68"/>
                <a:gd name="T1" fmla="*/ 0 h 51"/>
                <a:gd name="T2" fmla="*/ 24 w 68"/>
                <a:gd name="T3" fmla="*/ 0 h 51"/>
                <a:gd name="T4" fmla="*/ 0 w 68"/>
                <a:gd name="T5" fmla="*/ 51 h 51"/>
                <a:gd name="T6" fmla="*/ 42 w 68"/>
                <a:gd name="T7" fmla="*/ 51 h 51"/>
                <a:gd name="T8" fmla="*/ 68 w 68"/>
                <a:gd name="T9" fmla="*/ 25 h 51"/>
                <a:gd name="T10" fmla="*/ 42 w 68"/>
                <a:gd name="T11" fmla="*/ 0 h 51"/>
              </a:gdLst>
              <a:ahLst/>
              <a:cxnLst>
                <a:cxn ang="0">
                  <a:pos x="T0" y="T1"/>
                </a:cxn>
                <a:cxn ang="0">
                  <a:pos x="T2" y="T3"/>
                </a:cxn>
                <a:cxn ang="0">
                  <a:pos x="T4" y="T5"/>
                </a:cxn>
                <a:cxn ang="0">
                  <a:pos x="T6" y="T7"/>
                </a:cxn>
                <a:cxn ang="0">
                  <a:pos x="T8" y="T9"/>
                </a:cxn>
                <a:cxn ang="0">
                  <a:pos x="T10" y="T11"/>
                </a:cxn>
              </a:cxnLst>
              <a:rect l="0" t="0" r="r" b="b"/>
              <a:pathLst>
                <a:path w="68" h="51">
                  <a:moveTo>
                    <a:pt x="42" y="0"/>
                  </a:moveTo>
                  <a:cubicBezTo>
                    <a:pt x="24" y="0"/>
                    <a:pt x="24" y="0"/>
                    <a:pt x="24" y="0"/>
                  </a:cubicBezTo>
                  <a:cubicBezTo>
                    <a:pt x="20" y="18"/>
                    <a:pt x="11" y="36"/>
                    <a:pt x="0" y="51"/>
                  </a:cubicBezTo>
                  <a:cubicBezTo>
                    <a:pt x="42" y="51"/>
                    <a:pt x="42" y="51"/>
                    <a:pt x="42" y="51"/>
                  </a:cubicBezTo>
                  <a:cubicBezTo>
                    <a:pt x="56" y="51"/>
                    <a:pt x="68" y="39"/>
                    <a:pt x="68" y="25"/>
                  </a:cubicBezTo>
                  <a:cubicBezTo>
                    <a:pt x="68" y="11"/>
                    <a:pt x="56" y="0"/>
                    <a:pt x="42" y="0"/>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4" name="Freeform 474">
              <a:extLst>
                <a:ext uri="{FF2B5EF4-FFF2-40B4-BE49-F238E27FC236}">
                  <a16:creationId xmlns:a16="http://schemas.microsoft.com/office/drawing/2014/main" id="{7D663EB0-C7FE-4DFF-BE69-0A1E943C8B9B}"/>
                </a:ext>
              </a:extLst>
            </p:cNvPr>
            <p:cNvSpPr>
              <a:spLocks/>
            </p:cNvSpPr>
            <p:nvPr/>
          </p:nvSpPr>
          <p:spPr bwMode="auto">
            <a:xfrm>
              <a:off x="10306049" y="3130021"/>
              <a:ext cx="171451" cy="21167"/>
            </a:xfrm>
            <a:custGeom>
              <a:avLst/>
              <a:gdLst>
                <a:gd name="T0" fmla="*/ 0 w 389"/>
                <a:gd name="T1" fmla="*/ 25 h 51"/>
                <a:gd name="T2" fmla="*/ 26 w 389"/>
                <a:gd name="T3" fmla="*/ 51 h 51"/>
                <a:gd name="T4" fmla="*/ 374 w 389"/>
                <a:gd name="T5" fmla="*/ 51 h 51"/>
                <a:gd name="T6" fmla="*/ 389 w 389"/>
                <a:gd name="T7" fmla="*/ 0 h 51"/>
                <a:gd name="T8" fmla="*/ 26 w 389"/>
                <a:gd name="T9" fmla="*/ 0 h 51"/>
                <a:gd name="T10" fmla="*/ 0 w 389"/>
                <a:gd name="T11" fmla="*/ 25 h 51"/>
              </a:gdLst>
              <a:ahLst/>
              <a:cxnLst>
                <a:cxn ang="0">
                  <a:pos x="T0" y="T1"/>
                </a:cxn>
                <a:cxn ang="0">
                  <a:pos x="T2" y="T3"/>
                </a:cxn>
                <a:cxn ang="0">
                  <a:pos x="T4" y="T5"/>
                </a:cxn>
                <a:cxn ang="0">
                  <a:pos x="T6" y="T7"/>
                </a:cxn>
                <a:cxn ang="0">
                  <a:pos x="T8" y="T9"/>
                </a:cxn>
                <a:cxn ang="0">
                  <a:pos x="T10" y="T11"/>
                </a:cxn>
              </a:cxnLst>
              <a:rect l="0" t="0" r="r" b="b"/>
              <a:pathLst>
                <a:path w="389" h="51">
                  <a:moveTo>
                    <a:pt x="0" y="25"/>
                  </a:moveTo>
                  <a:cubicBezTo>
                    <a:pt x="0" y="39"/>
                    <a:pt x="12" y="51"/>
                    <a:pt x="26" y="51"/>
                  </a:cubicBezTo>
                  <a:cubicBezTo>
                    <a:pt x="374" y="51"/>
                    <a:pt x="374" y="51"/>
                    <a:pt x="374" y="51"/>
                  </a:cubicBezTo>
                  <a:cubicBezTo>
                    <a:pt x="375" y="32"/>
                    <a:pt x="380" y="15"/>
                    <a:pt x="389" y="0"/>
                  </a:cubicBezTo>
                  <a:cubicBezTo>
                    <a:pt x="26" y="0"/>
                    <a:pt x="26" y="0"/>
                    <a:pt x="26" y="0"/>
                  </a:cubicBezTo>
                  <a:cubicBezTo>
                    <a:pt x="12" y="0"/>
                    <a:pt x="0" y="11"/>
                    <a:pt x="0" y="25"/>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5" name="Freeform 475">
              <a:extLst>
                <a:ext uri="{FF2B5EF4-FFF2-40B4-BE49-F238E27FC236}">
                  <a16:creationId xmlns:a16="http://schemas.microsoft.com/office/drawing/2014/main" id="{CD30D7ED-1EA2-428D-B5E4-AF13C0C5D029}"/>
                </a:ext>
              </a:extLst>
            </p:cNvPr>
            <p:cNvSpPr>
              <a:spLocks/>
            </p:cNvSpPr>
            <p:nvPr/>
          </p:nvSpPr>
          <p:spPr bwMode="auto">
            <a:xfrm>
              <a:off x="10325100" y="2880254"/>
              <a:ext cx="179916" cy="186267"/>
            </a:xfrm>
            <a:custGeom>
              <a:avLst/>
              <a:gdLst>
                <a:gd name="T0" fmla="*/ 314 w 405"/>
                <a:gd name="T1" fmla="*/ 378 h 423"/>
                <a:gd name="T2" fmla="*/ 376 w 405"/>
                <a:gd name="T3" fmla="*/ 350 h 423"/>
                <a:gd name="T4" fmla="*/ 402 w 405"/>
                <a:gd name="T5" fmla="*/ 305 h 423"/>
                <a:gd name="T6" fmla="*/ 404 w 405"/>
                <a:gd name="T7" fmla="*/ 284 h 423"/>
                <a:gd name="T8" fmla="*/ 405 w 405"/>
                <a:gd name="T9" fmla="*/ 284 h 423"/>
                <a:gd name="T10" fmla="*/ 405 w 405"/>
                <a:gd name="T11" fmla="*/ 254 h 423"/>
                <a:gd name="T12" fmla="*/ 405 w 405"/>
                <a:gd name="T13" fmla="*/ 152 h 423"/>
                <a:gd name="T14" fmla="*/ 405 w 405"/>
                <a:gd name="T15" fmla="*/ 101 h 423"/>
                <a:gd name="T16" fmla="*/ 405 w 405"/>
                <a:gd name="T17" fmla="*/ 75 h 423"/>
                <a:gd name="T18" fmla="*/ 405 w 405"/>
                <a:gd name="T19" fmla="*/ 72 h 423"/>
                <a:gd name="T20" fmla="*/ 405 w 405"/>
                <a:gd name="T21" fmla="*/ 0 h 423"/>
                <a:gd name="T22" fmla="*/ 136 w 405"/>
                <a:gd name="T23" fmla="*/ 72 h 423"/>
                <a:gd name="T24" fmla="*/ 134 w 405"/>
                <a:gd name="T25" fmla="*/ 72 h 423"/>
                <a:gd name="T26" fmla="*/ 134 w 405"/>
                <a:gd name="T27" fmla="*/ 73 h 423"/>
                <a:gd name="T28" fmla="*/ 134 w 405"/>
                <a:gd name="T29" fmla="*/ 101 h 423"/>
                <a:gd name="T30" fmla="*/ 134 w 405"/>
                <a:gd name="T31" fmla="*/ 147 h 423"/>
                <a:gd name="T32" fmla="*/ 134 w 405"/>
                <a:gd name="T33" fmla="*/ 152 h 423"/>
                <a:gd name="T34" fmla="*/ 134 w 405"/>
                <a:gd name="T35" fmla="*/ 254 h 423"/>
                <a:gd name="T36" fmla="*/ 134 w 405"/>
                <a:gd name="T37" fmla="*/ 290 h 423"/>
                <a:gd name="T38" fmla="*/ 99 w 405"/>
                <a:gd name="T39" fmla="*/ 279 h 423"/>
                <a:gd name="T40" fmla="*/ 39 w 405"/>
                <a:gd name="T41" fmla="*/ 305 h 423"/>
                <a:gd name="T42" fmla="*/ 37 w 405"/>
                <a:gd name="T43" fmla="*/ 307 h 423"/>
                <a:gd name="T44" fmla="*/ 23 w 405"/>
                <a:gd name="T45" fmla="*/ 407 h 423"/>
                <a:gd name="T46" fmla="*/ 24 w 405"/>
                <a:gd name="T47" fmla="*/ 408 h 423"/>
                <a:gd name="T48" fmla="*/ 62 w 405"/>
                <a:gd name="T49" fmla="*/ 423 h 423"/>
                <a:gd name="T50" fmla="*/ 109 w 405"/>
                <a:gd name="T51" fmla="*/ 407 h 423"/>
                <a:gd name="T52" fmla="*/ 125 w 405"/>
                <a:gd name="T53" fmla="*/ 395 h 423"/>
                <a:gd name="T54" fmla="*/ 153 w 405"/>
                <a:gd name="T55" fmla="*/ 339 h 423"/>
                <a:gd name="T56" fmla="*/ 153 w 405"/>
                <a:gd name="T57" fmla="*/ 339 h 423"/>
                <a:gd name="T58" fmla="*/ 153 w 405"/>
                <a:gd name="T59" fmla="*/ 328 h 423"/>
                <a:gd name="T60" fmla="*/ 153 w 405"/>
                <a:gd name="T61" fmla="*/ 328 h 423"/>
                <a:gd name="T62" fmla="*/ 153 w 405"/>
                <a:gd name="T63" fmla="*/ 305 h 423"/>
                <a:gd name="T64" fmla="*/ 153 w 405"/>
                <a:gd name="T65" fmla="*/ 254 h 423"/>
                <a:gd name="T66" fmla="*/ 153 w 405"/>
                <a:gd name="T67" fmla="*/ 152 h 423"/>
                <a:gd name="T68" fmla="*/ 153 w 405"/>
                <a:gd name="T69" fmla="*/ 142 h 423"/>
                <a:gd name="T70" fmla="*/ 307 w 405"/>
                <a:gd name="T71" fmla="*/ 101 h 423"/>
                <a:gd name="T72" fmla="*/ 386 w 405"/>
                <a:gd name="T73" fmla="*/ 80 h 423"/>
                <a:gd name="T74" fmla="*/ 386 w 405"/>
                <a:gd name="T75" fmla="*/ 101 h 423"/>
                <a:gd name="T76" fmla="*/ 386 w 405"/>
                <a:gd name="T77" fmla="*/ 152 h 423"/>
                <a:gd name="T78" fmla="*/ 386 w 405"/>
                <a:gd name="T79" fmla="*/ 245 h 423"/>
                <a:gd name="T80" fmla="*/ 351 w 405"/>
                <a:gd name="T81" fmla="*/ 234 h 423"/>
                <a:gd name="T82" fmla="*/ 298 w 405"/>
                <a:gd name="T83" fmla="*/ 254 h 423"/>
                <a:gd name="T84" fmla="*/ 289 w 405"/>
                <a:gd name="T85" fmla="*/ 262 h 423"/>
                <a:gd name="T86" fmla="*/ 263 w 405"/>
                <a:gd name="T87" fmla="*/ 305 h 423"/>
                <a:gd name="T88" fmla="*/ 275 w 405"/>
                <a:gd name="T89" fmla="*/ 363 h 423"/>
                <a:gd name="T90" fmla="*/ 314 w 405"/>
                <a:gd name="T91" fmla="*/ 37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423">
                  <a:moveTo>
                    <a:pt x="314" y="378"/>
                  </a:moveTo>
                  <a:cubicBezTo>
                    <a:pt x="334" y="378"/>
                    <a:pt x="358" y="368"/>
                    <a:pt x="376" y="350"/>
                  </a:cubicBezTo>
                  <a:cubicBezTo>
                    <a:pt x="390" y="337"/>
                    <a:pt x="398" y="321"/>
                    <a:pt x="402" y="305"/>
                  </a:cubicBezTo>
                  <a:cubicBezTo>
                    <a:pt x="404" y="298"/>
                    <a:pt x="405" y="291"/>
                    <a:pt x="404" y="284"/>
                  </a:cubicBezTo>
                  <a:cubicBezTo>
                    <a:pt x="405" y="284"/>
                    <a:pt x="405" y="284"/>
                    <a:pt x="405" y="284"/>
                  </a:cubicBezTo>
                  <a:cubicBezTo>
                    <a:pt x="405" y="254"/>
                    <a:pt x="405" y="254"/>
                    <a:pt x="405" y="254"/>
                  </a:cubicBezTo>
                  <a:cubicBezTo>
                    <a:pt x="405" y="152"/>
                    <a:pt x="405" y="152"/>
                    <a:pt x="405" y="152"/>
                  </a:cubicBezTo>
                  <a:cubicBezTo>
                    <a:pt x="405" y="101"/>
                    <a:pt x="405" y="101"/>
                    <a:pt x="405" y="101"/>
                  </a:cubicBezTo>
                  <a:cubicBezTo>
                    <a:pt x="405" y="75"/>
                    <a:pt x="405" y="75"/>
                    <a:pt x="405" y="75"/>
                  </a:cubicBezTo>
                  <a:cubicBezTo>
                    <a:pt x="405" y="72"/>
                    <a:pt x="405" y="72"/>
                    <a:pt x="405" y="72"/>
                  </a:cubicBezTo>
                  <a:cubicBezTo>
                    <a:pt x="405" y="0"/>
                    <a:pt x="405" y="0"/>
                    <a:pt x="405" y="0"/>
                  </a:cubicBezTo>
                  <a:cubicBezTo>
                    <a:pt x="136" y="72"/>
                    <a:pt x="136" y="72"/>
                    <a:pt x="136" y="72"/>
                  </a:cubicBezTo>
                  <a:cubicBezTo>
                    <a:pt x="134" y="72"/>
                    <a:pt x="134" y="72"/>
                    <a:pt x="134" y="72"/>
                  </a:cubicBezTo>
                  <a:cubicBezTo>
                    <a:pt x="134" y="73"/>
                    <a:pt x="134" y="73"/>
                    <a:pt x="134" y="73"/>
                  </a:cubicBezTo>
                  <a:cubicBezTo>
                    <a:pt x="134" y="101"/>
                    <a:pt x="134" y="101"/>
                    <a:pt x="134" y="101"/>
                  </a:cubicBezTo>
                  <a:cubicBezTo>
                    <a:pt x="134" y="147"/>
                    <a:pt x="134" y="147"/>
                    <a:pt x="134" y="147"/>
                  </a:cubicBezTo>
                  <a:cubicBezTo>
                    <a:pt x="134" y="152"/>
                    <a:pt x="134" y="152"/>
                    <a:pt x="134" y="152"/>
                  </a:cubicBezTo>
                  <a:cubicBezTo>
                    <a:pt x="134" y="254"/>
                    <a:pt x="134" y="254"/>
                    <a:pt x="134" y="254"/>
                  </a:cubicBezTo>
                  <a:cubicBezTo>
                    <a:pt x="134" y="290"/>
                    <a:pt x="134" y="290"/>
                    <a:pt x="134" y="290"/>
                  </a:cubicBezTo>
                  <a:cubicBezTo>
                    <a:pt x="124" y="282"/>
                    <a:pt x="112" y="279"/>
                    <a:pt x="99" y="279"/>
                  </a:cubicBezTo>
                  <a:cubicBezTo>
                    <a:pt x="79" y="279"/>
                    <a:pt x="57" y="288"/>
                    <a:pt x="39" y="305"/>
                  </a:cubicBezTo>
                  <a:cubicBezTo>
                    <a:pt x="38" y="306"/>
                    <a:pt x="38" y="306"/>
                    <a:pt x="37" y="307"/>
                  </a:cubicBezTo>
                  <a:cubicBezTo>
                    <a:pt x="6" y="338"/>
                    <a:pt x="0" y="383"/>
                    <a:pt x="23" y="407"/>
                  </a:cubicBezTo>
                  <a:cubicBezTo>
                    <a:pt x="24" y="408"/>
                    <a:pt x="24" y="408"/>
                    <a:pt x="24" y="408"/>
                  </a:cubicBezTo>
                  <a:cubicBezTo>
                    <a:pt x="34" y="418"/>
                    <a:pt x="47" y="423"/>
                    <a:pt x="62" y="423"/>
                  </a:cubicBezTo>
                  <a:cubicBezTo>
                    <a:pt x="77" y="423"/>
                    <a:pt x="94" y="417"/>
                    <a:pt x="109" y="407"/>
                  </a:cubicBezTo>
                  <a:cubicBezTo>
                    <a:pt x="115" y="404"/>
                    <a:pt x="120" y="399"/>
                    <a:pt x="125" y="395"/>
                  </a:cubicBezTo>
                  <a:cubicBezTo>
                    <a:pt x="141" y="378"/>
                    <a:pt x="151" y="358"/>
                    <a:pt x="153" y="339"/>
                  </a:cubicBezTo>
                  <a:cubicBezTo>
                    <a:pt x="153" y="339"/>
                    <a:pt x="153" y="339"/>
                    <a:pt x="153" y="339"/>
                  </a:cubicBezTo>
                  <a:cubicBezTo>
                    <a:pt x="153" y="328"/>
                    <a:pt x="153" y="328"/>
                    <a:pt x="153" y="328"/>
                  </a:cubicBezTo>
                  <a:cubicBezTo>
                    <a:pt x="153" y="328"/>
                    <a:pt x="153" y="328"/>
                    <a:pt x="153" y="328"/>
                  </a:cubicBezTo>
                  <a:cubicBezTo>
                    <a:pt x="153" y="305"/>
                    <a:pt x="153" y="305"/>
                    <a:pt x="153" y="305"/>
                  </a:cubicBezTo>
                  <a:cubicBezTo>
                    <a:pt x="153" y="254"/>
                    <a:pt x="153" y="254"/>
                    <a:pt x="153" y="254"/>
                  </a:cubicBezTo>
                  <a:cubicBezTo>
                    <a:pt x="153" y="152"/>
                    <a:pt x="153" y="152"/>
                    <a:pt x="153" y="152"/>
                  </a:cubicBezTo>
                  <a:cubicBezTo>
                    <a:pt x="153" y="142"/>
                    <a:pt x="153" y="142"/>
                    <a:pt x="153" y="142"/>
                  </a:cubicBezTo>
                  <a:cubicBezTo>
                    <a:pt x="307" y="101"/>
                    <a:pt x="307" y="101"/>
                    <a:pt x="307" y="101"/>
                  </a:cubicBezTo>
                  <a:cubicBezTo>
                    <a:pt x="386" y="80"/>
                    <a:pt x="386" y="80"/>
                    <a:pt x="386" y="80"/>
                  </a:cubicBezTo>
                  <a:cubicBezTo>
                    <a:pt x="386" y="101"/>
                    <a:pt x="386" y="101"/>
                    <a:pt x="386" y="101"/>
                  </a:cubicBezTo>
                  <a:cubicBezTo>
                    <a:pt x="386" y="152"/>
                    <a:pt x="386" y="152"/>
                    <a:pt x="386" y="152"/>
                  </a:cubicBezTo>
                  <a:cubicBezTo>
                    <a:pt x="386" y="245"/>
                    <a:pt x="386" y="245"/>
                    <a:pt x="386" y="245"/>
                  </a:cubicBezTo>
                  <a:cubicBezTo>
                    <a:pt x="376" y="238"/>
                    <a:pt x="364" y="234"/>
                    <a:pt x="351" y="234"/>
                  </a:cubicBezTo>
                  <a:cubicBezTo>
                    <a:pt x="333" y="234"/>
                    <a:pt x="315" y="241"/>
                    <a:pt x="298" y="254"/>
                  </a:cubicBezTo>
                  <a:cubicBezTo>
                    <a:pt x="295" y="257"/>
                    <a:pt x="292" y="259"/>
                    <a:pt x="289" y="262"/>
                  </a:cubicBezTo>
                  <a:cubicBezTo>
                    <a:pt x="276" y="275"/>
                    <a:pt x="267" y="290"/>
                    <a:pt x="263" y="305"/>
                  </a:cubicBezTo>
                  <a:cubicBezTo>
                    <a:pt x="257" y="327"/>
                    <a:pt x="261" y="349"/>
                    <a:pt x="275" y="363"/>
                  </a:cubicBezTo>
                  <a:cubicBezTo>
                    <a:pt x="285" y="373"/>
                    <a:pt x="299" y="378"/>
                    <a:pt x="314" y="3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6" name="Freeform 476">
              <a:extLst>
                <a:ext uri="{FF2B5EF4-FFF2-40B4-BE49-F238E27FC236}">
                  <a16:creationId xmlns:a16="http://schemas.microsoft.com/office/drawing/2014/main" id="{E20E7C88-0E5A-4271-A732-10B4BDB23B46}"/>
                </a:ext>
              </a:extLst>
            </p:cNvPr>
            <p:cNvSpPr>
              <a:spLocks/>
            </p:cNvSpPr>
            <p:nvPr/>
          </p:nvSpPr>
          <p:spPr bwMode="auto">
            <a:xfrm>
              <a:off x="10485967" y="3032654"/>
              <a:ext cx="148167" cy="160867"/>
            </a:xfrm>
            <a:custGeom>
              <a:avLst/>
              <a:gdLst>
                <a:gd name="T0" fmla="*/ 170 w 331"/>
                <a:gd name="T1" fmla="*/ 315 h 367"/>
                <a:gd name="T2" fmla="*/ 177 w 331"/>
                <a:gd name="T3" fmla="*/ 269 h 367"/>
                <a:gd name="T4" fmla="*/ 177 w 331"/>
                <a:gd name="T5" fmla="*/ 257 h 367"/>
                <a:gd name="T6" fmla="*/ 177 w 331"/>
                <a:gd name="T7" fmla="*/ 218 h 367"/>
                <a:gd name="T8" fmla="*/ 177 w 331"/>
                <a:gd name="T9" fmla="*/ 116 h 367"/>
                <a:gd name="T10" fmla="*/ 177 w 331"/>
                <a:gd name="T11" fmla="*/ 101 h 367"/>
                <a:gd name="T12" fmla="*/ 247 w 331"/>
                <a:gd name="T13" fmla="*/ 116 h 367"/>
                <a:gd name="T14" fmla="*/ 272 w 331"/>
                <a:gd name="T15" fmla="*/ 210 h 367"/>
                <a:gd name="T16" fmla="*/ 270 w 331"/>
                <a:gd name="T17" fmla="*/ 218 h 367"/>
                <a:gd name="T18" fmla="*/ 271 w 331"/>
                <a:gd name="T19" fmla="*/ 223 h 367"/>
                <a:gd name="T20" fmla="*/ 279 w 331"/>
                <a:gd name="T21" fmla="*/ 218 h 367"/>
                <a:gd name="T22" fmla="*/ 281 w 331"/>
                <a:gd name="T23" fmla="*/ 216 h 367"/>
                <a:gd name="T24" fmla="*/ 330 w 331"/>
                <a:gd name="T25" fmla="*/ 116 h 367"/>
                <a:gd name="T26" fmla="*/ 306 w 331"/>
                <a:gd name="T27" fmla="*/ 64 h 367"/>
                <a:gd name="T28" fmla="*/ 149 w 331"/>
                <a:gd name="T29" fmla="*/ 0 h 367"/>
                <a:gd name="T30" fmla="*/ 144 w 331"/>
                <a:gd name="T31" fmla="*/ 0 h 367"/>
                <a:gd name="T32" fmla="*/ 119 w 331"/>
                <a:gd name="T33" fmla="*/ 26 h 367"/>
                <a:gd name="T34" fmla="*/ 119 w 331"/>
                <a:gd name="T35" fmla="*/ 64 h 367"/>
                <a:gd name="T36" fmla="*/ 119 w 331"/>
                <a:gd name="T37" fmla="*/ 116 h 367"/>
                <a:gd name="T38" fmla="*/ 119 w 331"/>
                <a:gd name="T39" fmla="*/ 195 h 367"/>
                <a:gd name="T40" fmla="*/ 89 w 331"/>
                <a:gd name="T41" fmla="*/ 189 h 367"/>
                <a:gd name="T42" fmla="*/ 24 w 331"/>
                <a:gd name="T43" fmla="*/ 218 h 367"/>
                <a:gd name="T44" fmla="*/ 1 w 331"/>
                <a:gd name="T45" fmla="*/ 269 h 367"/>
                <a:gd name="T46" fmla="*/ 0 w 331"/>
                <a:gd name="T47" fmla="*/ 278 h 367"/>
                <a:gd name="T48" fmla="*/ 89 w 331"/>
                <a:gd name="T49" fmla="*/ 367 h 367"/>
                <a:gd name="T50" fmla="*/ 170 w 331"/>
                <a:gd name="T51" fmla="*/ 315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67">
                  <a:moveTo>
                    <a:pt x="170" y="315"/>
                  </a:moveTo>
                  <a:cubicBezTo>
                    <a:pt x="175" y="303"/>
                    <a:pt x="177" y="284"/>
                    <a:pt x="177" y="269"/>
                  </a:cubicBezTo>
                  <a:cubicBezTo>
                    <a:pt x="177" y="264"/>
                    <a:pt x="177" y="260"/>
                    <a:pt x="177" y="257"/>
                  </a:cubicBezTo>
                  <a:cubicBezTo>
                    <a:pt x="177" y="245"/>
                    <a:pt x="177" y="232"/>
                    <a:pt x="177" y="218"/>
                  </a:cubicBezTo>
                  <a:cubicBezTo>
                    <a:pt x="177" y="180"/>
                    <a:pt x="177" y="137"/>
                    <a:pt x="177" y="116"/>
                  </a:cubicBezTo>
                  <a:cubicBezTo>
                    <a:pt x="177" y="107"/>
                    <a:pt x="177" y="101"/>
                    <a:pt x="177" y="101"/>
                  </a:cubicBezTo>
                  <a:cubicBezTo>
                    <a:pt x="210" y="101"/>
                    <a:pt x="232" y="107"/>
                    <a:pt x="247" y="116"/>
                  </a:cubicBezTo>
                  <a:cubicBezTo>
                    <a:pt x="288" y="138"/>
                    <a:pt x="282" y="181"/>
                    <a:pt x="272" y="210"/>
                  </a:cubicBezTo>
                  <a:cubicBezTo>
                    <a:pt x="271" y="213"/>
                    <a:pt x="270" y="216"/>
                    <a:pt x="270" y="218"/>
                  </a:cubicBezTo>
                  <a:cubicBezTo>
                    <a:pt x="269" y="221"/>
                    <a:pt x="270" y="223"/>
                    <a:pt x="271" y="223"/>
                  </a:cubicBezTo>
                  <a:cubicBezTo>
                    <a:pt x="273" y="223"/>
                    <a:pt x="275" y="221"/>
                    <a:pt x="279" y="218"/>
                  </a:cubicBezTo>
                  <a:cubicBezTo>
                    <a:pt x="279" y="217"/>
                    <a:pt x="280" y="217"/>
                    <a:pt x="281" y="216"/>
                  </a:cubicBezTo>
                  <a:cubicBezTo>
                    <a:pt x="318" y="176"/>
                    <a:pt x="331" y="143"/>
                    <a:pt x="330" y="116"/>
                  </a:cubicBezTo>
                  <a:cubicBezTo>
                    <a:pt x="329" y="95"/>
                    <a:pt x="320" y="79"/>
                    <a:pt x="306" y="64"/>
                  </a:cubicBezTo>
                  <a:cubicBezTo>
                    <a:pt x="267" y="25"/>
                    <a:pt x="190" y="8"/>
                    <a:pt x="149" y="0"/>
                  </a:cubicBezTo>
                  <a:cubicBezTo>
                    <a:pt x="147" y="0"/>
                    <a:pt x="145" y="0"/>
                    <a:pt x="144" y="0"/>
                  </a:cubicBezTo>
                  <a:cubicBezTo>
                    <a:pt x="130" y="0"/>
                    <a:pt x="119" y="11"/>
                    <a:pt x="119" y="26"/>
                  </a:cubicBezTo>
                  <a:cubicBezTo>
                    <a:pt x="119" y="64"/>
                    <a:pt x="119" y="64"/>
                    <a:pt x="119" y="64"/>
                  </a:cubicBezTo>
                  <a:cubicBezTo>
                    <a:pt x="119" y="116"/>
                    <a:pt x="119" y="116"/>
                    <a:pt x="119" y="116"/>
                  </a:cubicBezTo>
                  <a:cubicBezTo>
                    <a:pt x="119" y="195"/>
                    <a:pt x="119" y="195"/>
                    <a:pt x="119" y="195"/>
                  </a:cubicBezTo>
                  <a:cubicBezTo>
                    <a:pt x="110" y="191"/>
                    <a:pt x="99" y="189"/>
                    <a:pt x="89" y="189"/>
                  </a:cubicBezTo>
                  <a:cubicBezTo>
                    <a:pt x="63" y="189"/>
                    <a:pt x="40" y="200"/>
                    <a:pt x="24" y="218"/>
                  </a:cubicBezTo>
                  <a:cubicBezTo>
                    <a:pt x="11" y="231"/>
                    <a:pt x="3" y="249"/>
                    <a:pt x="1" y="269"/>
                  </a:cubicBezTo>
                  <a:cubicBezTo>
                    <a:pt x="1" y="272"/>
                    <a:pt x="0" y="275"/>
                    <a:pt x="0" y="278"/>
                  </a:cubicBezTo>
                  <a:cubicBezTo>
                    <a:pt x="0" y="327"/>
                    <a:pt x="40" y="367"/>
                    <a:pt x="89" y="367"/>
                  </a:cubicBezTo>
                  <a:cubicBezTo>
                    <a:pt x="125" y="367"/>
                    <a:pt x="156" y="345"/>
                    <a:pt x="170" y="315"/>
                  </a:cubicBezTo>
                  <a:close/>
                </a:path>
              </a:pathLst>
            </a:custGeom>
            <a:solidFill>
              <a:srgbClr val="66A3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7" name="Freeform 477">
              <a:extLst>
                <a:ext uri="{FF2B5EF4-FFF2-40B4-BE49-F238E27FC236}">
                  <a16:creationId xmlns:a16="http://schemas.microsoft.com/office/drawing/2014/main" id="{446B447A-D64A-4034-81EA-E60F52EA7A55}"/>
                </a:ext>
              </a:extLst>
            </p:cNvPr>
            <p:cNvSpPr>
              <a:spLocks/>
            </p:cNvSpPr>
            <p:nvPr/>
          </p:nvSpPr>
          <p:spPr bwMode="auto">
            <a:xfrm>
              <a:off x="10701867" y="2901421"/>
              <a:ext cx="76200" cy="188384"/>
            </a:xfrm>
            <a:custGeom>
              <a:avLst/>
              <a:gdLst>
                <a:gd name="T0" fmla="*/ 34 w 173"/>
                <a:gd name="T1" fmla="*/ 285 h 424"/>
                <a:gd name="T2" fmla="*/ 0 w 173"/>
                <a:gd name="T3" fmla="*/ 360 h 424"/>
                <a:gd name="T4" fmla="*/ 18 w 173"/>
                <a:gd name="T5" fmla="*/ 406 h 424"/>
                <a:gd name="T6" fmla="*/ 24 w 173"/>
                <a:gd name="T7" fmla="*/ 412 h 424"/>
                <a:gd name="T8" fmla="*/ 64 w 173"/>
                <a:gd name="T9" fmla="*/ 424 h 424"/>
                <a:gd name="T10" fmla="*/ 109 w 173"/>
                <a:gd name="T11" fmla="*/ 412 h 424"/>
                <a:gd name="T12" fmla="*/ 139 w 173"/>
                <a:gd name="T13" fmla="*/ 390 h 424"/>
                <a:gd name="T14" fmla="*/ 161 w 173"/>
                <a:gd name="T15" fmla="*/ 360 h 424"/>
                <a:gd name="T16" fmla="*/ 173 w 173"/>
                <a:gd name="T17" fmla="*/ 319 h 424"/>
                <a:gd name="T18" fmla="*/ 173 w 173"/>
                <a:gd name="T19" fmla="*/ 319 h 424"/>
                <a:gd name="T20" fmla="*/ 173 w 173"/>
                <a:gd name="T21" fmla="*/ 258 h 424"/>
                <a:gd name="T22" fmla="*/ 173 w 173"/>
                <a:gd name="T23" fmla="*/ 207 h 424"/>
                <a:gd name="T24" fmla="*/ 173 w 173"/>
                <a:gd name="T25" fmla="*/ 105 h 424"/>
                <a:gd name="T26" fmla="*/ 173 w 173"/>
                <a:gd name="T27" fmla="*/ 54 h 424"/>
                <a:gd name="T28" fmla="*/ 173 w 173"/>
                <a:gd name="T29" fmla="*/ 0 h 424"/>
                <a:gd name="T30" fmla="*/ 130 w 173"/>
                <a:gd name="T31" fmla="*/ 0 h 424"/>
                <a:gd name="T32" fmla="*/ 130 w 173"/>
                <a:gd name="T33" fmla="*/ 54 h 424"/>
                <a:gd name="T34" fmla="*/ 130 w 173"/>
                <a:gd name="T35" fmla="*/ 105 h 424"/>
                <a:gd name="T36" fmla="*/ 130 w 173"/>
                <a:gd name="T37" fmla="*/ 207 h 424"/>
                <a:gd name="T38" fmla="*/ 130 w 173"/>
                <a:gd name="T39" fmla="*/ 254 h 424"/>
                <a:gd name="T40" fmla="*/ 109 w 173"/>
                <a:gd name="T41" fmla="*/ 251 h 424"/>
                <a:gd name="T42" fmla="*/ 76 w 173"/>
                <a:gd name="T43" fmla="*/ 258 h 424"/>
                <a:gd name="T44" fmla="*/ 34 w 173"/>
                <a:gd name="T45" fmla="*/ 28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424">
                  <a:moveTo>
                    <a:pt x="34" y="285"/>
                  </a:moveTo>
                  <a:cubicBezTo>
                    <a:pt x="12" y="307"/>
                    <a:pt x="0" y="335"/>
                    <a:pt x="0" y="360"/>
                  </a:cubicBezTo>
                  <a:cubicBezTo>
                    <a:pt x="0" y="378"/>
                    <a:pt x="6" y="394"/>
                    <a:pt x="18" y="406"/>
                  </a:cubicBezTo>
                  <a:cubicBezTo>
                    <a:pt x="20" y="408"/>
                    <a:pt x="22" y="410"/>
                    <a:pt x="24" y="412"/>
                  </a:cubicBezTo>
                  <a:cubicBezTo>
                    <a:pt x="35" y="420"/>
                    <a:pt x="49" y="424"/>
                    <a:pt x="64" y="424"/>
                  </a:cubicBezTo>
                  <a:cubicBezTo>
                    <a:pt x="79" y="424"/>
                    <a:pt x="94" y="419"/>
                    <a:pt x="109" y="412"/>
                  </a:cubicBezTo>
                  <a:cubicBezTo>
                    <a:pt x="120" y="406"/>
                    <a:pt x="130" y="399"/>
                    <a:pt x="139" y="390"/>
                  </a:cubicBezTo>
                  <a:cubicBezTo>
                    <a:pt x="148" y="381"/>
                    <a:pt x="155" y="371"/>
                    <a:pt x="161" y="360"/>
                  </a:cubicBezTo>
                  <a:cubicBezTo>
                    <a:pt x="168" y="347"/>
                    <a:pt x="172" y="333"/>
                    <a:pt x="173" y="319"/>
                  </a:cubicBezTo>
                  <a:cubicBezTo>
                    <a:pt x="173" y="319"/>
                    <a:pt x="173" y="319"/>
                    <a:pt x="173" y="319"/>
                  </a:cubicBezTo>
                  <a:cubicBezTo>
                    <a:pt x="173" y="258"/>
                    <a:pt x="173" y="258"/>
                    <a:pt x="173" y="258"/>
                  </a:cubicBezTo>
                  <a:cubicBezTo>
                    <a:pt x="173" y="207"/>
                    <a:pt x="173" y="207"/>
                    <a:pt x="173" y="207"/>
                  </a:cubicBezTo>
                  <a:cubicBezTo>
                    <a:pt x="173" y="105"/>
                    <a:pt x="173" y="105"/>
                    <a:pt x="173" y="105"/>
                  </a:cubicBezTo>
                  <a:cubicBezTo>
                    <a:pt x="173" y="54"/>
                    <a:pt x="173" y="54"/>
                    <a:pt x="173" y="54"/>
                  </a:cubicBezTo>
                  <a:cubicBezTo>
                    <a:pt x="173" y="0"/>
                    <a:pt x="173" y="0"/>
                    <a:pt x="173" y="0"/>
                  </a:cubicBezTo>
                  <a:cubicBezTo>
                    <a:pt x="130" y="0"/>
                    <a:pt x="130" y="0"/>
                    <a:pt x="130" y="0"/>
                  </a:cubicBezTo>
                  <a:cubicBezTo>
                    <a:pt x="130" y="54"/>
                    <a:pt x="130" y="54"/>
                    <a:pt x="130" y="54"/>
                  </a:cubicBezTo>
                  <a:cubicBezTo>
                    <a:pt x="130" y="105"/>
                    <a:pt x="130" y="105"/>
                    <a:pt x="130" y="105"/>
                  </a:cubicBezTo>
                  <a:cubicBezTo>
                    <a:pt x="130" y="207"/>
                    <a:pt x="130" y="207"/>
                    <a:pt x="130" y="207"/>
                  </a:cubicBezTo>
                  <a:cubicBezTo>
                    <a:pt x="130" y="254"/>
                    <a:pt x="130" y="254"/>
                    <a:pt x="130" y="254"/>
                  </a:cubicBezTo>
                  <a:cubicBezTo>
                    <a:pt x="123" y="252"/>
                    <a:pt x="116" y="251"/>
                    <a:pt x="109" y="251"/>
                  </a:cubicBezTo>
                  <a:cubicBezTo>
                    <a:pt x="98" y="251"/>
                    <a:pt x="87" y="254"/>
                    <a:pt x="76" y="258"/>
                  </a:cubicBezTo>
                  <a:cubicBezTo>
                    <a:pt x="61" y="264"/>
                    <a:pt x="47" y="273"/>
                    <a:pt x="34" y="2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8" name="Freeform 478">
              <a:extLst>
                <a:ext uri="{FF2B5EF4-FFF2-40B4-BE49-F238E27FC236}">
                  <a16:creationId xmlns:a16="http://schemas.microsoft.com/office/drawing/2014/main" id="{BE594A8B-8585-4810-BD9A-C3282A757167}"/>
                </a:ext>
              </a:extLst>
            </p:cNvPr>
            <p:cNvSpPr>
              <a:spLocks/>
            </p:cNvSpPr>
            <p:nvPr/>
          </p:nvSpPr>
          <p:spPr bwMode="auto">
            <a:xfrm>
              <a:off x="10837333" y="3064405"/>
              <a:ext cx="97367" cy="97367"/>
            </a:xfrm>
            <a:custGeom>
              <a:avLst/>
              <a:gdLst>
                <a:gd name="T0" fmla="*/ 111 w 221"/>
                <a:gd name="T1" fmla="*/ 0 h 221"/>
                <a:gd name="T2" fmla="*/ 24 w 221"/>
                <a:gd name="T3" fmla="*/ 43 h 221"/>
                <a:gd name="T4" fmla="*/ 0 w 221"/>
                <a:gd name="T5" fmla="*/ 110 h 221"/>
                <a:gd name="T6" fmla="*/ 6 w 221"/>
                <a:gd name="T7" fmla="*/ 145 h 221"/>
                <a:gd name="T8" fmla="*/ 41 w 221"/>
                <a:gd name="T9" fmla="*/ 196 h 221"/>
                <a:gd name="T10" fmla="*/ 111 w 221"/>
                <a:gd name="T11" fmla="*/ 221 h 221"/>
                <a:gd name="T12" fmla="*/ 180 w 221"/>
                <a:gd name="T13" fmla="*/ 196 h 221"/>
                <a:gd name="T14" fmla="*/ 215 w 221"/>
                <a:gd name="T15" fmla="*/ 145 h 221"/>
                <a:gd name="T16" fmla="*/ 221 w 221"/>
                <a:gd name="T17" fmla="*/ 110 h 221"/>
                <a:gd name="T18" fmla="*/ 198 w 221"/>
                <a:gd name="T19" fmla="*/ 43 h 221"/>
                <a:gd name="T20" fmla="*/ 111 w 221"/>
                <a:gd name="T2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221">
                  <a:moveTo>
                    <a:pt x="111" y="0"/>
                  </a:moveTo>
                  <a:cubicBezTo>
                    <a:pt x="75" y="0"/>
                    <a:pt x="44" y="17"/>
                    <a:pt x="24" y="43"/>
                  </a:cubicBezTo>
                  <a:cubicBezTo>
                    <a:pt x="9" y="61"/>
                    <a:pt x="0" y="85"/>
                    <a:pt x="0" y="110"/>
                  </a:cubicBezTo>
                  <a:cubicBezTo>
                    <a:pt x="0" y="122"/>
                    <a:pt x="2" y="134"/>
                    <a:pt x="6" y="145"/>
                  </a:cubicBezTo>
                  <a:cubicBezTo>
                    <a:pt x="13" y="165"/>
                    <a:pt x="25" y="183"/>
                    <a:pt x="41" y="196"/>
                  </a:cubicBezTo>
                  <a:cubicBezTo>
                    <a:pt x="60" y="211"/>
                    <a:pt x="84" y="221"/>
                    <a:pt x="111" y="221"/>
                  </a:cubicBezTo>
                  <a:cubicBezTo>
                    <a:pt x="137" y="221"/>
                    <a:pt x="161" y="211"/>
                    <a:pt x="180" y="196"/>
                  </a:cubicBezTo>
                  <a:cubicBezTo>
                    <a:pt x="196" y="183"/>
                    <a:pt x="209" y="165"/>
                    <a:pt x="215" y="145"/>
                  </a:cubicBezTo>
                  <a:cubicBezTo>
                    <a:pt x="219" y="134"/>
                    <a:pt x="221" y="122"/>
                    <a:pt x="221" y="110"/>
                  </a:cubicBezTo>
                  <a:cubicBezTo>
                    <a:pt x="221" y="85"/>
                    <a:pt x="212" y="61"/>
                    <a:pt x="198" y="43"/>
                  </a:cubicBezTo>
                  <a:cubicBezTo>
                    <a:pt x="177" y="17"/>
                    <a:pt x="146" y="0"/>
                    <a:pt x="111" y="0"/>
                  </a:cubicBezTo>
                  <a:close/>
                </a:path>
              </a:pathLst>
            </a:custGeom>
            <a:solidFill>
              <a:srgbClr val="13597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52" name="组合 58">
            <a:extLst>
              <a:ext uri="{FF2B5EF4-FFF2-40B4-BE49-F238E27FC236}">
                <a16:creationId xmlns:a16="http://schemas.microsoft.com/office/drawing/2014/main" id="{30322DEF-3401-4640-B8B8-1830CAA39906}"/>
              </a:ext>
            </a:extLst>
          </p:cNvPr>
          <p:cNvGrpSpPr>
            <a:grpSpLocks/>
          </p:cNvGrpSpPr>
          <p:nvPr/>
        </p:nvGrpSpPr>
        <p:grpSpPr bwMode="auto">
          <a:xfrm>
            <a:off x="3911600" y="2998788"/>
            <a:ext cx="544513" cy="542925"/>
            <a:chOff x="3177262" y="2623344"/>
            <a:chExt cx="724349" cy="724349"/>
          </a:xfrm>
        </p:grpSpPr>
        <p:sp>
          <p:nvSpPr>
            <p:cNvPr id="60" name="Freeform 5">
              <a:extLst>
                <a:ext uri="{FF2B5EF4-FFF2-40B4-BE49-F238E27FC236}">
                  <a16:creationId xmlns:a16="http://schemas.microsoft.com/office/drawing/2014/main" id="{0083BB6A-158E-444A-B936-F74EF95CFF97}"/>
                </a:ext>
              </a:extLst>
            </p:cNvPr>
            <p:cNvSpPr>
              <a:spLocks/>
            </p:cNvSpPr>
            <p:nvPr/>
          </p:nvSpPr>
          <p:spPr bwMode="auto">
            <a:xfrm>
              <a:off x="3177262" y="2623344"/>
              <a:ext cx="724349" cy="724349"/>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1" name="Freeform 6">
              <a:extLst>
                <a:ext uri="{FF2B5EF4-FFF2-40B4-BE49-F238E27FC236}">
                  <a16:creationId xmlns:a16="http://schemas.microsoft.com/office/drawing/2014/main" id="{673143C0-F6C2-435E-B79C-1DFDB8381709}"/>
                </a:ext>
              </a:extLst>
            </p:cNvPr>
            <p:cNvSpPr>
              <a:spLocks/>
            </p:cNvSpPr>
            <p:nvPr/>
          </p:nvSpPr>
          <p:spPr bwMode="auto">
            <a:xfrm>
              <a:off x="3320865" y="2775839"/>
              <a:ext cx="443479" cy="444776"/>
            </a:xfrm>
            <a:custGeom>
              <a:avLst/>
              <a:gdLst>
                <a:gd name="T0" fmla="*/ 928 w 1000"/>
                <a:gd name="T1" fmla="*/ 484 h 1001"/>
                <a:gd name="T2" fmla="*/ 498 w 1000"/>
                <a:gd name="T3" fmla="*/ 54 h 1001"/>
                <a:gd name="T4" fmla="*/ 368 w 1000"/>
                <a:gd name="T5" fmla="*/ 0 h 1001"/>
                <a:gd name="T6" fmla="*/ 0 w 1000"/>
                <a:gd name="T7" fmla="*/ 0 h 1001"/>
                <a:gd name="T8" fmla="*/ 0 w 1000"/>
                <a:gd name="T9" fmla="*/ 368 h 1001"/>
                <a:gd name="T10" fmla="*/ 54 w 1000"/>
                <a:gd name="T11" fmla="*/ 499 h 1001"/>
                <a:gd name="T12" fmla="*/ 483 w 1000"/>
                <a:gd name="T13" fmla="*/ 929 h 1001"/>
                <a:gd name="T14" fmla="*/ 744 w 1000"/>
                <a:gd name="T15" fmla="*/ 929 h 1001"/>
                <a:gd name="T16" fmla="*/ 928 w 1000"/>
                <a:gd name="T17" fmla="*/ 744 h 1001"/>
                <a:gd name="T18" fmla="*/ 928 w 1000"/>
                <a:gd name="T19" fmla="*/ 484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0" h="1001">
                  <a:moveTo>
                    <a:pt x="928" y="484"/>
                  </a:moveTo>
                  <a:cubicBezTo>
                    <a:pt x="498" y="54"/>
                    <a:pt x="498" y="54"/>
                    <a:pt x="498" y="54"/>
                  </a:cubicBezTo>
                  <a:cubicBezTo>
                    <a:pt x="462" y="18"/>
                    <a:pt x="415" y="0"/>
                    <a:pt x="368" y="0"/>
                  </a:cubicBezTo>
                  <a:cubicBezTo>
                    <a:pt x="0" y="0"/>
                    <a:pt x="0" y="0"/>
                    <a:pt x="0" y="0"/>
                  </a:cubicBezTo>
                  <a:cubicBezTo>
                    <a:pt x="0" y="368"/>
                    <a:pt x="0" y="368"/>
                    <a:pt x="0" y="368"/>
                  </a:cubicBezTo>
                  <a:cubicBezTo>
                    <a:pt x="0" y="416"/>
                    <a:pt x="18" y="463"/>
                    <a:pt x="54" y="499"/>
                  </a:cubicBezTo>
                  <a:cubicBezTo>
                    <a:pt x="483" y="929"/>
                    <a:pt x="483" y="929"/>
                    <a:pt x="483" y="929"/>
                  </a:cubicBezTo>
                  <a:cubicBezTo>
                    <a:pt x="555" y="1001"/>
                    <a:pt x="672" y="1001"/>
                    <a:pt x="744" y="929"/>
                  </a:cubicBezTo>
                  <a:cubicBezTo>
                    <a:pt x="928" y="744"/>
                    <a:pt x="928" y="744"/>
                    <a:pt x="928" y="744"/>
                  </a:cubicBezTo>
                  <a:cubicBezTo>
                    <a:pt x="1000" y="672"/>
                    <a:pt x="1000" y="556"/>
                    <a:pt x="928" y="4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2" name="Oval 7">
              <a:extLst>
                <a:ext uri="{FF2B5EF4-FFF2-40B4-BE49-F238E27FC236}">
                  <a16:creationId xmlns:a16="http://schemas.microsoft.com/office/drawing/2014/main" id="{37206C06-2B16-42E4-A351-D33293EE8F3A}"/>
                </a:ext>
              </a:extLst>
            </p:cNvPr>
            <p:cNvSpPr>
              <a:spLocks noChangeArrowheads="1"/>
            </p:cNvSpPr>
            <p:nvPr/>
          </p:nvSpPr>
          <p:spPr bwMode="auto">
            <a:xfrm>
              <a:off x="3403226" y="2858439"/>
              <a:ext cx="52794" cy="55067"/>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3" name="Freeform 8">
              <a:extLst>
                <a:ext uri="{FF2B5EF4-FFF2-40B4-BE49-F238E27FC236}">
                  <a16:creationId xmlns:a16="http://schemas.microsoft.com/office/drawing/2014/main" id="{1FFA55B0-B687-4CAD-96A9-93352A097E14}"/>
                </a:ext>
              </a:extLst>
            </p:cNvPr>
            <p:cNvSpPr>
              <a:spLocks/>
            </p:cNvSpPr>
            <p:nvPr/>
          </p:nvSpPr>
          <p:spPr bwMode="auto">
            <a:xfrm>
              <a:off x="3489809" y="2854203"/>
              <a:ext cx="215404" cy="216034"/>
            </a:xfrm>
            <a:custGeom>
              <a:avLst/>
              <a:gdLst>
                <a:gd name="T0" fmla="*/ 159 w 185"/>
                <a:gd name="T1" fmla="*/ 185 h 185"/>
                <a:gd name="T2" fmla="*/ 0 w 185"/>
                <a:gd name="T3" fmla="*/ 26 h 185"/>
                <a:gd name="T4" fmla="*/ 26 w 185"/>
                <a:gd name="T5" fmla="*/ 0 h 185"/>
                <a:gd name="T6" fmla="*/ 185 w 185"/>
                <a:gd name="T7" fmla="*/ 159 h 185"/>
                <a:gd name="T8" fmla="*/ 159 w 185"/>
                <a:gd name="T9" fmla="*/ 185 h 185"/>
              </a:gdLst>
              <a:ahLst/>
              <a:cxnLst>
                <a:cxn ang="0">
                  <a:pos x="T0" y="T1"/>
                </a:cxn>
                <a:cxn ang="0">
                  <a:pos x="T2" y="T3"/>
                </a:cxn>
                <a:cxn ang="0">
                  <a:pos x="T4" y="T5"/>
                </a:cxn>
                <a:cxn ang="0">
                  <a:pos x="T6" y="T7"/>
                </a:cxn>
                <a:cxn ang="0">
                  <a:pos x="T8" y="T9"/>
                </a:cxn>
              </a:cxnLst>
              <a:rect l="0" t="0" r="r" b="b"/>
              <a:pathLst>
                <a:path w="185" h="185">
                  <a:moveTo>
                    <a:pt x="159" y="185"/>
                  </a:moveTo>
                  <a:lnTo>
                    <a:pt x="0" y="26"/>
                  </a:lnTo>
                  <a:lnTo>
                    <a:pt x="26" y="0"/>
                  </a:lnTo>
                  <a:lnTo>
                    <a:pt x="185" y="159"/>
                  </a:lnTo>
                  <a:lnTo>
                    <a:pt x="159" y="185"/>
                  </a:lnTo>
                  <a:close/>
                </a:path>
              </a:pathLst>
            </a:custGeom>
            <a:solidFill>
              <a:srgbClr val="E1DFD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4" name="Freeform 9">
              <a:extLst>
                <a:ext uri="{FF2B5EF4-FFF2-40B4-BE49-F238E27FC236}">
                  <a16:creationId xmlns:a16="http://schemas.microsoft.com/office/drawing/2014/main" id="{04F83A31-10A3-4F70-A163-6DAE08C1A9E5}"/>
                </a:ext>
              </a:extLst>
            </p:cNvPr>
            <p:cNvSpPr>
              <a:spLocks/>
            </p:cNvSpPr>
            <p:nvPr/>
          </p:nvSpPr>
          <p:spPr bwMode="auto">
            <a:xfrm>
              <a:off x="3441238" y="2902917"/>
              <a:ext cx="164721" cy="165202"/>
            </a:xfrm>
            <a:custGeom>
              <a:avLst/>
              <a:gdLst>
                <a:gd name="T0" fmla="*/ 115 w 141"/>
                <a:gd name="T1" fmla="*/ 142 h 142"/>
                <a:gd name="T2" fmla="*/ 0 w 141"/>
                <a:gd name="T3" fmla="*/ 27 h 142"/>
                <a:gd name="T4" fmla="*/ 26 w 141"/>
                <a:gd name="T5" fmla="*/ 0 h 142"/>
                <a:gd name="T6" fmla="*/ 141 w 141"/>
                <a:gd name="T7" fmla="*/ 116 h 142"/>
                <a:gd name="T8" fmla="*/ 115 w 141"/>
                <a:gd name="T9" fmla="*/ 142 h 142"/>
              </a:gdLst>
              <a:ahLst/>
              <a:cxnLst>
                <a:cxn ang="0">
                  <a:pos x="T0" y="T1"/>
                </a:cxn>
                <a:cxn ang="0">
                  <a:pos x="T2" y="T3"/>
                </a:cxn>
                <a:cxn ang="0">
                  <a:pos x="T4" y="T5"/>
                </a:cxn>
                <a:cxn ang="0">
                  <a:pos x="T6" y="T7"/>
                </a:cxn>
                <a:cxn ang="0">
                  <a:pos x="T8" y="T9"/>
                </a:cxn>
              </a:cxnLst>
              <a:rect l="0" t="0" r="r" b="b"/>
              <a:pathLst>
                <a:path w="141" h="142">
                  <a:moveTo>
                    <a:pt x="115" y="142"/>
                  </a:moveTo>
                  <a:lnTo>
                    <a:pt x="0" y="27"/>
                  </a:lnTo>
                  <a:lnTo>
                    <a:pt x="26" y="0"/>
                  </a:lnTo>
                  <a:lnTo>
                    <a:pt x="141" y="116"/>
                  </a:lnTo>
                  <a:lnTo>
                    <a:pt x="115" y="142"/>
                  </a:lnTo>
                  <a:close/>
                </a:path>
              </a:pathLst>
            </a:custGeom>
            <a:solidFill>
              <a:srgbClr val="E1DFD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5" name="Freeform 10">
              <a:extLst>
                <a:ext uri="{FF2B5EF4-FFF2-40B4-BE49-F238E27FC236}">
                  <a16:creationId xmlns:a16="http://schemas.microsoft.com/office/drawing/2014/main" id="{47215713-D5EB-4A3C-817C-632C84B26C16}"/>
                </a:ext>
              </a:extLst>
            </p:cNvPr>
            <p:cNvSpPr>
              <a:spLocks/>
            </p:cNvSpPr>
            <p:nvPr/>
          </p:nvSpPr>
          <p:spPr bwMode="auto">
            <a:xfrm>
              <a:off x="3396889" y="2945277"/>
              <a:ext cx="196398" cy="196971"/>
            </a:xfrm>
            <a:custGeom>
              <a:avLst/>
              <a:gdLst>
                <a:gd name="T0" fmla="*/ 142 w 168"/>
                <a:gd name="T1" fmla="*/ 168 h 168"/>
                <a:gd name="T2" fmla="*/ 0 w 168"/>
                <a:gd name="T3" fmla="*/ 26 h 168"/>
                <a:gd name="T4" fmla="*/ 26 w 168"/>
                <a:gd name="T5" fmla="*/ 0 h 168"/>
                <a:gd name="T6" fmla="*/ 168 w 168"/>
                <a:gd name="T7" fmla="*/ 142 h 168"/>
                <a:gd name="T8" fmla="*/ 142 w 168"/>
                <a:gd name="T9" fmla="*/ 168 h 168"/>
              </a:gdLst>
              <a:ahLst/>
              <a:cxnLst>
                <a:cxn ang="0">
                  <a:pos x="T0" y="T1"/>
                </a:cxn>
                <a:cxn ang="0">
                  <a:pos x="T2" y="T3"/>
                </a:cxn>
                <a:cxn ang="0">
                  <a:pos x="T4" y="T5"/>
                </a:cxn>
                <a:cxn ang="0">
                  <a:pos x="T6" y="T7"/>
                </a:cxn>
                <a:cxn ang="0">
                  <a:pos x="T8" y="T9"/>
                </a:cxn>
              </a:cxnLst>
              <a:rect l="0" t="0" r="r" b="b"/>
              <a:pathLst>
                <a:path w="168" h="168">
                  <a:moveTo>
                    <a:pt x="142" y="168"/>
                  </a:moveTo>
                  <a:lnTo>
                    <a:pt x="0" y="26"/>
                  </a:lnTo>
                  <a:lnTo>
                    <a:pt x="26" y="0"/>
                  </a:lnTo>
                  <a:lnTo>
                    <a:pt x="168" y="142"/>
                  </a:lnTo>
                  <a:lnTo>
                    <a:pt x="142" y="168"/>
                  </a:lnTo>
                  <a:close/>
                </a:path>
              </a:pathLst>
            </a:custGeom>
            <a:solidFill>
              <a:srgbClr val="E1DFD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53" name="组合 65">
            <a:extLst>
              <a:ext uri="{FF2B5EF4-FFF2-40B4-BE49-F238E27FC236}">
                <a16:creationId xmlns:a16="http://schemas.microsoft.com/office/drawing/2014/main" id="{9AEB18E5-3058-4762-B547-4A11F4CB7EB2}"/>
              </a:ext>
            </a:extLst>
          </p:cNvPr>
          <p:cNvGrpSpPr>
            <a:grpSpLocks/>
          </p:cNvGrpSpPr>
          <p:nvPr/>
        </p:nvGrpSpPr>
        <p:grpSpPr bwMode="auto">
          <a:xfrm>
            <a:off x="4738688" y="2998788"/>
            <a:ext cx="542925" cy="542925"/>
            <a:chOff x="4019991" y="2623344"/>
            <a:chExt cx="723177" cy="724349"/>
          </a:xfrm>
        </p:grpSpPr>
        <p:sp>
          <p:nvSpPr>
            <p:cNvPr id="67" name="Freeform 11">
              <a:extLst>
                <a:ext uri="{FF2B5EF4-FFF2-40B4-BE49-F238E27FC236}">
                  <a16:creationId xmlns:a16="http://schemas.microsoft.com/office/drawing/2014/main" id="{BA22622E-560E-4F8F-9C23-AD97D18F73B0}"/>
                </a:ext>
              </a:extLst>
            </p:cNvPr>
            <p:cNvSpPr>
              <a:spLocks/>
            </p:cNvSpPr>
            <p:nvPr/>
          </p:nvSpPr>
          <p:spPr bwMode="auto">
            <a:xfrm>
              <a:off x="4019991" y="2623344"/>
              <a:ext cx="723177" cy="724349"/>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9D9AB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8" name="Freeform 12">
              <a:extLst>
                <a:ext uri="{FF2B5EF4-FFF2-40B4-BE49-F238E27FC236}">
                  <a16:creationId xmlns:a16="http://schemas.microsoft.com/office/drawing/2014/main" id="{CC43C2EC-9EE9-4163-9B57-AD1487766099}"/>
                </a:ext>
              </a:extLst>
            </p:cNvPr>
            <p:cNvSpPr>
              <a:spLocks/>
            </p:cNvSpPr>
            <p:nvPr/>
          </p:nvSpPr>
          <p:spPr bwMode="auto">
            <a:xfrm>
              <a:off x="4218759" y="2771603"/>
              <a:ext cx="325641" cy="463837"/>
            </a:xfrm>
            <a:custGeom>
              <a:avLst/>
              <a:gdLst>
                <a:gd name="T0" fmla="*/ 731 w 731"/>
                <a:gd name="T1" fmla="*/ 973 h 1045"/>
                <a:gd name="T2" fmla="*/ 659 w 731"/>
                <a:gd name="T3" fmla="*/ 1045 h 1045"/>
                <a:gd name="T4" fmla="*/ 73 w 731"/>
                <a:gd name="T5" fmla="*/ 1045 h 1045"/>
                <a:gd name="T6" fmla="*/ 0 w 731"/>
                <a:gd name="T7" fmla="*/ 973 h 1045"/>
                <a:gd name="T8" fmla="*/ 0 w 731"/>
                <a:gd name="T9" fmla="*/ 72 h 1045"/>
                <a:gd name="T10" fmla="*/ 73 w 731"/>
                <a:gd name="T11" fmla="*/ 0 h 1045"/>
                <a:gd name="T12" fmla="*/ 659 w 731"/>
                <a:gd name="T13" fmla="*/ 0 h 1045"/>
                <a:gd name="T14" fmla="*/ 731 w 731"/>
                <a:gd name="T15" fmla="*/ 72 h 1045"/>
                <a:gd name="T16" fmla="*/ 731 w 731"/>
                <a:gd name="T17" fmla="*/ 973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045">
                  <a:moveTo>
                    <a:pt x="731" y="973"/>
                  </a:moveTo>
                  <a:cubicBezTo>
                    <a:pt x="731" y="1013"/>
                    <a:pt x="699" y="1045"/>
                    <a:pt x="659" y="1045"/>
                  </a:cubicBezTo>
                  <a:cubicBezTo>
                    <a:pt x="73" y="1045"/>
                    <a:pt x="73" y="1045"/>
                    <a:pt x="73" y="1045"/>
                  </a:cubicBezTo>
                  <a:cubicBezTo>
                    <a:pt x="33" y="1045"/>
                    <a:pt x="0" y="1013"/>
                    <a:pt x="0" y="973"/>
                  </a:cubicBezTo>
                  <a:cubicBezTo>
                    <a:pt x="0" y="72"/>
                    <a:pt x="0" y="72"/>
                    <a:pt x="0" y="72"/>
                  </a:cubicBezTo>
                  <a:cubicBezTo>
                    <a:pt x="0" y="32"/>
                    <a:pt x="33" y="0"/>
                    <a:pt x="73" y="0"/>
                  </a:cubicBezTo>
                  <a:cubicBezTo>
                    <a:pt x="659" y="0"/>
                    <a:pt x="659" y="0"/>
                    <a:pt x="659" y="0"/>
                  </a:cubicBezTo>
                  <a:cubicBezTo>
                    <a:pt x="699" y="0"/>
                    <a:pt x="731" y="32"/>
                    <a:pt x="731" y="72"/>
                  </a:cubicBezTo>
                  <a:lnTo>
                    <a:pt x="731" y="9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9" name="Freeform 13">
              <a:extLst>
                <a:ext uri="{FF2B5EF4-FFF2-40B4-BE49-F238E27FC236}">
                  <a16:creationId xmlns:a16="http://schemas.microsoft.com/office/drawing/2014/main" id="{EFBF2216-580B-4C21-A7A0-51ACC3E9D5F6}"/>
                </a:ext>
              </a:extLst>
            </p:cNvPr>
            <p:cNvSpPr>
              <a:spLocks noEditPoints="1"/>
            </p:cNvSpPr>
            <p:nvPr/>
          </p:nvSpPr>
          <p:spPr bwMode="auto">
            <a:xfrm>
              <a:off x="4193384" y="2714416"/>
              <a:ext cx="374275" cy="542203"/>
            </a:xfrm>
            <a:custGeom>
              <a:avLst/>
              <a:gdLst>
                <a:gd name="T0" fmla="*/ 708 w 842"/>
                <a:gd name="T1" fmla="*/ 86 h 1224"/>
                <a:gd name="T2" fmla="*/ 545 w 842"/>
                <a:gd name="T3" fmla="*/ 86 h 1224"/>
                <a:gd name="T4" fmla="*/ 545 w 842"/>
                <a:gd name="T5" fmla="*/ 59 h 1224"/>
                <a:gd name="T6" fmla="*/ 487 w 842"/>
                <a:gd name="T7" fmla="*/ 0 h 1224"/>
                <a:gd name="T8" fmla="*/ 355 w 842"/>
                <a:gd name="T9" fmla="*/ 0 h 1224"/>
                <a:gd name="T10" fmla="*/ 297 w 842"/>
                <a:gd name="T11" fmla="*/ 59 h 1224"/>
                <a:gd name="T12" fmla="*/ 297 w 842"/>
                <a:gd name="T13" fmla="*/ 86 h 1224"/>
                <a:gd name="T14" fmla="*/ 134 w 842"/>
                <a:gd name="T15" fmla="*/ 86 h 1224"/>
                <a:gd name="T16" fmla="*/ 0 w 842"/>
                <a:gd name="T17" fmla="*/ 220 h 1224"/>
                <a:gd name="T18" fmla="*/ 0 w 842"/>
                <a:gd name="T19" fmla="*/ 1090 h 1224"/>
                <a:gd name="T20" fmla="*/ 134 w 842"/>
                <a:gd name="T21" fmla="*/ 1224 h 1224"/>
                <a:gd name="T22" fmla="*/ 708 w 842"/>
                <a:gd name="T23" fmla="*/ 1224 h 1224"/>
                <a:gd name="T24" fmla="*/ 841 w 842"/>
                <a:gd name="T25" fmla="*/ 1090 h 1224"/>
                <a:gd name="T26" fmla="*/ 841 w 842"/>
                <a:gd name="T27" fmla="*/ 220 h 1224"/>
                <a:gd name="T28" fmla="*/ 708 w 842"/>
                <a:gd name="T29" fmla="*/ 86 h 1224"/>
                <a:gd name="T30" fmla="*/ 421 w 842"/>
                <a:gd name="T31" fmla="*/ 27 h 1224"/>
                <a:gd name="T32" fmla="*/ 450 w 842"/>
                <a:gd name="T33" fmla="*/ 56 h 1224"/>
                <a:gd name="T34" fmla="*/ 421 w 842"/>
                <a:gd name="T35" fmla="*/ 85 h 1224"/>
                <a:gd name="T36" fmla="*/ 392 w 842"/>
                <a:gd name="T37" fmla="*/ 56 h 1224"/>
                <a:gd name="T38" fmla="*/ 421 w 842"/>
                <a:gd name="T39" fmla="*/ 27 h 1224"/>
                <a:gd name="T40" fmla="*/ 264 w 842"/>
                <a:gd name="T41" fmla="*/ 168 h 1224"/>
                <a:gd name="T42" fmla="*/ 577 w 842"/>
                <a:gd name="T43" fmla="*/ 168 h 1224"/>
                <a:gd name="T44" fmla="*/ 577 w 842"/>
                <a:gd name="T45" fmla="*/ 291 h 1224"/>
                <a:gd name="T46" fmla="*/ 264 w 842"/>
                <a:gd name="T47" fmla="*/ 291 h 1224"/>
                <a:gd name="T48" fmla="*/ 264 w 842"/>
                <a:gd name="T49" fmla="*/ 168 h 1224"/>
                <a:gd name="T50" fmla="*/ 708 w 842"/>
                <a:gd name="T51" fmla="*/ 1148 h 1224"/>
                <a:gd name="T52" fmla="*/ 134 w 842"/>
                <a:gd name="T53" fmla="*/ 1148 h 1224"/>
                <a:gd name="T54" fmla="*/ 77 w 842"/>
                <a:gd name="T55" fmla="*/ 1090 h 1224"/>
                <a:gd name="T56" fmla="*/ 77 w 842"/>
                <a:gd name="T57" fmla="*/ 220 h 1224"/>
                <a:gd name="T58" fmla="*/ 134 w 842"/>
                <a:gd name="T59" fmla="*/ 163 h 1224"/>
                <a:gd name="T60" fmla="*/ 189 w 842"/>
                <a:gd name="T61" fmla="*/ 163 h 1224"/>
                <a:gd name="T62" fmla="*/ 189 w 842"/>
                <a:gd name="T63" fmla="*/ 299 h 1224"/>
                <a:gd name="T64" fmla="*/ 255 w 842"/>
                <a:gd name="T65" fmla="*/ 366 h 1224"/>
                <a:gd name="T66" fmla="*/ 586 w 842"/>
                <a:gd name="T67" fmla="*/ 366 h 1224"/>
                <a:gd name="T68" fmla="*/ 653 w 842"/>
                <a:gd name="T69" fmla="*/ 299 h 1224"/>
                <a:gd name="T70" fmla="*/ 653 w 842"/>
                <a:gd name="T71" fmla="*/ 163 h 1224"/>
                <a:gd name="T72" fmla="*/ 708 w 842"/>
                <a:gd name="T73" fmla="*/ 163 h 1224"/>
                <a:gd name="T74" fmla="*/ 765 w 842"/>
                <a:gd name="T75" fmla="*/ 220 h 1224"/>
                <a:gd name="T76" fmla="*/ 765 w 842"/>
                <a:gd name="T77" fmla="*/ 1090 h 1224"/>
                <a:gd name="T78" fmla="*/ 765 w 842"/>
                <a:gd name="T79" fmla="*/ 1090 h 1224"/>
                <a:gd name="T80" fmla="*/ 708 w 842"/>
                <a:gd name="T81" fmla="*/ 114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2" h="1224">
                  <a:moveTo>
                    <a:pt x="708" y="86"/>
                  </a:moveTo>
                  <a:cubicBezTo>
                    <a:pt x="545" y="86"/>
                    <a:pt x="545" y="86"/>
                    <a:pt x="545" y="86"/>
                  </a:cubicBezTo>
                  <a:cubicBezTo>
                    <a:pt x="545" y="59"/>
                    <a:pt x="545" y="59"/>
                    <a:pt x="545" y="59"/>
                  </a:cubicBezTo>
                  <a:cubicBezTo>
                    <a:pt x="545" y="26"/>
                    <a:pt x="519" y="0"/>
                    <a:pt x="487" y="0"/>
                  </a:cubicBezTo>
                  <a:cubicBezTo>
                    <a:pt x="355" y="0"/>
                    <a:pt x="355" y="0"/>
                    <a:pt x="355" y="0"/>
                  </a:cubicBezTo>
                  <a:cubicBezTo>
                    <a:pt x="323" y="0"/>
                    <a:pt x="297" y="26"/>
                    <a:pt x="297" y="59"/>
                  </a:cubicBezTo>
                  <a:cubicBezTo>
                    <a:pt x="297" y="86"/>
                    <a:pt x="297" y="86"/>
                    <a:pt x="297" y="86"/>
                  </a:cubicBezTo>
                  <a:cubicBezTo>
                    <a:pt x="134" y="86"/>
                    <a:pt x="134" y="86"/>
                    <a:pt x="134" y="86"/>
                  </a:cubicBezTo>
                  <a:cubicBezTo>
                    <a:pt x="60" y="86"/>
                    <a:pt x="0" y="146"/>
                    <a:pt x="0" y="220"/>
                  </a:cubicBezTo>
                  <a:cubicBezTo>
                    <a:pt x="0" y="1090"/>
                    <a:pt x="0" y="1090"/>
                    <a:pt x="0" y="1090"/>
                  </a:cubicBezTo>
                  <a:cubicBezTo>
                    <a:pt x="0" y="1164"/>
                    <a:pt x="60" y="1224"/>
                    <a:pt x="134" y="1224"/>
                  </a:cubicBezTo>
                  <a:cubicBezTo>
                    <a:pt x="708" y="1224"/>
                    <a:pt x="708" y="1224"/>
                    <a:pt x="708" y="1224"/>
                  </a:cubicBezTo>
                  <a:cubicBezTo>
                    <a:pt x="781" y="1224"/>
                    <a:pt x="841" y="1164"/>
                    <a:pt x="841" y="1090"/>
                  </a:cubicBezTo>
                  <a:cubicBezTo>
                    <a:pt x="841" y="220"/>
                    <a:pt x="841" y="220"/>
                    <a:pt x="841" y="220"/>
                  </a:cubicBezTo>
                  <a:cubicBezTo>
                    <a:pt x="842" y="146"/>
                    <a:pt x="782" y="86"/>
                    <a:pt x="708" y="86"/>
                  </a:cubicBezTo>
                  <a:close/>
                  <a:moveTo>
                    <a:pt x="421" y="27"/>
                  </a:moveTo>
                  <a:cubicBezTo>
                    <a:pt x="437" y="27"/>
                    <a:pt x="450" y="40"/>
                    <a:pt x="450" y="56"/>
                  </a:cubicBezTo>
                  <a:cubicBezTo>
                    <a:pt x="450" y="72"/>
                    <a:pt x="437" y="85"/>
                    <a:pt x="421" y="85"/>
                  </a:cubicBezTo>
                  <a:cubicBezTo>
                    <a:pt x="405" y="85"/>
                    <a:pt x="392" y="72"/>
                    <a:pt x="392" y="56"/>
                  </a:cubicBezTo>
                  <a:cubicBezTo>
                    <a:pt x="392" y="40"/>
                    <a:pt x="405" y="27"/>
                    <a:pt x="421" y="27"/>
                  </a:cubicBezTo>
                  <a:close/>
                  <a:moveTo>
                    <a:pt x="264" y="168"/>
                  </a:moveTo>
                  <a:cubicBezTo>
                    <a:pt x="577" y="168"/>
                    <a:pt x="577" y="168"/>
                    <a:pt x="577" y="168"/>
                  </a:cubicBezTo>
                  <a:cubicBezTo>
                    <a:pt x="577" y="291"/>
                    <a:pt x="577" y="291"/>
                    <a:pt x="577" y="291"/>
                  </a:cubicBezTo>
                  <a:cubicBezTo>
                    <a:pt x="264" y="291"/>
                    <a:pt x="264" y="291"/>
                    <a:pt x="264" y="291"/>
                  </a:cubicBezTo>
                  <a:lnTo>
                    <a:pt x="264" y="168"/>
                  </a:lnTo>
                  <a:close/>
                  <a:moveTo>
                    <a:pt x="708" y="1148"/>
                  </a:moveTo>
                  <a:cubicBezTo>
                    <a:pt x="134" y="1148"/>
                    <a:pt x="134" y="1148"/>
                    <a:pt x="134" y="1148"/>
                  </a:cubicBezTo>
                  <a:cubicBezTo>
                    <a:pt x="102" y="1148"/>
                    <a:pt x="77" y="1122"/>
                    <a:pt x="77" y="1090"/>
                  </a:cubicBezTo>
                  <a:cubicBezTo>
                    <a:pt x="77" y="220"/>
                    <a:pt x="77" y="220"/>
                    <a:pt x="77" y="220"/>
                  </a:cubicBezTo>
                  <a:cubicBezTo>
                    <a:pt x="77" y="188"/>
                    <a:pt x="102" y="163"/>
                    <a:pt x="134" y="163"/>
                  </a:cubicBezTo>
                  <a:cubicBezTo>
                    <a:pt x="189" y="163"/>
                    <a:pt x="189" y="163"/>
                    <a:pt x="189" y="163"/>
                  </a:cubicBezTo>
                  <a:cubicBezTo>
                    <a:pt x="189" y="299"/>
                    <a:pt x="189" y="299"/>
                    <a:pt x="189" y="299"/>
                  </a:cubicBezTo>
                  <a:cubicBezTo>
                    <a:pt x="189" y="336"/>
                    <a:pt x="219" y="366"/>
                    <a:pt x="255" y="366"/>
                  </a:cubicBezTo>
                  <a:cubicBezTo>
                    <a:pt x="586" y="366"/>
                    <a:pt x="586" y="366"/>
                    <a:pt x="586" y="366"/>
                  </a:cubicBezTo>
                  <a:cubicBezTo>
                    <a:pt x="623" y="366"/>
                    <a:pt x="653" y="336"/>
                    <a:pt x="653" y="299"/>
                  </a:cubicBezTo>
                  <a:cubicBezTo>
                    <a:pt x="653" y="163"/>
                    <a:pt x="653" y="163"/>
                    <a:pt x="653" y="163"/>
                  </a:cubicBezTo>
                  <a:cubicBezTo>
                    <a:pt x="708" y="163"/>
                    <a:pt x="708" y="163"/>
                    <a:pt x="708" y="163"/>
                  </a:cubicBezTo>
                  <a:cubicBezTo>
                    <a:pt x="739" y="163"/>
                    <a:pt x="765" y="188"/>
                    <a:pt x="765" y="220"/>
                  </a:cubicBezTo>
                  <a:cubicBezTo>
                    <a:pt x="765" y="1090"/>
                    <a:pt x="765" y="1090"/>
                    <a:pt x="765" y="1090"/>
                  </a:cubicBezTo>
                  <a:cubicBezTo>
                    <a:pt x="765" y="1090"/>
                    <a:pt x="765" y="1090"/>
                    <a:pt x="765" y="1090"/>
                  </a:cubicBezTo>
                  <a:cubicBezTo>
                    <a:pt x="765" y="1122"/>
                    <a:pt x="739" y="1148"/>
                    <a:pt x="708" y="1148"/>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0" name="Freeform 14">
              <a:extLst>
                <a:ext uri="{FF2B5EF4-FFF2-40B4-BE49-F238E27FC236}">
                  <a16:creationId xmlns:a16="http://schemas.microsoft.com/office/drawing/2014/main" id="{C8265AC7-6EFB-4C5C-92A9-377334447AE4}"/>
                </a:ext>
              </a:extLst>
            </p:cNvPr>
            <p:cNvSpPr>
              <a:spLocks noEditPoints="1"/>
            </p:cNvSpPr>
            <p:nvPr/>
          </p:nvSpPr>
          <p:spPr bwMode="auto">
            <a:xfrm>
              <a:off x="4250477" y="2928333"/>
              <a:ext cx="86697" cy="74129"/>
            </a:xfrm>
            <a:custGeom>
              <a:avLst/>
              <a:gdLst>
                <a:gd name="T0" fmla="*/ 162 w 198"/>
                <a:gd name="T1" fmla="*/ 9 h 165"/>
                <a:gd name="T2" fmla="*/ 148 w 198"/>
                <a:gd name="T3" fmla="*/ 25 h 165"/>
                <a:gd name="T4" fmla="*/ 120 w 198"/>
                <a:gd name="T5" fmla="*/ 5 h 165"/>
                <a:gd name="T6" fmla="*/ 31 w 198"/>
                <a:gd name="T7" fmla="*/ 5 h 165"/>
                <a:gd name="T8" fmla="*/ 0 w 198"/>
                <a:gd name="T9" fmla="*/ 36 h 165"/>
                <a:gd name="T10" fmla="*/ 0 w 198"/>
                <a:gd name="T11" fmla="*/ 134 h 165"/>
                <a:gd name="T12" fmla="*/ 31 w 198"/>
                <a:gd name="T13" fmla="*/ 165 h 165"/>
                <a:gd name="T14" fmla="*/ 120 w 198"/>
                <a:gd name="T15" fmla="*/ 165 h 165"/>
                <a:gd name="T16" fmla="*/ 151 w 198"/>
                <a:gd name="T17" fmla="*/ 134 h 165"/>
                <a:gd name="T18" fmla="*/ 151 w 198"/>
                <a:gd name="T19" fmla="*/ 82 h 165"/>
                <a:gd name="T20" fmla="*/ 191 w 198"/>
                <a:gd name="T21" fmla="*/ 33 h 165"/>
                <a:gd name="T22" fmla="*/ 189 w 198"/>
                <a:gd name="T23" fmla="*/ 6 h 165"/>
                <a:gd name="T24" fmla="*/ 162 w 198"/>
                <a:gd name="T25" fmla="*/ 9 h 165"/>
                <a:gd name="T26" fmla="*/ 130 w 198"/>
                <a:gd name="T27" fmla="*/ 134 h 165"/>
                <a:gd name="T28" fmla="*/ 130 w 198"/>
                <a:gd name="T29" fmla="*/ 134 h 165"/>
                <a:gd name="T30" fmla="*/ 120 w 198"/>
                <a:gd name="T31" fmla="*/ 144 h 165"/>
                <a:gd name="T32" fmla="*/ 31 w 198"/>
                <a:gd name="T33" fmla="*/ 144 h 165"/>
                <a:gd name="T34" fmla="*/ 20 w 198"/>
                <a:gd name="T35" fmla="*/ 134 h 165"/>
                <a:gd name="T36" fmla="*/ 20 w 198"/>
                <a:gd name="T37" fmla="*/ 36 h 165"/>
                <a:gd name="T38" fmla="*/ 31 w 198"/>
                <a:gd name="T39" fmla="*/ 26 h 165"/>
                <a:gd name="T40" fmla="*/ 120 w 198"/>
                <a:gd name="T41" fmla="*/ 26 h 165"/>
                <a:gd name="T42" fmla="*/ 130 w 198"/>
                <a:gd name="T43" fmla="*/ 36 h 165"/>
                <a:gd name="T44" fmla="*/ 130 w 198"/>
                <a:gd name="T45" fmla="*/ 47 h 165"/>
                <a:gd name="T46" fmla="*/ 104 w 198"/>
                <a:gd name="T47" fmla="*/ 77 h 165"/>
                <a:gd name="T48" fmla="*/ 78 w 198"/>
                <a:gd name="T49" fmla="*/ 79 h 165"/>
                <a:gd name="T50" fmla="*/ 62 w 198"/>
                <a:gd name="T51" fmla="*/ 64 h 165"/>
                <a:gd name="T52" fmla="*/ 35 w 198"/>
                <a:gd name="T53" fmla="*/ 65 h 165"/>
                <a:gd name="T54" fmla="*/ 36 w 198"/>
                <a:gd name="T55" fmla="*/ 92 h 165"/>
                <a:gd name="T56" fmla="*/ 81 w 198"/>
                <a:gd name="T57" fmla="*/ 134 h 165"/>
                <a:gd name="T58" fmla="*/ 94 w 198"/>
                <a:gd name="T59" fmla="*/ 139 h 165"/>
                <a:gd name="T60" fmla="*/ 95 w 198"/>
                <a:gd name="T61" fmla="*/ 139 h 165"/>
                <a:gd name="T62" fmla="*/ 108 w 198"/>
                <a:gd name="T63" fmla="*/ 132 h 165"/>
                <a:gd name="T64" fmla="*/ 130 w 198"/>
                <a:gd name="T65" fmla="*/ 106 h 165"/>
                <a:gd name="T66" fmla="*/ 130 w 198"/>
                <a:gd name="T67" fmla="*/ 13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165">
                  <a:moveTo>
                    <a:pt x="162" y="9"/>
                  </a:moveTo>
                  <a:cubicBezTo>
                    <a:pt x="148" y="25"/>
                    <a:pt x="148" y="25"/>
                    <a:pt x="148" y="25"/>
                  </a:cubicBezTo>
                  <a:cubicBezTo>
                    <a:pt x="144" y="13"/>
                    <a:pt x="133" y="5"/>
                    <a:pt x="120" y="5"/>
                  </a:cubicBezTo>
                  <a:cubicBezTo>
                    <a:pt x="31" y="5"/>
                    <a:pt x="31" y="5"/>
                    <a:pt x="31" y="5"/>
                  </a:cubicBezTo>
                  <a:cubicBezTo>
                    <a:pt x="13" y="5"/>
                    <a:pt x="0" y="19"/>
                    <a:pt x="0" y="36"/>
                  </a:cubicBezTo>
                  <a:cubicBezTo>
                    <a:pt x="0" y="134"/>
                    <a:pt x="0" y="134"/>
                    <a:pt x="0" y="134"/>
                  </a:cubicBezTo>
                  <a:cubicBezTo>
                    <a:pt x="0" y="151"/>
                    <a:pt x="13" y="165"/>
                    <a:pt x="31" y="165"/>
                  </a:cubicBezTo>
                  <a:cubicBezTo>
                    <a:pt x="120" y="165"/>
                    <a:pt x="120" y="165"/>
                    <a:pt x="120" y="165"/>
                  </a:cubicBezTo>
                  <a:cubicBezTo>
                    <a:pt x="137" y="165"/>
                    <a:pt x="151" y="151"/>
                    <a:pt x="151" y="134"/>
                  </a:cubicBezTo>
                  <a:cubicBezTo>
                    <a:pt x="151" y="82"/>
                    <a:pt x="151" y="82"/>
                    <a:pt x="151" y="82"/>
                  </a:cubicBezTo>
                  <a:cubicBezTo>
                    <a:pt x="191" y="33"/>
                    <a:pt x="191" y="33"/>
                    <a:pt x="191" y="33"/>
                  </a:cubicBezTo>
                  <a:cubicBezTo>
                    <a:pt x="198" y="25"/>
                    <a:pt x="197" y="13"/>
                    <a:pt x="189" y="6"/>
                  </a:cubicBezTo>
                  <a:cubicBezTo>
                    <a:pt x="181" y="0"/>
                    <a:pt x="169" y="1"/>
                    <a:pt x="162" y="9"/>
                  </a:cubicBezTo>
                  <a:close/>
                  <a:moveTo>
                    <a:pt x="130" y="134"/>
                  </a:moveTo>
                  <a:cubicBezTo>
                    <a:pt x="130" y="134"/>
                    <a:pt x="130" y="134"/>
                    <a:pt x="130" y="134"/>
                  </a:cubicBezTo>
                  <a:cubicBezTo>
                    <a:pt x="130" y="140"/>
                    <a:pt x="125" y="144"/>
                    <a:pt x="120" y="144"/>
                  </a:cubicBezTo>
                  <a:cubicBezTo>
                    <a:pt x="31" y="144"/>
                    <a:pt x="31" y="144"/>
                    <a:pt x="31" y="144"/>
                  </a:cubicBezTo>
                  <a:cubicBezTo>
                    <a:pt x="25" y="144"/>
                    <a:pt x="20" y="140"/>
                    <a:pt x="20" y="134"/>
                  </a:cubicBezTo>
                  <a:cubicBezTo>
                    <a:pt x="20" y="36"/>
                    <a:pt x="20" y="36"/>
                    <a:pt x="20" y="36"/>
                  </a:cubicBezTo>
                  <a:cubicBezTo>
                    <a:pt x="20" y="30"/>
                    <a:pt x="25" y="26"/>
                    <a:pt x="31" y="26"/>
                  </a:cubicBezTo>
                  <a:cubicBezTo>
                    <a:pt x="120" y="26"/>
                    <a:pt x="120" y="26"/>
                    <a:pt x="120" y="26"/>
                  </a:cubicBezTo>
                  <a:cubicBezTo>
                    <a:pt x="125" y="26"/>
                    <a:pt x="130" y="30"/>
                    <a:pt x="130" y="36"/>
                  </a:cubicBezTo>
                  <a:cubicBezTo>
                    <a:pt x="130" y="47"/>
                    <a:pt x="130" y="47"/>
                    <a:pt x="130" y="47"/>
                  </a:cubicBezTo>
                  <a:cubicBezTo>
                    <a:pt x="104" y="77"/>
                    <a:pt x="104" y="77"/>
                    <a:pt x="104" y="77"/>
                  </a:cubicBezTo>
                  <a:cubicBezTo>
                    <a:pt x="97" y="86"/>
                    <a:pt x="86" y="86"/>
                    <a:pt x="78" y="79"/>
                  </a:cubicBezTo>
                  <a:cubicBezTo>
                    <a:pt x="62" y="64"/>
                    <a:pt x="62" y="64"/>
                    <a:pt x="62" y="64"/>
                  </a:cubicBezTo>
                  <a:cubicBezTo>
                    <a:pt x="54" y="57"/>
                    <a:pt x="42" y="58"/>
                    <a:pt x="35" y="65"/>
                  </a:cubicBezTo>
                  <a:cubicBezTo>
                    <a:pt x="28" y="73"/>
                    <a:pt x="28" y="85"/>
                    <a:pt x="36" y="92"/>
                  </a:cubicBezTo>
                  <a:cubicBezTo>
                    <a:pt x="81" y="134"/>
                    <a:pt x="81" y="134"/>
                    <a:pt x="81" y="134"/>
                  </a:cubicBezTo>
                  <a:cubicBezTo>
                    <a:pt x="84" y="137"/>
                    <a:pt x="89" y="139"/>
                    <a:pt x="94" y="139"/>
                  </a:cubicBezTo>
                  <a:cubicBezTo>
                    <a:pt x="94" y="139"/>
                    <a:pt x="94" y="139"/>
                    <a:pt x="95" y="139"/>
                  </a:cubicBezTo>
                  <a:cubicBezTo>
                    <a:pt x="100" y="139"/>
                    <a:pt x="105" y="136"/>
                    <a:pt x="108" y="132"/>
                  </a:cubicBezTo>
                  <a:cubicBezTo>
                    <a:pt x="130" y="106"/>
                    <a:pt x="130" y="106"/>
                    <a:pt x="130" y="106"/>
                  </a:cubicBezTo>
                  <a:lnTo>
                    <a:pt x="130" y="134"/>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1" name="Freeform 15">
              <a:extLst>
                <a:ext uri="{FF2B5EF4-FFF2-40B4-BE49-F238E27FC236}">
                  <a16:creationId xmlns:a16="http://schemas.microsoft.com/office/drawing/2014/main" id="{BF0A12D8-694D-4F43-907F-E6D4AEE85A45}"/>
                </a:ext>
              </a:extLst>
            </p:cNvPr>
            <p:cNvSpPr>
              <a:spLocks noEditPoints="1"/>
            </p:cNvSpPr>
            <p:nvPr/>
          </p:nvSpPr>
          <p:spPr bwMode="auto">
            <a:xfrm>
              <a:off x="4250477" y="3021524"/>
              <a:ext cx="86697" cy="76247"/>
            </a:xfrm>
            <a:custGeom>
              <a:avLst/>
              <a:gdLst>
                <a:gd name="T0" fmla="*/ 162 w 198"/>
                <a:gd name="T1" fmla="*/ 9 h 169"/>
                <a:gd name="T2" fmla="*/ 147 w 198"/>
                <a:gd name="T3" fmla="*/ 26 h 169"/>
                <a:gd name="T4" fmla="*/ 120 w 198"/>
                <a:gd name="T5" fmla="*/ 9 h 169"/>
                <a:gd name="T6" fmla="*/ 31 w 198"/>
                <a:gd name="T7" fmla="*/ 9 h 169"/>
                <a:gd name="T8" fmla="*/ 0 w 198"/>
                <a:gd name="T9" fmla="*/ 40 h 169"/>
                <a:gd name="T10" fmla="*/ 0 w 198"/>
                <a:gd name="T11" fmla="*/ 139 h 169"/>
                <a:gd name="T12" fmla="*/ 31 w 198"/>
                <a:gd name="T13" fmla="*/ 169 h 169"/>
                <a:gd name="T14" fmla="*/ 120 w 198"/>
                <a:gd name="T15" fmla="*/ 169 h 169"/>
                <a:gd name="T16" fmla="*/ 151 w 198"/>
                <a:gd name="T17" fmla="*/ 139 h 169"/>
                <a:gd name="T18" fmla="*/ 151 w 198"/>
                <a:gd name="T19" fmla="*/ 82 h 169"/>
                <a:gd name="T20" fmla="*/ 191 w 198"/>
                <a:gd name="T21" fmla="*/ 33 h 169"/>
                <a:gd name="T22" fmla="*/ 189 w 198"/>
                <a:gd name="T23" fmla="*/ 6 h 169"/>
                <a:gd name="T24" fmla="*/ 162 w 198"/>
                <a:gd name="T25" fmla="*/ 9 h 169"/>
                <a:gd name="T26" fmla="*/ 130 w 198"/>
                <a:gd name="T27" fmla="*/ 139 h 169"/>
                <a:gd name="T28" fmla="*/ 130 w 198"/>
                <a:gd name="T29" fmla="*/ 139 h 169"/>
                <a:gd name="T30" fmla="*/ 120 w 198"/>
                <a:gd name="T31" fmla="*/ 149 h 169"/>
                <a:gd name="T32" fmla="*/ 31 w 198"/>
                <a:gd name="T33" fmla="*/ 149 h 169"/>
                <a:gd name="T34" fmla="*/ 20 w 198"/>
                <a:gd name="T35" fmla="*/ 139 h 169"/>
                <a:gd name="T36" fmla="*/ 20 w 198"/>
                <a:gd name="T37" fmla="*/ 40 h 169"/>
                <a:gd name="T38" fmla="*/ 31 w 198"/>
                <a:gd name="T39" fmla="*/ 30 h 169"/>
                <a:gd name="T40" fmla="*/ 120 w 198"/>
                <a:gd name="T41" fmla="*/ 30 h 169"/>
                <a:gd name="T42" fmla="*/ 130 w 198"/>
                <a:gd name="T43" fmla="*/ 40 h 169"/>
                <a:gd name="T44" fmla="*/ 130 w 198"/>
                <a:gd name="T45" fmla="*/ 47 h 169"/>
                <a:gd name="T46" fmla="*/ 104 w 198"/>
                <a:gd name="T47" fmla="*/ 77 h 169"/>
                <a:gd name="T48" fmla="*/ 78 w 198"/>
                <a:gd name="T49" fmla="*/ 79 h 169"/>
                <a:gd name="T50" fmla="*/ 62 w 198"/>
                <a:gd name="T51" fmla="*/ 64 h 169"/>
                <a:gd name="T52" fmla="*/ 35 w 198"/>
                <a:gd name="T53" fmla="*/ 65 h 169"/>
                <a:gd name="T54" fmla="*/ 36 w 198"/>
                <a:gd name="T55" fmla="*/ 92 h 169"/>
                <a:gd name="T56" fmla="*/ 81 w 198"/>
                <a:gd name="T57" fmla="*/ 134 h 169"/>
                <a:gd name="T58" fmla="*/ 94 w 198"/>
                <a:gd name="T59" fmla="*/ 139 h 169"/>
                <a:gd name="T60" fmla="*/ 95 w 198"/>
                <a:gd name="T61" fmla="*/ 139 h 169"/>
                <a:gd name="T62" fmla="*/ 108 w 198"/>
                <a:gd name="T63" fmla="*/ 132 h 169"/>
                <a:gd name="T64" fmla="*/ 130 w 198"/>
                <a:gd name="T65" fmla="*/ 106 h 169"/>
                <a:gd name="T66" fmla="*/ 130 w 198"/>
                <a:gd name="T67" fmla="*/ 13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169">
                  <a:moveTo>
                    <a:pt x="162" y="9"/>
                  </a:moveTo>
                  <a:cubicBezTo>
                    <a:pt x="147" y="26"/>
                    <a:pt x="147" y="26"/>
                    <a:pt x="147" y="26"/>
                  </a:cubicBezTo>
                  <a:cubicBezTo>
                    <a:pt x="142" y="16"/>
                    <a:pt x="132" y="9"/>
                    <a:pt x="120" y="9"/>
                  </a:cubicBezTo>
                  <a:cubicBezTo>
                    <a:pt x="31" y="9"/>
                    <a:pt x="31" y="9"/>
                    <a:pt x="31" y="9"/>
                  </a:cubicBezTo>
                  <a:cubicBezTo>
                    <a:pt x="13" y="9"/>
                    <a:pt x="0" y="23"/>
                    <a:pt x="0" y="40"/>
                  </a:cubicBezTo>
                  <a:cubicBezTo>
                    <a:pt x="0" y="139"/>
                    <a:pt x="0" y="139"/>
                    <a:pt x="0" y="139"/>
                  </a:cubicBezTo>
                  <a:cubicBezTo>
                    <a:pt x="0" y="156"/>
                    <a:pt x="13" y="169"/>
                    <a:pt x="31" y="169"/>
                  </a:cubicBezTo>
                  <a:cubicBezTo>
                    <a:pt x="120" y="169"/>
                    <a:pt x="120" y="169"/>
                    <a:pt x="120" y="169"/>
                  </a:cubicBezTo>
                  <a:cubicBezTo>
                    <a:pt x="137" y="169"/>
                    <a:pt x="151" y="156"/>
                    <a:pt x="151" y="139"/>
                  </a:cubicBezTo>
                  <a:cubicBezTo>
                    <a:pt x="151" y="82"/>
                    <a:pt x="151" y="82"/>
                    <a:pt x="151" y="82"/>
                  </a:cubicBezTo>
                  <a:cubicBezTo>
                    <a:pt x="191" y="33"/>
                    <a:pt x="191" y="33"/>
                    <a:pt x="191" y="33"/>
                  </a:cubicBezTo>
                  <a:cubicBezTo>
                    <a:pt x="198" y="25"/>
                    <a:pt x="197" y="13"/>
                    <a:pt x="189" y="6"/>
                  </a:cubicBezTo>
                  <a:cubicBezTo>
                    <a:pt x="181" y="0"/>
                    <a:pt x="169" y="1"/>
                    <a:pt x="162" y="9"/>
                  </a:cubicBezTo>
                  <a:close/>
                  <a:moveTo>
                    <a:pt x="130" y="139"/>
                  </a:moveTo>
                  <a:cubicBezTo>
                    <a:pt x="130" y="139"/>
                    <a:pt x="130" y="139"/>
                    <a:pt x="130" y="139"/>
                  </a:cubicBezTo>
                  <a:cubicBezTo>
                    <a:pt x="130" y="144"/>
                    <a:pt x="125" y="149"/>
                    <a:pt x="120" y="149"/>
                  </a:cubicBezTo>
                  <a:cubicBezTo>
                    <a:pt x="31" y="149"/>
                    <a:pt x="31" y="149"/>
                    <a:pt x="31" y="149"/>
                  </a:cubicBezTo>
                  <a:cubicBezTo>
                    <a:pt x="25" y="149"/>
                    <a:pt x="20" y="144"/>
                    <a:pt x="20" y="139"/>
                  </a:cubicBezTo>
                  <a:cubicBezTo>
                    <a:pt x="20" y="40"/>
                    <a:pt x="20" y="40"/>
                    <a:pt x="20" y="40"/>
                  </a:cubicBezTo>
                  <a:cubicBezTo>
                    <a:pt x="20" y="35"/>
                    <a:pt x="25" y="30"/>
                    <a:pt x="31" y="30"/>
                  </a:cubicBezTo>
                  <a:cubicBezTo>
                    <a:pt x="120" y="30"/>
                    <a:pt x="120" y="30"/>
                    <a:pt x="120" y="30"/>
                  </a:cubicBezTo>
                  <a:cubicBezTo>
                    <a:pt x="125" y="30"/>
                    <a:pt x="130" y="35"/>
                    <a:pt x="130" y="40"/>
                  </a:cubicBezTo>
                  <a:cubicBezTo>
                    <a:pt x="130" y="47"/>
                    <a:pt x="130" y="47"/>
                    <a:pt x="130" y="47"/>
                  </a:cubicBezTo>
                  <a:cubicBezTo>
                    <a:pt x="104" y="77"/>
                    <a:pt x="104" y="77"/>
                    <a:pt x="104" y="77"/>
                  </a:cubicBezTo>
                  <a:cubicBezTo>
                    <a:pt x="97" y="85"/>
                    <a:pt x="86" y="86"/>
                    <a:pt x="78" y="79"/>
                  </a:cubicBezTo>
                  <a:cubicBezTo>
                    <a:pt x="62" y="64"/>
                    <a:pt x="62" y="64"/>
                    <a:pt x="62" y="64"/>
                  </a:cubicBezTo>
                  <a:cubicBezTo>
                    <a:pt x="54" y="57"/>
                    <a:pt x="42" y="58"/>
                    <a:pt x="35" y="65"/>
                  </a:cubicBezTo>
                  <a:cubicBezTo>
                    <a:pt x="28" y="73"/>
                    <a:pt x="28" y="85"/>
                    <a:pt x="36" y="92"/>
                  </a:cubicBezTo>
                  <a:cubicBezTo>
                    <a:pt x="81" y="134"/>
                    <a:pt x="81" y="134"/>
                    <a:pt x="81" y="134"/>
                  </a:cubicBezTo>
                  <a:cubicBezTo>
                    <a:pt x="84" y="137"/>
                    <a:pt x="89" y="139"/>
                    <a:pt x="94" y="139"/>
                  </a:cubicBezTo>
                  <a:cubicBezTo>
                    <a:pt x="94" y="139"/>
                    <a:pt x="94" y="139"/>
                    <a:pt x="95" y="139"/>
                  </a:cubicBezTo>
                  <a:cubicBezTo>
                    <a:pt x="100" y="139"/>
                    <a:pt x="105" y="136"/>
                    <a:pt x="108" y="132"/>
                  </a:cubicBezTo>
                  <a:cubicBezTo>
                    <a:pt x="130" y="106"/>
                    <a:pt x="130" y="106"/>
                    <a:pt x="130" y="106"/>
                  </a:cubicBezTo>
                  <a:lnTo>
                    <a:pt x="130" y="139"/>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2" name="Freeform 16">
              <a:extLst>
                <a:ext uri="{FF2B5EF4-FFF2-40B4-BE49-F238E27FC236}">
                  <a16:creationId xmlns:a16="http://schemas.microsoft.com/office/drawing/2014/main" id="{5DDA0CCD-3CAC-47DC-B501-3691CCE6856C}"/>
                </a:ext>
              </a:extLst>
            </p:cNvPr>
            <p:cNvSpPr>
              <a:spLocks noEditPoints="1"/>
            </p:cNvSpPr>
            <p:nvPr/>
          </p:nvSpPr>
          <p:spPr bwMode="auto">
            <a:xfrm>
              <a:off x="4250477" y="3114715"/>
              <a:ext cx="86697" cy="76247"/>
            </a:xfrm>
            <a:custGeom>
              <a:avLst/>
              <a:gdLst>
                <a:gd name="T0" fmla="*/ 162 w 198"/>
                <a:gd name="T1" fmla="*/ 9 h 171"/>
                <a:gd name="T2" fmla="*/ 146 w 198"/>
                <a:gd name="T3" fmla="*/ 27 h 171"/>
                <a:gd name="T4" fmla="*/ 120 w 198"/>
                <a:gd name="T5" fmla="*/ 11 h 171"/>
                <a:gd name="T6" fmla="*/ 31 w 198"/>
                <a:gd name="T7" fmla="*/ 11 h 171"/>
                <a:gd name="T8" fmla="*/ 0 w 198"/>
                <a:gd name="T9" fmla="*/ 42 h 171"/>
                <a:gd name="T10" fmla="*/ 0 w 198"/>
                <a:gd name="T11" fmla="*/ 140 h 171"/>
                <a:gd name="T12" fmla="*/ 31 w 198"/>
                <a:gd name="T13" fmla="*/ 171 h 171"/>
                <a:gd name="T14" fmla="*/ 120 w 198"/>
                <a:gd name="T15" fmla="*/ 171 h 171"/>
                <a:gd name="T16" fmla="*/ 151 w 198"/>
                <a:gd name="T17" fmla="*/ 140 h 171"/>
                <a:gd name="T18" fmla="*/ 151 w 198"/>
                <a:gd name="T19" fmla="*/ 82 h 171"/>
                <a:gd name="T20" fmla="*/ 191 w 198"/>
                <a:gd name="T21" fmla="*/ 33 h 171"/>
                <a:gd name="T22" fmla="*/ 189 w 198"/>
                <a:gd name="T23" fmla="*/ 6 h 171"/>
                <a:gd name="T24" fmla="*/ 162 w 198"/>
                <a:gd name="T25" fmla="*/ 9 h 171"/>
                <a:gd name="T26" fmla="*/ 130 w 198"/>
                <a:gd name="T27" fmla="*/ 140 h 171"/>
                <a:gd name="T28" fmla="*/ 130 w 198"/>
                <a:gd name="T29" fmla="*/ 140 h 171"/>
                <a:gd name="T30" fmla="*/ 120 w 198"/>
                <a:gd name="T31" fmla="*/ 151 h 171"/>
                <a:gd name="T32" fmla="*/ 31 w 198"/>
                <a:gd name="T33" fmla="*/ 151 h 171"/>
                <a:gd name="T34" fmla="*/ 20 w 198"/>
                <a:gd name="T35" fmla="*/ 140 h 171"/>
                <a:gd name="T36" fmla="*/ 20 w 198"/>
                <a:gd name="T37" fmla="*/ 42 h 171"/>
                <a:gd name="T38" fmla="*/ 31 w 198"/>
                <a:gd name="T39" fmla="*/ 32 h 171"/>
                <a:gd name="T40" fmla="*/ 120 w 198"/>
                <a:gd name="T41" fmla="*/ 32 h 171"/>
                <a:gd name="T42" fmla="*/ 130 w 198"/>
                <a:gd name="T43" fmla="*/ 42 h 171"/>
                <a:gd name="T44" fmla="*/ 130 w 198"/>
                <a:gd name="T45" fmla="*/ 47 h 171"/>
                <a:gd name="T46" fmla="*/ 104 w 198"/>
                <a:gd name="T47" fmla="*/ 77 h 171"/>
                <a:gd name="T48" fmla="*/ 78 w 198"/>
                <a:gd name="T49" fmla="*/ 79 h 171"/>
                <a:gd name="T50" fmla="*/ 62 w 198"/>
                <a:gd name="T51" fmla="*/ 64 h 171"/>
                <a:gd name="T52" fmla="*/ 35 w 198"/>
                <a:gd name="T53" fmla="*/ 65 h 171"/>
                <a:gd name="T54" fmla="*/ 36 w 198"/>
                <a:gd name="T55" fmla="*/ 92 h 171"/>
                <a:gd name="T56" fmla="*/ 81 w 198"/>
                <a:gd name="T57" fmla="*/ 134 h 171"/>
                <a:gd name="T58" fmla="*/ 94 w 198"/>
                <a:gd name="T59" fmla="*/ 139 h 171"/>
                <a:gd name="T60" fmla="*/ 95 w 198"/>
                <a:gd name="T61" fmla="*/ 139 h 171"/>
                <a:gd name="T62" fmla="*/ 108 w 198"/>
                <a:gd name="T63" fmla="*/ 132 h 171"/>
                <a:gd name="T64" fmla="*/ 130 w 198"/>
                <a:gd name="T65" fmla="*/ 106 h 171"/>
                <a:gd name="T66" fmla="*/ 130 w 198"/>
                <a:gd name="T67" fmla="*/ 14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171">
                  <a:moveTo>
                    <a:pt x="162" y="9"/>
                  </a:moveTo>
                  <a:cubicBezTo>
                    <a:pt x="146" y="27"/>
                    <a:pt x="146" y="27"/>
                    <a:pt x="146" y="27"/>
                  </a:cubicBezTo>
                  <a:cubicBezTo>
                    <a:pt x="141" y="18"/>
                    <a:pt x="131" y="11"/>
                    <a:pt x="120" y="11"/>
                  </a:cubicBezTo>
                  <a:cubicBezTo>
                    <a:pt x="31" y="11"/>
                    <a:pt x="31" y="11"/>
                    <a:pt x="31" y="11"/>
                  </a:cubicBezTo>
                  <a:cubicBezTo>
                    <a:pt x="13" y="11"/>
                    <a:pt x="0" y="25"/>
                    <a:pt x="0" y="42"/>
                  </a:cubicBezTo>
                  <a:cubicBezTo>
                    <a:pt x="0" y="140"/>
                    <a:pt x="0" y="140"/>
                    <a:pt x="0" y="140"/>
                  </a:cubicBezTo>
                  <a:cubicBezTo>
                    <a:pt x="0" y="157"/>
                    <a:pt x="13" y="171"/>
                    <a:pt x="31" y="171"/>
                  </a:cubicBezTo>
                  <a:cubicBezTo>
                    <a:pt x="120" y="171"/>
                    <a:pt x="120" y="171"/>
                    <a:pt x="120" y="171"/>
                  </a:cubicBezTo>
                  <a:cubicBezTo>
                    <a:pt x="137" y="171"/>
                    <a:pt x="151" y="157"/>
                    <a:pt x="151" y="140"/>
                  </a:cubicBezTo>
                  <a:cubicBezTo>
                    <a:pt x="151" y="82"/>
                    <a:pt x="151" y="82"/>
                    <a:pt x="151" y="82"/>
                  </a:cubicBezTo>
                  <a:cubicBezTo>
                    <a:pt x="191" y="33"/>
                    <a:pt x="191" y="33"/>
                    <a:pt x="191" y="33"/>
                  </a:cubicBezTo>
                  <a:cubicBezTo>
                    <a:pt x="198" y="25"/>
                    <a:pt x="197" y="13"/>
                    <a:pt x="189" y="6"/>
                  </a:cubicBezTo>
                  <a:cubicBezTo>
                    <a:pt x="181" y="0"/>
                    <a:pt x="169" y="1"/>
                    <a:pt x="162" y="9"/>
                  </a:cubicBezTo>
                  <a:close/>
                  <a:moveTo>
                    <a:pt x="130" y="140"/>
                  </a:moveTo>
                  <a:cubicBezTo>
                    <a:pt x="130" y="140"/>
                    <a:pt x="130" y="140"/>
                    <a:pt x="130" y="140"/>
                  </a:cubicBezTo>
                  <a:cubicBezTo>
                    <a:pt x="130" y="146"/>
                    <a:pt x="125" y="151"/>
                    <a:pt x="120" y="151"/>
                  </a:cubicBezTo>
                  <a:cubicBezTo>
                    <a:pt x="31" y="151"/>
                    <a:pt x="31" y="151"/>
                    <a:pt x="31" y="151"/>
                  </a:cubicBezTo>
                  <a:cubicBezTo>
                    <a:pt x="25" y="151"/>
                    <a:pt x="20" y="146"/>
                    <a:pt x="20" y="140"/>
                  </a:cubicBezTo>
                  <a:cubicBezTo>
                    <a:pt x="20" y="42"/>
                    <a:pt x="20" y="42"/>
                    <a:pt x="20" y="42"/>
                  </a:cubicBezTo>
                  <a:cubicBezTo>
                    <a:pt x="20" y="37"/>
                    <a:pt x="25" y="32"/>
                    <a:pt x="31" y="32"/>
                  </a:cubicBezTo>
                  <a:cubicBezTo>
                    <a:pt x="120" y="32"/>
                    <a:pt x="120" y="32"/>
                    <a:pt x="120" y="32"/>
                  </a:cubicBezTo>
                  <a:cubicBezTo>
                    <a:pt x="125" y="32"/>
                    <a:pt x="130" y="37"/>
                    <a:pt x="130" y="42"/>
                  </a:cubicBezTo>
                  <a:cubicBezTo>
                    <a:pt x="130" y="47"/>
                    <a:pt x="130" y="47"/>
                    <a:pt x="130" y="47"/>
                  </a:cubicBezTo>
                  <a:cubicBezTo>
                    <a:pt x="104" y="77"/>
                    <a:pt x="104" y="77"/>
                    <a:pt x="104" y="77"/>
                  </a:cubicBezTo>
                  <a:cubicBezTo>
                    <a:pt x="97" y="86"/>
                    <a:pt x="86" y="86"/>
                    <a:pt x="78" y="79"/>
                  </a:cubicBezTo>
                  <a:cubicBezTo>
                    <a:pt x="62" y="64"/>
                    <a:pt x="62" y="64"/>
                    <a:pt x="62" y="64"/>
                  </a:cubicBezTo>
                  <a:cubicBezTo>
                    <a:pt x="54" y="57"/>
                    <a:pt x="42" y="58"/>
                    <a:pt x="35" y="65"/>
                  </a:cubicBezTo>
                  <a:cubicBezTo>
                    <a:pt x="28" y="73"/>
                    <a:pt x="28" y="85"/>
                    <a:pt x="36" y="92"/>
                  </a:cubicBezTo>
                  <a:cubicBezTo>
                    <a:pt x="81" y="134"/>
                    <a:pt x="81" y="134"/>
                    <a:pt x="81" y="134"/>
                  </a:cubicBezTo>
                  <a:cubicBezTo>
                    <a:pt x="84" y="137"/>
                    <a:pt x="89" y="139"/>
                    <a:pt x="94" y="139"/>
                  </a:cubicBezTo>
                  <a:cubicBezTo>
                    <a:pt x="94" y="139"/>
                    <a:pt x="94" y="139"/>
                    <a:pt x="95" y="139"/>
                  </a:cubicBezTo>
                  <a:cubicBezTo>
                    <a:pt x="100" y="139"/>
                    <a:pt x="105" y="136"/>
                    <a:pt x="108" y="132"/>
                  </a:cubicBezTo>
                  <a:cubicBezTo>
                    <a:pt x="130" y="106"/>
                    <a:pt x="130" y="106"/>
                    <a:pt x="130" y="106"/>
                  </a:cubicBezTo>
                  <a:lnTo>
                    <a:pt x="130" y="140"/>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3" name="Freeform 17">
              <a:extLst>
                <a:ext uri="{FF2B5EF4-FFF2-40B4-BE49-F238E27FC236}">
                  <a16:creationId xmlns:a16="http://schemas.microsoft.com/office/drawing/2014/main" id="{E51DA7D9-D72D-419D-99AA-58071833CB6C}"/>
                </a:ext>
              </a:extLst>
            </p:cNvPr>
            <p:cNvSpPr>
              <a:spLocks/>
            </p:cNvSpPr>
            <p:nvPr/>
          </p:nvSpPr>
          <p:spPr bwMode="auto">
            <a:xfrm>
              <a:off x="4360433" y="2960102"/>
              <a:ext cx="152248" cy="19062"/>
            </a:xfrm>
            <a:custGeom>
              <a:avLst/>
              <a:gdLst>
                <a:gd name="T0" fmla="*/ 328 w 347"/>
                <a:gd name="T1" fmla="*/ 0 h 38"/>
                <a:gd name="T2" fmla="*/ 19 w 347"/>
                <a:gd name="T3" fmla="*/ 0 h 38"/>
                <a:gd name="T4" fmla="*/ 0 w 347"/>
                <a:gd name="T5" fmla="*/ 19 h 38"/>
                <a:gd name="T6" fmla="*/ 19 w 347"/>
                <a:gd name="T7" fmla="*/ 38 h 38"/>
                <a:gd name="T8" fmla="*/ 328 w 347"/>
                <a:gd name="T9" fmla="*/ 38 h 38"/>
                <a:gd name="T10" fmla="*/ 347 w 347"/>
                <a:gd name="T11" fmla="*/ 19 h 38"/>
                <a:gd name="T12" fmla="*/ 328 w 34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47" h="38">
                  <a:moveTo>
                    <a:pt x="328" y="0"/>
                  </a:moveTo>
                  <a:cubicBezTo>
                    <a:pt x="19" y="0"/>
                    <a:pt x="19" y="0"/>
                    <a:pt x="19" y="0"/>
                  </a:cubicBezTo>
                  <a:cubicBezTo>
                    <a:pt x="8" y="0"/>
                    <a:pt x="0" y="8"/>
                    <a:pt x="0" y="19"/>
                  </a:cubicBezTo>
                  <a:cubicBezTo>
                    <a:pt x="0" y="30"/>
                    <a:pt x="8" y="38"/>
                    <a:pt x="19" y="38"/>
                  </a:cubicBezTo>
                  <a:cubicBezTo>
                    <a:pt x="328" y="38"/>
                    <a:pt x="328" y="38"/>
                    <a:pt x="328" y="38"/>
                  </a:cubicBezTo>
                  <a:cubicBezTo>
                    <a:pt x="338" y="38"/>
                    <a:pt x="347" y="30"/>
                    <a:pt x="347" y="19"/>
                  </a:cubicBezTo>
                  <a:cubicBezTo>
                    <a:pt x="347" y="8"/>
                    <a:pt x="338" y="0"/>
                    <a:pt x="328" y="0"/>
                  </a:cubicBezTo>
                  <a:close/>
                </a:path>
              </a:pathLst>
            </a:custGeom>
            <a:solidFill>
              <a:srgbClr val="66A3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4" name="Freeform 18">
              <a:extLst>
                <a:ext uri="{FF2B5EF4-FFF2-40B4-BE49-F238E27FC236}">
                  <a16:creationId xmlns:a16="http://schemas.microsoft.com/office/drawing/2014/main" id="{2100655E-97C9-41D4-BAEA-C862470D23DB}"/>
                </a:ext>
              </a:extLst>
            </p:cNvPr>
            <p:cNvSpPr>
              <a:spLocks/>
            </p:cNvSpPr>
            <p:nvPr/>
          </p:nvSpPr>
          <p:spPr bwMode="auto">
            <a:xfrm>
              <a:off x="4360433" y="3044821"/>
              <a:ext cx="152248" cy="16944"/>
            </a:xfrm>
            <a:custGeom>
              <a:avLst/>
              <a:gdLst>
                <a:gd name="T0" fmla="*/ 328 w 347"/>
                <a:gd name="T1" fmla="*/ 0 h 38"/>
                <a:gd name="T2" fmla="*/ 19 w 347"/>
                <a:gd name="T3" fmla="*/ 0 h 38"/>
                <a:gd name="T4" fmla="*/ 0 w 347"/>
                <a:gd name="T5" fmla="*/ 19 h 38"/>
                <a:gd name="T6" fmla="*/ 19 w 347"/>
                <a:gd name="T7" fmla="*/ 38 h 38"/>
                <a:gd name="T8" fmla="*/ 328 w 347"/>
                <a:gd name="T9" fmla="*/ 38 h 38"/>
                <a:gd name="T10" fmla="*/ 347 w 347"/>
                <a:gd name="T11" fmla="*/ 19 h 38"/>
                <a:gd name="T12" fmla="*/ 328 w 34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47" h="38">
                  <a:moveTo>
                    <a:pt x="328" y="0"/>
                  </a:moveTo>
                  <a:cubicBezTo>
                    <a:pt x="19" y="0"/>
                    <a:pt x="19" y="0"/>
                    <a:pt x="19" y="0"/>
                  </a:cubicBezTo>
                  <a:cubicBezTo>
                    <a:pt x="8" y="0"/>
                    <a:pt x="0" y="9"/>
                    <a:pt x="0" y="19"/>
                  </a:cubicBezTo>
                  <a:cubicBezTo>
                    <a:pt x="0" y="30"/>
                    <a:pt x="8" y="38"/>
                    <a:pt x="19" y="38"/>
                  </a:cubicBezTo>
                  <a:cubicBezTo>
                    <a:pt x="328" y="38"/>
                    <a:pt x="328" y="38"/>
                    <a:pt x="328" y="38"/>
                  </a:cubicBezTo>
                  <a:cubicBezTo>
                    <a:pt x="338" y="38"/>
                    <a:pt x="347" y="30"/>
                    <a:pt x="347" y="19"/>
                  </a:cubicBezTo>
                  <a:cubicBezTo>
                    <a:pt x="347" y="9"/>
                    <a:pt x="338" y="0"/>
                    <a:pt x="328" y="0"/>
                  </a:cubicBezTo>
                  <a:close/>
                </a:path>
              </a:pathLst>
            </a:custGeom>
            <a:solidFill>
              <a:srgbClr val="66A3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5" name="Freeform 19">
              <a:extLst>
                <a:ext uri="{FF2B5EF4-FFF2-40B4-BE49-F238E27FC236}">
                  <a16:creationId xmlns:a16="http://schemas.microsoft.com/office/drawing/2014/main" id="{9BAD836F-4E73-4770-AE56-EA1B74E42153}"/>
                </a:ext>
              </a:extLst>
            </p:cNvPr>
            <p:cNvSpPr>
              <a:spLocks/>
            </p:cNvSpPr>
            <p:nvPr/>
          </p:nvSpPr>
          <p:spPr bwMode="auto">
            <a:xfrm>
              <a:off x="4360433" y="3127423"/>
              <a:ext cx="152248" cy="16944"/>
            </a:xfrm>
            <a:custGeom>
              <a:avLst/>
              <a:gdLst>
                <a:gd name="T0" fmla="*/ 328 w 347"/>
                <a:gd name="T1" fmla="*/ 0 h 38"/>
                <a:gd name="T2" fmla="*/ 19 w 347"/>
                <a:gd name="T3" fmla="*/ 0 h 38"/>
                <a:gd name="T4" fmla="*/ 0 w 347"/>
                <a:gd name="T5" fmla="*/ 19 h 38"/>
                <a:gd name="T6" fmla="*/ 19 w 347"/>
                <a:gd name="T7" fmla="*/ 38 h 38"/>
                <a:gd name="T8" fmla="*/ 328 w 347"/>
                <a:gd name="T9" fmla="*/ 38 h 38"/>
                <a:gd name="T10" fmla="*/ 347 w 347"/>
                <a:gd name="T11" fmla="*/ 19 h 38"/>
                <a:gd name="T12" fmla="*/ 328 w 34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47" h="38">
                  <a:moveTo>
                    <a:pt x="328" y="0"/>
                  </a:moveTo>
                  <a:cubicBezTo>
                    <a:pt x="19" y="0"/>
                    <a:pt x="19" y="0"/>
                    <a:pt x="19" y="0"/>
                  </a:cubicBezTo>
                  <a:cubicBezTo>
                    <a:pt x="8" y="0"/>
                    <a:pt x="0" y="8"/>
                    <a:pt x="0" y="19"/>
                  </a:cubicBezTo>
                  <a:cubicBezTo>
                    <a:pt x="0" y="29"/>
                    <a:pt x="8" y="38"/>
                    <a:pt x="19" y="38"/>
                  </a:cubicBezTo>
                  <a:cubicBezTo>
                    <a:pt x="328" y="38"/>
                    <a:pt x="328" y="38"/>
                    <a:pt x="328" y="38"/>
                  </a:cubicBezTo>
                  <a:cubicBezTo>
                    <a:pt x="338" y="38"/>
                    <a:pt x="347" y="29"/>
                    <a:pt x="347" y="19"/>
                  </a:cubicBezTo>
                  <a:cubicBezTo>
                    <a:pt x="347" y="8"/>
                    <a:pt x="338" y="0"/>
                    <a:pt x="328" y="0"/>
                  </a:cubicBezTo>
                  <a:close/>
                </a:path>
              </a:pathLst>
            </a:custGeom>
            <a:solidFill>
              <a:srgbClr val="66A3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54" name="组合 75">
            <a:extLst>
              <a:ext uri="{FF2B5EF4-FFF2-40B4-BE49-F238E27FC236}">
                <a16:creationId xmlns:a16="http://schemas.microsoft.com/office/drawing/2014/main" id="{11BE0448-E7C7-48AF-B927-CA68C93A2F11}"/>
              </a:ext>
            </a:extLst>
          </p:cNvPr>
          <p:cNvGrpSpPr>
            <a:grpSpLocks/>
          </p:cNvGrpSpPr>
          <p:nvPr/>
        </p:nvGrpSpPr>
        <p:grpSpPr bwMode="auto">
          <a:xfrm>
            <a:off x="5564188" y="2998788"/>
            <a:ext cx="544512" cy="542925"/>
            <a:chOff x="4853344" y="2623344"/>
            <a:chExt cx="724349" cy="724349"/>
          </a:xfrm>
        </p:grpSpPr>
        <p:sp>
          <p:nvSpPr>
            <p:cNvPr id="77" name="Freeform 20">
              <a:extLst>
                <a:ext uri="{FF2B5EF4-FFF2-40B4-BE49-F238E27FC236}">
                  <a16:creationId xmlns:a16="http://schemas.microsoft.com/office/drawing/2014/main" id="{2F2543C3-1ACF-4EF7-9556-49934CDE30D6}"/>
                </a:ext>
              </a:extLst>
            </p:cNvPr>
            <p:cNvSpPr>
              <a:spLocks/>
            </p:cNvSpPr>
            <p:nvPr/>
          </p:nvSpPr>
          <p:spPr bwMode="auto">
            <a:xfrm>
              <a:off x="4853344" y="2623344"/>
              <a:ext cx="724349" cy="724349"/>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8" name="Freeform 21">
              <a:extLst>
                <a:ext uri="{FF2B5EF4-FFF2-40B4-BE49-F238E27FC236}">
                  <a16:creationId xmlns:a16="http://schemas.microsoft.com/office/drawing/2014/main" id="{E7E06AEB-F9AB-4A6E-A9A0-1A4D5ECBB3EF}"/>
                </a:ext>
              </a:extLst>
            </p:cNvPr>
            <p:cNvSpPr>
              <a:spLocks/>
            </p:cNvSpPr>
            <p:nvPr/>
          </p:nvSpPr>
          <p:spPr bwMode="auto">
            <a:xfrm>
              <a:off x="4996947" y="2775839"/>
              <a:ext cx="384349" cy="135551"/>
            </a:xfrm>
            <a:custGeom>
              <a:avLst/>
              <a:gdLst>
                <a:gd name="T0" fmla="*/ 101 w 865"/>
                <a:gd name="T1" fmla="*/ 27 h 303"/>
                <a:gd name="T2" fmla="*/ 23 w 865"/>
                <a:gd name="T3" fmla="*/ 162 h 303"/>
                <a:gd name="T4" fmla="*/ 113 w 865"/>
                <a:gd name="T5" fmla="*/ 287 h 303"/>
                <a:gd name="T6" fmla="*/ 836 w 865"/>
                <a:gd name="T7" fmla="*/ 298 h 303"/>
                <a:gd name="T8" fmla="*/ 851 w 865"/>
                <a:gd name="T9" fmla="*/ 70 h 303"/>
                <a:gd name="T10" fmla="*/ 690 w 865"/>
                <a:gd name="T11" fmla="*/ 12 h 303"/>
                <a:gd name="T12" fmla="*/ 146 w 865"/>
                <a:gd name="T13" fmla="*/ 10 h 303"/>
                <a:gd name="T14" fmla="*/ 101 w 865"/>
                <a:gd name="T15" fmla="*/ 2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303">
                  <a:moveTo>
                    <a:pt x="101" y="27"/>
                  </a:moveTo>
                  <a:cubicBezTo>
                    <a:pt x="101" y="27"/>
                    <a:pt x="0" y="88"/>
                    <a:pt x="23" y="162"/>
                  </a:cubicBezTo>
                  <a:cubicBezTo>
                    <a:pt x="45" y="236"/>
                    <a:pt x="49" y="270"/>
                    <a:pt x="113" y="287"/>
                  </a:cubicBezTo>
                  <a:cubicBezTo>
                    <a:pt x="178" y="303"/>
                    <a:pt x="817" y="301"/>
                    <a:pt x="836" y="298"/>
                  </a:cubicBezTo>
                  <a:cubicBezTo>
                    <a:pt x="854" y="295"/>
                    <a:pt x="865" y="99"/>
                    <a:pt x="851" y="70"/>
                  </a:cubicBezTo>
                  <a:cubicBezTo>
                    <a:pt x="837" y="41"/>
                    <a:pt x="805" y="0"/>
                    <a:pt x="690" y="12"/>
                  </a:cubicBezTo>
                  <a:cubicBezTo>
                    <a:pt x="575" y="24"/>
                    <a:pt x="146" y="10"/>
                    <a:pt x="146" y="10"/>
                  </a:cubicBezTo>
                  <a:lnTo>
                    <a:pt x="101" y="27"/>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9" name="Rectangle 22">
              <a:extLst>
                <a:ext uri="{FF2B5EF4-FFF2-40B4-BE49-F238E27FC236}">
                  <a16:creationId xmlns:a16="http://schemas.microsoft.com/office/drawing/2014/main" id="{1136FE23-E499-491E-BC4D-13FDADDED2E0}"/>
                </a:ext>
              </a:extLst>
            </p:cNvPr>
            <p:cNvSpPr>
              <a:spLocks noChangeArrowheads="1"/>
            </p:cNvSpPr>
            <p:nvPr/>
          </p:nvSpPr>
          <p:spPr bwMode="auto">
            <a:xfrm>
              <a:off x="5047630" y="2813962"/>
              <a:ext cx="293540" cy="12708"/>
            </a:xfrm>
            <a:prstGeom prst="rect">
              <a:avLst/>
            </a:prstGeom>
            <a:solidFill>
              <a:srgbClr val="84A3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0" name="Rectangle 23">
              <a:extLst>
                <a:ext uri="{FF2B5EF4-FFF2-40B4-BE49-F238E27FC236}">
                  <a16:creationId xmlns:a16="http://schemas.microsoft.com/office/drawing/2014/main" id="{6C934E18-FF82-4458-B225-5BD54CE02C71}"/>
                </a:ext>
              </a:extLst>
            </p:cNvPr>
            <p:cNvSpPr>
              <a:spLocks noChangeArrowheads="1"/>
            </p:cNvSpPr>
            <p:nvPr/>
          </p:nvSpPr>
          <p:spPr bwMode="auto">
            <a:xfrm>
              <a:off x="5047630" y="2839378"/>
              <a:ext cx="293540" cy="16944"/>
            </a:xfrm>
            <a:prstGeom prst="rect">
              <a:avLst/>
            </a:prstGeom>
            <a:solidFill>
              <a:srgbClr val="84A3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1" name="Rectangle 24">
              <a:extLst>
                <a:ext uri="{FF2B5EF4-FFF2-40B4-BE49-F238E27FC236}">
                  <a16:creationId xmlns:a16="http://schemas.microsoft.com/office/drawing/2014/main" id="{E1E536C3-D6FB-4F74-866A-0639CA985647}"/>
                </a:ext>
              </a:extLst>
            </p:cNvPr>
            <p:cNvSpPr>
              <a:spLocks noChangeArrowheads="1"/>
            </p:cNvSpPr>
            <p:nvPr/>
          </p:nvSpPr>
          <p:spPr bwMode="auto">
            <a:xfrm>
              <a:off x="5047630" y="2866911"/>
              <a:ext cx="293540" cy="14827"/>
            </a:xfrm>
            <a:prstGeom prst="rect">
              <a:avLst/>
            </a:prstGeom>
            <a:solidFill>
              <a:srgbClr val="84A3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2" name="Freeform 25">
              <a:extLst>
                <a:ext uri="{FF2B5EF4-FFF2-40B4-BE49-F238E27FC236}">
                  <a16:creationId xmlns:a16="http://schemas.microsoft.com/office/drawing/2014/main" id="{6705AF49-D89F-45FF-9983-A578123375D7}"/>
                </a:ext>
              </a:extLst>
            </p:cNvPr>
            <p:cNvSpPr>
              <a:spLocks/>
            </p:cNvSpPr>
            <p:nvPr/>
          </p:nvSpPr>
          <p:spPr bwMode="auto">
            <a:xfrm>
              <a:off x="4999058" y="2873266"/>
              <a:ext cx="426585" cy="317697"/>
            </a:xfrm>
            <a:custGeom>
              <a:avLst/>
              <a:gdLst>
                <a:gd name="T0" fmla="*/ 14 w 961"/>
                <a:gd name="T1" fmla="*/ 0 h 717"/>
                <a:gd name="T2" fmla="*/ 0 w 961"/>
                <a:gd name="T3" fmla="*/ 188 h 717"/>
                <a:gd name="T4" fmla="*/ 14 w 961"/>
                <a:gd name="T5" fmla="*/ 619 h 717"/>
                <a:gd name="T6" fmla="*/ 162 w 961"/>
                <a:gd name="T7" fmla="*/ 712 h 717"/>
                <a:gd name="T8" fmla="*/ 739 w 961"/>
                <a:gd name="T9" fmla="*/ 712 h 717"/>
                <a:gd name="T10" fmla="*/ 860 w 961"/>
                <a:gd name="T11" fmla="*/ 600 h 717"/>
                <a:gd name="T12" fmla="*/ 891 w 961"/>
                <a:gd name="T13" fmla="*/ 474 h 717"/>
                <a:gd name="T14" fmla="*/ 935 w 961"/>
                <a:gd name="T15" fmla="*/ 269 h 717"/>
                <a:gd name="T16" fmla="*/ 851 w 961"/>
                <a:gd name="T17" fmla="*/ 115 h 717"/>
                <a:gd name="T18" fmla="*/ 731 w 961"/>
                <a:gd name="T19" fmla="*/ 79 h 717"/>
                <a:gd name="T20" fmla="*/ 193 w 961"/>
                <a:gd name="T21" fmla="*/ 76 h 717"/>
                <a:gd name="T22" fmla="*/ 14 w 961"/>
                <a:gd name="T23"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1" h="717">
                  <a:moveTo>
                    <a:pt x="14" y="0"/>
                  </a:moveTo>
                  <a:cubicBezTo>
                    <a:pt x="0" y="188"/>
                    <a:pt x="0" y="188"/>
                    <a:pt x="0" y="188"/>
                  </a:cubicBezTo>
                  <a:cubicBezTo>
                    <a:pt x="14" y="619"/>
                    <a:pt x="14" y="619"/>
                    <a:pt x="14" y="619"/>
                  </a:cubicBezTo>
                  <a:cubicBezTo>
                    <a:pt x="14" y="619"/>
                    <a:pt x="26" y="717"/>
                    <a:pt x="162" y="712"/>
                  </a:cubicBezTo>
                  <a:cubicBezTo>
                    <a:pt x="297" y="706"/>
                    <a:pt x="739" y="712"/>
                    <a:pt x="739" y="712"/>
                  </a:cubicBezTo>
                  <a:cubicBezTo>
                    <a:pt x="739" y="712"/>
                    <a:pt x="860" y="656"/>
                    <a:pt x="860" y="600"/>
                  </a:cubicBezTo>
                  <a:cubicBezTo>
                    <a:pt x="860" y="544"/>
                    <a:pt x="865" y="496"/>
                    <a:pt x="891" y="474"/>
                  </a:cubicBezTo>
                  <a:cubicBezTo>
                    <a:pt x="916" y="451"/>
                    <a:pt x="961" y="331"/>
                    <a:pt x="935" y="269"/>
                  </a:cubicBezTo>
                  <a:cubicBezTo>
                    <a:pt x="910" y="208"/>
                    <a:pt x="878" y="176"/>
                    <a:pt x="851" y="115"/>
                  </a:cubicBezTo>
                  <a:cubicBezTo>
                    <a:pt x="825" y="54"/>
                    <a:pt x="745" y="79"/>
                    <a:pt x="731" y="79"/>
                  </a:cubicBezTo>
                  <a:cubicBezTo>
                    <a:pt x="717" y="79"/>
                    <a:pt x="193" y="76"/>
                    <a:pt x="193" y="76"/>
                  </a:cubicBezTo>
                  <a:cubicBezTo>
                    <a:pt x="193" y="76"/>
                    <a:pt x="39" y="82"/>
                    <a:pt x="14" y="0"/>
                  </a:cubicBezTo>
                  <a:close/>
                </a:path>
              </a:pathLst>
            </a:custGeom>
            <a:solidFill>
              <a:srgbClr val="CA721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3" name="Freeform 26">
              <a:extLst>
                <a:ext uri="{FF2B5EF4-FFF2-40B4-BE49-F238E27FC236}">
                  <a16:creationId xmlns:a16="http://schemas.microsoft.com/office/drawing/2014/main" id="{F3F8742D-EDEB-4C0C-A128-005F5B926609}"/>
                </a:ext>
              </a:extLst>
            </p:cNvPr>
            <p:cNvSpPr>
              <a:spLocks/>
            </p:cNvSpPr>
            <p:nvPr/>
          </p:nvSpPr>
          <p:spPr bwMode="auto">
            <a:xfrm>
              <a:off x="5047630" y="2881738"/>
              <a:ext cx="293540" cy="21180"/>
            </a:xfrm>
            <a:custGeom>
              <a:avLst/>
              <a:gdLst>
                <a:gd name="T0" fmla="*/ 0 w 251"/>
                <a:gd name="T1" fmla="*/ 0 h 19"/>
                <a:gd name="T2" fmla="*/ 0 w 251"/>
                <a:gd name="T3" fmla="*/ 9 h 19"/>
                <a:gd name="T4" fmla="*/ 0 w 251"/>
                <a:gd name="T5" fmla="*/ 16 h 19"/>
                <a:gd name="T6" fmla="*/ 193 w 251"/>
                <a:gd name="T7" fmla="*/ 19 h 19"/>
                <a:gd name="T8" fmla="*/ 251 w 251"/>
                <a:gd name="T9" fmla="*/ 18 h 19"/>
                <a:gd name="T10" fmla="*/ 251 w 251"/>
                <a:gd name="T11" fmla="*/ 0 h 19"/>
                <a:gd name="T12" fmla="*/ 0 w 25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51" h="19">
                  <a:moveTo>
                    <a:pt x="0" y="0"/>
                  </a:moveTo>
                  <a:lnTo>
                    <a:pt x="0" y="9"/>
                  </a:lnTo>
                  <a:lnTo>
                    <a:pt x="0" y="16"/>
                  </a:lnTo>
                  <a:lnTo>
                    <a:pt x="193" y="19"/>
                  </a:lnTo>
                  <a:lnTo>
                    <a:pt x="251" y="18"/>
                  </a:lnTo>
                  <a:lnTo>
                    <a:pt x="251" y="0"/>
                  </a:lnTo>
                  <a:lnTo>
                    <a:pt x="0" y="0"/>
                  </a:lnTo>
                  <a:close/>
                </a:path>
              </a:pathLst>
            </a:custGeom>
            <a:solidFill>
              <a:srgbClr val="84A3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4" name="Freeform 27">
              <a:extLst>
                <a:ext uri="{FF2B5EF4-FFF2-40B4-BE49-F238E27FC236}">
                  <a16:creationId xmlns:a16="http://schemas.microsoft.com/office/drawing/2014/main" id="{718A2336-A675-4FC3-BCE9-52053E58BAA3}"/>
                </a:ext>
              </a:extLst>
            </p:cNvPr>
            <p:cNvSpPr>
              <a:spLocks noEditPoints="1"/>
            </p:cNvSpPr>
            <p:nvPr/>
          </p:nvSpPr>
          <p:spPr bwMode="auto">
            <a:xfrm>
              <a:off x="4986387" y="2769484"/>
              <a:ext cx="462486" cy="432068"/>
            </a:xfrm>
            <a:custGeom>
              <a:avLst/>
              <a:gdLst>
                <a:gd name="T0" fmla="*/ 915 w 1041"/>
                <a:gd name="T1" fmla="*/ 378 h 977"/>
                <a:gd name="T2" fmla="*/ 915 w 1041"/>
                <a:gd name="T3" fmla="*/ 378 h 977"/>
                <a:gd name="T4" fmla="*/ 915 w 1041"/>
                <a:gd name="T5" fmla="*/ 189 h 977"/>
                <a:gd name="T6" fmla="*/ 915 w 1041"/>
                <a:gd name="T7" fmla="*/ 173 h 977"/>
                <a:gd name="T8" fmla="*/ 915 w 1041"/>
                <a:gd name="T9" fmla="*/ 94 h 977"/>
                <a:gd name="T10" fmla="*/ 820 w 1041"/>
                <a:gd name="T11" fmla="*/ 0 h 977"/>
                <a:gd name="T12" fmla="*/ 694 w 1041"/>
                <a:gd name="T13" fmla="*/ 0 h 977"/>
                <a:gd name="T14" fmla="*/ 174 w 1041"/>
                <a:gd name="T15" fmla="*/ 0 h 977"/>
                <a:gd name="T16" fmla="*/ 0 w 1041"/>
                <a:gd name="T17" fmla="*/ 173 h 977"/>
                <a:gd name="T18" fmla="*/ 0 w 1041"/>
                <a:gd name="T19" fmla="*/ 804 h 977"/>
                <a:gd name="T20" fmla="*/ 174 w 1041"/>
                <a:gd name="T21" fmla="*/ 977 h 977"/>
                <a:gd name="T22" fmla="*/ 741 w 1041"/>
                <a:gd name="T23" fmla="*/ 977 h 977"/>
                <a:gd name="T24" fmla="*/ 915 w 1041"/>
                <a:gd name="T25" fmla="*/ 804 h 977"/>
                <a:gd name="T26" fmla="*/ 915 w 1041"/>
                <a:gd name="T27" fmla="*/ 756 h 977"/>
                <a:gd name="T28" fmla="*/ 915 w 1041"/>
                <a:gd name="T29" fmla="*/ 756 h 977"/>
                <a:gd name="T30" fmla="*/ 915 w 1041"/>
                <a:gd name="T31" fmla="*/ 378 h 977"/>
                <a:gd name="T32" fmla="*/ 220 w 1041"/>
                <a:gd name="T33" fmla="*/ 293 h 977"/>
                <a:gd name="T34" fmla="*/ 95 w 1041"/>
                <a:gd name="T35" fmla="*/ 250 h 977"/>
                <a:gd name="T36" fmla="*/ 64 w 1041"/>
                <a:gd name="T37" fmla="*/ 173 h 977"/>
                <a:gd name="T38" fmla="*/ 174 w 1041"/>
                <a:gd name="T39" fmla="*/ 63 h 977"/>
                <a:gd name="T40" fmla="*/ 694 w 1041"/>
                <a:gd name="T41" fmla="*/ 63 h 977"/>
                <a:gd name="T42" fmla="*/ 820 w 1041"/>
                <a:gd name="T43" fmla="*/ 63 h 977"/>
                <a:gd name="T44" fmla="*/ 852 w 1041"/>
                <a:gd name="T45" fmla="*/ 94 h 977"/>
                <a:gd name="T46" fmla="*/ 852 w 1041"/>
                <a:gd name="T47" fmla="*/ 173 h 977"/>
                <a:gd name="T48" fmla="*/ 852 w 1041"/>
                <a:gd name="T49" fmla="*/ 189 h 977"/>
                <a:gd name="T50" fmla="*/ 852 w 1041"/>
                <a:gd name="T51" fmla="*/ 289 h 977"/>
                <a:gd name="T52" fmla="*/ 821 w 1041"/>
                <a:gd name="T53" fmla="*/ 286 h 977"/>
                <a:gd name="T54" fmla="*/ 220 w 1041"/>
                <a:gd name="T55" fmla="*/ 293 h 977"/>
                <a:gd name="T56" fmla="*/ 852 w 1041"/>
                <a:gd name="T57" fmla="*/ 804 h 977"/>
                <a:gd name="T58" fmla="*/ 741 w 1041"/>
                <a:gd name="T59" fmla="*/ 914 h 977"/>
                <a:gd name="T60" fmla="*/ 174 w 1041"/>
                <a:gd name="T61" fmla="*/ 914 h 977"/>
                <a:gd name="T62" fmla="*/ 64 w 1041"/>
                <a:gd name="T63" fmla="*/ 804 h 977"/>
                <a:gd name="T64" fmla="*/ 64 w 1041"/>
                <a:gd name="T65" fmla="*/ 307 h 977"/>
                <a:gd name="T66" fmla="*/ 174 w 1041"/>
                <a:gd name="T67" fmla="*/ 346 h 977"/>
                <a:gd name="T68" fmla="*/ 694 w 1041"/>
                <a:gd name="T69" fmla="*/ 346 h 977"/>
                <a:gd name="T70" fmla="*/ 820 w 1041"/>
                <a:gd name="T71" fmla="*/ 346 h 977"/>
                <a:gd name="T72" fmla="*/ 852 w 1041"/>
                <a:gd name="T73" fmla="*/ 378 h 977"/>
                <a:gd name="T74" fmla="*/ 852 w 1041"/>
                <a:gd name="T75" fmla="*/ 441 h 977"/>
                <a:gd name="T76" fmla="*/ 568 w 1041"/>
                <a:gd name="T77" fmla="*/ 441 h 977"/>
                <a:gd name="T78" fmla="*/ 410 w 1041"/>
                <a:gd name="T79" fmla="*/ 599 h 977"/>
                <a:gd name="T80" fmla="*/ 568 w 1041"/>
                <a:gd name="T81" fmla="*/ 756 h 977"/>
                <a:gd name="T82" fmla="*/ 852 w 1041"/>
                <a:gd name="T83" fmla="*/ 756 h 977"/>
                <a:gd name="T84" fmla="*/ 852 w 1041"/>
                <a:gd name="T85" fmla="*/ 804 h 977"/>
                <a:gd name="T86" fmla="*/ 892 w 1041"/>
                <a:gd name="T87" fmla="*/ 693 h 977"/>
                <a:gd name="T88" fmla="*/ 568 w 1041"/>
                <a:gd name="T89" fmla="*/ 693 h 977"/>
                <a:gd name="T90" fmla="*/ 473 w 1041"/>
                <a:gd name="T91" fmla="*/ 599 h 977"/>
                <a:gd name="T92" fmla="*/ 568 w 1041"/>
                <a:gd name="T93" fmla="*/ 504 h 977"/>
                <a:gd name="T94" fmla="*/ 852 w 1041"/>
                <a:gd name="T95" fmla="*/ 504 h 977"/>
                <a:gd name="T96" fmla="*/ 902 w 1041"/>
                <a:gd name="T97" fmla="*/ 479 h 977"/>
                <a:gd name="T98" fmla="*/ 910 w 1041"/>
                <a:gd name="T99" fmla="*/ 464 h 977"/>
                <a:gd name="T100" fmla="*/ 911 w 1041"/>
                <a:gd name="T101" fmla="*/ 462 h 977"/>
                <a:gd name="T102" fmla="*/ 946 w 1041"/>
                <a:gd name="T103" fmla="*/ 567 h 977"/>
                <a:gd name="T104" fmla="*/ 892 w 1041"/>
                <a:gd name="T105" fmla="*/ 69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1" h="977">
                  <a:moveTo>
                    <a:pt x="915" y="378"/>
                  </a:moveTo>
                  <a:cubicBezTo>
                    <a:pt x="915" y="378"/>
                    <a:pt x="915" y="378"/>
                    <a:pt x="915" y="378"/>
                  </a:cubicBezTo>
                  <a:cubicBezTo>
                    <a:pt x="915" y="189"/>
                    <a:pt x="915" y="189"/>
                    <a:pt x="915" y="189"/>
                  </a:cubicBezTo>
                  <a:cubicBezTo>
                    <a:pt x="915" y="173"/>
                    <a:pt x="915" y="173"/>
                    <a:pt x="915" y="173"/>
                  </a:cubicBezTo>
                  <a:cubicBezTo>
                    <a:pt x="915" y="94"/>
                    <a:pt x="915" y="94"/>
                    <a:pt x="915" y="94"/>
                  </a:cubicBezTo>
                  <a:cubicBezTo>
                    <a:pt x="915" y="42"/>
                    <a:pt x="872" y="0"/>
                    <a:pt x="820" y="0"/>
                  </a:cubicBezTo>
                  <a:cubicBezTo>
                    <a:pt x="694" y="0"/>
                    <a:pt x="694" y="0"/>
                    <a:pt x="694" y="0"/>
                  </a:cubicBezTo>
                  <a:cubicBezTo>
                    <a:pt x="174" y="0"/>
                    <a:pt x="174" y="0"/>
                    <a:pt x="174" y="0"/>
                  </a:cubicBezTo>
                  <a:cubicBezTo>
                    <a:pt x="78" y="0"/>
                    <a:pt x="0" y="77"/>
                    <a:pt x="0" y="173"/>
                  </a:cubicBezTo>
                  <a:cubicBezTo>
                    <a:pt x="0" y="804"/>
                    <a:pt x="0" y="804"/>
                    <a:pt x="0" y="804"/>
                  </a:cubicBezTo>
                  <a:cubicBezTo>
                    <a:pt x="0" y="899"/>
                    <a:pt x="78" y="977"/>
                    <a:pt x="174" y="977"/>
                  </a:cubicBezTo>
                  <a:cubicBezTo>
                    <a:pt x="741" y="977"/>
                    <a:pt x="741" y="977"/>
                    <a:pt x="741" y="977"/>
                  </a:cubicBezTo>
                  <a:cubicBezTo>
                    <a:pt x="837" y="977"/>
                    <a:pt x="915" y="899"/>
                    <a:pt x="915" y="804"/>
                  </a:cubicBezTo>
                  <a:cubicBezTo>
                    <a:pt x="915" y="756"/>
                    <a:pt x="915" y="756"/>
                    <a:pt x="915" y="756"/>
                  </a:cubicBezTo>
                  <a:cubicBezTo>
                    <a:pt x="915" y="756"/>
                    <a:pt x="915" y="756"/>
                    <a:pt x="915" y="756"/>
                  </a:cubicBezTo>
                  <a:cubicBezTo>
                    <a:pt x="1041" y="662"/>
                    <a:pt x="1041" y="473"/>
                    <a:pt x="915" y="378"/>
                  </a:cubicBezTo>
                  <a:close/>
                  <a:moveTo>
                    <a:pt x="220" y="293"/>
                  </a:moveTo>
                  <a:cubicBezTo>
                    <a:pt x="134" y="293"/>
                    <a:pt x="95" y="250"/>
                    <a:pt x="95" y="250"/>
                  </a:cubicBezTo>
                  <a:cubicBezTo>
                    <a:pt x="76" y="230"/>
                    <a:pt x="64" y="203"/>
                    <a:pt x="64" y="173"/>
                  </a:cubicBezTo>
                  <a:cubicBezTo>
                    <a:pt x="64" y="112"/>
                    <a:pt x="113" y="63"/>
                    <a:pt x="174" y="63"/>
                  </a:cubicBezTo>
                  <a:cubicBezTo>
                    <a:pt x="694" y="63"/>
                    <a:pt x="694" y="63"/>
                    <a:pt x="694" y="63"/>
                  </a:cubicBezTo>
                  <a:cubicBezTo>
                    <a:pt x="820" y="63"/>
                    <a:pt x="820" y="63"/>
                    <a:pt x="820" y="63"/>
                  </a:cubicBezTo>
                  <a:cubicBezTo>
                    <a:pt x="838" y="63"/>
                    <a:pt x="852" y="77"/>
                    <a:pt x="852" y="94"/>
                  </a:cubicBezTo>
                  <a:cubicBezTo>
                    <a:pt x="852" y="173"/>
                    <a:pt x="852" y="173"/>
                    <a:pt x="852" y="173"/>
                  </a:cubicBezTo>
                  <a:cubicBezTo>
                    <a:pt x="852" y="189"/>
                    <a:pt x="852" y="189"/>
                    <a:pt x="852" y="189"/>
                  </a:cubicBezTo>
                  <a:cubicBezTo>
                    <a:pt x="852" y="289"/>
                    <a:pt x="852" y="289"/>
                    <a:pt x="852" y="289"/>
                  </a:cubicBezTo>
                  <a:cubicBezTo>
                    <a:pt x="842" y="286"/>
                    <a:pt x="832" y="286"/>
                    <a:pt x="821" y="286"/>
                  </a:cubicBezTo>
                  <a:cubicBezTo>
                    <a:pt x="821" y="286"/>
                    <a:pt x="306" y="294"/>
                    <a:pt x="220" y="293"/>
                  </a:cubicBezTo>
                  <a:close/>
                  <a:moveTo>
                    <a:pt x="852" y="804"/>
                  </a:moveTo>
                  <a:cubicBezTo>
                    <a:pt x="852" y="865"/>
                    <a:pt x="802" y="914"/>
                    <a:pt x="741" y="914"/>
                  </a:cubicBezTo>
                  <a:cubicBezTo>
                    <a:pt x="174" y="914"/>
                    <a:pt x="174" y="914"/>
                    <a:pt x="174" y="914"/>
                  </a:cubicBezTo>
                  <a:cubicBezTo>
                    <a:pt x="113" y="914"/>
                    <a:pt x="64" y="865"/>
                    <a:pt x="64" y="804"/>
                  </a:cubicBezTo>
                  <a:cubicBezTo>
                    <a:pt x="64" y="307"/>
                    <a:pt x="64" y="307"/>
                    <a:pt x="64" y="307"/>
                  </a:cubicBezTo>
                  <a:cubicBezTo>
                    <a:pt x="94" y="331"/>
                    <a:pt x="132" y="346"/>
                    <a:pt x="174" y="346"/>
                  </a:cubicBezTo>
                  <a:cubicBezTo>
                    <a:pt x="694" y="346"/>
                    <a:pt x="694" y="346"/>
                    <a:pt x="694" y="346"/>
                  </a:cubicBezTo>
                  <a:cubicBezTo>
                    <a:pt x="820" y="346"/>
                    <a:pt x="820" y="346"/>
                    <a:pt x="820" y="346"/>
                  </a:cubicBezTo>
                  <a:cubicBezTo>
                    <a:pt x="838" y="346"/>
                    <a:pt x="852" y="361"/>
                    <a:pt x="852" y="378"/>
                  </a:cubicBezTo>
                  <a:cubicBezTo>
                    <a:pt x="852" y="441"/>
                    <a:pt x="852" y="441"/>
                    <a:pt x="852" y="441"/>
                  </a:cubicBezTo>
                  <a:cubicBezTo>
                    <a:pt x="568" y="441"/>
                    <a:pt x="568" y="441"/>
                    <a:pt x="568" y="441"/>
                  </a:cubicBezTo>
                  <a:cubicBezTo>
                    <a:pt x="481" y="441"/>
                    <a:pt x="410" y="512"/>
                    <a:pt x="410" y="599"/>
                  </a:cubicBezTo>
                  <a:cubicBezTo>
                    <a:pt x="410" y="686"/>
                    <a:pt x="481" y="756"/>
                    <a:pt x="568" y="756"/>
                  </a:cubicBezTo>
                  <a:cubicBezTo>
                    <a:pt x="852" y="756"/>
                    <a:pt x="852" y="756"/>
                    <a:pt x="852" y="756"/>
                  </a:cubicBezTo>
                  <a:lnTo>
                    <a:pt x="852" y="804"/>
                  </a:lnTo>
                  <a:close/>
                  <a:moveTo>
                    <a:pt x="892" y="693"/>
                  </a:moveTo>
                  <a:cubicBezTo>
                    <a:pt x="568" y="693"/>
                    <a:pt x="568" y="693"/>
                    <a:pt x="568" y="693"/>
                  </a:cubicBezTo>
                  <a:cubicBezTo>
                    <a:pt x="516" y="693"/>
                    <a:pt x="473" y="651"/>
                    <a:pt x="473" y="599"/>
                  </a:cubicBezTo>
                  <a:cubicBezTo>
                    <a:pt x="473" y="546"/>
                    <a:pt x="516" y="504"/>
                    <a:pt x="568" y="504"/>
                  </a:cubicBezTo>
                  <a:cubicBezTo>
                    <a:pt x="852" y="504"/>
                    <a:pt x="852" y="504"/>
                    <a:pt x="852" y="504"/>
                  </a:cubicBezTo>
                  <a:cubicBezTo>
                    <a:pt x="871" y="504"/>
                    <a:pt x="890" y="494"/>
                    <a:pt x="902" y="479"/>
                  </a:cubicBezTo>
                  <a:cubicBezTo>
                    <a:pt x="906" y="474"/>
                    <a:pt x="908" y="469"/>
                    <a:pt x="910" y="464"/>
                  </a:cubicBezTo>
                  <a:cubicBezTo>
                    <a:pt x="910" y="463"/>
                    <a:pt x="911" y="463"/>
                    <a:pt x="911" y="462"/>
                  </a:cubicBezTo>
                  <a:cubicBezTo>
                    <a:pt x="934" y="492"/>
                    <a:pt x="946" y="528"/>
                    <a:pt x="946" y="567"/>
                  </a:cubicBezTo>
                  <a:cubicBezTo>
                    <a:pt x="946" y="616"/>
                    <a:pt x="927" y="661"/>
                    <a:pt x="892" y="693"/>
                  </a:cubicBezTo>
                  <a:close/>
                </a:path>
              </a:pathLst>
            </a:custGeom>
            <a:solidFill>
              <a:srgbClr val="95531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5" name="Oval 28">
              <a:extLst>
                <a:ext uri="{FF2B5EF4-FFF2-40B4-BE49-F238E27FC236}">
                  <a16:creationId xmlns:a16="http://schemas.microsoft.com/office/drawing/2014/main" id="{8983F7C3-0BFF-4CB2-A71C-D1C66DDD2C2F}"/>
                </a:ext>
              </a:extLst>
            </p:cNvPr>
            <p:cNvSpPr>
              <a:spLocks noChangeArrowheads="1"/>
            </p:cNvSpPr>
            <p:nvPr/>
          </p:nvSpPr>
          <p:spPr bwMode="auto">
            <a:xfrm>
              <a:off x="5235580" y="3010934"/>
              <a:ext cx="54907" cy="55067"/>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55" name="组合 85">
            <a:extLst>
              <a:ext uri="{FF2B5EF4-FFF2-40B4-BE49-F238E27FC236}">
                <a16:creationId xmlns:a16="http://schemas.microsoft.com/office/drawing/2014/main" id="{A5731BB8-41D7-463B-B6CD-0C58E080A52A}"/>
              </a:ext>
            </a:extLst>
          </p:cNvPr>
          <p:cNvGrpSpPr>
            <a:grpSpLocks/>
          </p:cNvGrpSpPr>
          <p:nvPr/>
        </p:nvGrpSpPr>
        <p:grpSpPr bwMode="auto">
          <a:xfrm>
            <a:off x="6391275" y="2998788"/>
            <a:ext cx="542925" cy="542925"/>
            <a:chOff x="5679663" y="2623344"/>
            <a:chExt cx="723177" cy="724349"/>
          </a:xfrm>
        </p:grpSpPr>
        <p:sp>
          <p:nvSpPr>
            <p:cNvPr id="87" name="Freeform 29">
              <a:extLst>
                <a:ext uri="{FF2B5EF4-FFF2-40B4-BE49-F238E27FC236}">
                  <a16:creationId xmlns:a16="http://schemas.microsoft.com/office/drawing/2014/main" id="{5E51C354-2E83-4442-ACBE-2EA7DD7C426D}"/>
                </a:ext>
              </a:extLst>
            </p:cNvPr>
            <p:cNvSpPr>
              <a:spLocks/>
            </p:cNvSpPr>
            <p:nvPr/>
          </p:nvSpPr>
          <p:spPr bwMode="auto">
            <a:xfrm>
              <a:off x="5679663" y="2623344"/>
              <a:ext cx="723177" cy="724349"/>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8" name="Freeform 30">
              <a:extLst>
                <a:ext uri="{FF2B5EF4-FFF2-40B4-BE49-F238E27FC236}">
                  <a16:creationId xmlns:a16="http://schemas.microsoft.com/office/drawing/2014/main" id="{ABC4B2F9-97B0-435D-B884-87C18A04823B}"/>
                </a:ext>
              </a:extLst>
            </p:cNvPr>
            <p:cNvSpPr>
              <a:spLocks/>
            </p:cNvSpPr>
            <p:nvPr/>
          </p:nvSpPr>
          <p:spPr bwMode="auto">
            <a:xfrm>
              <a:off x="5821339" y="2801254"/>
              <a:ext cx="448285" cy="324050"/>
            </a:xfrm>
            <a:custGeom>
              <a:avLst/>
              <a:gdLst>
                <a:gd name="T0" fmla="*/ 1014 w 1014"/>
                <a:gd name="T1" fmla="*/ 651 h 730"/>
                <a:gd name="T2" fmla="*/ 935 w 1014"/>
                <a:gd name="T3" fmla="*/ 730 h 730"/>
                <a:gd name="T4" fmla="*/ 79 w 1014"/>
                <a:gd name="T5" fmla="*/ 730 h 730"/>
                <a:gd name="T6" fmla="*/ 0 w 1014"/>
                <a:gd name="T7" fmla="*/ 651 h 730"/>
                <a:gd name="T8" fmla="*/ 0 w 1014"/>
                <a:gd name="T9" fmla="*/ 78 h 730"/>
                <a:gd name="T10" fmla="*/ 79 w 1014"/>
                <a:gd name="T11" fmla="*/ 0 h 730"/>
                <a:gd name="T12" fmla="*/ 935 w 1014"/>
                <a:gd name="T13" fmla="*/ 0 h 730"/>
                <a:gd name="T14" fmla="*/ 1014 w 1014"/>
                <a:gd name="T15" fmla="*/ 78 h 730"/>
                <a:gd name="T16" fmla="*/ 1014 w 1014"/>
                <a:gd name="T17" fmla="*/ 65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4" h="730">
                  <a:moveTo>
                    <a:pt x="1014" y="651"/>
                  </a:moveTo>
                  <a:cubicBezTo>
                    <a:pt x="1014" y="695"/>
                    <a:pt x="978" y="730"/>
                    <a:pt x="935" y="730"/>
                  </a:cubicBezTo>
                  <a:cubicBezTo>
                    <a:pt x="79" y="730"/>
                    <a:pt x="79" y="730"/>
                    <a:pt x="79" y="730"/>
                  </a:cubicBezTo>
                  <a:cubicBezTo>
                    <a:pt x="35" y="730"/>
                    <a:pt x="0" y="695"/>
                    <a:pt x="0" y="651"/>
                  </a:cubicBezTo>
                  <a:cubicBezTo>
                    <a:pt x="0" y="78"/>
                    <a:pt x="0" y="78"/>
                    <a:pt x="0" y="78"/>
                  </a:cubicBezTo>
                  <a:cubicBezTo>
                    <a:pt x="0" y="35"/>
                    <a:pt x="35" y="0"/>
                    <a:pt x="79" y="0"/>
                  </a:cubicBezTo>
                  <a:cubicBezTo>
                    <a:pt x="935" y="0"/>
                    <a:pt x="935" y="0"/>
                    <a:pt x="935" y="0"/>
                  </a:cubicBezTo>
                  <a:cubicBezTo>
                    <a:pt x="978" y="0"/>
                    <a:pt x="1014" y="35"/>
                    <a:pt x="1014" y="78"/>
                  </a:cubicBezTo>
                  <a:lnTo>
                    <a:pt x="1014" y="651"/>
                  </a:lnTo>
                  <a:close/>
                </a:path>
              </a:pathLst>
            </a:custGeom>
            <a:solidFill>
              <a:srgbClr val="707B8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9" name="Freeform 31">
              <a:extLst>
                <a:ext uri="{FF2B5EF4-FFF2-40B4-BE49-F238E27FC236}">
                  <a16:creationId xmlns:a16="http://schemas.microsoft.com/office/drawing/2014/main" id="{407829B2-7186-4BD2-9F24-869739979550}"/>
                </a:ext>
              </a:extLst>
            </p:cNvPr>
            <p:cNvSpPr>
              <a:spLocks/>
            </p:cNvSpPr>
            <p:nvPr/>
          </p:nvSpPr>
          <p:spPr bwMode="auto">
            <a:xfrm>
              <a:off x="5836140" y="2824551"/>
              <a:ext cx="433484" cy="307108"/>
            </a:xfrm>
            <a:custGeom>
              <a:avLst/>
              <a:gdLst>
                <a:gd name="T0" fmla="*/ 0 w 979"/>
                <a:gd name="T1" fmla="*/ 623 h 692"/>
                <a:gd name="T2" fmla="*/ 938 w 979"/>
                <a:gd name="T3" fmla="*/ 0 h 692"/>
                <a:gd name="T4" fmla="*/ 979 w 979"/>
                <a:gd name="T5" fmla="*/ 532 h 692"/>
                <a:gd name="T6" fmla="*/ 942 w 979"/>
                <a:gd name="T7" fmla="*/ 692 h 692"/>
                <a:gd name="T8" fmla="*/ 30 w 979"/>
                <a:gd name="T9" fmla="*/ 677 h 692"/>
                <a:gd name="T10" fmla="*/ 0 w 979"/>
                <a:gd name="T11" fmla="*/ 623 h 692"/>
              </a:gdLst>
              <a:ahLst/>
              <a:cxnLst>
                <a:cxn ang="0">
                  <a:pos x="T0" y="T1"/>
                </a:cxn>
                <a:cxn ang="0">
                  <a:pos x="T2" y="T3"/>
                </a:cxn>
                <a:cxn ang="0">
                  <a:pos x="T4" y="T5"/>
                </a:cxn>
                <a:cxn ang="0">
                  <a:pos x="T6" y="T7"/>
                </a:cxn>
                <a:cxn ang="0">
                  <a:pos x="T8" y="T9"/>
                </a:cxn>
                <a:cxn ang="0">
                  <a:pos x="T10" y="T11"/>
                </a:cxn>
              </a:cxnLst>
              <a:rect l="0" t="0" r="r" b="b"/>
              <a:pathLst>
                <a:path w="979" h="692">
                  <a:moveTo>
                    <a:pt x="0" y="623"/>
                  </a:moveTo>
                  <a:cubicBezTo>
                    <a:pt x="0" y="623"/>
                    <a:pt x="574" y="168"/>
                    <a:pt x="938" y="0"/>
                  </a:cubicBezTo>
                  <a:cubicBezTo>
                    <a:pt x="979" y="532"/>
                    <a:pt x="979" y="532"/>
                    <a:pt x="979" y="532"/>
                  </a:cubicBezTo>
                  <a:cubicBezTo>
                    <a:pt x="942" y="692"/>
                    <a:pt x="942" y="692"/>
                    <a:pt x="942" y="692"/>
                  </a:cubicBezTo>
                  <a:cubicBezTo>
                    <a:pt x="30" y="677"/>
                    <a:pt x="30" y="677"/>
                    <a:pt x="30" y="677"/>
                  </a:cubicBezTo>
                  <a:lnTo>
                    <a:pt x="0" y="623"/>
                  </a:lnTo>
                  <a:close/>
                </a:path>
              </a:pathLst>
            </a:custGeom>
            <a:solidFill>
              <a:srgbClr val="6874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0" name="Freeform 32">
              <a:extLst>
                <a:ext uri="{FF2B5EF4-FFF2-40B4-BE49-F238E27FC236}">
                  <a16:creationId xmlns:a16="http://schemas.microsoft.com/office/drawing/2014/main" id="{D772BD5F-279E-433E-A670-C850804DF0E2}"/>
                </a:ext>
              </a:extLst>
            </p:cNvPr>
            <p:cNvSpPr>
              <a:spLocks noEditPoints="1"/>
            </p:cNvSpPr>
            <p:nvPr/>
          </p:nvSpPr>
          <p:spPr bwMode="auto">
            <a:xfrm>
              <a:off x="5798078" y="2782192"/>
              <a:ext cx="492691" cy="370647"/>
            </a:xfrm>
            <a:custGeom>
              <a:avLst/>
              <a:gdLst>
                <a:gd name="T0" fmla="*/ 1040 w 1108"/>
                <a:gd name="T1" fmla="*/ 0 h 834"/>
                <a:gd name="T2" fmla="*/ 68 w 1108"/>
                <a:gd name="T3" fmla="*/ 0 h 834"/>
                <a:gd name="T4" fmla="*/ 0 w 1108"/>
                <a:gd name="T5" fmla="*/ 67 h 834"/>
                <a:gd name="T6" fmla="*/ 0 w 1108"/>
                <a:gd name="T7" fmla="*/ 767 h 834"/>
                <a:gd name="T8" fmla="*/ 68 w 1108"/>
                <a:gd name="T9" fmla="*/ 834 h 834"/>
                <a:gd name="T10" fmla="*/ 1040 w 1108"/>
                <a:gd name="T11" fmla="*/ 834 h 834"/>
                <a:gd name="T12" fmla="*/ 1108 w 1108"/>
                <a:gd name="T13" fmla="*/ 767 h 834"/>
                <a:gd name="T14" fmla="*/ 1108 w 1108"/>
                <a:gd name="T15" fmla="*/ 67 h 834"/>
                <a:gd name="T16" fmla="*/ 1040 w 1108"/>
                <a:gd name="T17" fmla="*/ 0 h 834"/>
                <a:gd name="T18" fmla="*/ 1023 w 1108"/>
                <a:gd name="T19" fmla="*/ 717 h 834"/>
                <a:gd name="T20" fmla="*/ 85 w 1108"/>
                <a:gd name="T21" fmla="*/ 717 h 834"/>
                <a:gd name="T22" fmla="*/ 85 w 1108"/>
                <a:gd name="T23" fmla="*/ 94 h 834"/>
                <a:gd name="T24" fmla="*/ 1023 w 1108"/>
                <a:gd name="T25" fmla="*/ 94 h 834"/>
                <a:gd name="T26" fmla="*/ 1023 w 1108"/>
                <a:gd name="T27" fmla="*/ 71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8" h="834">
                  <a:moveTo>
                    <a:pt x="1040" y="0"/>
                  </a:moveTo>
                  <a:cubicBezTo>
                    <a:pt x="68" y="0"/>
                    <a:pt x="68" y="0"/>
                    <a:pt x="68" y="0"/>
                  </a:cubicBezTo>
                  <a:cubicBezTo>
                    <a:pt x="31" y="0"/>
                    <a:pt x="0" y="30"/>
                    <a:pt x="0" y="67"/>
                  </a:cubicBezTo>
                  <a:cubicBezTo>
                    <a:pt x="0" y="767"/>
                    <a:pt x="0" y="767"/>
                    <a:pt x="0" y="767"/>
                  </a:cubicBezTo>
                  <a:cubicBezTo>
                    <a:pt x="0" y="804"/>
                    <a:pt x="31" y="834"/>
                    <a:pt x="68" y="834"/>
                  </a:cubicBezTo>
                  <a:cubicBezTo>
                    <a:pt x="1040" y="834"/>
                    <a:pt x="1040" y="834"/>
                    <a:pt x="1040" y="834"/>
                  </a:cubicBezTo>
                  <a:cubicBezTo>
                    <a:pt x="1077" y="834"/>
                    <a:pt x="1108" y="804"/>
                    <a:pt x="1108" y="767"/>
                  </a:cubicBezTo>
                  <a:cubicBezTo>
                    <a:pt x="1108" y="67"/>
                    <a:pt x="1108" y="67"/>
                    <a:pt x="1108" y="67"/>
                  </a:cubicBezTo>
                  <a:cubicBezTo>
                    <a:pt x="1108" y="30"/>
                    <a:pt x="1077" y="0"/>
                    <a:pt x="1040" y="0"/>
                  </a:cubicBezTo>
                  <a:close/>
                  <a:moveTo>
                    <a:pt x="1023" y="717"/>
                  </a:moveTo>
                  <a:cubicBezTo>
                    <a:pt x="85" y="717"/>
                    <a:pt x="85" y="717"/>
                    <a:pt x="85" y="717"/>
                  </a:cubicBezTo>
                  <a:cubicBezTo>
                    <a:pt x="85" y="94"/>
                    <a:pt x="85" y="94"/>
                    <a:pt x="85" y="94"/>
                  </a:cubicBezTo>
                  <a:cubicBezTo>
                    <a:pt x="1023" y="94"/>
                    <a:pt x="1023" y="94"/>
                    <a:pt x="1023" y="94"/>
                  </a:cubicBezTo>
                  <a:lnTo>
                    <a:pt x="1023" y="717"/>
                  </a:lnTo>
                  <a:close/>
                </a:path>
              </a:pathLst>
            </a:custGeom>
            <a:solidFill>
              <a:srgbClr val="32363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1" name="Freeform 33">
              <a:extLst>
                <a:ext uri="{FF2B5EF4-FFF2-40B4-BE49-F238E27FC236}">
                  <a16:creationId xmlns:a16="http://schemas.microsoft.com/office/drawing/2014/main" id="{0ACCB1ED-1A3B-4C95-9D90-EFD31C608849}"/>
                </a:ext>
              </a:extLst>
            </p:cNvPr>
            <p:cNvSpPr>
              <a:spLocks/>
            </p:cNvSpPr>
            <p:nvPr/>
          </p:nvSpPr>
          <p:spPr bwMode="auto">
            <a:xfrm>
              <a:off x="5933409" y="3174019"/>
              <a:ext cx="224143" cy="48713"/>
            </a:xfrm>
            <a:custGeom>
              <a:avLst/>
              <a:gdLst>
                <a:gd name="T0" fmla="*/ 42 w 191"/>
                <a:gd name="T1" fmla="*/ 0 h 42"/>
                <a:gd name="T2" fmla="*/ 0 w 191"/>
                <a:gd name="T3" fmla="*/ 42 h 42"/>
                <a:gd name="T4" fmla="*/ 191 w 191"/>
                <a:gd name="T5" fmla="*/ 42 h 42"/>
                <a:gd name="T6" fmla="*/ 149 w 191"/>
                <a:gd name="T7" fmla="*/ 0 h 42"/>
                <a:gd name="T8" fmla="*/ 42 w 191"/>
                <a:gd name="T9" fmla="*/ 0 h 42"/>
              </a:gdLst>
              <a:ahLst/>
              <a:cxnLst>
                <a:cxn ang="0">
                  <a:pos x="T0" y="T1"/>
                </a:cxn>
                <a:cxn ang="0">
                  <a:pos x="T2" y="T3"/>
                </a:cxn>
                <a:cxn ang="0">
                  <a:pos x="T4" y="T5"/>
                </a:cxn>
                <a:cxn ang="0">
                  <a:pos x="T6" y="T7"/>
                </a:cxn>
                <a:cxn ang="0">
                  <a:pos x="T8" y="T9"/>
                </a:cxn>
              </a:cxnLst>
              <a:rect l="0" t="0" r="r" b="b"/>
              <a:pathLst>
                <a:path w="191" h="42">
                  <a:moveTo>
                    <a:pt x="42" y="0"/>
                  </a:moveTo>
                  <a:lnTo>
                    <a:pt x="0" y="42"/>
                  </a:lnTo>
                  <a:lnTo>
                    <a:pt x="191" y="42"/>
                  </a:lnTo>
                  <a:lnTo>
                    <a:pt x="149"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2" name="Freeform 34">
              <a:extLst>
                <a:ext uri="{FF2B5EF4-FFF2-40B4-BE49-F238E27FC236}">
                  <a16:creationId xmlns:a16="http://schemas.microsoft.com/office/drawing/2014/main" id="{8CE5AF95-0EB8-4D37-AEDF-46A16C051A4B}"/>
                </a:ext>
              </a:extLst>
            </p:cNvPr>
            <p:cNvSpPr>
              <a:spLocks/>
            </p:cNvSpPr>
            <p:nvPr/>
          </p:nvSpPr>
          <p:spPr bwMode="auto">
            <a:xfrm>
              <a:off x="5880546" y="2905035"/>
              <a:ext cx="321412" cy="139787"/>
            </a:xfrm>
            <a:custGeom>
              <a:avLst/>
              <a:gdLst>
                <a:gd name="T0" fmla="*/ 45 w 726"/>
                <a:gd name="T1" fmla="*/ 315 h 315"/>
                <a:gd name="T2" fmla="*/ 90 w 726"/>
                <a:gd name="T3" fmla="*/ 270 h 315"/>
                <a:gd name="T4" fmla="*/ 87 w 726"/>
                <a:gd name="T5" fmla="*/ 257 h 315"/>
                <a:gd name="T6" fmla="*/ 293 w 726"/>
                <a:gd name="T7" fmla="*/ 93 h 315"/>
                <a:gd name="T8" fmla="*/ 319 w 726"/>
                <a:gd name="T9" fmla="*/ 102 h 315"/>
                <a:gd name="T10" fmla="*/ 340 w 726"/>
                <a:gd name="T11" fmla="*/ 96 h 315"/>
                <a:gd name="T12" fmla="*/ 457 w 726"/>
                <a:gd name="T13" fmla="*/ 195 h 315"/>
                <a:gd name="T14" fmla="*/ 456 w 726"/>
                <a:gd name="T15" fmla="*/ 203 h 315"/>
                <a:gd name="T16" fmla="*/ 501 w 726"/>
                <a:gd name="T17" fmla="*/ 248 h 315"/>
                <a:gd name="T18" fmla="*/ 546 w 726"/>
                <a:gd name="T19" fmla="*/ 203 h 315"/>
                <a:gd name="T20" fmla="*/ 543 w 726"/>
                <a:gd name="T21" fmla="*/ 190 h 315"/>
                <a:gd name="T22" fmla="*/ 660 w 726"/>
                <a:gd name="T23" fmla="*/ 85 h 315"/>
                <a:gd name="T24" fmla="*/ 681 w 726"/>
                <a:gd name="T25" fmla="*/ 90 h 315"/>
                <a:gd name="T26" fmla="*/ 726 w 726"/>
                <a:gd name="T27" fmla="*/ 45 h 315"/>
                <a:gd name="T28" fmla="*/ 681 w 726"/>
                <a:gd name="T29" fmla="*/ 0 h 315"/>
                <a:gd name="T30" fmla="*/ 636 w 726"/>
                <a:gd name="T31" fmla="*/ 45 h 315"/>
                <a:gd name="T32" fmla="*/ 639 w 726"/>
                <a:gd name="T33" fmla="*/ 62 h 315"/>
                <a:gd name="T34" fmla="*/ 525 w 726"/>
                <a:gd name="T35" fmla="*/ 165 h 315"/>
                <a:gd name="T36" fmla="*/ 501 w 726"/>
                <a:gd name="T37" fmla="*/ 157 h 315"/>
                <a:gd name="T38" fmla="*/ 473 w 726"/>
                <a:gd name="T39" fmla="*/ 168 h 315"/>
                <a:gd name="T40" fmla="*/ 361 w 726"/>
                <a:gd name="T41" fmla="*/ 72 h 315"/>
                <a:gd name="T42" fmla="*/ 364 w 726"/>
                <a:gd name="T43" fmla="*/ 57 h 315"/>
                <a:gd name="T44" fmla="*/ 319 w 726"/>
                <a:gd name="T45" fmla="*/ 12 h 315"/>
                <a:gd name="T46" fmla="*/ 274 w 726"/>
                <a:gd name="T47" fmla="*/ 57 h 315"/>
                <a:gd name="T48" fmla="*/ 277 w 726"/>
                <a:gd name="T49" fmla="*/ 72 h 315"/>
                <a:gd name="T50" fmla="*/ 70 w 726"/>
                <a:gd name="T51" fmla="*/ 234 h 315"/>
                <a:gd name="T52" fmla="*/ 45 w 726"/>
                <a:gd name="T53" fmla="*/ 225 h 315"/>
                <a:gd name="T54" fmla="*/ 0 w 726"/>
                <a:gd name="T55" fmla="*/ 270 h 315"/>
                <a:gd name="T56" fmla="*/ 45 w 726"/>
                <a:gd name="T57"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6" h="315">
                  <a:moveTo>
                    <a:pt x="45" y="315"/>
                  </a:moveTo>
                  <a:cubicBezTo>
                    <a:pt x="70" y="315"/>
                    <a:pt x="90" y="295"/>
                    <a:pt x="90" y="270"/>
                  </a:cubicBezTo>
                  <a:cubicBezTo>
                    <a:pt x="90" y="266"/>
                    <a:pt x="89" y="262"/>
                    <a:pt x="87" y="257"/>
                  </a:cubicBezTo>
                  <a:cubicBezTo>
                    <a:pt x="145" y="211"/>
                    <a:pt x="247" y="129"/>
                    <a:pt x="293" y="93"/>
                  </a:cubicBezTo>
                  <a:cubicBezTo>
                    <a:pt x="301" y="98"/>
                    <a:pt x="309" y="102"/>
                    <a:pt x="319" y="102"/>
                  </a:cubicBezTo>
                  <a:cubicBezTo>
                    <a:pt x="327" y="102"/>
                    <a:pt x="334" y="99"/>
                    <a:pt x="340" y="96"/>
                  </a:cubicBezTo>
                  <a:cubicBezTo>
                    <a:pt x="370" y="121"/>
                    <a:pt x="421" y="164"/>
                    <a:pt x="457" y="195"/>
                  </a:cubicBezTo>
                  <a:cubicBezTo>
                    <a:pt x="457" y="198"/>
                    <a:pt x="456" y="200"/>
                    <a:pt x="456" y="203"/>
                  </a:cubicBezTo>
                  <a:cubicBezTo>
                    <a:pt x="456" y="228"/>
                    <a:pt x="476" y="248"/>
                    <a:pt x="501" y="248"/>
                  </a:cubicBezTo>
                  <a:cubicBezTo>
                    <a:pt x="526" y="248"/>
                    <a:pt x="546" y="228"/>
                    <a:pt x="546" y="203"/>
                  </a:cubicBezTo>
                  <a:cubicBezTo>
                    <a:pt x="546" y="198"/>
                    <a:pt x="545" y="194"/>
                    <a:pt x="543" y="190"/>
                  </a:cubicBezTo>
                  <a:cubicBezTo>
                    <a:pt x="660" y="85"/>
                    <a:pt x="660" y="85"/>
                    <a:pt x="660" y="85"/>
                  </a:cubicBezTo>
                  <a:cubicBezTo>
                    <a:pt x="666" y="88"/>
                    <a:pt x="673" y="90"/>
                    <a:pt x="681" y="90"/>
                  </a:cubicBezTo>
                  <a:cubicBezTo>
                    <a:pt x="705" y="90"/>
                    <a:pt x="726" y="70"/>
                    <a:pt x="726" y="45"/>
                  </a:cubicBezTo>
                  <a:cubicBezTo>
                    <a:pt x="726" y="20"/>
                    <a:pt x="705" y="0"/>
                    <a:pt x="681" y="0"/>
                  </a:cubicBezTo>
                  <a:cubicBezTo>
                    <a:pt x="656" y="0"/>
                    <a:pt x="636" y="20"/>
                    <a:pt x="636" y="45"/>
                  </a:cubicBezTo>
                  <a:cubicBezTo>
                    <a:pt x="636" y="51"/>
                    <a:pt x="637" y="57"/>
                    <a:pt x="639" y="62"/>
                  </a:cubicBezTo>
                  <a:cubicBezTo>
                    <a:pt x="606" y="92"/>
                    <a:pt x="556" y="137"/>
                    <a:pt x="525" y="165"/>
                  </a:cubicBezTo>
                  <a:cubicBezTo>
                    <a:pt x="518" y="161"/>
                    <a:pt x="510" y="157"/>
                    <a:pt x="501" y="157"/>
                  </a:cubicBezTo>
                  <a:cubicBezTo>
                    <a:pt x="490" y="157"/>
                    <a:pt x="481" y="162"/>
                    <a:pt x="473" y="168"/>
                  </a:cubicBezTo>
                  <a:cubicBezTo>
                    <a:pt x="443" y="143"/>
                    <a:pt x="395" y="102"/>
                    <a:pt x="361" y="72"/>
                  </a:cubicBezTo>
                  <a:cubicBezTo>
                    <a:pt x="363" y="68"/>
                    <a:pt x="364" y="62"/>
                    <a:pt x="364" y="57"/>
                  </a:cubicBezTo>
                  <a:cubicBezTo>
                    <a:pt x="364" y="32"/>
                    <a:pt x="344" y="12"/>
                    <a:pt x="319" y="12"/>
                  </a:cubicBezTo>
                  <a:cubicBezTo>
                    <a:pt x="294" y="12"/>
                    <a:pt x="274" y="32"/>
                    <a:pt x="274" y="57"/>
                  </a:cubicBezTo>
                  <a:cubicBezTo>
                    <a:pt x="274" y="62"/>
                    <a:pt x="275" y="68"/>
                    <a:pt x="277" y="72"/>
                  </a:cubicBezTo>
                  <a:cubicBezTo>
                    <a:pt x="70" y="234"/>
                    <a:pt x="70" y="234"/>
                    <a:pt x="70" y="234"/>
                  </a:cubicBezTo>
                  <a:cubicBezTo>
                    <a:pt x="63" y="229"/>
                    <a:pt x="54" y="225"/>
                    <a:pt x="45" y="225"/>
                  </a:cubicBezTo>
                  <a:cubicBezTo>
                    <a:pt x="20" y="225"/>
                    <a:pt x="0" y="245"/>
                    <a:pt x="0" y="270"/>
                  </a:cubicBezTo>
                  <a:cubicBezTo>
                    <a:pt x="0" y="295"/>
                    <a:pt x="20" y="315"/>
                    <a:pt x="45" y="315"/>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3" name="Rectangle 35">
              <a:extLst>
                <a:ext uri="{FF2B5EF4-FFF2-40B4-BE49-F238E27FC236}">
                  <a16:creationId xmlns:a16="http://schemas.microsoft.com/office/drawing/2014/main" id="{4B3EB63A-544A-46F5-BD8D-4A53FE0F6F37}"/>
                </a:ext>
              </a:extLst>
            </p:cNvPr>
            <p:cNvSpPr>
              <a:spLocks noChangeArrowheads="1"/>
            </p:cNvSpPr>
            <p:nvPr/>
          </p:nvSpPr>
          <p:spPr bwMode="auto">
            <a:xfrm>
              <a:off x="5982045" y="3152839"/>
              <a:ext cx="124758" cy="21180"/>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56" name="组合 93">
            <a:extLst>
              <a:ext uri="{FF2B5EF4-FFF2-40B4-BE49-F238E27FC236}">
                <a16:creationId xmlns:a16="http://schemas.microsoft.com/office/drawing/2014/main" id="{73BAB7C5-2685-48C6-9937-1D0671AC1FB4}"/>
              </a:ext>
            </a:extLst>
          </p:cNvPr>
          <p:cNvGrpSpPr>
            <a:grpSpLocks/>
          </p:cNvGrpSpPr>
          <p:nvPr/>
        </p:nvGrpSpPr>
        <p:grpSpPr bwMode="auto">
          <a:xfrm>
            <a:off x="612775" y="2990850"/>
            <a:ext cx="541338" cy="541338"/>
            <a:chOff x="1838783" y="2815021"/>
            <a:chExt cx="721713" cy="722956"/>
          </a:xfrm>
        </p:grpSpPr>
        <p:sp>
          <p:nvSpPr>
            <p:cNvPr id="95" name="Freeform 326">
              <a:extLst>
                <a:ext uri="{FF2B5EF4-FFF2-40B4-BE49-F238E27FC236}">
                  <a16:creationId xmlns:a16="http://schemas.microsoft.com/office/drawing/2014/main" id="{C1CDBAA0-9958-460D-A8FB-4EF11BCF49A0}"/>
                </a:ext>
              </a:extLst>
            </p:cNvPr>
            <p:cNvSpPr>
              <a:spLocks/>
            </p:cNvSpPr>
            <p:nvPr/>
          </p:nvSpPr>
          <p:spPr bwMode="auto">
            <a:xfrm>
              <a:off x="1838783" y="2815021"/>
              <a:ext cx="721713" cy="722956"/>
            </a:xfrm>
            <a:custGeom>
              <a:avLst/>
              <a:gdLst>
                <a:gd name="T0" fmla="*/ 1632 w 1632"/>
                <a:gd name="T1" fmla="*/ 1519 h 1633"/>
                <a:gd name="T2" fmla="*/ 1518 w 1632"/>
                <a:gd name="T3" fmla="*/ 1633 h 1633"/>
                <a:gd name="T4" fmla="*/ 114 w 1632"/>
                <a:gd name="T5" fmla="*/ 1633 h 1633"/>
                <a:gd name="T6" fmla="*/ 0 w 1632"/>
                <a:gd name="T7" fmla="*/ 1519 h 1633"/>
                <a:gd name="T8" fmla="*/ 0 w 1632"/>
                <a:gd name="T9" fmla="*/ 114 h 1633"/>
                <a:gd name="T10" fmla="*/ 114 w 1632"/>
                <a:gd name="T11" fmla="*/ 0 h 1633"/>
                <a:gd name="T12" fmla="*/ 1518 w 1632"/>
                <a:gd name="T13" fmla="*/ 0 h 1633"/>
                <a:gd name="T14" fmla="*/ 1632 w 1632"/>
                <a:gd name="T15" fmla="*/ 114 h 1633"/>
                <a:gd name="T16" fmla="*/ 1632 w 1632"/>
                <a:gd name="T17" fmla="*/ 1519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3">
                  <a:moveTo>
                    <a:pt x="1632" y="1519"/>
                  </a:moveTo>
                  <a:cubicBezTo>
                    <a:pt x="1632" y="1582"/>
                    <a:pt x="1581" y="1633"/>
                    <a:pt x="1518" y="1633"/>
                  </a:cubicBezTo>
                  <a:cubicBezTo>
                    <a:pt x="114" y="1633"/>
                    <a:pt x="114" y="1633"/>
                    <a:pt x="114" y="1633"/>
                  </a:cubicBezTo>
                  <a:cubicBezTo>
                    <a:pt x="51" y="1633"/>
                    <a:pt x="0" y="1582"/>
                    <a:pt x="0" y="1519"/>
                  </a:cubicBezTo>
                  <a:cubicBezTo>
                    <a:pt x="0" y="114"/>
                    <a:pt x="0" y="114"/>
                    <a:pt x="0" y="114"/>
                  </a:cubicBezTo>
                  <a:cubicBezTo>
                    <a:pt x="0" y="51"/>
                    <a:pt x="51" y="0"/>
                    <a:pt x="114" y="0"/>
                  </a:cubicBezTo>
                  <a:cubicBezTo>
                    <a:pt x="1518" y="0"/>
                    <a:pt x="1518" y="0"/>
                    <a:pt x="1518" y="0"/>
                  </a:cubicBezTo>
                  <a:cubicBezTo>
                    <a:pt x="1581" y="0"/>
                    <a:pt x="1632" y="51"/>
                    <a:pt x="1632" y="114"/>
                  </a:cubicBezTo>
                  <a:cubicBezTo>
                    <a:pt x="1632" y="1519"/>
                    <a:pt x="1632" y="1519"/>
                    <a:pt x="1632" y="1519"/>
                  </a:cubicBezTo>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6" name="Oval 327">
              <a:extLst>
                <a:ext uri="{FF2B5EF4-FFF2-40B4-BE49-F238E27FC236}">
                  <a16:creationId xmlns:a16="http://schemas.microsoft.com/office/drawing/2014/main" id="{D45688D9-3E94-4190-8409-A059B51AB292}"/>
                </a:ext>
              </a:extLst>
            </p:cNvPr>
            <p:cNvSpPr>
              <a:spLocks noChangeArrowheads="1"/>
            </p:cNvSpPr>
            <p:nvPr/>
          </p:nvSpPr>
          <p:spPr bwMode="auto">
            <a:xfrm>
              <a:off x="1955189" y="2929507"/>
              <a:ext cx="491018" cy="493985"/>
            </a:xfrm>
            <a:prstGeom prst="ellipse">
              <a:avLst/>
            </a:prstGeom>
            <a:solidFill>
              <a:srgbClr val="95531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7" name="Oval 328">
              <a:extLst>
                <a:ext uri="{FF2B5EF4-FFF2-40B4-BE49-F238E27FC236}">
                  <a16:creationId xmlns:a16="http://schemas.microsoft.com/office/drawing/2014/main" id="{E51C6375-4359-41E8-B1CC-29111D79A784}"/>
                </a:ext>
              </a:extLst>
            </p:cNvPr>
            <p:cNvSpPr>
              <a:spLocks noChangeArrowheads="1"/>
            </p:cNvSpPr>
            <p:nvPr/>
          </p:nvSpPr>
          <p:spPr bwMode="auto">
            <a:xfrm>
              <a:off x="1989052" y="2965549"/>
              <a:ext cx="419059" cy="421900"/>
            </a:xfrm>
            <a:prstGeom prst="ellipse">
              <a:avLst/>
            </a:prstGeom>
            <a:solidFill>
              <a:srgbClr val="C9C8D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8" name="Freeform 329">
              <a:extLst>
                <a:ext uri="{FF2B5EF4-FFF2-40B4-BE49-F238E27FC236}">
                  <a16:creationId xmlns:a16="http://schemas.microsoft.com/office/drawing/2014/main" id="{E2A3F966-C808-4971-B50F-069BC3D22AB3}"/>
                </a:ext>
              </a:extLst>
            </p:cNvPr>
            <p:cNvSpPr>
              <a:spLocks/>
            </p:cNvSpPr>
            <p:nvPr/>
          </p:nvSpPr>
          <p:spPr bwMode="auto">
            <a:xfrm>
              <a:off x="2008100" y="2965549"/>
              <a:ext cx="385195" cy="169608"/>
            </a:xfrm>
            <a:custGeom>
              <a:avLst/>
              <a:gdLst>
                <a:gd name="T0" fmla="*/ 861 w 872"/>
                <a:gd name="T1" fmla="*/ 270 h 379"/>
                <a:gd name="T2" fmla="*/ 834 w 872"/>
                <a:gd name="T3" fmla="*/ 328 h 379"/>
                <a:gd name="T4" fmla="*/ 673 w 872"/>
                <a:gd name="T5" fmla="*/ 373 h 379"/>
                <a:gd name="T6" fmla="*/ 600 w 872"/>
                <a:gd name="T7" fmla="*/ 344 h 379"/>
                <a:gd name="T8" fmla="*/ 434 w 872"/>
                <a:gd name="T9" fmla="*/ 270 h 379"/>
                <a:gd name="T10" fmla="*/ 278 w 872"/>
                <a:gd name="T11" fmla="*/ 334 h 379"/>
                <a:gd name="T12" fmla="*/ 247 w 872"/>
                <a:gd name="T13" fmla="*/ 369 h 379"/>
                <a:gd name="T14" fmla="*/ 245 w 872"/>
                <a:gd name="T15" fmla="*/ 369 h 379"/>
                <a:gd name="T16" fmla="*/ 37 w 872"/>
                <a:gd name="T17" fmla="*/ 317 h 379"/>
                <a:gd name="T18" fmla="*/ 11 w 872"/>
                <a:gd name="T19" fmla="*/ 261 h 379"/>
                <a:gd name="T20" fmla="*/ 434 w 872"/>
                <a:gd name="T21" fmla="*/ 0 h 379"/>
                <a:gd name="T22" fmla="*/ 861 w 872"/>
                <a:gd name="T23" fmla="*/ 2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2" h="379">
                  <a:moveTo>
                    <a:pt x="861" y="270"/>
                  </a:moveTo>
                  <a:cubicBezTo>
                    <a:pt x="872" y="294"/>
                    <a:pt x="859" y="321"/>
                    <a:pt x="834" y="328"/>
                  </a:cubicBezTo>
                  <a:cubicBezTo>
                    <a:pt x="790" y="342"/>
                    <a:pt x="723" y="361"/>
                    <a:pt x="673" y="373"/>
                  </a:cubicBezTo>
                  <a:cubicBezTo>
                    <a:pt x="648" y="379"/>
                    <a:pt x="617" y="363"/>
                    <a:pt x="600" y="344"/>
                  </a:cubicBezTo>
                  <a:cubicBezTo>
                    <a:pt x="560" y="298"/>
                    <a:pt x="500" y="270"/>
                    <a:pt x="434" y="270"/>
                  </a:cubicBezTo>
                  <a:cubicBezTo>
                    <a:pt x="374" y="270"/>
                    <a:pt x="318" y="294"/>
                    <a:pt x="278" y="334"/>
                  </a:cubicBezTo>
                  <a:cubicBezTo>
                    <a:pt x="260" y="352"/>
                    <a:pt x="248" y="370"/>
                    <a:pt x="247" y="369"/>
                  </a:cubicBezTo>
                  <a:cubicBezTo>
                    <a:pt x="246" y="369"/>
                    <a:pt x="245" y="369"/>
                    <a:pt x="245" y="369"/>
                  </a:cubicBezTo>
                  <a:cubicBezTo>
                    <a:pt x="245" y="369"/>
                    <a:pt x="110" y="336"/>
                    <a:pt x="37" y="317"/>
                  </a:cubicBezTo>
                  <a:cubicBezTo>
                    <a:pt x="12" y="310"/>
                    <a:pt x="0" y="284"/>
                    <a:pt x="11" y="261"/>
                  </a:cubicBezTo>
                  <a:cubicBezTo>
                    <a:pt x="89" y="106"/>
                    <a:pt x="249" y="0"/>
                    <a:pt x="434" y="0"/>
                  </a:cubicBezTo>
                  <a:cubicBezTo>
                    <a:pt x="622" y="0"/>
                    <a:pt x="785" y="111"/>
                    <a:pt x="861" y="270"/>
                  </a:cubicBezTo>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9" name="Freeform 330">
              <a:extLst>
                <a:ext uri="{FF2B5EF4-FFF2-40B4-BE49-F238E27FC236}">
                  <a16:creationId xmlns:a16="http://schemas.microsoft.com/office/drawing/2014/main" id="{BEC46878-2714-48D4-AD97-049FD0B86065}"/>
                </a:ext>
              </a:extLst>
            </p:cNvPr>
            <p:cNvSpPr>
              <a:spLocks/>
            </p:cNvSpPr>
            <p:nvPr/>
          </p:nvSpPr>
          <p:spPr bwMode="auto">
            <a:xfrm>
              <a:off x="2363665" y="3122437"/>
              <a:ext cx="31748" cy="31801"/>
            </a:xfrm>
            <a:custGeom>
              <a:avLst/>
              <a:gdLst>
                <a:gd name="T0" fmla="*/ 70 w 71"/>
                <a:gd name="T1" fmla="*/ 33 h 71"/>
                <a:gd name="T2" fmla="*/ 38 w 71"/>
                <a:gd name="T3" fmla="*/ 69 h 71"/>
                <a:gd name="T4" fmla="*/ 2 w 71"/>
                <a:gd name="T5" fmla="*/ 37 h 71"/>
                <a:gd name="T6" fmla="*/ 33 w 71"/>
                <a:gd name="T7" fmla="*/ 1 h 71"/>
                <a:gd name="T8" fmla="*/ 70 w 71"/>
                <a:gd name="T9" fmla="*/ 33 h 71"/>
              </a:gdLst>
              <a:ahLst/>
              <a:cxnLst>
                <a:cxn ang="0">
                  <a:pos x="T0" y="T1"/>
                </a:cxn>
                <a:cxn ang="0">
                  <a:pos x="T2" y="T3"/>
                </a:cxn>
                <a:cxn ang="0">
                  <a:pos x="T4" y="T5"/>
                </a:cxn>
                <a:cxn ang="0">
                  <a:pos x="T6" y="T7"/>
                </a:cxn>
                <a:cxn ang="0">
                  <a:pos x="T8" y="T9"/>
                </a:cxn>
              </a:cxnLst>
              <a:rect l="0" t="0" r="r" b="b"/>
              <a:pathLst>
                <a:path w="71" h="71">
                  <a:moveTo>
                    <a:pt x="70" y="33"/>
                  </a:moveTo>
                  <a:cubicBezTo>
                    <a:pt x="71" y="52"/>
                    <a:pt x="57" y="68"/>
                    <a:pt x="38" y="69"/>
                  </a:cubicBezTo>
                  <a:cubicBezTo>
                    <a:pt x="19" y="71"/>
                    <a:pt x="3" y="56"/>
                    <a:pt x="2" y="37"/>
                  </a:cubicBezTo>
                  <a:cubicBezTo>
                    <a:pt x="0" y="18"/>
                    <a:pt x="15" y="2"/>
                    <a:pt x="33" y="1"/>
                  </a:cubicBezTo>
                  <a:cubicBezTo>
                    <a:pt x="52" y="0"/>
                    <a:pt x="69" y="14"/>
                    <a:pt x="70" y="33"/>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0" name="Freeform 331">
              <a:extLst>
                <a:ext uri="{FF2B5EF4-FFF2-40B4-BE49-F238E27FC236}">
                  <a16:creationId xmlns:a16="http://schemas.microsoft.com/office/drawing/2014/main" id="{5B85AD57-7C6A-4885-B354-FE8130179105}"/>
                </a:ext>
              </a:extLst>
            </p:cNvPr>
            <p:cNvSpPr>
              <a:spLocks/>
            </p:cNvSpPr>
            <p:nvPr/>
          </p:nvSpPr>
          <p:spPr bwMode="auto">
            <a:xfrm>
              <a:off x="2312870" y="3137277"/>
              <a:ext cx="31748" cy="33922"/>
            </a:xfrm>
            <a:custGeom>
              <a:avLst/>
              <a:gdLst>
                <a:gd name="T0" fmla="*/ 70 w 71"/>
                <a:gd name="T1" fmla="*/ 34 h 71"/>
                <a:gd name="T2" fmla="*/ 38 w 71"/>
                <a:gd name="T3" fmla="*/ 70 h 71"/>
                <a:gd name="T4" fmla="*/ 2 w 71"/>
                <a:gd name="T5" fmla="*/ 38 h 71"/>
                <a:gd name="T6" fmla="*/ 33 w 71"/>
                <a:gd name="T7" fmla="*/ 2 h 71"/>
                <a:gd name="T8" fmla="*/ 70 w 71"/>
                <a:gd name="T9" fmla="*/ 34 h 71"/>
              </a:gdLst>
              <a:ahLst/>
              <a:cxnLst>
                <a:cxn ang="0">
                  <a:pos x="T0" y="T1"/>
                </a:cxn>
                <a:cxn ang="0">
                  <a:pos x="T2" y="T3"/>
                </a:cxn>
                <a:cxn ang="0">
                  <a:pos x="T4" y="T5"/>
                </a:cxn>
                <a:cxn ang="0">
                  <a:pos x="T6" y="T7"/>
                </a:cxn>
                <a:cxn ang="0">
                  <a:pos x="T8" y="T9"/>
                </a:cxn>
              </a:cxnLst>
              <a:rect l="0" t="0" r="r" b="b"/>
              <a:pathLst>
                <a:path w="71" h="71">
                  <a:moveTo>
                    <a:pt x="70" y="34"/>
                  </a:moveTo>
                  <a:cubicBezTo>
                    <a:pt x="71" y="53"/>
                    <a:pt x="57" y="69"/>
                    <a:pt x="38" y="70"/>
                  </a:cubicBezTo>
                  <a:cubicBezTo>
                    <a:pt x="19" y="71"/>
                    <a:pt x="3" y="57"/>
                    <a:pt x="2" y="38"/>
                  </a:cubicBezTo>
                  <a:cubicBezTo>
                    <a:pt x="0" y="19"/>
                    <a:pt x="15" y="3"/>
                    <a:pt x="33" y="2"/>
                  </a:cubicBezTo>
                  <a:cubicBezTo>
                    <a:pt x="52" y="0"/>
                    <a:pt x="69" y="15"/>
                    <a:pt x="70" y="34"/>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1" name="Freeform 332">
              <a:extLst>
                <a:ext uri="{FF2B5EF4-FFF2-40B4-BE49-F238E27FC236}">
                  <a16:creationId xmlns:a16="http://schemas.microsoft.com/office/drawing/2014/main" id="{2A338B59-327B-4504-85B1-F28799C68A20}"/>
                </a:ext>
              </a:extLst>
            </p:cNvPr>
            <p:cNvSpPr>
              <a:spLocks/>
            </p:cNvSpPr>
            <p:nvPr/>
          </p:nvSpPr>
          <p:spPr bwMode="auto">
            <a:xfrm>
              <a:off x="2058895" y="3137277"/>
              <a:ext cx="31748" cy="33922"/>
            </a:xfrm>
            <a:custGeom>
              <a:avLst/>
              <a:gdLst>
                <a:gd name="T0" fmla="*/ 69 w 70"/>
                <a:gd name="T1" fmla="*/ 38 h 71"/>
                <a:gd name="T2" fmla="*/ 33 w 70"/>
                <a:gd name="T3" fmla="*/ 70 h 71"/>
                <a:gd name="T4" fmla="*/ 1 w 70"/>
                <a:gd name="T5" fmla="*/ 34 h 71"/>
                <a:gd name="T6" fmla="*/ 37 w 70"/>
                <a:gd name="T7" fmla="*/ 2 h 71"/>
                <a:gd name="T8" fmla="*/ 69 w 70"/>
                <a:gd name="T9" fmla="*/ 38 h 71"/>
              </a:gdLst>
              <a:ahLst/>
              <a:cxnLst>
                <a:cxn ang="0">
                  <a:pos x="T0" y="T1"/>
                </a:cxn>
                <a:cxn ang="0">
                  <a:pos x="T2" y="T3"/>
                </a:cxn>
                <a:cxn ang="0">
                  <a:pos x="T4" y="T5"/>
                </a:cxn>
                <a:cxn ang="0">
                  <a:pos x="T6" y="T7"/>
                </a:cxn>
                <a:cxn ang="0">
                  <a:pos x="T8" y="T9"/>
                </a:cxn>
              </a:cxnLst>
              <a:rect l="0" t="0" r="r" b="b"/>
              <a:pathLst>
                <a:path w="70" h="71">
                  <a:moveTo>
                    <a:pt x="69" y="38"/>
                  </a:moveTo>
                  <a:cubicBezTo>
                    <a:pt x="68" y="57"/>
                    <a:pt x="51" y="71"/>
                    <a:pt x="33" y="70"/>
                  </a:cubicBezTo>
                  <a:cubicBezTo>
                    <a:pt x="14" y="69"/>
                    <a:pt x="0" y="53"/>
                    <a:pt x="1" y="34"/>
                  </a:cubicBezTo>
                  <a:cubicBezTo>
                    <a:pt x="2" y="15"/>
                    <a:pt x="19" y="0"/>
                    <a:pt x="37" y="2"/>
                  </a:cubicBezTo>
                  <a:cubicBezTo>
                    <a:pt x="56" y="3"/>
                    <a:pt x="70" y="19"/>
                    <a:pt x="69" y="38"/>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2" name="Freeform 333">
              <a:extLst>
                <a:ext uri="{FF2B5EF4-FFF2-40B4-BE49-F238E27FC236}">
                  <a16:creationId xmlns:a16="http://schemas.microsoft.com/office/drawing/2014/main" id="{EA1CC88A-D632-47ED-BE44-3CA360F8C1D4}"/>
                </a:ext>
              </a:extLst>
            </p:cNvPr>
            <p:cNvSpPr>
              <a:spLocks/>
            </p:cNvSpPr>
            <p:nvPr/>
          </p:nvSpPr>
          <p:spPr bwMode="auto">
            <a:xfrm>
              <a:off x="2010217" y="3122437"/>
              <a:ext cx="31746" cy="31801"/>
            </a:xfrm>
            <a:custGeom>
              <a:avLst/>
              <a:gdLst>
                <a:gd name="T0" fmla="*/ 69 w 70"/>
                <a:gd name="T1" fmla="*/ 37 h 71"/>
                <a:gd name="T2" fmla="*/ 33 w 70"/>
                <a:gd name="T3" fmla="*/ 69 h 71"/>
                <a:gd name="T4" fmla="*/ 1 w 70"/>
                <a:gd name="T5" fmla="*/ 33 h 71"/>
                <a:gd name="T6" fmla="*/ 37 w 70"/>
                <a:gd name="T7" fmla="*/ 1 h 71"/>
                <a:gd name="T8" fmla="*/ 69 w 70"/>
                <a:gd name="T9" fmla="*/ 37 h 71"/>
              </a:gdLst>
              <a:ahLst/>
              <a:cxnLst>
                <a:cxn ang="0">
                  <a:pos x="T0" y="T1"/>
                </a:cxn>
                <a:cxn ang="0">
                  <a:pos x="T2" y="T3"/>
                </a:cxn>
                <a:cxn ang="0">
                  <a:pos x="T4" y="T5"/>
                </a:cxn>
                <a:cxn ang="0">
                  <a:pos x="T6" y="T7"/>
                </a:cxn>
                <a:cxn ang="0">
                  <a:pos x="T8" y="T9"/>
                </a:cxn>
              </a:cxnLst>
              <a:rect l="0" t="0" r="r" b="b"/>
              <a:pathLst>
                <a:path w="70" h="71">
                  <a:moveTo>
                    <a:pt x="69" y="37"/>
                  </a:moveTo>
                  <a:cubicBezTo>
                    <a:pt x="68" y="56"/>
                    <a:pt x="51" y="71"/>
                    <a:pt x="33" y="69"/>
                  </a:cubicBezTo>
                  <a:cubicBezTo>
                    <a:pt x="14" y="68"/>
                    <a:pt x="0" y="52"/>
                    <a:pt x="1" y="33"/>
                  </a:cubicBezTo>
                  <a:cubicBezTo>
                    <a:pt x="2" y="14"/>
                    <a:pt x="19" y="0"/>
                    <a:pt x="37" y="1"/>
                  </a:cubicBezTo>
                  <a:cubicBezTo>
                    <a:pt x="56" y="2"/>
                    <a:pt x="70" y="18"/>
                    <a:pt x="69" y="37"/>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3" name="Freeform 334">
              <a:extLst>
                <a:ext uri="{FF2B5EF4-FFF2-40B4-BE49-F238E27FC236}">
                  <a16:creationId xmlns:a16="http://schemas.microsoft.com/office/drawing/2014/main" id="{0B2FF32F-1673-4599-873D-BE8A3AB997E7}"/>
                </a:ext>
              </a:extLst>
            </p:cNvPr>
            <p:cNvSpPr>
              <a:spLocks/>
            </p:cNvSpPr>
            <p:nvPr/>
          </p:nvSpPr>
          <p:spPr bwMode="auto">
            <a:xfrm>
              <a:off x="1991168" y="3171198"/>
              <a:ext cx="184133" cy="212010"/>
            </a:xfrm>
            <a:custGeom>
              <a:avLst/>
              <a:gdLst>
                <a:gd name="T0" fmla="*/ 372 w 417"/>
                <a:gd name="T1" fmla="*/ 477 h 482"/>
                <a:gd name="T2" fmla="*/ 0 w 417"/>
                <a:gd name="T3" fmla="*/ 15 h 482"/>
                <a:gd name="T4" fmla="*/ 0 w 417"/>
                <a:gd name="T5" fmla="*/ 7 h 482"/>
                <a:gd name="T6" fmla="*/ 47 w 417"/>
                <a:gd name="T7" fmla="*/ 4 h 482"/>
                <a:gd name="T8" fmla="*/ 205 w 417"/>
                <a:gd name="T9" fmla="*/ 32 h 482"/>
                <a:gd name="T10" fmla="*/ 257 w 417"/>
                <a:gd name="T11" fmla="*/ 88 h 482"/>
                <a:gd name="T12" fmla="*/ 372 w 417"/>
                <a:gd name="T13" fmla="*/ 232 h 482"/>
                <a:gd name="T14" fmla="*/ 416 w 417"/>
                <a:gd name="T15" fmla="*/ 295 h 482"/>
                <a:gd name="T16" fmla="*/ 417 w 417"/>
                <a:gd name="T17" fmla="*/ 438 h 482"/>
                <a:gd name="T18" fmla="*/ 372 w 417"/>
                <a:gd name="T19" fmla="*/ 47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82">
                  <a:moveTo>
                    <a:pt x="372" y="477"/>
                  </a:moveTo>
                  <a:cubicBezTo>
                    <a:pt x="159" y="430"/>
                    <a:pt x="0" y="241"/>
                    <a:pt x="0" y="15"/>
                  </a:cubicBezTo>
                  <a:cubicBezTo>
                    <a:pt x="0" y="12"/>
                    <a:pt x="0" y="9"/>
                    <a:pt x="0" y="7"/>
                  </a:cubicBezTo>
                  <a:cubicBezTo>
                    <a:pt x="1" y="2"/>
                    <a:pt x="22" y="0"/>
                    <a:pt x="47" y="4"/>
                  </a:cubicBezTo>
                  <a:cubicBezTo>
                    <a:pt x="91" y="10"/>
                    <a:pt x="156" y="23"/>
                    <a:pt x="205" y="32"/>
                  </a:cubicBezTo>
                  <a:cubicBezTo>
                    <a:pt x="230" y="37"/>
                    <a:pt x="251" y="63"/>
                    <a:pt x="257" y="88"/>
                  </a:cubicBezTo>
                  <a:cubicBezTo>
                    <a:pt x="273" y="151"/>
                    <a:pt x="315" y="203"/>
                    <a:pt x="372" y="232"/>
                  </a:cubicBezTo>
                  <a:cubicBezTo>
                    <a:pt x="395" y="243"/>
                    <a:pt x="416" y="269"/>
                    <a:pt x="416" y="295"/>
                  </a:cubicBezTo>
                  <a:cubicBezTo>
                    <a:pt x="416" y="336"/>
                    <a:pt x="417" y="396"/>
                    <a:pt x="417" y="438"/>
                  </a:cubicBezTo>
                  <a:cubicBezTo>
                    <a:pt x="417" y="463"/>
                    <a:pt x="397" y="482"/>
                    <a:pt x="372" y="477"/>
                  </a:cubicBezTo>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4" name="Freeform 335">
              <a:extLst>
                <a:ext uri="{FF2B5EF4-FFF2-40B4-BE49-F238E27FC236}">
                  <a16:creationId xmlns:a16="http://schemas.microsoft.com/office/drawing/2014/main" id="{BCADB6E7-12BD-4AE3-A74A-D6CFF9609585}"/>
                </a:ext>
              </a:extLst>
            </p:cNvPr>
            <p:cNvSpPr>
              <a:spLocks/>
            </p:cNvSpPr>
            <p:nvPr/>
          </p:nvSpPr>
          <p:spPr bwMode="auto">
            <a:xfrm>
              <a:off x="2183766" y="3338687"/>
              <a:ext cx="31746" cy="33922"/>
            </a:xfrm>
            <a:custGeom>
              <a:avLst/>
              <a:gdLst>
                <a:gd name="T0" fmla="*/ 71 w 77"/>
                <a:gd name="T1" fmla="*/ 48 h 76"/>
                <a:gd name="T2" fmla="*/ 28 w 77"/>
                <a:gd name="T3" fmla="*/ 71 h 76"/>
                <a:gd name="T4" fmla="*/ 6 w 77"/>
                <a:gd name="T5" fmla="*/ 28 h 76"/>
                <a:gd name="T6" fmla="*/ 48 w 77"/>
                <a:gd name="T7" fmla="*/ 5 h 76"/>
                <a:gd name="T8" fmla="*/ 71 w 77"/>
                <a:gd name="T9" fmla="*/ 48 h 76"/>
              </a:gdLst>
              <a:ahLst/>
              <a:cxnLst>
                <a:cxn ang="0">
                  <a:pos x="T0" y="T1"/>
                </a:cxn>
                <a:cxn ang="0">
                  <a:pos x="T2" y="T3"/>
                </a:cxn>
                <a:cxn ang="0">
                  <a:pos x="T4" y="T5"/>
                </a:cxn>
                <a:cxn ang="0">
                  <a:pos x="T6" y="T7"/>
                </a:cxn>
                <a:cxn ang="0">
                  <a:pos x="T8" y="T9"/>
                </a:cxn>
              </a:cxnLst>
              <a:rect l="0" t="0" r="r" b="b"/>
              <a:pathLst>
                <a:path w="77" h="76">
                  <a:moveTo>
                    <a:pt x="71" y="48"/>
                  </a:moveTo>
                  <a:cubicBezTo>
                    <a:pt x="66" y="66"/>
                    <a:pt x="46" y="76"/>
                    <a:pt x="28" y="71"/>
                  </a:cubicBezTo>
                  <a:cubicBezTo>
                    <a:pt x="10" y="65"/>
                    <a:pt x="0" y="46"/>
                    <a:pt x="6" y="28"/>
                  </a:cubicBezTo>
                  <a:cubicBezTo>
                    <a:pt x="11" y="10"/>
                    <a:pt x="30" y="0"/>
                    <a:pt x="48" y="5"/>
                  </a:cubicBezTo>
                  <a:cubicBezTo>
                    <a:pt x="67" y="11"/>
                    <a:pt x="77" y="30"/>
                    <a:pt x="71" y="48"/>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5" name="Freeform 336">
              <a:extLst>
                <a:ext uri="{FF2B5EF4-FFF2-40B4-BE49-F238E27FC236}">
                  <a16:creationId xmlns:a16="http://schemas.microsoft.com/office/drawing/2014/main" id="{BCE7768C-5BCD-44F8-A380-AD8DB14F0315}"/>
                </a:ext>
              </a:extLst>
            </p:cNvPr>
            <p:cNvSpPr>
              <a:spLocks/>
            </p:cNvSpPr>
            <p:nvPr/>
          </p:nvSpPr>
          <p:spPr bwMode="auto">
            <a:xfrm>
              <a:off x="2185882" y="3287805"/>
              <a:ext cx="33863" cy="31801"/>
            </a:xfrm>
            <a:custGeom>
              <a:avLst/>
              <a:gdLst>
                <a:gd name="T0" fmla="*/ 71 w 77"/>
                <a:gd name="T1" fmla="*/ 48 h 76"/>
                <a:gd name="T2" fmla="*/ 29 w 77"/>
                <a:gd name="T3" fmla="*/ 71 h 76"/>
                <a:gd name="T4" fmla="*/ 6 w 77"/>
                <a:gd name="T5" fmla="*/ 28 h 76"/>
                <a:gd name="T6" fmla="*/ 49 w 77"/>
                <a:gd name="T7" fmla="*/ 6 h 76"/>
                <a:gd name="T8" fmla="*/ 71 w 77"/>
                <a:gd name="T9" fmla="*/ 48 h 76"/>
              </a:gdLst>
              <a:ahLst/>
              <a:cxnLst>
                <a:cxn ang="0">
                  <a:pos x="T0" y="T1"/>
                </a:cxn>
                <a:cxn ang="0">
                  <a:pos x="T2" y="T3"/>
                </a:cxn>
                <a:cxn ang="0">
                  <a:pos x="T4" y="T5"/>
                </a:cxn>
                <a:cxn ang="0">
                  <a:pos x="T6" y="T7"/>
                </a:cxn>
                <a:cxn ang="0">
                  <a:pos x="T8" y="T9"/>
                </a:cxn>
              </a:cxnLst>
              <a:rect l="0" t="0" r="r" b="b"/>
              <a:pathLst>
                <a:path w="77" h="76">
                  <a:moveTo>
                    <a:pt x="71" y="48"/>
                  </a:moveTo>
                  <a:cubicBezTo>
                    <a:pt x="66" y="66"/>
                    <a:pt x="47" y="76"/>
                    <a:pt x="29" y="71"/>
                  </a:cubicBezTo>
                  <a:cubicBezTo>
                    <a:pt x="11" y="65"/>
                    <a:pt x="0" y="46"/>
                    <a:pt x="6" y="28"/>
                  </a:cubicBezTo>
                  <a:cubicBezTo>
                    <a:pt x="11" y="10"/>
                    <a:pt x="31" y="0"/>
                    <a:pt x="49" y="6"/>
                  </a:cubicBezTo>
                  <a:cubicBezTo>
                    <a:pt x="67" y="11"/>
                    <a:pt x="77" y="30"/>
                    <a:pt x="71" y="48"/>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6" name="Freeform 337">
              <a:extLst>
                <a:ext uri="{FF2B5EF4-FFF2-40B4-BE49-F238E27FC236}">
                  <a16:creationId xmlns:a16="http://schemas.microsoft.com/office/drawing/2014/main" id="{3F29708D-C8A4-46B8-A942-589723F39D8A}"/>
                </a:ext>
              </a:extLst>
            </p:cNvPr>
            <p:cNvSpPr>
              <a:spLocks/>
            </p:cNvSpPr>
            <p:nvPr/>
          </p:nvSpPr>
          <p:spPr bwMode="auto">
            <a:xfrm>
              <a:off x="2226096" y="3171198"/>
              <a:ext cx="184131" cy="212010"/>
            </a:xfrm>
            <a:custGeom>
              <a:avLst/>
              <a:gdLst>
                <a:gd name="T0" fmla="*/ 46 w 418"/>
                <a:gd name="T1" fmla="*/ 477 h 482"/>
                <a:gd name="T2" fmla="*/ 1 w 418"/>
                <a:gd name="T3" fmla="*/ 438 h 482"/>
                <a:gd name="T4" fmla="*/ 2 w 418"/>
                <a:gd name="T5" fmla="*/ 295 h 482"/>
                <a:gd name="T6" fmla="*/ 46 w 418"/>
                <a:gd name="T7" fmla="*/ 232 h 482"/>
                <a:gd name="T8" fmla="*/ 161 w 418"/>
                <a:gd name="T9" fmla="*/ 88 h 482"/>
                <a:gd name="T10" fmla="*/ 213 w 418"/>
                <a:gd name="T11" fmla="*/ 32 h 482"/>
                <a:gd name="T12" fmla="*/ 371 w 418"/>
                <a:gd name="T13" fmla="*/ 4 h 482"/>
                <a:gd name="T14" fmla="*/ 417 w 418"/>
                <a:gd name="T15" fmla="*/ 7 h 482"/>
                <a:gd name="T16" fmla="*/ 418 w 418"/>
                <a:gd name="T17" fmla="*/ 15 h 482"/>
                <a:gd name="T18" fmla="*/ 46 w 418"/>
                <a:gd name="T19" fmla="*/ 47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482">
                  <a:moveTo>
                    <a:pt x="46" y="477"/>
                  </a:moveTo>
                  <a:cubicBezTo>
                    <a:pt x="21" y="482"/>
                    <a:pt x="0" y="464"/>
                    <a:pt x="1" y="438"/>
                  </a:cubicBezTo>
                  <a:cubicBezTo>
                    <a:pt x="1" y="396"/>
                    <a:pt x="2" y="336"/>
                    <a:pt x="2" y="295"/>
                  </a:cubicBezTo>
                  <a:cubicBezTo>
                    <a:pt x="2" y="269"/>
                    <a:pt x="23" y="243"/>
                    <a:pt x="46" y="232"/>
                  </a:cubicBezTo>
                  <a:cubicBezTo>
                    <a:pt x="103" y="203"/>
                    <a:pt x="145" y="151"/>
                    <a:pt x="161" y="88"/>
                  </a:cubicBezTo>
                  <a:cubicBezTo>
                    <a:pt x="167" y="63"/>
                    <a:pt x="188" y="37"/>
                    <a:pt x="213" y="32"/>
                  </a:cubicBezTo>
                  <a:cubicBezTo>
                    <a:pt x="262" y="23"/>
                    <a:pt x="327" y="10"/>
                    <a:pt x="371" y="4"/>
                  </a:cubicBezTo>
                  <a:cubicBezTo>
                    <a:pt x="396" y="0"/>
                    <a:pt x="417" y="2"/>
                    <a:pt x="417" y="7"/>
                  </a:cubicBezTo>
                  <a:cubicBezTo>
                    <a:pt x="418" y="9"/>
                    <a:pt x="418" y="12"/>
                    <a:pt x="418" y="15"/>
                  </a:cubicBezTo>
                  <a:cubicBezTo>
                    <a:pt x="418" y="241"/>
                    <a:pt x="259" y="430"/>
                    <a:pt x="46" y="477"/>
                  </a:cubicBezTo>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7" name="Oval 338">
              <a:extLst>
                <a:ext uri="{FF2B5EF4-FFF2-40B4-BE49-F238E27FC236}">
                  <a16:creationId xmlns:a16="http://schemas.microsoft.com/office/drawing/2014/main" id="{A6D75FE1-1006-433E-A2FB-A16C5B6418A0}"/>
                </a:ext>
              </a:extLst>
            </p:cNvPr>
            <p:cNvSpPr>
              <a:spLocks noChangeArrowheads="1"/>
            </p:cNvSpPr>
            <p:nvPr/>
          </p:nvSpPr>
          <p:spPr bwMode="auto">
            <a:xfrm>
              <a:off x="2139320" y="3126677"/>
              <a:ext cx="122755" cy="120845"/>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8" name="Freeform 339">
              <a:extLst>
                <a:ext uri="{FF2B5EF4-FFF2-40B4-BE49-F238E27FC236}">
                  <a16:creationId xmlns:a16="http://schemas.microsoft.com/office/drawing/2014/main" id="{8DA56186-24F6-4C1E-A051-E41B35075A7F}"/>
                </a:ext>
              </a:extLst>
            </p:cNvPr>
            <p:cNvSpPr>
              <a:spLocks/>
            </p:cNvSpPr>
            <p:nvPr/>
          </p:nvSpPr>
          <p:spPr bwMode="auto">
            <a:xfrm>
              <a:off x="2321336" y="2986750"/>
              <a:ext cx="116406" cy="207770"/>
            </a:xfrm>
            <a:custGeom>
              <a:avLst/>
              <a:gdLst>
                <a:gd name="T0" fmla="*/ 8 w 265"/>
                <a:gd name="T1" fmla="*/ 0 h 470"/>
                <a:gd name="T2" fmla="*/ 20 w 265"/>
                <a:gd name="T3" fmla="*/ 26 h 470"/>
                <a:gd name="T4" fmla="*/ 217 w 265"/>
                <a:gd name="T5" fmla="*/ 455 h 470"/>
                <a:gd name="T6" fmla="*/ 240 w 265"/>
                <a:gd name="T7" fmla="*/ 470 h 470"/>
                <a:gd name="T8" fmla="*/ 259 w 265"/>
                <a:gd name="T9" fmla="*/ 441 h 470"/>
                <a:gd name="T10" fmla="*/ 77 w 265"/>
                <a:gd name="T11" fmla="*/ 26 h 470"/>
                <a:gd name="T12" fmla="*/ 8 w 265"/>
                <a:gd name="T13" fmla="*/ 0 h 470"/>
              </a:gdLst>
              <a:ahLst/>
              <a:cxnLst>
                <a:cxn ang="0">
                  <a:pos x="T0" y="T1"/>
                </a:cxn>
                <a:cxn ang="0">
                  <a:pos x="T2" y="T3"/>
                </a:cxn>
                <a:cxn ang="0">
                  <a:pos x="T4" y="T5"/>
                </a:cxn>
                <a:cxn ang="0">
                  <a:pos x="T6" y="T7"/>
                </a:cxn>
                <a:cxn ang="0">
                  <a:pos x="T8" y="T9"/>
                </a:cxn>
                <a:cxn ang="0">
                  <a:pos x="T10" y="T11"/>
                </a:cxn>
                <a:cxn ang="0">
                  <a:pos x="T12" y="T13"/>
                </a:cxn>
              </a:cxnLst>
              <a:rect l="0" t="0" r="r" b="b"/>
              <a:pathLst>
                <a:path w="265" h="470">
                  <a:moveTo>
                    <a:pt x="8" y="0"/>
                  </a:moveTo>
                  <a:cubicBezTo>
                    <a:pt x="0" y="0"/>
                    <a:pt x="0" y="6"/>
                    <a:pt x="20" y="26"/>
                  </a:cubicBezTo>
                  <a:cubicBezTo>
                    <a:pt x="20" y="26"/>
                    <a:pt x="230" y="192"/>
                    <a:pt x="217" y="455"/>
                  </a:cubicBezTo>
                  <a:cubicBezTo>
                    <a:pt x="217" y="455"/>
                    <a:pt x="229" y="470"/>
                    <a:pt x="240" y="470"/>
                  </a:cubicBezTo>
                  <a:cubicBezTo>
                    <a:pt x="248" y="470"/>
                    <a:pt x="255" y="463"/>
                    <a:pt x="259" y="441"/>
                  </a:cubicBezTo>
                  <a:cubicBezTo>
                    <a:pt x="259" y="441"/>
                    <a:pt x="265" y="199"/>
                    <a:pt x="77" y="26"/>
                  </a:cubicBezTo>
                  <a:cubicBezTo>
                    <a:pt x="77" y="26"/>
                    <a:pt x="25" y="0"/>
                    <a:pt x="8" y="0"/>
                  </a:cubicBezTo>
                </a:path>
              </a:pathLst>
            </a:custGeom>
            <a:solidFill>
              <a:srgbClr val="B5661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9" name="Freeform 340">
              <a:extLst>
                <a:ext uri="{FF2B5EF4-FFF2-40B4-BE49-F238E27FC236}">
                  <a16:creationId xmlns:a16="http://schemas.microsoft.com/office/drawing/2014/main" id="{25D55659-18EB-4BEA-8726-E1A2DBAC1C6B}"/>
                </a:ext>
              </a:extLst>
            </p:cNvPr>
            <p:cNvSpPr>
              <a:spLocks/>
            </p:cNvSpPr>
            <p:nvPr/>
          </p:nvSpPr>
          <p:spPr bwMode="auto">
            <a:xfrm>
              <a:off x="1989052" y="3272963"/>
              <a:ext cx="93124" cy="97525"/>
            </a:xfrm>
            <a:custGeom>
              <a:avLst/>
              <a:gdLst>
                <a:gd name="T0" fmla="*/ 14 w 212"/>
                <a:gd name="T1" fmla="*/ 0 h 222"/>
                <a:gd name="T2" fmla="*/ 0 w 212"/>
                <a:gd name="T3" fmla="*/ 7 h 222"/>
                <a:gd name="T4" fmla="*/ 175 w 212"/>
                <a:gd name="T5" fmla="*/ 222 h 222"/>
                <a:gd name="T6" fmla="*/ 184 w 212"/>
                <a:gd name="T7" fmla="*/ 196 h 222"/>
                <a:gd name="T8" fmla="*/ 48 w 212"/>
                <a:gd name="T9" fmla="*/ 34 h 222"/>
                <a:gd name="T10" fmla="*/ 14 w 212"/>
                <a:gd name="T11" fmla="*/ 0 h 222"/>
              </a:gdLst>
              <a:ahLst/>
              <a:cxnLst>
                <a:cxn ang="0">
                  <a:pos x="T0" y="T1"/>
                </a:cxn>
                <a:cxn ang="0">
                  <a:pos x="T2" y="T3"/>
                </a:cxn>
                <a:cxn ang="0">
                  <a:pos x="T4" y="T5"/>
                </a:cxn>
                <a:cxn ang="0">
                  <a:pos x="T6" y="T7"/>
                </a:cxn>
                <a:cxn ang="0">
                  <a:pos x="T8" y="T9"/>
                </a:cxn>
                <a:cxn ang="0">
                  <a:pos x="T10" y="T11"/>
                </a:cxn>
              </a:cxnLst>
              <a:rect l="0" t="0" r="r" b="b"/>
              <a:pathLst>
                <a:path w="212" h="222">
                  <a:moveTo>
                    <a:pt x="14" y="0"/>
                  </a:moveTo>
                  <a:cubicBezTo>
                    <a:pt x="6" y="0"/>
                    <a:pt x="0" y="7"/>
                    <a:pt x="0" y="7"/>
                  </a:cubicBezTo>
                  <a:cubicBezTo>
                    <a:pt x="0" y="7"/>
                    <a:pt x="41" y="151"/>
                    <a:pt x="175" y="222"/>
                  </a:cubicBezTo>
                  <a:cubicBezTo>
                    <a:pt x="175" y="222"/>
                    <a:pt x="212" y="206"/>
                    <a:pt x="184" y="196"/>
                  </a:cubicBezTo>
                  <a:cubicBezTo>
                    <a:pt x="157" y="186"/>
                    <a:pt x="74" y="89"/>
                    <a:pt x="48" y="34"/>
                  </a:cubicBezTo>
                  <a:cubicBezTo>
                    <a:pt x="35" y="7"/>
                    <a:pt x="23" y="0"/>
                    <a:pt x="14" y="0"/>
                  </a:cubicBezTo>
                </a:path>
              </a:pathLst>
            </a:custGeom>
            <a:solidFill>
              <a:srgbClr val="B5661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0" name="Freeform 341">
              <a:extLst>
                <a:ext uri="{FF2B5EF4-FFF2-40B4-BE49-F238E27FC236}">
                  <a16:creationId xmlns:a16="http://schemas.microsoft.com/office/drawing/2014/main" id="{5F186433-7E65-4162-8197-3B38D3B15072}"/>
                </a:ext>
              </a:extLst>
            </p:cNvPr>
            <p:cNvSpPr>
              <a:spLocks/>
            </p:cNvSpPr>
            <p:nvPr/>
          </p:nvSpPr>
          <p:spPr bwMode="auto">
            <a:xfrm>
              <a:off x="2234561" y="3124556"/>
              <a:ext cx="55028" cy="129327"/>
            </a:xfrm>
            <a:custGeom>
              <a:avLst/>
              <a:gdLst>
                <a:gd name="T0" fmla="*/ 39 w 127"/>
                <a:gd name="T1" fmla="*/ 0 h 289"/>
                <a:gd name="T2" fmla="*/ 46 w 127"/>
                <a:gd name="T3" fmla="*/ 46 h 289"/>
                <a:gd name="T4" fmla="*/ 34 w 127"/>
                <a:gd name="T5" fmla="*/ 240 h 289"/>
                <a:gd name="T6" fmla="*/ 8 w 127"/>
                <a:gd name="T7" fmla="*/ 289 h 289"/>
                <a:gd name="T8" fmla="*/ 74 w 127"/>
                <a:gd name="T9" fmla="*/ 251 h 289"/>
                <a:gd name="T10" fmla="*/ 88 w 127"/>
                <a:gd name="T11" fmla="*/ 55 h 289"/>
                <a:gd name="T12" fmla="*/ 39 w 127"/>
                <a:gd name="T13" fmla="*/ 0 h 289"/>
              </a:gdLst>
              <a:ahLst/>
              <a:cxnLst>
                <a:cxn ang="0">
                  <a:pos x="T0" y="T1"/>
                </a:cxn>
                <a:cxn ang="0">
                  <a:pos x="T2" y="T3"/>
                </a:cxn>
                <a:cxn ang="0">
                  <a:pos x="T4" y="T5"/>
                </a:cxn>
                <a:cxn ang="0">
                  <a:pos x="T6" y="T7"/>
                </a:cxn>
                <a:cxn ang="0">
                  <a:pos x="T8" y="T9"/>
                </a:cxn>
                <a:cxn ang="0">
                  <a:pos x="T10" y="T11"/>
                </a:cxn>
                <a:cxn ang="0">
                  <a:pos x="T12" y="T13"/>
                </a:cxn>
              </a:cxnLst>
              <a:rect l="0" t="0" r="r" b="b"/>
              <a:pathLst>
                <a:path w="127" h="289">
                  <a:moveTo>
                    <a:pt x="39" y="0"/>
                  </a:moveTo>
                  <a:cubicBezTo>
                    <a:pt x="26" y="0"/>
                    <a:pt x="23" y="20"/>
                    <a:pt x="46" y="46"/>
                  </a:cubicBezTo>
                  <a:cubicBezTo>
                    <a:pt x="46" y="46"/>
                    <a:pt x="116" y="143"/>
                    <a:pt x="34" y="240"/>
                  </a:cubicBezTo>
                  <a:cubicBezTo>
                    <a:pt x="3" y="277"/>
                    <a:pt x="0" y="289"/>
                    <a:pt x="8" y="289"/>
                  </a:cubicBezTo>
                  <a:cubicBezTo>
                    <a:pt x="21" y="289"/>
                    <a:pt x="66" y="257"/>
                    <a:pt x="74" y="251"/>
                  </a:cubicBezTo>
                  <a:cubicBezTo>
                    <a:pt x="87" y="242"/>
                    <a:pt x="127" y="141"/>
                    <a:pt x="88" y="55"/>
                  </a:cubicBezTo>
                  <a:cubicBezTo>
                    <a:pt x="70" y="15"/>
                    <a:pt x="50" y="0"/>
                    <a:pt x="39" y="0"/>
                  </a:cubicBezTo>
                </a:path>
              </a:pathLst>
            </a:custGeom>
            <a:solidFill>
              <a:srgbClr val="B9B8C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57" name="组合 110">
            <a:extLst>
              <a:ext uri="{FF2B5EF4-FFF2-40B4-BE49-F238E27FC236}">
                <a16:creationId xmlns:a16="http://schemas.microsoft.com/office/drawing/2014/main" id="{FCD40166-F9A3-4E8C-A837-3B63B4DCD02B}"/>
              </a:ext>
            </a:extLst>
          </p:cNvPr>
          <p:cNvGrpSpPr>
            <a:grpSpLocks/>
          </p:cNvGrpSpPr>
          <p:nvPr/>
        </p:nvGrpSpPr>
        <p:grpSpPr bwMode="auto">
          <a:xfrm>
            <a:off x="1436688" y="2990850"/>
            <a:ext cx="541337" cy="541338"/>
            <a:chOff x="2677262" y="2815021"/>
            <a:chExt cx="721713" cy="722956"/>
          </a:xfrm>
        </p:grpSpPr>
        <p:sp>
          <p:nvSpPr>
            <p:cNvPr id="112" name="Freeform 342">
              <a:extLst>
                <a:ext uri="{FF2B5EF4-FFF2-40B4-BE49-F238E27FC236}">
                  <a16:creationId xmlns:a16="http://schemas.microsoft.com/office/drawing/2014/main" id="{8FDE4902-1C0F-473C-99B2-0E6F8F6B4FB9}"/>
                </a:ext>
              </a:extLst>
            </p:cNvPr>
            <p:cNvSpPr>
              <a:spLocks/>
            </p:cNvSpPr>
            <p:nvPr/>
          </p:nvSpPr>
          <p:spPr bwMode="auto">
            <a:xfrm>
              <a:off x="2677262" y="2815021"/>
              <a:ext cx="721713" cy="722956"/>
            </a:xfrm>
            <a:custGeom>
              <a:avLst/>
              <a:gdLst>
                <a:gd name="T0" fmla="*/ 1632 w 1632"/>
                <a:gd name="T1" fmla="*/ 1519 h 1633"/>
                <a:gd name="T2" fmla="*/ 1519 w 1632"/>
                <a:gd name="T3" fmla="*/ 1633 h 1633"/>
                <a:gd name="T4" fmla="*/ 114 w 1632"/>
                <a:gd name="T5" fmla="*/ 1633 h 1633"/>
                <a:gd name="T6" fmla="*/ 0 w 1632"/>
                <a:gd name="T7" fmla="*/ 1519 h 1633"/>
                <a:gd name="T8" fmla="*/ 0 w 1632"/>
                <a:gd name="T9" fmla="*/ 114 h 1633"/>
                <a:gd name="T10" fmla="*/ 114 w 1632"/>
                <a:gd name="T11" fmla="*/ 0 h 1633"/>
                <a:gd name="T12" fmla="*/ 1519 w 1632"/>
                <a:gd name="T13" fmla="*/ 0 h 1633"/>
                <a:gd name="T14" fmla="*/ 1632 w 1632"/>
                <a:gd name="T15" fmla="*/ 114 h 1633"/>
                <a:gd name="T16" fmla="*/ 1632 w 1632"/>
                <a:gd name="T17" fmla="*/ 1519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3">
                  <a:moveTo>
                    <a:pt x="1632" y="1519"/>
                  </a:moveTo>
                  <a:cubicBezTo>
                    <a:pt x="1632" y="1582"/>
                    <a:pt x="1581" y="1633"/>
                    <a:pt x="1519" y="1633"/>
                  </a:cubicBezTo>
                  <a:cubicBezTo>
                    <a:pt x="114" y="1633"/>
                    <a:pt x="114" y="1633"/>
                    <a:pt x="114" y="1633"/>
                  </a:cubicBezTo>
                  <a:cubicBezTo>
                    <a:pt x="51" y="1633"/>
                    <a:pt x="0" y="1582"/>
                    <a:pt x="0" y="1519"/>
                  </a:cubicBezTo>
                  <a:cubicBezTo>
                    <a:pt x="0" y="114"/>
                    <a:pt x="0" y="114"/>
                    <a:pt x="0" y="114"/>
                  </a:cubicBezTo>
                  <a:cubicBezTo>
                    <a:pt x="0" y="51"/>
                    <a:pt x="51" y="0"/>
                    <a:pt x="114" y="0"/>
                  </a:cubicBezTo>
                  <a:cubicBezTo>
                    <a:pt x="1519" y="0"/>
                    <a:pt x="1519" y="0"/>
                    <a:pt x="1519" y="0"/>
                  </a:cubicBezTo>
                  <a:cubicBezTo>
                    <a:pt x="1581" y="0"/>
                    <a:pt x="1632" y="51"/>
                    <a:pt x="1632" y="114"/>
                  </a:cubicBezTo>
                  <a:cubicBezTo>
                    <a:pt x="1632" y="1519"/>
                    <a:pt x="1632" y="1519"/>
                    <a:pt x="1632" y="1519"/>
                  </a:cubicBezTo>
                </a:path>
              </a:pathLst>
            </a:custGeom>
            <a:solidFill>
              <a:srgbClr val="9D9AB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3" name="Freeform 343">
              <a:extLst>
                <a:ext uri="{FF2B5EF4-FFF2-40B4-BE49-F238E27FC236}">
                  <a16:creationId xmlns:a16="http://schemas.microsoft.com/office/drawing/2014/main" id="{71040E83-F92B-4C77-92B1-1CCB6F00FADB}"/>
                </a:ext>
              </a:extLst>
            </p:cNvPr>
            <p:cNvSpPr>
              <a:spLocks/>
            </p:cNvSpPr>
            <p:nvPr/>
          </p:nvSpPr>
          <p:spPr bwMode="auto">
            <a:xfrm>
              <a:off x="2772502" y="3249643"/>
              <a:ext cx="535466" cy="137806"/>
            </a:xfrm>
            <a:custGeom>
              <a:avLst/>
              <a:gdLst>
                <a:gd name="T0" fmla="*/ 992 w 1210"/>
                <a:gd name="T1" fmla="*/ 306 h 311"/>
                <a:gd name="T2" fmla="*/ 1207 w 1210"/>
                <a:gd name="T3" fmla="*/ 63 h 311"/>
                <a:gd name="T4" fmla="*/ 1208 w 1210"/>
                <a:gd name="T5" fmla="*/ 53 h 311"/>
                <a:gd name="T6" fmla="*/ 1200 w 1210"/>
                <a:gd name="T7" fmla="*/ 48 h 311"/>
                <a:gd name="T8" fmla="*/ 1200 w 1210"/>
                <a:gd name="T9" fmla="*/ 48 h 311"/>
                <a:gd name="T10" fmla="*/ 807 w 1210"/>
                <a:gd name="T11" fmla="*/ 68 h 311"/>
                <a:gd name="T12" fmla="*/ 799 w 1210"/>
                <a:gd name="T13" fmla="*/ 66 h 311"/>
                <a:gd name="T14" fmla="*/ 623 w 1210"/>
                <a:gd name="T15" fmla="*/ 0 h 311"/>
                <a:gd name="T16" fmla="*/ 623 w 1210"/>
                <a:gd name="T17" fmla="*/ 0 h 311"/>
                <a:gd name="T18" fmla="*/ 165 w 1210"/>
                <a:gd name="T19" fmla="*/ 33 h 311"/>
                <a:gd name="T20" fmla="*/ 157 w 1210"/>
                <a:gd name="T21" fmla="*/ 41 h 311"/>
                <a:gd name="T22" fmla="*/ 157 w 1210"/>
                <a:gd name="T23" fmla="*/ 102 h 311"/>
                <a:gd name="T24" fmla="*/ 9 w 1210"/>
                <a:gd name="T25" fmla="*/ 110 h 311"/>
                <a:gd name="T26" fmla="*/ 2 w 1210"/>
                <a:gd name="T27" fmla="*/ 113 h 311"/>
                <a:gd name="T28" fmla="*/ 1 w 1210"/>
                <a:gd name="T29" fmla="*/ 121 h 311"/>
                <a:gd name="T30" fmla="*/ 55 w 1210"/>
                <a:gd name="T31" fmla="*/ 311 h 311"/>
                <a:gd name="T32" fmla="*/ 992 w 1210"/>
                <a:gd name="T33" fmla="*/ 3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0" h="311">
                  <a:moveTo>
                    <a:pt x="992" y="306"/>
                  </a:moveTo>
                  <a:cubicBezTo>
                    <a:pt x="1207" y="63"/>
                    <a:pt x="1207" y="63"/>
                    <a:pt x="1207" y="63"/>
                  </a:cubicBezTo>
                  <a:cubicBezTo>
                    <a:pt x="1209" y="60"/>
                    <a:pt x="1210" y="56"/>
                    <a:pt x="1208" y="53"/>
                  </a:cubicBezTo>
                  <a:cubicBezTo>
                    <a:pt x="1207" y="50"/>
                    <a:pt x="1204" y="48"/>
                    <a:pt x="1200" y="48"/>
                  </a:cubicBezTo>
                  <a:cubicBezTo>
                    <a:pt x="1200" y="48"/>
                    <a:pt x="1200" y="48"/>
                    <a:pt x="1200" y="48"/>
                  </a:cubicBezTo>
                  <a:cubicBezTo>
                    <a:pt x="807" y="68"/>
                    <a:pt x="807" y="68"/>
                    <a:pt x="807" y="68"/>
                  </a:cubicBezTo>
                  <a:cubicBezTo>
                    <a:pt x="804" y="67"/>
                    <a:pt x="800" y="66"/>
                    <a:pt x="799" y="66"/>
                  </a:cubicBezTo>
                  <a:cubicBezTo>
                    <a:pt x="623" y="0"/>
                    <a:pt x="623" y="0"/>
                    <a:pt x="623" y="0"/>
                  </a:cubicBezTo>
                  <a:cubicBezTo>
                    <a:pt x="623" y="0"/>
                    <a:pt x="623" y="0"/>
                    <a:pt x="623" y="0"/>
                  </a:cubicBezTo>
                  <a:cubicBezTo>
                    <a:pt x="165" y="33"/>
                    <a:pt x="165" y="33"/>
                    <a:pt x="165" y="33"/>
                  </a:cubicBezTo>
                  <a:cubicBezTo>
                    <a:pt x="160" y="33"/>
                    <a:pt x="157" y="37"/>
                    <a:pt x="157" y="41"/>
                  </a:cubicBezTo>
                  <a:cubicBezTo>
                    <a:pt x="157" y="102"/>
                    <a:pt x="157" y="102"/>
                    <a:pt x="157" y="102"/>
                  </a:cubicBezTo>
                  <a:cubicBezTo>
                    <a:pt x="9" y="110"/>
                    <a:pt x="9" y="110"/>
                    <a:pt x="9" y="110"/>
                  </a:cubicBezTo>
                  <a:cubicBezTo>
                    <a:pt x="6" y="110"/>
                    <a:pt x="3" y="111"/>
                    <a:pt x="2" y="113"/>
                  </a:cubicBezTo>
                  <a:cubicBezTo>
                    <a:pt x="0" y="116"/>
                    <a:pt x="0" y="118"/>
                    <a:pt x="1" y="121"/>
                  </a:cubicBezTo>
                  <a:cubicBezTo>
                    <a:pt x="55" y="311"/>
                    <a:pt x="55" y="311"/>
                    <a:pt x="55" y="311"/>
                  </a:cubicBezTo>
                  <a:cubicBezTo>
                    <a:pt x="992" y="306"/>
                    <a:pt x="992" y="306"/>
                    <a:pt x="992" y="306"/>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4" name="Freeform 344">
              <a:extLst>
                <a:ext uri="{FF2B5EF4-FFF2-40B4-BE49-F238E27FC236}">
                  <a16:creationId xmlns:a16="http://schemas.microsoft.com/office/drawing/2014/main" id="{9A3440C4-E1A9-4B5A-B6C4-F0ACD33A9A48}"/>
                </a:ext>
              </a:extLst>
            </p:cNvPr>
            <p:cNvSpPr>
              <a:spLocks/>
            </p:cNvSpPr>
            <p:nvPr/>
          </p:nvSpPr>
          <p:spPr bwMode="auto">
            <a:xfrm>
              <a:off x="2768269" y="3385330"/>
              <a:ext cx="457156" cy="40281"/>
            </a:xfrm>
            <a:custGeom>
              <a:avLst/>
              <a:gdLst>
                <a:gd name="T0" fmla="*/ 66 w 1036"/>
                <a:gd name="T1" fmla="*/ 6 h 94"/>
                <a:gd name="T2" fmla="*/ 83 w 1036"/>
                <a:gd name="T3" fmla="*/ 67 h 94"/>
                <a:gd name="T4" fmla="*/ 69 w 1036"/>
                <a:gd name="T5" fmla="*/ 32 h 94"/>
                <a:gd name="T6" fmla="*/ 63 w 1036"/>
                <a:gd name="T7" fmla="*/ 26 h 94"/>
                <a:gd name="T8" fmla="*/ 62 w 1036"/>
                <a:gd name="T9" fmla="*/ 26 h 94"/>
                <a:gd name="T10" fmla="*/ 55 w 1036"/>
                <a:gd name="T11" fmla="*/ 32 h 94"/>
                <a:gd name="T12" fmla="*/ 5 w 1036"/>
                <a:gd name="T13" fmla="*/ 82 h 94"/>
                <a:gd name="T14" fmla="*/ 0 w 1036"/>
                <a:gd name="T15" fmla="*/ 87 h 94"/>
                <a:gd name="T16" fmla="*/ 5 w 1036"/>
                <a:gd name="T17" fmla="*/ 93 h 94"/>
                <a:gd name="T18" fmla="*/ 62 w 1036"/>
                <a:gd name="T19" fmla="*/ 54 h 94"/>
                <a:gd name="T20" fmla="*/ 88 w 1036"/>
                <a:gd name="T21" fmla="*/ 84 h 94"/>
                <a:gd name="T22" fmla="*/ 91 w 1036"/>
                <a:gd name="T23" fmla="*/ 94 h 94"/>
                <a:gd name="T24" fmla="*/ 94 w 1036"/>
                <a:gd name="T25" fmla="*/ 88 h 94"/>
                <a:gd name="T26" fmla="*/ 95 w 1036"/>
                <a:gd name="T27" fmla="*/ 88 h 94"/>
                <a:gd name="T28" fmla="*/ 117 w 1036"/>
                <a:gd name="T29" fmla="*/ 93 h 94"/>
                <a:gd name="T30" fmla="*/ 117 w 1036"/>
                <a:gd name="T31" fmla="*/ 93 h 94"/>
                <a:gd name="T32" fmla="*/ 121 w 1036"/>
                <a:gd name="T33" fmla="*/ 93 h 94"/>
                <a:gd name="T34" fmla="*/ 121 w 1036"/>
                <a:gd name="T35" fmla="*/ 93 h 94"/>
                <a:gd name="T36" fmla="*/ 176 w 1036"/>
                <a:gd name="T37" fmla="*/ 54 h 94"/>
                <a:gd name="T38" fmla="*/ 233 w 1036"/>
                <a:gd name="T39" fmla="*/ 93 h 94"/>
                <a:gd name="T40" fmla="*/ 290 w 1036"/>
                <a:gd name="T41" fmla="*/ 54 h 94"/>
                <a:gd name="T42" fmla="*/ 347 w 1036"/>
                <a:gd name="T43" fmla="*/ 93 h 94"/>
                <a:gd name="T44" fmla="*/ 404 w 1036"/>
                <a:gd name="T45" fmla="*/ 54 h 94"/>
                <a:gd name="T46" fmla="*/ 460 w 1036"/>
                <a:gd name="T47" fmla="*/ 93 h 94"/>
                <a:gd name="T48" fmla="*/ 463 w 1036"/>
                <a:gd name="T49" fmla="*/ 93 h 94"/>
                <a:gd name="T50" fmla="*/ 463 w 1036"/>
                <a:gd name="T51" fmla="*/ 93 h 94"/>
                <a:gd name="T52" fmla="*/ 518 w 1036"/>
                <a:gd name="T53" fmla="*/ 54 h 94"/>
                <a:gd name="T54" fmla="*/ 575 w 1036"/>
                <a:gd name="T55" fmla="*/ 93 h 94"/>
                <a:gd name="T56" fmla="*/ 632 w 1036"/>
                <a:gd name="T57" fmla="*/ 54 h 94"/>
                <a:gd name="T58" fmla="*/ 689 w 1036"/>
                <a:gd name="T59" fmla="*/ 93 h 94"/>
                <a:gd name="T60" fmla="*/ 746 w 1036"/>
                <a:gd name="T61" fmla="*/ 54 h 94"/>
                <a:gd name="T62" fmla="*/ 801 w 1036"/>
                <a:gd name="T63" fmla="*/ 93 h 94"/>
                <a:gd name="T64" fmla="*/ 801 w 1036"/>
                <a:gd name="T65" fmla="*/ 93 h 94"/>
                <a:gd name="T66" fmla="*/ 804 w 1036"/>
                <a:gd name="T67" fmla="*/ 93 h 94"/>
                <a:gd name="T68" fmla="*/ 804 w 1036"/>
                <a:gd name="T69" fmla="*/ 93 h 94"/>
                <a:gd name="T70" fmla="*/ 859 w 1036"/>
                <a:gd name="T71" fmla="*/ 54 h 94"/>
                <a:gd name="T72" fmla="*/ 912 w 1036"/>
                <a:gd name="T73" fmla="*/ 92 h 94"/>
                <a:gd name="T74" fmla="*/ 916 w 1036"/>
                <a:gd name="T75" fmla="*/ 93 h 94"/>
                <a:gd name="T76" fmla="*/ 921 w 1036"/>
                <a:gd name="T77" fmla="*/ 92 h 94"/>
                <a:gd name="T78" fmla="*/ 973 w 1036"/>
                <a:gd name="T79" fmla="*/ 54 h 94"/>
                <a:gd name="T80" fmla="*/ 1031 w 1036"/>
                <a:gd name="T81" fmla="*/ 93 h 94"/>
                <a:gd name="T82" fmla="*/ 1036 w 1036"/>
                <a:gd name="T83" fmla="*/ 87 h 94"/>
                <a:gd name="T84" fmla="*/ 1031 w 1036"/>
                <a:gd name="T85" fmla="*/ 82 h 94"/>
                <a:gd name="T86" fmla="*/ 980 w 1036"/>
                <a:gd name="T87" fmla="*/ 32 h 94"/>
                <a:gd name="T88" fmla="*/ 979 w 1036"/>
                <a:gd name="T89" fmla="*/ 28 h 94"/>
                <a:gd name="T90" fmla="*/ 1003 w 1036"/>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94">
                  <a:moveTo>
                    <a:pt x="66" y="6"/>
                  </a:moveTo>
                  <a:cubicBezTo>
                    <a:pt x="83" y="67"/>
                    <a:pt x="83" y="67"/>
                    <a:pt x="83" y="67"/>
                  </a:cubicBezTo>
                  <a:cubicBezTo>
                    <a:pt x="74" y="57"/>
                    <a:pt x="69" y="45"/>
                    <a:pt x="69" y="32"/>
                  </a:cubicBezTo>
                  <a:cubicBezTo>
                    <a:pt x="69" y="29"/>
                    <a:pt x="66" y="26"/>
                    <a:pt x="63" y="26"/>
                  </a:cubicBezTo>
                  <a:cubicBezTo>
                    <a:pt x="63" y="26"/>
                    <a:pt x="62" y="26"/>
                    <a:pt x="62" y="26"/>
                  </a:cubicBezTo>
                  <a:cubicBezTo>
                    <a:pt x="59" y="25"/>
                    <a:pt x="55" y="28"/>
                    <a:pt x="55" y="32"/>
                  </a:cubicBezTo>
                  <a:cubicBezTo>
                    <a:pt x="55" y="59"/>
                    <a:pt x="33" y="82"/>
                    <a:pt x="5" y="82"/>
                  </a:cubicBezTo>
                  <a:cubicBezTo>
                    <a:pt x="2" y="82"/>
                    <a:pt x="0" y="84"/>
                    <a:pt x="0" y="87"/>
                  </a:cubicBezTo>
                  <a:cubicBezTo>
                    <a:pt x="0" y="90"/>
                    <a:pt x="2" y="93"/>
                    <a:pt x="5" y="93"/>
                  </a:cubicBezTo>
                  <a:cubicBezTo>
                    <a:pt x="30" y="93"/>
                    <a:pt x="53" y="77"/>
                    <a:pt x="62" y="54"/>
                  </a:cubicBezTo>
                  <a:cubicBezTo>
                    <a:pt x="67" y="66"/>
                    <a:pt x="76" y="77"/>
                    <a:pt x="88" y="84"/>
                  </a:cubicBezTo>
                  <a:cubicBezTo>
                    <a:pt x="91" y="94"/>
                    <a:pt x="91" y="94"/>
                    <a:pt x="91" y="94"/>
                  </a:cubicBezTo>
                  <a:cubicBezTo>
                    <a:pt x="94" y="88"/>
                    <a:pt x="94" y="88"/>
                    <a:pt x="94" y="88"/>
                  </a:cubicBezTo>
                  <a:cubicBezTo>
                    <a:pt x="95" y="88"/>
                    <a:pt x="95" y="88"/>
                    <a:pt x="95" y="88"/>
                  </a:cubicBezTo>
                  <a:cubicBezTo>
                    <a:pt x="102" y="91"/>
                    <a:pt x="110" y="92"/>
                    <a:pt x="117" y="93"/>
                  </a:cubicBezTo>
                  <a:cubicBezTo>
                    <a:pt x="117" y="93"/>
                    <a:pt x="117" y="93"/>
                    <a:pt x="117" y="93"/>
                  </a:cubicBezTo>
                  <a:cubicBezTo>
                    <a:pt x="121" y="93"/>
                    <a:pt x="121" y="93"/>
                    <a:pt x="121" y="93"/>
                  </a:cubicBezTo>
                  <a:cubicBezTo>
                    <a:pt x="121" y="93"/>
                    <a:pt x="121" y="93"/>
                    <a:pt x="121" y="93"/>
                  </a:cubicBezTo>
                  <a:cubicBezTo>
                    <a:pt x="145" y="92"/>
                    <a:pt x="167" y="76"/>
                    <a:pt x="176" y="54"/>
                  </a:cubicBezTo>
                  <a:cubicBezTo>
                    <a:pt x="185" y="77"/>
                    <a:pt x="207" y="93"/>
                    <a:pt x="233" y="93"/>
                  </a:cubicBezTo>
                  <a:cubicBezTo>
                    <a:pt x="258" y="93"/>
                    <a:pt x="281" y="77"/>
                    <a:pt x="290" y="54"/>
                  </a:cubicBezTo>
                  <a:cubicBezTo>
                    <a:pt x="299" y="77"/>
                    <a:pt x="321" y="93"/>
                    <a:pt x="347" y="93"/>
                  </a:cubicBezTo>
                  <a:cubicBezTo>
                    <a:pt x="372" y="93"/>
                    <a:pt x="395" y="77"/>
                    <a:pt x="404" y="54"/>
                  </a:cubicBezTo>
                  <a:cubicBezTo>
                    <a:pt x="413" y="76"/>
                    <a:pt x="435" y="92"/>
                    <a:pt x="460" y="93"/>
                  </a:cubicBezTo>
                  <a:cubicBezTo>
                    <a:pt x="463" y="93"/>
                    <a:pt x="463" y="93"/>
                    <a:pt x="463" y="93"/>
                  </a:cubicBezTo>
                  <a:cubicBezTo>
                    <a:pt x="463" y="93"/>
                    <a:pt x="463" y="93"/>
                    <a:pt x="463" y="93"/>
                  </a:cubicBezTo>
                  <a:cubicBezTo>
                    <a:pt x="487" y="92"/>
                    <a:pt x="509" y="76"/>
                    <a:pt x="518" y="54"/>
                  </a:cubicBezTo>
                  <a:cubicBezTo>
                    <a:pt x="527" y="77"/>
                    <a:pt x="549" y="93"/>
                    <a:pt x="575" y="93"/>
                  </a:cubicBezTo>
                  <a:cubicBezTo>
                    <a:pt x="600" y="93"/>
                    <a:pt x="623" y="77"/>
                    <a:pt x="632" y="54"/>
                  </a:cubicBezTo>
                  <a:cubicBezTo>
                    <a:pt x="641" y="77"/>
                    <a:pt x="663" y="93"/>
                    <a:pt x="689" y="93"/>
                  </a:cubicBezTo>
                  <a:cubicBezTo>
                    <a:pt x="714" y="93"/>
                    <a:pt x="737" y="77"/>
                    <a:pt x="746" y="54"/>
                  </a:cubicBezTo>
                  <a:cubicBezTo>
                    <a:pt x="755" y="76"/>
                    <a:pt x="777" y="92"/>
                    <a:pt x="801" y="93"/>
                  </a:cubicBezTo>
                  <a:cubicBezTo>
                    <a:pt x="801" y="93"/>
                    <a:pt x="801" y="93"/>
                    <a:pt x="801" y="93"/>
                  </a:cubicBezTo>
                  <a:cubicBezTo>
                    <a:pt x="804" y="93"/>
                    <a:pt x="804" y="93"/>
                    <a:pt x="804" y="93"/>
                  </a:cubicBezTo>
                  <a:cubicBezTo>
                    <a:pt x="804" y="93"/>
                    <a:pt x="804" y="93"/>
                    <a:pt x="804" y="93"/>
                  </a:cubicBezTo>
                  <a:cubicBezTo>
                    <a:pt x="829" y="92"/>
                    <a:pt x="851" y="76"/>
                    <a:pt x="859" y="54"/>
                  </a:cubicBezTo>
                  <a:cubicBezTo>
                    <a:pt x="868" y="75"/>
                    <a:pt x="888" y="91"/>
                    <a:pt x="912" y="92"/>
                  </a:cubicBezTo>
                  <a:cubicBezTo>
                    <a:pt x="914" y="93"/>
                    <a:pt x="915" y="93"/>
                    <a:pt x="916" y="93"/>
                  </a:cubicBezTo>
                  <a:cubicBezTo>
                    <a:pt x="918" y="93"/>
                    <a:pt x="921" y="92"/>
                    <a:pt x="921" y="92"/>
                  </a:cubicBezTo>
                  <a:cubicBezTo>
                    <a:pt x="945" y="90"/>
                    <a:pt x="965" y="75"/>
                    <a:pt x="973" y="54"/>
                  </a:cubicBezTo>
                  <a:cubicBezTo>
                    <a:pt x="982" y="77"/>
                    <a:pt x="1005" y="93"/>
                    <a:pt x="1031" y="93"/>
                  </a:cubicBezTo>
                  <a:cubicBezTo>
                    <a:pt x="1033" y="93"/>
                    <a:pt x="1036" y="90"/>
                    <a:pt x="1036" y="87"/>
                  </a:cubicBezTo>
                  <a:cubicBezTo>
                    <a:pt x="1036" y="84"/>
                    <a:pt x="1033" y="82"/>
                    <a:pt x="1031" y="82"/>
                  </a:cubicBezTo>
                  <a:cubicBezTo>
                    <a:pt x="1003" y="82"/>
                    <a:pt x="980" y="59"/>
                    <a:pt x="980" y="32"/>
                  </a:cubicBezTo>
                  <a:cubicBezTo>
                    <a:pt x="980" y="30"/>
                    <a:pt x="980" y="29"/>
                    <a:pt x="979" y="28"/>
                  </a:cubicBezTo>
                  <a:cubicBezTo>
                    <a:pt x="1003" y="0"/>
                    <a:pt x="1003" y="0"/>
                    <a:pt x="1003" y="0"/>
                  </a:cubicBezTo>
                </a:path>
              </a:pathLst>
            </a:custGeom>
            <a:solidFill>
              <a:srgbClr val="13597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5" name="Freeform 345">
              <a:extLst>
                <a:ext uri="{FF2B5EF4-FFF2-40B4-BE49-F238E27FC236}">
                  <a16:creationId xmlns:a16="http://schemas.microsoft.com/office/drawing/2014/main" id="{9839E9D7-4ABF-4C93-BC20-2C3A71807A7C}"/>
                </a:ext>
              </a:extLst>
            </p:cNvPr>
            <p:cNvSpPr>
              <a:spLocks/>
            </p:cNvSpPr>
            <p:nvPr/>
          </p:nvSpPr>
          <p:spPr bwMode="auto">
            <a:xfrm>
              <a:off x="2850812" y="3258123"/>
              <a:ext cx="251858" cy="36041"/>
            </a:xfrm>
            <a:custGeom>
              <a:avLst/>
              <a:gdLst>
                <a:gd name="T0" fmla="*/ 0 w 204"/>
                <a:gd name="T1" fmla="*/ 29 h 29"/>
                <a:gd name="T2" fmla="*/ 0 w 204"/>
                <a:gd name="T3" fmla="*/ 12 h 29"/>
                <a:gd name="T4" fmla="*/ 159 w 204"/>
                <a:gd name="T5" fmla="*/ 0 h 29"/>
                <a:gd name="T6" fmla="*/ 204 w 204"/>
                <a:gd name="T7" fmla="*/ 19 h 29"/>
                <a:gd name="T8" fmla="*/ 0 w 204"/>
                <a:gd name="T9" fmla="*/ 29 h 29"/>
              </a:gdLst>
              <a:ahLst/>
              <a:cxnLst>
                <a:cxn ang="0">
                  <a:pos x="T0" y="T1"/>
                </a:cxn>
                <a:cxn ang="0">
                  <a:pos x="T2" y="T3"/>
                </a:cxn>
                <a:cxn ang="0">
                  <a:pos x="T4" y="T5"/>
                </a:cxn>
                <a:cxn ang="0">
                  <a:pos x="T6" y="T7"/>
                </a:cxn>
                <a:cxn ang="0">
                  <a:pos x="T8" y="T9"/>
                </a:cxn>
              </a:cxnLst>
              <a:rect l="0" t="0" r="r" b="b"/>
              <a:pathLst>
                <a:path w="204" h="29">
                  <a:moveTo>
                    <a:pt x="0" y="29"/>
                  </a:moveTo>
                  <a:lnTo>
                    <a:pt x="0" y="12"/>
                  </a:lnTo>
                  <a:lnTo>
                    <a:pt x="159" y="0"/>
                  </a:lnTo>
                  <a:lnTo>
                    <a:pt x="204" y="19"/>
                  </a:lnTo>
                  <a:lnTo>
                    <a:pt x="0" y="29"/>
                  </a:lnTo>
                  <a:close/>
                </a:path>
              </a:pathLst>
            </a:custGeom>
            <a:solidFill>
              <a:srgbClr val="3591B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6" name="Freeform 346">
              <a:extLst>
                <a:ext uri="{FF2B5EF4-FFF2-40B4-BE49-F238E27FC236}">
                  <a16:creationId xmlns:a16="http://schemas.microsoft.com/office/drawing/2014/main" id="{D35F7227-BCF8-4A30-9B7C-3062EB516AC2}"/>
                </a:ext>
              </a:extLst>
            </p:cNvPr>
            <p:cNvSpPr>
              <a:spLocks/>
            </p:cNvSpPr>
            <p:nvPr/>
          </p:nvSpPr>
          <p:spPr bwMode="auto">
            <a:xfrm>
              <a:off x="2808483" y="2925266"/>
              <a:ext cx="182016" cy="328617"/>
            </a:xfrm>
            <a:custGeom>
              <a:avLst/>
              <a:gdLst>
                <a:gd name="T0" fmla="*/ 56 w 413"/>
                <a:gd name="T1" fmla="*/ 743 h 743"/>
                <a:gd name="T2" fmla="*/ 405 w 413"/>
                <a:gd name="T3" fmla="*/ 712 h 743"/>
                <a:gd name="T4" fmla="*/ 413 w 413"/>
                <a:gd name="T5" fmla="*/ 703 h 743"/>
                <a:gd name="T6" fmla="*/ 413 w 413"/>
                <a:gd name="T7" fmla="*/ 9 h 743"/>
                <a:gd name="T8" fmla="*/ 409 w 413"/>
                <a:gd name="T9" fmla="*/ 2 h 743"/>
                <a:gd name="T10" fmla="*/ 400 w 413"/>
                <a:gd name="T11" fmla="*/ 2 h 743"/>
                <a:gd name="T12" fmla="*/ 47 w 413"/>
                <a:gd name="T13" fmla="*/ 735 h 743"/>
                <a:gd name="T14" fmla="*/ 56 w 413"/>
                <a:gd name="T15" fmla="*/ 743 h 7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743">
                  <a:moveTo>
                    <a:pt x="56" y="743"/>
                  </a:moveTo>
                  <a:cubicBezTo>
                    <a:pt x="405" y="712"/>
                    <a:pt x="405" y="712"/>
                    <a:pt x="405" y="712"/>
                  </a:cubicBezTo>
                  <a:cubicBezTo>
                    <a:pt x="410" y="711"/>
                    <a:pt x="413" y="707"/>
                    <a:pt x="413" y="703"/>
                  </a:cubicBezTo>
                  <a:cubicBezTo>
                    <a:pt x="413" y="9"/>
                    <a:pt x="413" y="9"/>
                    <a:pt x="413" y="9"/>
                  </a:cubicBezTo>
                  <a:cubicBezTo>
                    <a:pt x="413" y="6"/>
                    <a:pt x="412" y="3"/>
                    <a:pt x="409" y="2"/>
                  </a:cubicBezTo>
                  <a:cubicBezTo>
                    <a:pt x="406" y="0"/>
                    <a:pt x="403" y="0"/>
                    <a:pt x="400" y="2"/>
                  </a:cubicBezTo>
                  <a:cubicBezTo>
                    <a:pt x="396" y="4"/>
                    <a:pt x="0" y="240"/>
                    <a:pt x="47" y="735"/>
                  </a:cubicBezTo>
                  <a:cubicBezTo>
                    <a:pt x="47" y="740"/>
                    <a:pt x="51" y="743"/>
                    <a:pt x="56" y="743"/>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7" name="Freeform 347">
              <a:extLst>
                <a:ext uri="{FF2B5EF4-FFF2-40B4-BE49-F238E27FC236}">
                  <a16:creationId xmlns:a16="http://schemas.microsoft.com/office/drawing/2014/main" id="{DADCC7A8-7DEA-445D-8B8E-FBC0FCF591CD}"/>
                </a:ext>
              </a:extLst>
            </p:cNvPr>
            <p:cNvSpPr>
              <a:spLocks/>
            </p:cNvSpPr>
            <p:nvPr/>
          </p:nvSpPr>
          <p:spPr bwMode="auto">
            <a:xfrm>
              <a:off x="3005313" y="2950708"/>
              <a:ext cx="126988" cy="281974"/>
            </a:xfrm>
            <a:custGeom>
              <a:avLst/>
              <a:gdLst>
                <a:gd name="T0" fmla="*/ 8 w 288"/>
                <a:gd name="T1" fmla="*/ 628 h 634"/>
                <a:gd name="T2" fmla="*/ 279 w 288"/>
                <a:gd name="T3" fmla="*/ 634 h 634"/>
                <a:gd name="T4" fmla="*/ 279 w 288"/>
                <a:gd name="T5" fmla="*/ 634 h 634"/>
                <a:gd name="T6" fmla="*/ 288 w 288"/>
                <a:gd name="T7" fmla="*/ 625 h 634"/>
                <a:gd name="T8" fmla="*/ 286 w 288"/>
                <a:gd name="T9" fmla="*/ 620 h 634"/>
                <a:gd name="T10" fmla="*/ 17 w 288"/>
                <a:gd name="T11" fmla="*/ 6 h 634"/>
                <a:gd name="T12" fmla="*/ 7 w 288"/>
                <a:gd name="T13" fmla="*/ 1 h 634"/>
                <a:gd name="T14" fmla="*/ 0 w 288"/>
                <a:gd name="T15" fmla="*/ 10 h 634"/>
                <a:gd name="T16" fmla="*/ 0 w 288"/>
                <a:gd name="T17" fmla="*/ 619 h 634"/>
                <a:gd name="T18" fmla="*/ 8 w 288"/>
                <a:gd name="T19" fmla="*/ 62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634">
                  <a:moveTo>
                    <a:pt x="8" y="628"/>
                  </a:moveTo>
                  <a:cubicBezTo>
                    <a:pt x="279" y="634"/>
                    <a:pt x="279" y="634"/>
                    <a:pt x="279" y="634"/>
                  </a:cubicBezTo>
                  <a:cubicBezTo>
                    <a:pt x="279" y="634"/>
                    <a:pt x="279" y="634"/>
                    <a:pt x="279" y="634"/>
                  </a:cubicBezTo>
                  <a:cubicBezTo>
                    <a:pt x="284" y="634"/>
                    <a:pt x="288" y="630"/>
                    <a:pt x="288" y="625"/>
                  </a:cubicBezTo>
                  <a:cubicBezTo>
                    <a:pt x="288" y="623"/>
                    <a:pt x="287" y="621"/>
                    <a:pt x="286" y="620"/>
                  </a:cubicBezTo>
                  <a:cubicBezTo>
                    <a:pt x="17" y="6"/>
                    <a:pt x="17" y="6"/>
                    <a:pt x="17" y="6"/>
                  </a:cubicBezTo>
                  <a:cubicBezTo>
                    <a:pt x="15" y="2"/>
                    <a:pt x="11" y="0"/>
                    <a:pt x="7" y="1"/>
                  </a:cubicBezTo>
                  <a:cubicBezTo>
                    <a:pt x="3" y="2"/>
                    <a:pt x="0" y="5"/>
                    <a:pt x="0" y="10"/>
                  </a:cubicBezTo>
                  <a:cubicBezTo>
                    <a:pt x="0" y="619"/>
                    <a:pt x="0" y="619"/>
                    <a:pt x="0" y="619"/>
                  </a:cubicBezTo>
                  <a:cubicBezTo>
                    <a:pt x="0" y="624"/>
                    <a:pt x="4" y="628"/>
                    <a:pt x="8" y="628"/>
                  </a:cubicBezTo>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8" name="Freeform 348">
              <a:extLst>
                <a:ext uri="{FF2B5EF4-FFF2-40B4-BE49-F238E27FC236}">
                  <a16:creationId xmlns:a16="http://schemas.microsoft.com/office/drawing/2014/main" id="{E0B571CF-6E08-4948-A6E8-AC9CB375C445}"/>
                </a:ext>
              </a:extLst>
            </p:cNvPr>
            <p:cNvSpPr>
              <a:spLocks/>
            </p:cNvSpPr>
            <p:nvPr/>
          </p:nvSpPr>
          <p:spPr bwMode="auto">
            <a:xfrm>
              <a:off x="2838113" y="3328086"/>
              <a:ext cx="366147" cy="12721"/>
            </a:xfrm>
            <a:custGeom>
              <a:avLst/>
              <a:gdLst>
                <a:gd name="T0" fmla="*/ 833 w 833"/>
                <a:gd name="T1" fmla="*/ 16 h 32"/>
                <a:gd name="T2" fmla="*/ 812 w 833"/>
                <a:gd name="T3" fmla="*/ 32 h 32"/>
                <a:gd name="T4" fmla="*/ 21 w 833"/>
                <a:gd name="T5" fmla="*/ 32 h 32"/>
                <a:gd name="T6" fmla="*/ 0 w 833"/>
                <a:gd name="T7" fmla="*/ 16 h 32"/>
                <a:gd name="T8" fmla="*/ 21 w 833"/>
                <a:gd name="T9" fmla="*/ 0 h 32"/>
                <a:gd name="T10" fmla="*/ 812 w 833"/>
                <a:gd name="T11" fmla="*/ 0 h 32"/>
                <a:gd name="T12" fmla="*/ 833 w 833"/>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833" h="32">
                  <a:moveTo>
                    <a:pt x="833" y="16"/>
                  </a:moveTo>
                  <a:cubicBezTo>
                    <a:pt x="833" y="25"/>
                    <a:pt x="824" y="32"/>
                    <a:pt x="812" y="32"/>
                  </a:cubicBezTo>
                  <a:cubicBezTo>
                    <a:pt x="21" y="32"/>
                    <a:pt x="21" y="32"/>
                    <a:pt x="21" y="32"/>
                  </a:cubicBezTo>
                  <a:cubicBezTo>
                    <a:pt x="9" y="32"/>
                    <a:pt x="0" y="25"/>
                    <a:pt x="0" y="16"/>
                  </a:cubicBezTo>
                  <a:cubicBezTo>
                    <a:pt x="0" y="8"/>
                    <a:pt x="9" y="0"/>
                    <a:pt x="21" y="0"/>
                  </a:cubicBezTo>
                  <a:cubicBezTo>
                    <a:pt x="812" y="0"/>
                    <a:pt x="812" y="0"/>
                    <a:pt x="812" y="0"/>
                  </a:cubicBezTo>
                  <a:cubicBezTo>
                    <a:pt x="824" y="0"/>
                    <a:pt x="833" y="8"/>
                    <a:pt x="833" y="16"/>
                  </a:cubicBezTo>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9" name="Freeform 349">
              <a:extLst>
                <a:ext uri="{FF2B5EF4-FFF2-40B4-BE49-F238E27FC236}">
                  <a16:creationId xmlns:a16="http://schemas.microsoft.com/office/drawing/2014/main" id="{FE8451B9-52CC-43D2-BB2D-9635AD83B878}"/>
                </a:ext>
              </a:extLst>
            </p:cNvPr>
            <p:cNvSpPr>
              <a:spLocks/>
            </p:cNvSpPr>
            <p:nvPr/>
          </p:nvSpPr>
          <p:spPr bwMode="auto">
            <a:xfrm>
              <a:off x="3079390" y="3287805"/>
              <a:ext cx="182016" cy="80564"/>
            </a:xfrm>
            <a:custGeom>
              <a:avLst/>
              <a:gdLst>
                <a:gd name="T0" fmla="*/ 385 w 411"/>
                <a:gd name="T1" fmla="*/ 0 h 187"/>
                <a:gd name="T2" fmla="*/ 346 w 411"/>
                <a:gd name="T3" fmla="*/ 16 h 187"/>
                <a:gd name="T4" fmla="*/ 275 w 411"/>
                <a:gd name="T5" fmla="*/ 96 h 187"/>
                <a:gd name="T6" fmla="*/ 284 w 411"/>
                <a:gd name="T7" fmla="*/ 109 h 187"/>
                <a:gd name="T8" fmla="*/ 263 w 411"/>
                <a:gd name="T9" fmla="*/ 125 h 187"/>
                <a:gd name="T10" fmla="*/ 231 w 411"/>
                <a:gd name="T11" fmla="*/ 125 h 187"/>
                <a:gd name="T12" fmla="*/ 119 w 411"/>
                <a:gd name="T13" fmla="*/ 163 h 187"/>
                <a:gd name="T14" fmla="*/ 185 w 411"/>
                <a:gd name="T15" fmla="*/ 187 h 187"/>
                <a:gd name="T16" fmla="*/ 261 w 411"/>
                <a:gd name="T17" fmla="*/ 186 h 187"/>
                <a:gd name="T18" fmla="*/ 406 w 411"/>
                <a:gd name="T19" fmla="*/ 16 h 187"/>
                <a:gd name="T20" fmla="*/ 385 w 411"/>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1" h="187">
                  <a:moveTo>
                    <a:pt x="385" y="0"/>
                  </a:moveTo>
                  <a:cubicBezTo>
                    <a:pt x="374" y="0"/>
                    <a:pt x="360" y="4"/>
                    <a:pt x="346" y="16"/>
                  </a:cubicBezTo>
                  <a:cubicBezTo>
                    <a:pt x="346" y="16"/>
                    <a:pt x="326" y="57"/>
                    <a:pt x="275" y="96"/>
                  </a:cubicBezTo>
                  <a:cubicBezTo>
                    <a:pt x="280" y="99"/>
                    <a:pt x="284" y="104"/>
                    <a:pt x="284" y="109"/>
                  </a:cubicBezTo>
                  <a:cubicBezTo>
                    <a:pt x="284" y="118"/>
                    <a:pt x="275" y="125"/>
                    <a:pt x="263" y="125"/>
                  </a:cubicBezTo>
                  <a:cubicBezTo>
                    <a:pt x="231" y="125"/>
                    <a:pt x="231" y="125"/>
                    <a:pt x="231" y="125"/>
                  </a:cubicBezTo>
                  <a:cubicBezTo>
                    <a:pt x="200" y="142"/>
                    <a:pt x="163" y="156"/>
                    <a:pt x="119" y="163"/>
                  </a:cubicBezTo>
                  <a:cubicBezTo>
                    <a:pt x="0" y="183"/>
                    <a:pt x="103" y="187"/>
                    <a:pt x="185" y="187"/>
                  </a:cubicBezTo>
                  <a:cubicBezTo>
                    <a:pt x="220" y="187"/>
                    <a:pt x="252" y="186"/>
                    <a:pt x="261" y="186"/>
                  </a:cubicBezTo>
                  <a:cubicBezTo>
                    <a:pt x="293" y="184"/>
                    <a:pt x="399" y="29"/>
                    <a:pt x="406" y="16"/>
                  </a:cubicBezTo>
                  <a:cubicBezTo>
                    <a:pt x="411" y="8"/>
                    <a:pt x="401" y="0"/>
                    <a:pt x="385" y="0"/>
                  </a:cubicBezTo>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0" name="Freeform 350">
              <a:extLst>
                <a:ext uri="{FF2B5EF4-FFF2-40B4-BE49-F238E27FC236}">
                  <a16:creationId xmlns:a16="http://schemas.microsoft.com/office/drawing/2014/main" id="{3289BCF3-A128-42F7-A9AA-316D91842D0F}"/>
                </a:ext>
              </a:extLst>
            </p:cNvPr>
            <p:cNvSpPr>
              <a:spLocks/>
            </p:cNvSpPr>
            <p:nvPr/>
          </p:nvSpPr>
          <p:spPr bwMode="auto">
            <a:xfrm>
              <a:off x="3183096" y="3330207"/>
              <a:ext cx="21165" cy="10600"/>
            </a:xfrm>
            <a:custGeom>
              <a:avLst/>
              <a:gdLst>
                <a:gd name="T0" fmla="*/ 44 w 53"/>
                <a:gd name="T1" fmla="*/ 0 h 29"/>
                <a:gd name="T2" fmla="*/ 0 w 53"/>
                <a:gd name="T3" fmla="*/ 29 h 29"/>
                <a:gd name="T4" fmla="*/ 32 w 53"/>
                <a:gd name="T5" fmla="*/ 29 h 29"/>
                <a:gd name="T6" fmla="*/ 53 w 53"/>
                <a:gd name="T7" fmla="*/ 13 h 29"/>
                <a:gd name="T8" fmla="*/ 44 w 53"/>
                <a:gd name="T9" fmla="*/ 0 h 29"/>
              </a:gdLst>
              <a:ahLst/>
              <a:cxnLst>
                <a:cxn ang="0">
                  <a:pos x="T0" y="T1"/>
                </a:cxn>
                <a:cxn ang="0">
                  <a:pos x="T2" y="T3"/>
                </a:cxn>
                <a:cxn ang="0">
                  <a:pos x="T4" y="T5"/>
                </a:cxn>
                <a:cxn ang="0">
                  <a:pos x="T6" y="T7"/>
                </a:cxn>
                <a:cxn ang="0">
                  <a:pos x="T8" y="T9"/>
                </a:cxn>
              </a:cxnLst>
              <a:rect l="0" t="0" r="r" b="b"/>
              <a:pathLst>
                <a:path w="53" h="29">
                  <a:moveTo>
                    <a:pt x="44" y="0"/>
                  </a:moveTo>
                  <a:cubicBezTo>
                    <a:pt x="31" y="10"/>
                    <a:pt x="17" y="20"/>
                    <a:pt x="0" y="29"/>
                  </a:cubicBezTo>
                  <a:cubicBezTo>
                    <a:pt x="32" y="29"/>
                    <a:pt x="32" y="29"/>
                    <a:pt x="32" y="29"/>
                  </a:cubicBezTo>
                  <a:cubicBezTo>
                    <a:pt x="44" y="29"/>
                    <a:pt x="53" y="22"/>
                    <a:pt x="53" y="13"/>
                  </a:cubicBezTo>
                  <a:cubicBezTo>
                    <a:pt x="53" y="8"/>
                    <a:pt x="49" y="3"/>
                    <a:pt x="44" y="0"/>
                  </a:cubicBezTo>
                </a:path>
              </a:pathLst>
            </a:custGeom>
            <a:solidFill>
              <a:srgbClr val="BB53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1" name="Freeform 351">
              <a:extLst>
                <a:ext uri="{FF2B5EF4-FFF2-40B4-BE49-F238E27FC236}">
                  <a16:creationId xmlns:a16="http://schemas.microsoft.com/office/drawing/2014/main" id="{DDE1AB2D-B24D-471D-9A35-CFED9AED5478}"/>
                </a:ext>
              </a:extLst>
            </p:cNvPr>
            <p:cNvSpPr>
              <a:spLocks/>
            </p:cNvSpPr>
            <p:nvPr/>
          </p:nvSpPr>
          <p:spPr bwMode="auto">
            <a:xfrm>
              <a:off x="2783085" y="3304766"/>
              <a:ext cx="61377" cy="72084"/>
            </a:xfrm>
            <a:custGeom>
              <a:avLst/>
              <a:gdLst>
                <a:gd name="T0" fmla="*/ 100 w 139"/>
                <a:gd name="T1" fmla="*/ 0 h 165"/>
                <a:gd name="T2" fmla="*/ 9 w 139"/>
                <a:gd name="T3" fmla="*/ 13 h 165"/>
                <a:gd name="T4" fmla="*/ 30 w 139"/>
                <a:gd name="T5" fmla="*/ 148 h 165"/>
                <a:gd name="T6" fmla="*/ 48 w 139"/>
                <a:gd name="T7" fmla="*/ 165 h 165"/>
                <a:gd name="T8" fmla="*/ 67 w 139"/>
                <a:gd name="T9" fmla="*/ 113 h 165"/>
                <a:gd name="T10" fmla="*/ 104 w 139"/>
                <a:gd name="T11" fmla="*/ 26 h 165"/>
                <a:gd name="T12" fmla="*/ 104 w 139"/>
                <a:gd name="T13" fmla="*/ 0 h 165"/>
                <a:gd name="T14" fmla="*/ 100 w 139"/>
                <a:gd name="T15" fmla="*/ 0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65">
                  <a:moveTo>
                    <a:pt x="100" y="0"/>
                  </a:moveTo>
                  <a:cubicBezTo>
                    <a:pt x="74" y="0"/>
                    <a:pt x="9" y="13"/>
                    <a:pt x="9" y="13"/>
                  </a:cubicBezTo>
                  <a:cubicBezTo>
                    <a:pt x="0" y="15"/>
                    <a:pt x="9" y="106"/>
                    <a:pt x="30" y="148"/>
                  </a:cubicBezTo>
                  <a:cubicBezTo>
                    <a:pt x="36" y="160"/>
                    <a:pt x="42" y="165"/>
                    <a:pt x="48" y="165"/>
                  </a:cubicBezTo>
                  <a:cubicBezTo>
                    <a:pt x="63" y="165"/>
                    <a:pt x="74" y="134"/>
                    <a:pt x="67" y="113"/>
                  </a:cubicBezTo>
                  <a:cubicBezTo>
                    <a:pt x="58" y="83"/>
                    <a:pt x="69" y="39"/>
                    <a:pt x="104" y="26"/>
                  </a:cubicBezTo>
                  <a:cubicBezTo>
                    <a:pt x="139" y="13"/>
                    <a:pt x="126" y="2"/>
                    <a:pt x="104" y="0"/>
                  </a:cubicBezTo>
                  <a:cubicBezTo>
                    <a:pt x="103" y="0"/>
                    <a:pt x="101" y="0"/>
                    <a:pt x="100" y="0"/>
                  </a:cubicBezTo>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2" name="Freeform 352">
              <a:extLst>
                <a:ext uri="{FF2B5EF4-FFF2-40B4-BE49-F238E27FC236}">
                  <a16:creationId xmlns:a16="http://schemas.microsoft.com/office/drawing/2014/main" id="{19DF7903-B84F-49DB-808F-087275E18518}"/>
                </a:ext>
              </a:extLst>
            </p:cNvPr>
            <p:cNvSpPr>
              <a:spLocks/>
            </p:cNvSpPr>
            <p:nvPr/>
          </p:nvSpPr>
          <p:spPr bwMode="auto">
            <a:xfrm>
              <a:off x="2901607" y="2995230"/>
              <a:ext cx="74076" cy="239571"/>
            </a:xfrm>
            <a:custGeom>
              <a:avLst/>
              <a:gdLst>
                <a:gd name="T0" fmla="*/ 131 w 170"/>
                <a:gd name="T1" fmla="*/ 0 h 544"/>
                <a:gd name="T2" fmla="*/ 53 w 170"/>
                <a:gd name="T3" fmla="*/ 18 h 544"/>
                <a:gd name="T4" fmla="*/ 27 w 170"/>
                <a:gd name="T5" fmla="*/ 239 h 544"/>
                <a:gd name="T6" fmla="*/ 1 w 170"/>
                <a:gd name="T7" fmla="*/ 486 h 544"/>
                <a:gd name="T8" fmla="*/ 5 w 170"/>
                <a:gd name="T9" fmla="*/ 544 h 544"/>
                <a:gd name="T10" fmla="*/ 52 w 170"/>
                <a:gd name="T11" fmla="*/ 529 h 544"/>
                <a:gd name="T12" fmla="*/ 116 w 170"/>
                <a:gd name="T13" fmla="*/ 540 h 544"/>
                <a:gd name="T14" fmla="*/ 170 w 170"/>
                <a:gd name="T15" fmla="*/ 486 h 544"/>
                <a:gd name="T16" fmla="*/ 133 w 170"/>
                <a:gd name="T17" fmla="*/ 137 h 544"/>
                <a:gd name="T18" fmla="*/ 131 w 170"/>
                <a:gd name="T1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544">
                  <a:moveTo>
                    <a:pt x="131" y="0"/>
                  </a:moveTo>
                  <a:cubicBezTo>
                    <a:pt x="53" y="18"/>
                    <a:pt x="53" y="18"/>
                    <a:pt x="53" y="18"/>
                  </a:cubicBezTo>
                  <a:cubicBezTo>
                    <a:pt x="24" y="18"/>
                    <a:pt x="27" y="220"/>
                    <a:pt x="27" y="239"/>
                  </a:cubicBezTo>
                  <a:cubicBezTo>
                    <a:pt x="1" y="486"/>
                    <a:pt x="1" y="486"/>
                    <a:pt x="1" y="486"/>
                  </a:cubicBezTo>
                  <a:cubicBezTo>
                    <a:pt x="1" y="532"/>
                    <a:pt x="0" y="544"/>
                    <a:pt x="5" y="544"/>
                  </a:cubicBezTo>
                  <a:cubicBezTo>
                    <a:pt x="11" y="544"/>
                    <a:pt x="23" y="529"/>
                    <a:pt x="52" y="529"/>
                  </a:cubicBezTo>
                  <a:cubicBezTo>
                    <a:pt x="116" y="540"/>
                    <a:pt x="116" y="540"/>
                    <a:pt x="116" y="540"/>
                  </a:cubicBezTo>
                  <a:cubicBezTo>
                    <a:pt x="144" y="540"/>
                    <a:pt x="170" y="504"/>
                    <a:pt x="170" y="486"/>
                  </a:cubicBezTo>
                  <a:cubicBezTo>
                    <a:pt x="133" y="137"/>
                    <a:pt x="133" y="137"/>
                    <a:pt x="133" y="137"/>
                  </a:cubicBezTo>
                  <a:cubicBezTo>
                    <a:pt x="133" y="118"/>
                    <a:pt x="160" y="0"/>
                    <a:pt x="131" y="0"/>
                  </a:cubicBezTo>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3" name="Freeform 353">
              <a:extLst>
                <a:ext uri="{FF2B5EF4-FFF2-40B4-BE49-F238E27FC236}">
                  <a16:creationId xmlns:a16="http://schemas.microsoft.com/office/drawing/2014/main" id="{F34C90EB-E073-4FF4-BCA2-CEA77AFD83C6}"/>
                </a:ext>
              </a:extLst>
            </p:cNvPr>
            <p:cNvSpPr>
              <a:spLocks noEditPoints="1"/>
            </p:cNvSpPr>
            <p:nvPr/>
          </p:nvSpPr>
          <p:spPr bwMode="auto">
            <a:xfrm>
              <a:off x="3001080" y="3005830"/>
              <a:ext cx="97357" cy="214131"/>
            </a:xfrm>
            <a:custGeom>
              <a:avLst/>
              <a:gdLst>
                <a:gd name="T0" fmla="*/ 49 w 221"/>
                <a:gd name="T1" fmla="*/ 4 h 484"/>
                <a:gd name="T2" fmla="*/ 155 w 221"/>
                <a:gd name="T3" fmla="*/ 433 h 484"/>
                <a:gd name="T4" fmla="*/ 196 w 221"/>
                <a:gd name="T5" fmla="*/ 484 h 484"/>
                <a:gd name="T6" fmla="*/ 221 w 221"/>
                <a:gd name="T7" fmla="*/ 428 h 484"/>
                <a:gd name="T8" fmla="*/ 49 w 221"/>
                <a:gd name="T9" fmla="*/ 4 h 484"/>
                <a:gd name="T10" fmla="*/ 57 w 221"/>
                <a:gd name="T11" fmla="*/ 0 h 484"/>
                <a:gd name="T12" fmla="*/ 47 w 221"/>
                <a:gd name="T13" fmla="*/ 0 h 484"/>
                <a:gd name="T14" fmla="*/ 49 w 221"/>
                <a:gd name="T15" fmla="*/ 4 h 484"/>
                <a:gd name="T16" fmla="*/ 57 w 221"/>
                <a:gd name="T17"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84">
                  <a:moveTo>
                    <a:pt x="49" y="4"/>
                  </a:moveTo>
                  <a:cubicBezTo>
                    <a:pt x="0" y="43"/>
                    <a:pt x="119" y="350"/>
                    <a:pt x="155" y="433"/>
                  </a:cubicBezTo>
                  <a:cubicBezTo>
                    <a:pt x="171" y="470"/>
                    <a:pt x="185" y="484"/>
                    <a:pt x="196" y="484"/>
                  </a:cubicBezTo>
                  <a:cubicBezTo>
                    <a:pt x="211" y="484"/>
                    <a:pt x="221" y="458"/>
                    <a:pt x="221" y="428"/>
                  </a:cubicBezTo>
                  <a:cubicBezTo>
                    <a:pt x="221" y="378"/>
                    <a:pt x="67" y="43"/>
                    <a:pt x="49" y="4"/>
                  </a:cubicBezTo>
                  <a:moveTo>
                    <a:pt x="57" y="0"/>
                  </a:moveTo>
                  <a:cubicBezTo>
                    <a:pt x="47" y="0"/>
                    <a:pt x="47" y="0"/>
                    <a:pt x="47" y="0"/>
                  </a:cubicBezTo>
                  <a:cubicBezTo>
                    <a:pt x="47" y="0"/>
                    <a:pt x="48" y="1"/>
                    <a:pt x="49" y="4"/>
                  </a:cubicBezTo>
                  <a:cubicBezTo>
                    <a:pt x="51" y="2"/>
                    <a:pt x="54" y="1"/>
                    <a:pt x="57" y="0"/>
                  </a:cubicBezTo>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58" name="组合 123">
            <a:extLst>
              <a:ext uri="{FF2B5EF4-FFF2-40B4-BE49-F238E27FC236}">
                <a16:creationId xmlns:a16="http://schemas.microsoft.com/office/drawing/2014/main" id="{3B72E9E6-5ED9-4558-A392-AE00687C11B2}"/>
              </a:ext>
            </a:extLst>
          </p:cNvPr>
          <p:cNvGrpSpPr>
            <a:grpSpLocks/>
          </p:cNvGrpSpPr>
          <p:nvPr/>
        </p:nvGrpSpPr>
        <p:grpSpPr bwMode="auto">
          <a:xfrm>
            <a:off x="2262188" y="2990850"/>
            <a:ext cx="541337" cy="541338"/>
            <a:chOff x="3508289" y="2815021"/>
            <a:chExt cx="722956" cy="722956"/>
          </a:xfrm>
        </p:grpSpPr>
        <p:sp>
          <p:nvSpPr>
            <p:cNvPr id="125" name="Freeform 354">
              <a:extLst>
                <a:ext uri="{FF2B5EF4-FFF2-40B4-BE49-F238E27FC236}">
                  <a16:creationId xmlns:a16="http://schemas.microsoft.com/office/drawing/2014/main" id="{E160FB20-DDF6-4498-8E88-D30A9E57FE10}"/>
                </a:ext>
              </a:extLst>
            </p:cNvPr>
            <p:cNvSpPr>
              <a:spLocks/>
            </p:cNvSpPr>
            <p:nvPr/>
          </p:nvSpPr>
          <p:spPr bwMode="auto">
            <a:xfrm>
              <a:off x="3508289" y="2815021"/>
              <a:ext cx="722956" cy="722956"/>
            </a:xfrm>
            <a:custGeom>
              <a:avLst/>
              <a:gdLst>
                <a:gd name="T0" fmla="*/ 1633 w 1633"/>
                <a:gd name="T1" fmla="*/ 1519 h 1633"/>
                <a:gd name="T2" fmla="*/ 1519 w 1633"/>
                <a:gd name="T3" fmla="*/ 1633 h 1633"/>
                <a:gd name="T4" fmla="*/ 114 w 1633"/>
                <a:gd name="T5" fmla="*/ 1633 h 1633"/>
                <a:gd name="T6" fmla="*/ 0 w 1633"/>
                <a:gd name="T7" fmla="*/ 1519 h 1633"/>
                <a:gd name="T8" fmla="*/ 0 w 1633"/>
                <a:gd name="T9" fmla="*/ 114 h 1633"/>
                <a:gd name="T10" fmla="*/ 114 w 1633"/>
                <a:gd name="T11" fmla="*/ 0 h 1633"/>
                <a:gd name="T12" fmla="*/ 1519 w 1633"/>
                <a:gd name="T13" fmla="*/ 0 h 1633"/>
                <a:gd name="T14" fmla="*/ 1633 w 1633"/>
                <a:gd name="T15" fmla="*/ 114 h 1633"/>
                <a:gd name="T16" fmla="*/ 1633 w 1633"/>
                <a:gd name="T17" fmla="*/ 1519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3" h="1633">
                  <a:moveTo>
                    <a:pt x="1633" y="1519"/>
                  </a:moveTo>
                  <a:cubicBezTo>
                    <a:pt x="1633" y="1582"/>
                    <a:pt x="1582" y="1633"/>
                    <a:pt x="1519" y="1633"/>
                  </a:cubicBezTo>
                  <a:cubicBezTo>
                    <a:pt x="114" y="1633"/>
                    <a:pt x="114" y="1633"/>
                    <a:pt x="114" y="1633"/>
                  </a:cubicBezTo>
                  <a:cubicBezTo>
                    <a:pt x="51" y="1633"/>
                    <a:pt x="0" y="1582"/>
                    <a:pt x="0" y="1519"/>
                  </a:cubicBezTo>
                  <a:cubicBezTo>
                    <a:pt x="0" y="114"/>
                    <a:pt x="0" y="114"/>
                    <a:pt x="0" y="114"/>
                  </a:cubicBezTo>
                  <a:cubicBezTo>
                    <a:pt x="0" y="51"/>
                    <a:pt x="51" y="0"/>
                    <a:pt x="114" y="0"/>
                  </a:cubicBezTo>
                  <a:cubicBezTo>
                    <a:pt x="1519" y="0"/>
                    <a:pt x="1519" y="0"/>
                    <a:pt x="1519" y="0"/>
                  </a:cubicBezTo>
                  <a:cubicBezTo>
                    <a:pt x="1582" y="0"/>
                    <a:pt x="1633" y="51"/>
                    <a:pt x="1633" y="114"/>
                  </a:cubicBezTo>
                  <a:cubicBezTo>
                    <a:pt x="1633" y="1519"/>
                    <a:pt x="1633" y="1519"/>
                    <a:pt x="1633" y="1519"/>
                  </a:cubicBezTo>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6" name="Freeform 355">
              <a:extLst>
                <a:ext uri="{FF2B5EF4-FFF2-40B4-BE49-F238E27FC236}">
                  <a16:creationId xmlns:a16="http://schemas.microsoft.com/office/drawing/2014/main" id="{DF52FF46-2FC5-41F1-9C0D-A6E9E634EE19}"/>
                </a:ext>
              </a:extLst>
            </p:cNvPr>
            <p:cNvSpPr>
              <a:spLocks/>
            </p:cNvSpPr>
            <p:nvPr/>
          </p:nvSpPr>
          <p:spPr bwMode="auto">
            <a:xfrm>
              <a:off x="3561291" y="3239042"/>
              <a:ext cx="89045" cy="63603"/>
            </a:xfrm>
            <a:custGeom>
              <a:avLst/>
              <a:gdLst>
                <a:gd name="T0" fmla="*/ 58 w 203"/>
                <a:gd name="T1" fmla="*/ 0 h 146"/>
                <a:gd name="T2" fmla="*/ 0 w 203"/>
                <a:gd name="T3" fmla="*/ 0 h 146"/>
                <a:gd name="T4" fmla="*/ 0 w 203"/>
                <a:gd name="T5" fmla="*/ 146 h 146"/>
                <a:gd name="T6" fmla="*/ 167 w 203"/>
                <a:gd name="T7" fmla="*/ 146 h 146"/>
                <a:gd name="T8" fmla="*/ 164 w 203"/>
                <a:gd name="T9" fmla="*/ 114 h 146"/>
                <a:gd name="T10" fmla="*/ 203 w 203"/>
                <a:gd name="T11" fmla="*/ 6 h 146"/>
                <a:gd name="T12" fmla="*/ 58 w 203"/>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203" h="146">
                  <a:moveTo>
                    <a:pt x="58" y="0"/>
                  </a:moveTo>
                  <a:cubicBezTo>
                    <a:pt x="0" y="0"/>
                    <a:pt x="0" y="0"/>
                    <a:pt x="0" y="0"/>
                  </a:cubicBezTo>
                  <a:cubicBezTo>
                    <a:pt x="0" y="146"/>
                    <a:pt x="0" y="146"/>
                    <a:pt x="0" y="146"/>
                  </a:cubicBezTo>
                  <a:cubicBezTo>
                    <a:pt x="167" y="146"/>
                    <a:pt x="167" y="146"/>
                    <a:pt x="167" y="146"/>
                  </a:cubicBezTo>
                  <a:cubicBezTo>
                    <a:pt x="165" y="136"/>
                    <a:pt x="164" y="125"/>
                    <a:pt x="164" y="114"/>
                  </a:cubicBezTo>
                  <a:cubicBezTo>
                    <a:pt x="164" y="73"/>
                    <a:pt x="179" y="36"/>
                    <a:pt x="203" y="6"/>
                  </a:cubicBezTo>
                  <a:lnTo>
                    <a:pt x="58"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7" name="Freeform 356">
              <a:extLst>
                <a:ext uri="{FF2B5EF4-FFF2-40B4-BE49-F238E27FC236}">
                  <a16:creationId xmlns:a16="http://schemas.microsoft.com/office/drawing/2014/main" id="{DE20AFD0-ECA4-4C6C-9720-D939926877C3}"/>
                </a:ext>
              </a:extLst>
            </p:cNvPr>
            <p:cNvSpPr>
              <a:spLocks/>
            </p:cNvSpPr>
            <p:nvPr/>
          </p:nvSpPr>
          <p:spPr bwMode="auto">
            <a:xfrm>
              <a:off x="3783903" y="3268723"/>
              <a:ext cx="178089" cy="33922"/>
            </a:xfrm>
            <a:custGeom>
              <a:avLst/>
              <a:gdLst>
                <a:gd name="T0" fmla="*/ 0 w 402"/>
                <a:gd name="T1" fmla="*/ 5 h 74"/>
                <a:gd name="T2" fmla="*/ 4 w 402"/>
                <a:gd name="T3" fmla="*/ 42 h 74"/>
                <a:gd name="T4" fmla="*/ 1 w 402"/>
                <a:gd name="T5" fmla="*/ 74 h 74"/>
                <a:gd name="T6" fmla="*/ 400 w 402"/>
                <a:gd name="T7" fmla="*/ 74 h 74"/>
                <a:gd name="T8" fmla="*/ 397 w 402"/>
                <a:gd name="T9" fmla="*/ 42 h 74"/>
                <a:gd name="T10" fmla="*/ 402 w 402"/>
                <a:gd name="T11" fmla="*/ 0 h 74"/>
              </a:gdLst>
              <a:ahLst/>
              <a:cxnLst>
                <a:cxn ang="0">
                  <a:pos x="T0" y="T1"/>
                </a:cxn>
                <a:cxn ang="0">
                  <a:pos x="T2" y="T3"/>
                </a:cxn>
                <a:cxn ang="0">
                  <a:pos x="T4" y="T5"/>
                </a:cxn>
                <a:cxn ang="0">
                  <a:pos x="T6" y="T7"/>
                </a:cxn>
                <a:cxn ang="0">
                  <a:pos x="T8" y="T9"/>
                </a:cxn>
                <a:cxn ang="0">
                  <a:pos x="T10" y="T11"/>
                </a:cxn>
              </a:cxnLst>
              <a:rect l="0" t="0" r="r" b="b"/>
              <a:pathLst>
                <a:path w="402" h="74">
                  <a:moveTo>
                    <a:pt x="0" y="5"/>
                  </a:moveTo>
                  <a:cubicBezTo>
                    <a:pt x="3" y="17"/>
                    <a:pt x="4" y="30"/>
                    <a:pt x="4" y="42"/>
                  </a:cubicBezTo>
                  <a:cubicBezTo>
                    <a:pt x="4" y="53"/>
                    <a:pt x="3" y="64"/>
                    <a:pt x="1" y="74"/>
                  </a:cubicBezTo>
                  <a:cubicBezTo>
                    <a:pt x="400" y="74"/>
                    <a:pt x="400" y="74"/>
                    <a:pt x="400" y="74"/>
                  </a:cubicBezTo>
                  <a:cubicBezTo>
                    <a:pt x="398" y="64"/>
                    <a:pt x="397" y="53"/>
                    <a:pt x="397" y="42"/>
                  </a:cubicBezTo>
                  <a:cubicBezTo>
                    <a:pt x="397" y="28"/>
                    <a:pt x="399" y="14"/>
                    <a:pt x="402" y="0"/>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8" name="Freeform 357">
              <a:extLst>
                <a:ext uri="{FF2B5EF4-FFF2-40B4-BE49-F238E27FC236}">
                  <a16:creationId xmlns:a16="http://schemas.microsoft.com/office/drawing/2014/main" id="{87D97E47-CDE3-488B-B701-DC2A934B777E}"/>
                </a:ext>
              </a:extLst>
            </p:cNvPr>
            <p:cNvSpPr>
              <a:spLocks/>
            </p:cNvSpPr>
            <p:nvPr/>
          </p:nvSpPr>
          <p:spPr bwMode="auto">
            <a:xfrm>
              <a:off x="4110400" y="3268723"/>
              <a:ext cx="50883" cy="36042"/>
            </a:xfrm>
            <a:custGeom>
              <a:avLst/>
              <a:gdLst>
                <a:gd name="T0" fmla="*/ 89 w 115"/>
                <a:gd name="T1" fmla="*/ 0 h 78"/>
                <a:gd name="T2" fmla="*/ 115 w 115"/>
                <a:gd name="T3" fmla="*/ 78 h 78"/>
                <a:gd name="T4" fmla="*/ 0 w 115"/>
                <a:gd name="T5" fmla="*/ 77 h 78"/>
                <a:gd name="T6" fmla="*/ 3 w 115"/>
                <a:gd name="T7" fmla="*/ 44 h 78"/>
                <a:gd name="T8" fmla="*/ 0 w 115"/>
                <a:gd name="T9" fmla="*/ 10 h 78"/>
                <a:gd name="T10" fmla="*/ 89 w 115"/>
                <a:gd name="T11" fmla="*/ 0 h 78"/>
              </a:gdLst>
              <a:ahLst/>
              <a:cxnLst>
                <a:cxn ang="0">
                  <a:pos x="T0" y="T1"/>
                </a:cxn>
                <a:cxn ang="0">
                  <a:pos x="T2" y="T3"/>
                </a:cxn>
                <a:cxn ang="0">
                  <a:pos x="T4" y="T5"/>
                </a:cxn>
                <a:cxn ang="0">
                  <a:pos x="T6" y="T7"/>
                </a:cxn>
                <a:cxn ang="0">
                  <a:pos x="T8" y="T9"/>
                </a:cxn>
                <a:cxn ang="0">
                  <a:pos x="T10" y="T11"/>
                </a:cxn>
              </a:cxnLst>
              <a:rect l="0" t="0" r="r" b="b"/>
              <a:pathLst>
                <a:path w="115" h="78">
                  <a:moveTo>
                    <a:pt x="89" y="0"/>
                  </a:moveTo>
                  <a:cubicBezTo>
                    <a:pt x="115" y="78"/>
                    <a:pt x="115" y="78"/>
                    <a:pt x="115" y="78"/>
                  </a:cubicBezTo>
                  <a:cubicBezTo>
                    <a:pt x="0" y="77"/>
                    <a:pt x="0" y="77"/>
                    <a:pt x="0" y="77"/>
                  </a:cubicBezTo>
                  <a:cubicBezTo>
                    <a:pt x="2" y="66"/>
                    <a:pt x="3" y="55"/>
                    <a:pt x="3" y="44"/>
                  </a:cubicBezTo>
                  <a:cubicBezTo>
                    <a:pt x="3" y="32"/>
                    <a:pt x="2" y="21"/>
                    <a:pt x="0" y="10"/>
                  </a:cubicBezTo>
                  <a:lnTo>
                    <a:pt x="89"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9" name="Freeform 358">
              <a:extLst>
                <a:ext uri="{FF2B5EF4-FFF2-40B4-BE49-F238E27FC236}">
                  <a16:creationId xmlns:a16="http://schemas.microsoft.com/office/drawing/2014/main" id="{E2010FD3-94E3-4934-A8B4-0D67224DC48B}"/>
                </a:ext>
              </a:extLst>
            </p:cNvPr>
            <p:cNvSpPr>
              <a:spLocks/>
            </p:cNvSpPr>
            <p:nvPr/>
          </p:nvSpPr>
          <p:spPr bwMode="auto">
            <a:xfrm>
              <a:off x="3586732" y="3041873"/>
              <a:ext cx="561829" cy="231091"/>
            </a:xfrm>
            <a:custGeom>
              <a:avLst/>
              <a:gdLst>
                <a:gd name="T0" fmla="*/ 1 w 1272"/>
                <a:gd name="T1" fmla="*/ 453 h 527"/>
                <a:gd name="T2" fmla="*/ 146 w 1272"/>
                <a:gd name="T3" fmla="*/ 453 h 527"/>
                <a:gd name="T4" fmla="*/ 279 w 1272"/>
                <a:gd name="T5" fmla="*/ 390 h 527"/>
                <a:gd name="T6" fmla="*/ 446 w 1272"/>
                <a:gd name="T7" fmla="*/ 524 h 527"/>
                <a:gd name="T8" fmla="*/ 848 w 1272"/>
                <a:gd name="T9" fmla="*/ 519 h 527"/>
                <a:gd name="T10" fmla="*/ 1015 w 1272"/>
                <a:gd name="T11" fmla="*/ 390 h 527"/>
                <a:gd name="T12" fmla="*/ 1183 w 1272"/>
                <a:gd name="T13" fmla="*/ 527 h 527"/>
                <a:gd name="T14" fmla="*/ 1272 w 1272"/>
                <a:gd name="T15" fmla="*/ 517 h 527"/>
                <a:gd name="T16" fmla="*/ 1106 w 1272"/>
                <a:gd name="T17" fmla="*/ 0 h 527"/>
                <a:gd name="T18" fmla="*/ 508 w 1272"/>
                <a:gd name="T19" fmla="*/ 0 h 527"/>
                <a:gd name="T20" fmla="*/ 429 w 1272"/>
                <a:gd name="T21" fmla="*/ 231 h 527"/>
                <a:gd name="T22" fmla="*/ 69 w 1272"/>
                <a:gd name="T23" fmla="*/ 232 h 527"/>
                <a:gd name="T24" fmla="*/ 1 w 1272"/>
                <a:gd name="T25" fmla="*/ 271 h 527"/>
                <a:gd name="T26" fmla="*/ 1 w 1272"/>
                <a:gd name="T27" fmla="*/ 445 h 527"/>
                <a:gd name="T28" fmla="*/ 1 w 1272"/>
                <a:gd name="T29" fmla="*/ 449 h 527"/>
                <a:gd name="T30" fmla="*/ 1 w 1272"/>
                <a:gd name="T31" fmla="*/ 447 h 527"/>
                <a:gd name="T32" fmla="*/ 1 w 1272"/>
                <a:gd name="T33" fmla="*/ 45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2" h="527">
                  <a:moveTo>
                    <a:pt x="1" y="453"/>
                  </a:moveTo>
                  <a:cubicBezTo>
                    <a:pt x="146" y="453"/>
                    <a:pt x="146" y="453"/>
                    <a:pt x="146" y="453"/>
                  </a:cubicBezTo>
                  <a:cubicBezTo>
                    <a:pt x="177" y="415"/>
                    <a:pt x="225" y="390"/>
                    <a:pt x="279" y="390"/>
                  </a:cubicBezTo>
                  <a:cubicBezTo>
                    <a:pt x="361" y="390"/>
                    <a:pt x="429" y="447"/>
                    <a:pt x="446" y="524"/>
                  </a:cubicBezTo>
                  <a:cubicBezTo>
                    <a:pt x="848" y="519"/>
                    <a:pt x="848" y="519"/>
                    <a:pt x="848" y="519"/>
                  </a:cubicBezTo>
                  <a:cubicBezTo>
                    <a:pt x="867" y="445"/>
                    <a:pt x="934" y="390"/>
                    <a:pt x="1015" y="390"/>
                  </a:cubicBezTo>
                  <a:cubicBezTo>
                    <a:pt x="1098" y="390"/>
                    <a:pt x="1167" y="449"/>
                    <a:pt x="1183" y="527"/>
                  </a:cubicBezTo>
                  <a:cubicBezTo>
                    <a:pt x="1272" y="517"/>
                    <a:pt x="1272" y="517"/>
                    <a:pt x="1272" y="517"/>
                  </a:cubicBezTo>
                  <a:cubicBezTo>
                    <a:pt x="1106" y="0"/>
                    <a:pt x="1106" y="0"/>
                    <a:pt x="1106" y="0"/>
                  </a:cubicBezTo>
                  <a:cubicBezTo>
                    <a:pt x="508" y="0"/>
                    <a:pt x="508" y="0"/>
                    <a:pt x="508" y="0"/>
                  </a:cubicBezTo>
                  <a:cubicBezTo>
                    <a:pt x="429" y="231"/>
                    <a:pt x="429" y="231"/>
                    <a:pt x="429" y="231"/>
                  </a:cubicBezTo>
                  <a:cubicBezTo>
                    <a:pt x="429" y="231"/>
                    <a:pt x="138" y="232"/>
                    <a:pt x="69" y="232"/>
                  </a:cubicBezTo>
                  <a:cubicBezTo>
                    <a:pt x="0" y="232"/>
                    <a:pt x="1" y="271"/>
                    <a:pt x="1" y="271"/>
                  </a:cubicBezTo>
                  <a:cubicBezTo>
                    <a:pt x="1" y="445"/>
                    <a:pt x="1" y="445"/>
                    <a:pt x="1" y="445"/>
                  </a:cubicBezTo>
                  <a:cubicBezTo>
                    <a:pt x="1" y="454"/>
                    <a:pt x="1" y="451"/>
                    <a:pt x="1" y="449"/>
                  </a:cubicBezTo>
                  <a:cubicBezTo>
                    <a:pt x="1" y="448"/>
                    <a:pt x="1" y="447"/>
                    <a:pt x="1" y="447"/>
                  </a:cubicBezTo>
                  <a:cubicBezTo>
                    <a:pt x="1" y="453"/>
                    <a:pt x="1" y="453"/>
                    <a:pt x="1" y="453"/>
                  </a:cubicBezTo>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0" name="Freeform 359">
              <a:extLst>
                <a:ext uri="{FF2B5EF4-FFF2-40B4-BE49-F238E27FC236}">
                  <a16:creationId xmlns:a16="http://schemas.microsoft.com/office/drawing/2014/main" id="{AF54412B-1445-4EFA-A8E1-061F84F3B16D}"/>
                </a:ext>
              </a:extLst>
            </p:cNvPr>
            <p:cNvSpPr>
              <a:spLocks/>
            </p:cNvSpPr>
            <p:nvPr/>
          </p:nvSpPr>
          <p:spPr bwMode="auto">
            <a:xfrm>
              <a:off x="3788143" y="3060953"/>
              <a:ext cx="112365" cy="82685"/>
            </a:xfrm>
            <a:custGeom>
              <a:avLst/>
              <a:gdLst>
                <a:gd name="T0" fmla="*/ 89 w 89"/>
                <a:gd name="T1" fmla="*/ 67 h 67"/>
                <a:gd name="T2" fmla="*/ 0 w 89"/>
                <a:gd name="T3" fmla="*/ 67 h 67"/>
                <a:gd name="T4" fmla="*/ 24 w 89"/>
                <a:gd name="T5" fmla="*/ 0 h 67"/>
                <a:gd name="T6" fmla="*/ 89 w 89"/>
                <a:gd name="T7" fmla="*/ 0 h 67"/>
                <a:gd name="T8" fmla="*/ 89 w 89"/>
                <a:gd name="T9" fmla="*/ 67 h 67"/>
              </a:gdLst>
              <a:ahLst/>
              <a:cxnLst>
                <a:cxn ang="0">
                  <a:pos x="T0" y="T1"/>
                </a:cxn>
                <a:cxn ang="0">
                  <a:pos x="T2" y="T3"/>
                </a:cxn>
                <a:cxn ang="0">
                  <a:pos x="T4" y="T5"/>
                </a:cxn>
                <a:cxn ang="0">
                  <a:pos x="T6" y="T7"/>
                </a:cxn>
                <a:cxn ang="0">
                  <a:pos x="T8" y="T9"/>
                </a:cxn>
              </a:cxnLst>
              <a:rect l="0" t="0" r="r" b="b"/>
              <a:pathLst>
                <a:path w="89" h="67">
                  <a:moveTo>
                    <a:pt x="89" y="67"/>
                  </a:moveTo>
                  <a:lnTo>
                    <a:pt x="0" y="67"/>
                  </a:lnTo>
                  <a:lnTo>
                    <a:pt x="24" y="0"/>
                  </a:lnTo>
                  <a:lnTo>
                    <a:pt x="89" y="0"/>
                  </a:lnTo>
                  <a:lnTo>
                    <a:pt x="89" y="67"/>
                  </a:lnTo>
                  <a:close/>
                </a:path>
              </a:pathLst>
            </a:custGeom>
            <a:solidFill>
              <a:srgbClr val="157FC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1" name="Freeform 360">
              <a:extLst>
                <a:ext uri="{FF2B5EF4-FFF2-40B4-BE49-F238E27FC236}">
                  <a16:creationId xmlns:a16="http://schemas.microsoft.com/office/drawing/2014/main" id="{1B321440-0AE5-4DA6-8D99-6D9F015EAC32}"/>
                </a:ext>
              </a:extLst>
            </p:cNvPr>
            <p:cNvSpPr>
              <a:spLocks/>
            </p:cNvSpPr>
            <p:nvPr/>
          </p:nvSpPr>
          <p:spPr bwMode="auto">
            <a:xfrm>
              <a:off x="3788143" y="3060953"/>
              <a:ext cx="112365" cy="82685"/>
            </a:xfrm>
            <a:custGeom>
              <a:avLst/>
              <a:gdLst>
                <a:gd name="T0" fmla="*/ 89 w 89"/>
                <a:gd name="T1" fmla="*/ 67 h 67"/>
                <a:gd name="T2" fmla="*/ 0 w 89"/>
                <a:gd name="T3" fmla="*/ 67 h 67"/>
                <a:gd name="T4" fmla="*/ 24 w 89"/>
                <a:gd name="T5" fmla="*/ 0 h 67"/>
                <a:gd name="T6" fmla="*/ 89 w 89"/>
                <a:gd name="T7" fmla="*/ 0 h 67"/>
                <a:gd name="T8" fmla="*/ 89 w 89"/>
                <a:gd name="T9" fmla="*/ 67 h 67"/>
              </a:gdLst>
              <a:ahLst/>
              <a:cxnLst>
                <a:cxn ang="0">
                  <a:pos x="T0" y="T1"/>
                </a:cxn>
                <a:cxn ang="0">
                  <a:pos x="T2" y="T3"/>
                </a:cxn>
                <a:cxn ang="0">
                  <a:pos x="T4" y="T5"/>
                </a:cxn>
                <a:cxn ang="0">
                  <a:pos x="T6" y="T7"/>
                </a:cxn>
                <a:cxn ang="0">
                  <a:pos x="T8" y="T9"/>
                </a:cxn>
              </a:cxnLst>
              <a:rect l="0" t="0" r="r" b="b"/>
              <a:pathLst>
                <a:path w="89" h="67">
                  <a:moveTo>
                    <a:pt x="89" y="67"/>
                  </a:moveTo>
                  <a:lnTo>
                    <a:pt x="0" y="67"/>
                  </a:lnTo>
                  <a:lnTo>
                    <a:pt x="24" y="0"/>
                  </a:lnTo>
                  <a:lnTo>
                    <a:pt x="89" y="0"/>
                  </a:lnTo>
                  <a:lnTo>
                    <a:pt x="89" y="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2" name="Rectangle 361">
              <a:extLst>
                <a:ext uri="{FF2B5EF4-FFF2-40B4-BE49-F238E27FC236}">
                  <a16:creationId xmlns:a16="http://schemas.microsoft.com/office/drawing/2014/main" id="{B5627044-ABAA-4FF3-9930-7A05E75FD392}"/>
                </a:ext>
              </a:extLst>
            </p:cNvPr>
            <p:cNvSpPr>
              <a:spLocks noChangeArrowheads="1"/>
            </p:cNvSpPr>
            <p:nvPr/>
          </p:nvSpPr>
          <p:spPr bwMode="auto">
            <a:xfrm>
              <a:off x="3919590" y="3060953"/>
              <a:ext cx="108125" cy="84804"/>
            </a:xfrm>
            <a:prstGeom prst="rect">
              <a:avLst/>
            </a:prstGeom>
            <a:solidFill>
              <a:srgbClr val="157F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3" name="Freeform 362">
              <a:extLst>
                <a:ext uri="{FF2B5EF4-FFF2-40B4-BE49-F238E27FC236}">
                  <a16:creationId xmlns:a16="http://schemas.microsoft.com/office/drawing/2014/main" id="{7FE191F9-2FD1-4AC6-9CCF-422CB9546151}"/>
                </a:ext>
              </a:extLst>
            </p:cNvPr>
            <p:cNvSpPr>
              <a:spLocks/>
            </p:cNvSpPr>
            <p:nvPr/>
          </p:nvSpPr>
          <p:spPr bwMode="auto">
            <a:xfrm>
              <a:off x="4040435" y="3063074"/>
              <a:ext cx="42402" cy="80564"/>
            </a:xfrm>
            <a:custGeom>
              <a:avLst/>
              <a:gdLst>
                <a:gd name="T0" fmla="*/ 0 w 33"/>
                <a:gd name="T1" fmla="*/ 66 h 66"/>
                <a:gd name="T2" fmla="*/ 0 w 33"/>
                <a:gd name="T3" fmla="*/ 0 h 66"/>
                <a:gd name="T4" fmla="*/ 20 w 33"/>
                <a:gd name="T5" fmla="*/ 0 h 66"/>
                <a:gd name="T6" fmla="*/ 33 w 33"/>
                <a:gd name="T7" fmla="*/ 66 h 66"/>
                <a:gd name="T8" fmla="*/ 0 w 33"/>
                <a:gd name="T9" fmla="*/ 66 h 66"/>
              </a:gdLst>
              <a:ahLst/>
              <a:cxnLst>
                <a:cxn ang="0">
                  <a:pos x="T0" y="T1"/>
                </a:cxn>
                <a:cxn ang="0">
                  <a:pos x="T2" y="T3"/>
                </a:cxn>
                <a:cxn ang="0">
                  <a:pos x="T4" y="T5"/>
                </a:cxn>
                <a:cxn ang="0">
                  <a:pos x="T6" y="T7"/>
                </a:cxn>
                <a:cxn ang="0">
                  <a:pos x="T8" y="T9"/>
                </a:cxn>
              </a:cxnLst>
              <a:rect l="0" t="0" r="r" b="b"/>
              <a:pathLst>
                <a:path w="33" h="66">
                  <a:moveTo>
                    <a:pt x="0" y="66"/>
                  </a:moveTo>
                  <a:lnTo>
                    <a:pt x="0" y="0"/>
                  </a:lnTo>
                  <a:lnTo>
                    <a:pt x="20" y="0"/>
                  </a:lnTo>
                  <a:lnTo>
                    <a:pt x="33" y="66"/>
                  </a:lnTo>
                  <a:lnTo>
                    <a:pt x="0" y="66"/>
                  </a:lnTo>
                  <a:close/>
                </a:path>
              </a:pathLst>
            </a:custGeom>
            <a:solidFill>
              <a:srgbClr val="157FC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4" name="Oval 363">
              <a:extLst>
                <a:ext uri="{FF2B5EF4-FFF2-40B4-BE49-F238E27FC236}">
                  <a16:creationId xmlns:a16="http://schemas.microsoft.com/office/drawing/2014/main" id="{A3580090-182D-4A9B-A932-3962E4969210}"/>
                </a:ext>
              </a:extLst>
            </p:cNvPr>
            <p:cNvSpPr>
              <a:spLocks noChangeArrowheads="1"/>
            </p:cNvSpPr>
            <p:nvPr/>
          </p:nvSpPr>
          <p:spPr bwMode="auto">
            <a:xfrm>
              <a:off x="3639736" y="3222081"/>
              <a:ext cx="142047" cy="142048"/>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5" name="Oval 364">
              <a:extLst>
                <a:ext uri="{FF2B5EF4-FFF2-40B4-BE49-F238E27FC236}">
                  <a16:creationId xmlns:a16="http://schemas.microsoft.com/office/drawing/2014/main" id="{8B9BC441-5AAD-428E-93F7-FE4647AA186B}"/>
                </a:ext>
              </a:extLst>
            </p:cNvPr>
            <p:cNvSpPr>
              <a:spLocks noChangeArrowheads="1"/>
            </p:cNvSpPr>
            <p:nvPr/>
          </p:nvSpPr>
          <p:spPr bwMode="auto">
            <a:xfrm>
              <a:off x="3677898" y="3260243"/>
              <a:ext cx="65723" cy="65724"/>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6" name="Oval 365">
              <a:extLst>
                <a:ext uri="{FF2B5EF4-FFF2-40B4-BE49-F238E27FC236}">
                  <a16:creationId xmlns:a16="http://schemas.microsoft.com/office/drawing/2014/main" id="{A0D763CC-F2DE-4827-9C26-62D51F02D2D5}"/>
                </a:ext>
              </a:extLst>
            </p:cNvPr>
            <p:cNvSpPr>
              <a:spLocks noChangeArrowheads="1"/>
            </p:cNvSpPr>
            <p:nvPr/>
          </p:nvSpPr>
          <p:spPr bwMode="auto">
            <a:xfrm>
              <a:off x="3964111" y="3222081"/>
              <a:ext cx="142048" cy="142048"/>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7" name="Oval 366">
              <a:extLst>
                <a:ext uri="{FF2B5EF4-FFF2-40B4-BE49-F238E27FC236}">
                  <a16:creationId xmlns:a16="http://schemas.microsoft.com/office/drawing/2014/main" id="{D5B89902-A013-44FA-8A86-887FF55CEF8D}"/>
                </a:ext>
              </a:extLst>
            </p:cNvPr>
            <p:cNvSpPr>
              <a:spLocks noChangeArrowheads="1"/>
            </p:cNvSpPr>
            <p:nvPr/>
          </p:nvSpPr>
          <p:spPr bwMode="auto">
            <a:xfrm>
              <a:off x="4004394" y="3260243"/>
              <a:ext cx="63603" cy="65724"/>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8" name="Freeform 367">
              <a:extLst>
                <a:ext uri="{FF2B5EF4-FFF2-40B4-BE49-F238E27FC236}">
                  <a16:creationId xmlns:a16="http://schemas.microsoft.com/office/drawing/2014/main" id="{E040907C-B635-4382-A84D-F77D6674E2AC}"/>
                </a:ext>
              </a:extLst>
            </p:cNvPr>
            <p:cNvSpPr>
              <a:spLocks/>
            </p:cNvSpPr>
            <p:nvPr/>
          </p:nvSpPr>
          <p:spPr bwMode="auto">
            <a:xfrm>
              <a:off x="4093439" y="3082154"/>
              <a:ext cx="91164" cy="163249"/>
            </a:xfrm>
            <a:custGeom>
              <a:avLst/>
              <a:gdLst>
                <a:gd name="T0" fmla="*/ 196 w 206"/>
                <a:gd name="T1" fmla="*/ 294 h 372"/>
                <a:gd name="T2" fmla="*/ 110 w 206"/>
                <a:gd name="T3" fmla="*/ 43 h 372"/>
                <a:gd name="T4" fmla="*/ 43 w 206"/>
                <a:gd name="T5" fmla="*/ 10 h 372"/>
                <a:gd name="T6" fmla="*/ 9 w 206"/>
                <a:gd name="T7" fmla="*/ 78 h 372"/>
                <a:gd name="T8" fmla="*/ 95 w 206"/>
                <a:gd name="T9" fmla="*/ 329 h 372"/>
                <a:gd name="T10" fmla="*/ 163 w 206"/>
                <a:gd name="T11" fmla="*/ 362 h 372"/>
                <a:gd name="T12" fmla="*/ 196 w 206"/>
                <a:gd name="T13" fmla="*/ 294 h 372"/>
              </a:gdLst>
              <a:ahLst/>
              <a:cxnLst>
                <a:cxn ang="0">
                  <a:pos x="T0" y="T1"/>
                </a:cxn>
                <a:cxn ang="0">
                  <a:pos x="T2" y="T3"/>
                </a:cxn>
                <a:cxn ang="0">
                  <a:pos x="T4" y="T5"/>
                </a:cxn>
                <a:cxn ang="0">
                  <a:pos x="T6" y="T7"/>
                </a:cxn>
                <a:cxn ang="0">
                  <a:pos x="T8" y="T9"/>
                </a:cxn>
                <a:cxn ang="0">
                  <a:pos x="T10" y="T11"/>
                </a:cxn>
                <a:cxn ang="0">
                  <a:pos x="T12" y="T13"/>
                </a:cxn>
              </a:cxnLst>
              <a:rect l="0" t="0" r="r" b="b"/>
              <a:pathLst>
                <a:path w="206" h="372">
                  <a:moveTo>
                    <a:pt x="196" y="294"/>
                  </a:moveTo>
                  <a:cubicBezTo>
                    <a:pt x="110" y="43"/>
                    <a:pt x="110" y="43"/>
                    <a:pt x="110" y="43"/>
                  </a:cubicBezTo>
                  <a:cubicBezTo>
                    <a:pt x="101" y="15"/>
                    <a:pt x="71" y="0"/>
                    <a:pt x="43" y="10"/>
                  </a:cubicBezTo>
                  <a:cubicBezTo>
                    <a:pt x="15" y="19"/>
                    <a:pt x="0" y="50"/>
                    <a:pt x="9" y="78"/>
                  </a:cubicBezTo>
                  <a:cubicBezTo>
                    <a:pt x="95" y="329"/>
                    <a:pt x="95" y="329"/>
                    <a:pt x="95" y="329"/>
                  </a:cubicBezTo>
                  <a:cubicBezTo>
                    <a:pt x="104" y="357"/>
                    <a:pt x="134" y="372"/>
                    <a:pt x="163" y="362"/>
                  </a:cubicBezTo>
                  <a:cubicBezTo>
                    <a:pt x="191" y="353"/>
                    <a:pt x="206" y="322"/>
                    <a:pt x="196" y="294"/>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9" name="Freeform 368">
              <a:extLst>
                <a:ext uri="{FF2B5EF4-FFF2-40B4-BE49-F238E27FC236}">
                  <a16:creationId xmlns:a16="http://schemas.microsoft.com/office/drawing/2014/main" id="{E5DF58A3-0553-4C61-83F5-B922AA1D7D83}"/>
                </a:ext>
              </a:extLst>
            </p:cNvPr>
            <p:cNvSpPr>
              <a:spLocks/>
            </p:cNvSpPr>
            <p:nvPr/>
          </p:nvSpPr>
          <p:spPr bwMode="auto">
            <a:xfrm>
              <a:off x="3839026" y="3016432"/>
              <a:ext cx="222611" cy="25441"/>
            </a:xfrm>
            <a:custGeom>
              <a:avLst/>
              <a:gdLst>
                <a:gd name="T0" fmla="*/ 27 w 504"/>
                <a:gd name="T1" fmla="*/ 55 h 55"/>
                <a:gd name="T2" fmla="*/ 476 w 504"/>
                <a:gd name="T3" fmla="*/ 55 h 55"/>
                <a:gd name="T4" fmla="*/ 504 w 504"/>
                <a:gd name="T5" fmla="*/ 27 h 55"/>
                <a:gd name="T6" fmla="*/ 476 w 504"/>
                <a:gd name="T7" fmla="*/ 0 h 55"/>
                <a:gd name="T8" fmla="*/ 27 w 504"/>
                <a:gd name="T9" fmla="*/ 0 h 55"/>
                <a:gd name="T10" fmla="*/ 0 w 504"/>
                <a:gd name="T11" fmla="*/ 27 h 55"/>
                <a:gd name="T12" fmla="*/ 27 w 504"/>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04" h="55">
                  <a:moveTo>
                    <a:pt x="27" y="55"/>
                  </a:moveTo>
                  <a:cubicBezTo>
                    <a:pt x="476" y="55"/>
                    <a:pt x="476" y="55"/>
                    <a:pt x="476" y="55"/>
                  </a:cubicBezTo>
                  <a:cubicBezTo>
                    <a:pt x="491" y="55"/>
                    <a:pt x="504" y="42"/>
                    <a:pt x="504" y="27"/>
                  </a:cubicBezTo>
                  <a:cubicBezTo>
                    <a:pt x="504" y="12"/>
                    <a:pt x="491" y="0"/>
                    <a:pt x="476" y="0"/>
                  </a:cubicBezTo>
                  <a:cubicBezTo>
                    <a:pt x="27" y="0"/>
                    <a:pt x="27" y="0"/>
                    <a:pt x="27" y="0"/>
                  </a:cubicBezTo>
                  <a:cubicBezTo>
                    <a:pt x="12" y="0"/>
                    <a:pt x="0" y="12"/>
                    <a:pt x="0" y="27"/>
                  </a:cubicBezTo>
                  <a:cubicBezTo>
                    <a:pt x="0" y="42"/>
                    <a:pt x="12" y="55"/>
                    <a:pt x="27" y="55"/>
                  </a:cubicBezTo>
                </a:path>
              </a:pathLst>
            </a:custGeom>
            <a:solidFill>
              <a:srgbClr val="707B8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0" name="Freeform 369">
              <a:extLst>
                <a:ext uri="{FF2B5EF4-FFF2-40B4-BE49-F238E27FC236}">
                  <a16:creationId xmlns:a16="http://schemas.microsoft.com/office/drawing/2014/main" id="{2AF1536A-5794-49F6-BCCD-45E46451C823}"/>
                </a:ext>
              </a:extLst>
            </p:cNvPr>
            <p:cNvSpPr>
              <a:spLocks/>
            </p:cNvSpPr>
            <p:nvPr/>
          </p:nvSpPr>
          <p:spPr bwMode="auto">
            <a:xfrm>
              <a:off x="3766942" y="3147878"/>
              <a:ext cx="133566" cy="118726"/>
            </a:xfrm>
            <a:custGeom>
              <a:avLst/>
              <a:gdLst>
                <a:gd name="T0" fmla="*/ 299 w 299"/>
                <a:gd name="T1" fmla="*/ 0 h 267"/>
                <a:gd name="T2" fmla="*/ 118 w 299"/>
                <a:gd name="T3" fmla="*/ 0 h 267"/>
                <a:gd name="T4" fmla="*/ 114 w 299"/>
                <a:gd name="T5" fmla="*/ 0 h 267"/>
                <a:gd name="T6" fmla="*/ 0 w 299"/>
                <a:gd name="T7" fmla="*/ 0 h 267"/>
                <a:gd name="T8" fmla="*/ 0 w 299"/>
                <a:gd name="T9" fmla="*/ 125 h 267"/>
                <a:gd name="T10" fmla="*/ 114 w 299"/>
                <a:gd name="T11" fmla="*/ 267 h 267"/>
                <a:gd name="T12" fmla="*/ 299 w 299"/>
                <a:gd name="T13" fmla="*/ 267 h 267"/>
                <a:gd name="T14" fmla="*/ 299 w 299"/>
                <a:gd name="T15" fmla="*/ 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267">
                  <a:moveTo>
                    <a:pt x="299" y="0"/>
                  </a:moveTo>
                  <a:cubicBezTo>
                    <a:pt x="118" y="0"/>
                    <a:pt x="118" y="0"/>
                    <a:pt x="118" y="0"/>
                  </a:cubicBezTo>
                  <a:cubicBezTo>
                    <a:pt x="114" y="0"/>
                    <a:pt x="114" y="0"/>
                    <a:pt x="114" y="0"/>
                  </a:cubicBezTo>
                  <a:cubicBezTo>
                    <a:pt x="0" y="0"/>
                    <a:pt x="0" y="0"/>
                    <a:pt x="0" y="0"/>
                  </a:cubicBezTo>
                  <a:cubicBezTo>
                    <a:pt x="0" y="125"/>
                    <a:pt x="0" y="125"/>
                    <a:pt x="0" y="125"/>
                  </a:cubicBezTo>
                  <a:cubicBezTo>
                    <a:pt x="78" y="131"/>
                    <a:pt x="114" y="267"/>
                    <a:pt x="114" y="267"/>
                  </a:cubicBezTo>
                  <a:cubicBezTo>
                    <a:pt x="299" y="267"/>
                    <a:pt x="299" y="267"/>
                    <a:pt x="299" y="267"/>
                  </a:cubicBezTo>
                  <a:cubicBezTo>
                    <a:pt x="299" y="0"/>
                    <a:pt x="299" y="0"/>
                    <a:pt x="299" y="0"/>
                  </a:cubicBezTo>
                </a:path>
              </a:pathLst>
            </a:custGeom>
            <a:solidFill>
              <a:srgbClr val="CB3B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1" name="Oval 370">
              <a:extLst>
                <a:ext uri="{FF2B5EF4-FFF2-40B4-BE49-F238E27FC236}">
                  <a16:creationId xmlns:a16="http://schemas.microsoft.com/office/drawing/2014/main" id="{95B86C64-950F-4765-A1C4-1D3487DAFC35}"/>
                </a:ext>
              </a:extLst>
            </p:cNvPr>
            <p:cNvSpPr>
              <a:spLocks noChangeArrowheads="1"/>
            </p:cNvSpPr>
            <p:nvPr/>
          </p:nvSpPr>
          <p:spPr bwMode="auto">
            <a:xfrm>
              <a:off x="3843266" y="3164839"/>
              <a:ext cx="50883" cy="12721"/>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2" name="Freeform 371">
              <a:extLst>
                <a:ext uri="{FF2B5EF4-FFF2-40B4-BE49-F238E27FC236}">
                  <a16:creationId xmlns:a16="http://schemas.microsoft.com/office/drawing/2014/main" id="{EB93C1DD-78B0-4701-9635-16BCF21A2493}"/>
                </a:ext>
              </a:extLst>
            </p:cNvPr>
            <p:cNvSpPr>
              <a:spLocks/>
            </p:cNvSpPr>
            <p:nvPr/>
          </p:nvSpPr>
          <p:spPr bwMode="auto">
            <a:xfrm>
              <a:off x="3593093" y="3147878"/>
              <a:ext cx="91164" cy="84804"/>
            </a:xfrm>
            <a:custGeom>
              <a:avLst/>
              <a:gdLst>
                <a:gd name="T0" fmla="*/ 176 w 200"/>
                <a:gd name="T1" fmla="*/ 0 h 193"/>
                <a:gd name="T2" fmla="*/ 56 w 200"/>
                <a:gd name="T3" fmla="*/ 0 h 193"/>
                <a:gd name="T4" fmla="*/ 0 w 200"/>
                <a:gd name="T5" fmla="*/ 37 h 193"/>
                <a:gd name="T6" fmla="*/ 0 w 200"/>
                <a:gd name="T7" fmla="*/ 157 h 193"/>
                <a:gd name="T8" fmla="*/ 52 w 200"/>
                <a:gd name="T9" fmla="*/ 193 h 193"/>
                <a:gd name="T10" fmla="*/ 65 w 200"/>
                <a:gd name="T11" fmla="*/ 192 h 193"/>
                <a:gd name="T12" fmla="*/ 62 w 200"/>
                <a:gd name="T13" fmla="*/ 155 h 193"/>
                <a:gd name="T14" fmla="*/ 36 w 200"/>
                <a:gd name="T15" fmla="*/ 118 h 193"/>
                <a:gd name="T16" fmla="*/ 63 w 200"/>
                <a:gd name="T17" fmla="*/ 36 h 193"/>
                <a:gd name="T18" fmla="*/ 66 w 200"/>
                <a:gd name="T19" fmla="*/ 37 h 193"/>
                <a:gd name="T20" fmla="*/ 176 w 200"/>
                <a:gd name="T21" fmla="*/ 37 h 193"/>
                <a:gd name="T22" fmla="*/ 176 w 200"/>
                <a:gd name="T2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93">
                  <a:moveTo>
                    <a:pt x="176" y="0"/>
                  </a:moveTo>
                  <a:cubicBezTo>
                    <a:pt x="56" y="0"/>
                    <a:pt x="56" y="0"/>
                    <a:pt x="56" y="0"/>
                  </a:cubicBezTo>
                  <a:cubicBezTo>
                    <a:pt x="2" y="0"/>
                    <a:pt x="0" y="37"/>
                    <a:pt x="0" y="37"/>
                  </a:cubicBezTo>
                  <a:cubicBezTo>
                    <a:pt x="0" y="157"/>
                    <a:pt x="0" y="157"/>
                    <a:pt x="0" y="157"/>
                  </a:cubicBezTo>
                  <a:cubicBezTo>
                    <a:pt x="0" y="157"/>
                    <a:pt x="7" y="193"/>
                    <a:pt x="52" y="193"/>
                  </a:cubicBezTo>
                  <a:cubicBezTo>
                    <a:pt x="56" y="193"/>
                    <a:pt x="60" y="193"/>
                    <a:pt x="65" y="192"/>
                  </a:cubicBezTo>
                  <a:cubicBezTo>
                    <a:pt x="65" y="192"/>
                    <a:pt x="99" y="175"/>
                    <a:pt x="62" y="155"/>
                  </a:cubicBezTo>
                  <a:cubicBezTo>
                    <a:pt x="24" y="136"/>
                    <a:pt x="34" y="153"/>
                    <a:pt x="36" y="118"/>
                  </a:cubicBezTo>
                  <a:cubicBezTo>
                    <a:pt x="41" y="44"/>
                    <a:pt x="57" y="36"/>
                    <a:pt x="63" y="36"/>
                  </a:cubicBezTo>
                  <a:cubicBezTo>
                    <a:pt x="65" y="36"/>
                    <a:pt x="66" y="37"/>
                    <a:pt x="66" y="37"/>
                  </a:cubicBezTo>
                  <a:cubicBezTo>
                    <a:pt x="176" y="37"/>
                    <a:pt x="176" y="37"/>
                    <a:pt x="176" y="37"/>
                  </a:cubicBezTo>
                  <a:cubicBezTo>
                    <a:pt x="200" y="15"/>
                    <a:pt x="176" y="0"/>
                    <a:pt x="176" y="0"/>
                  </a:cubicBezTo>
                </a:path>
              </a:pathLst>
            </a:custGeom>
            <a:solidFill>
              <a:srgbClr val="CE444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3" name="Freeform 372">
              <a:extLst>
                <a:ext uri="{FF2B5EF4-FFF2-40B4-BE49-F238E27FC236}">
                  <a16:creationId xmlns:a16="http://schemas.microsoft.com/office/drawing/2014/main" id="{582E6BBA-2F15-4EBA-B694-21DEF6CDDEC5}"/>
                </a:ext>
              </a:extLst>
            </p:cNvPr>
            <p:cNvSpPr>
              <a:spLocks/>
            </p:cNvSpPr>
            <p:nvPr/>
          </p:nvSpPr>
          <p:spPr bwMode="auto">
            <a:xfrm>
              <a:off x="4076478" y="3149997"/>
              <a:ext cx="55123" cy="108126"/>
            </a:xfrm>
            <a:custGeom>
              <a:avLst/>
              <a:gdLst>
                <a:gd name="T0" fmla="*/ 24 w 127"/>
                <a:gd name="T1" fmla="*/ 0 h 242"/>
                <a:gd name="T2" fmla="*/ 18 w 127"/>
                <a:gd name="T3" fmla="*/ 1 h 242"/>
                <a:gd name="T4" fmla="*/ 14 w 127"/>
                <a:gd name="T5" fmla="*/ 81 h 242"/>
                <a:gd name="T6" fmla="*/ 53 w 127"/>
                <a:gd name="T7" fmla="*/ 185 h 242"/>
                <a:gd name="T8" fmla="*/ 103 w 127"/>
                <a:gd name="T9" fmla="*/ 242 h 242"/>
                <a:gd name="T10" fmla="*/ 109 w 127"/>
                <a:gd name="T11" fmla="*/ 241 h 242"/>
                <a:gd name="T12" fmla="*/ 113 w 127"/>
                <a:gd name="T13" fmla="*/ 162 h 242"/>
                <a:gd name="T14" fmla="*/ 74 w 127"/>
                <a:gd name="T15" fmla="*/ 58 h 242"/>
                <a:gd name="T16" fmla="*/ 24 w 127"/>
                <a:gd name="T1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42">
                  <a:moveTo>
                    <a:pt x="24" y="0"/>
                  </a:moveTo>
                  <a:cubicBezTo>
                    <a:pt x="22" y="0"/>
                    <a:pt x="20" y="1"/>
                    <a:pt x="18" y="1"/>
                  </a:cubicBezTo>
                  <a:cubicBezTo>
                    <a:pt x="2" y="8"/>
                    <a:pt x="0" y="43"/>
                    <a:pt x="14" y="81"/>
                  </a:cubicBezTo>
                  <a:cubicBezTo>
                    <a:pt x="53" y="185"/>
                    <a:pt x="53" y="185"/>
                    <a:pt x="53" y="185"/>
                  </a:cubicBezTo>
                  <a:cubicBezTo>
                    <a:pt x="65" y="218"/>
                    <a:pt x="87" y="242"/>
                    <a:pt x="103" y="242"/>
                  </a:cubicBezTo>
                  <a:cubicBezTo>
                    <a:pt x="105" y="242"/>
                    <a:pt x="107" y="242"/>
                    <a:pt x="109" y="241"/>
                  </a:cubicBezTo>
                  <a:cubicBezTo>
                    <a:pt x="125" y="235"/>
                    <a:pt x="127" y="200"/>
                    <a:pt x="113" y="162"/>
                  </a:cubicBezTo>
                  <a:cubicBezTo>
                    <a:pt x="74" y="58"/>
                    <a:pt x="74" y="58"/>
                    <a:pt x="74" y="58"/>
                  </a:cubicBezTo>
                  <a:cubicBezTo>
                    <a:pt x="62" y="24"/>
                    <a:pt x="40" y="0"/>
                    <a:pt x="24" y="0"/>
                  </a:cubicBezTo>
                </a:path>
              </a:pathLst>
            </a:custGeom>
            <a:solidFill>
              <a:srgbClr val="CF484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4" name="Freeform 373">
              <a:extLst>
                <a:ext uri="{FF2B5EF4-FFF2-40B4-BE49-F238E27FC236}">
                  <a16:creationId xmlns:a16="http://schemas.microsoft.com/office/drawing/2014/main" id="{4A2A9CAF-42A8-4DDF-AC33-C05366B6F3AE}"/>
                </a:ext>
              </a:extLst>
            </p:cNvPr>
            <p:cNvSpPr>
              <a:spLocks/>
            </p:cNvSpPr>
            <p:nvPr/>
          </p:nvSpPr>
          <p:spPr bwMode="auto">
            <a:xfrm>
              <a:off x="3807223" y="3069433"/>
              <a:ext cx="61484" cy="65724"/>
            </a:xfrm>
            <a:custGeom>
              <a:avLst/>
              <a:gdLst>
                <a:gd name="T0" fmla="*/ 127 w 141"/>
                <a:gd name="T1" fmla="*/ 0 h 149"/>
                <a:gd name="T2" fmla="*/ 107 w 141"/>
                <a:gd name="T3" fmla="*/ 8 h 149"/>
                <a:gd name="T4" fmla="*/ 70 w 141"/>
                <a:gd name="T5" fmla="*/ 52 h 149"/>
                <a:gd name="T6" fmla="*/ 47 w 141"/>
                <a:gd name="T7" fmla="*/ 95 h 149"/>
                <a:gd name="T8" fmla="*/ 9 w 141"/>
                <a:gd name="T9" fmla="*/ 119 h 149"/>
                <a:gd name="T10" fmla="*/ 48 w 141"/>
                <a:gd name="T11" fmla="*/ 149 h 149"/>
                <a:gd name="T12" fmla="*/ 59 w 141"/>
                <a:gd name="T13" fmla="*/ 148 h 149"/>
                <a:gd name="T14" fmla="*/ 102 w 141"/>
                <a:gd name="T15" fmla="*/ 107 h 149"/>
                <a:gd name="T16" fmla="*/ 107 w 141"/>
                <a:gd name="T17" fmla="*/ 46 h 149"/>
                <a:gd name="T18" fmla="*/ 116 w 141"/>
                <a:gd name="T19" fmla="*/ 45 h 149"/>
                <a:gd name="T20" fmla="*/ 125 w 141"/>
                <a:gd name="T21" fmla="*/ 46 h 149"/>
                <a:gd name="T22" fmla="*/ 132 w 141"/>
                <a:gd name="T23" fmla="*/ 47 h 149"/>
                <a:gd name="T24" fmla="*/ 140 w 141"/>
                <a:gd name="T25" fmla="*/ 27 h 149"/>
                <a:gd name="T26" fmla="*/ 127 w 141"/>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49">
                  <a:moveTo>
                    <a:pt x="127" y="0"/>
                  </a:moveTo>
                  <a:cubicBezTo>
                    <a:pt x="122" y="0"/>
                    <a:pt x="115" y="3"/>
                    <a:pt x="107" y="8"/>
                  </a:cubicBezTo>
                  <a:cubicBezTo>
                    <a:pt x="107" y="8"/>
                    <a:pt x="71" y="23"/>
                    <a:pt x="70" y="52"/>
                  </a:cubicBezTo>
                  <a:cubicBezTo>
                    <a:pt x="69" y="81"/>
                    <a:pt x="64" y="89"/>
                    <a:pt x="47" y="95"/>
                  </a:cubicBezTo>
                  <a:cubicBezTo>
                    <a:pt x="29" y="101"/>
                    <a:pt x="0" y="104"/>
                    <a:pt x="9" y="119"/>
                  </a:cubicBezTo>
                  <a:cubicBezTo>
                    <a:pt x="17" y="133"/>
                    <a:pt x="25" y="149"/>
                    <a:pt x="48" y="149"/>
                  </a:cubicBezTo>
                  <a:cubicBezTo>
                    <a:pt x="51" y="149"/>
                    <a:pt x="55" y="148"/>
                    <a:pt x="59" y="148"/>
                  </a:cubicBezTo>
                  <a:cubicBezTo>
                    <a:pt x="90" y="142"/>
                    <a:pt x="108" y="140"/>
                    <a:pt x="102" y="107"/>
                  </a:cubicBezTo>
                  <a:cubicBezTo>
                    <a:pt x="96" y="75"/>
                    <a:pt x="85" y="51"/>
                    <a:pt x="107" y="46"/>
                  </a:cubicBezTo>
                  <a:cubicBezTo>
                    <a:pt x="110" y="46"/>
                    <a:pt x="114" y="45"/>
                    <a:pt x="116" y="45"/>
                  </a:cubicBezTo>
                  <a:cubicBezTo>
                    <a:pt x="120" y="45"/>
                    <a:pt x="122" y="46"/>
                    <a:pt x="125" y="46"/>
                  </a:cubicBezTo>
                  <a:cubicBezTo>
                    <a:pt x="127" y="46"/>
                    <a:pt x="130" y="47"/>
                    <a:pt x="132" y="47"/>
                  </a:cubicBezTo>
                  <a:cubicBezTo>
                    <a:pt x="138" y="47"/>
                    <a:pt x="141" y="43"/>
                    <a:pt x="140" y="27"/>
                  </a:cubicBezTo>
                  <a:cubicBezTo>
                    <a:pt x="140" y="8"/>
                    <a:pt x="135" y="0"/>
                    <a:pt x="127" y="0"/>
                  </a:cubicBezTo>
                </a:path>
              </a:pathLst>
            </a:custGeom>
            <a:solidFill>
              <a:srgbClr val="4E98C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5" name="Freeform 374">
              <a:extLst>
                <a:ext uri="{FF2B5EF4-FFF2-40B4-BE49-F238E27FC236}">
                  <a16:creationId xmlns:a16="http://schemas.microsoft.com/office/drawing/2014/main" id="{2BF90293-C1A7-42FB-9AEB-6E3505FF1DC5}"/>
                </a:ext>
              </a:extLst>
            </p:cNvPr>
            <p:cNvSpPr>
              <a:spLocks/>
            </p:cNvSpPr>
            <p:nvPr/>
          </p:nvSpPr>
          <p:spPr bwMode="auto">
            <a:xfrm>
              <a:off x="3860227" y="3022791"/>
              <a:ext cx="167488" cy="12721"/>
            </a:xfrm>
            <a:custGeom>
              <a:avLst/>
              <a:gdLst>
                <a:gd name="T0" fmla="*/ 363 w 377"/>
                <a:gd name="T1" fmla="*/ 0 h 28"/>
                <a:gd name="T2" fmla="*/ 14 w 377"/>
                <a:gd name="T3" fmla="*/ 0 h 28"/>
                <a:gd name="T4" fmla="*/ 0 w 377"/>
                <a:gd name="T5" fmla="*/ 14 h 28"/>
                <a:gd name="T6" fmla="*/ 14 w 377"/>
                <a:gd name="T7" fmla="*/ 28 h 28"/>
                <a:gd name="T8" fmla="*/ 363 w 377"/>
                <a:gd name="T9" fmla="*/ 28 h 28"/>
                <a:gd name="T10" fmla="*/ 377 w 377"/>
                <a:gd name="T11" fmla="*/ 14 h 28"/>
                <a:gd name="T12" fmla="*/ 363 w 377"/>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77" h="28">
                  <a:moveTo>
                    <a:pt x="363" y="0"/>
                  </a:moveTo>
                  <a:cubicBezTo>
                    <a:pt x="14" y="0"/>
                    <a:pt x="14" y="0"/>
                    <a:pt x="14" y="0"/>
                  </a:cubicBezTo>
                  <a:cubicBezTo>
                    <a:pt x="6" y="0"/>
                    <a:pt x="0" y="7"/>
                    <a:pt x="0" y="14"/>
                  </a:cubicBezTo>
                  <a:cubicBezTo>
                    <a:pt x="0" y="22"/>
                    <a:pt x="6" y="28"/>
                    <a:pt x="14" y="28"/>
                  </a:cubicBezTo>
                  <a:cubicBezTo>
                    <a:pt x="363" y="28"/>
                    <a:pt x="363" y="28"/>
                    <a:pt x="363" y="28"/>
                  </a:cubicBezTo>
                  <a:cubicBezTo>
                    <a:pt x="371" y="28"/>
                    <a:pt x="377" y="22"/>
                    <a:pt x="377" y="14"/>
                  </a:cubicBezTo>
                  <a:cubicBezTo>
                    <a:pt x="377" y="7"/>
                    <a:pt x="371" y="0"/>
                    <a:pt x="363" y="0"/>
                  </a:cubicBezTo>
                </a:path>
              </a:pathLst>
            </a:custGeom>
            <a:solidFill>
              <a:srgbClr val="52595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59" name="组合 145">
            <a:extLst>
              <a:ext uri="{FF2B5EF4-FFF2-40B4-BE49-F238E27FC236}">
                <a16:creationId xmlns:a16="http://schemas.microsoft.com/office/drawing/2014/main" id="{B5914933-A9AE-4E43-AC86-D052375D2363}"/>
              </a:ext>
            </a:extLst>
          </p:cNvPr>
          <p:cNvGrpSpPr>
            <a:grpSpLocks/>
          </p:cNvGrpSpPr>
          <p:nvPr/>
        </p:nvGrpSpPr>
        <p:grpSpPr bwMode="auto">
          <a:xfrm>
            <a:off x="3087688" y="2990850"/>
            <a:ext cx="541337" cy="541338"/>
            <a:chOff x="4333104" y="2815021"/>
            <a:chExt cx="721713" cy="722956"/>
          </a:xfrm>
        </p:grpSpPr>
        <p:sp>
          <p:nvSpPr>
            <p:cNvPr id="147" name="Freeform 375">
              <a:extLst>
                <a:ext uri="{FF2B5EF4-FFF2-40B4-BE49-F238E27FC236}">
                  <a16:creationId xmlns:a16="http://schemas.microsoft.com/office/drawing/2014/main" id="{06C42B34-04F5-40C1-8646-2D243BAD5913}"/>
                </a:ext>
              </a:extLst>
            </p:cNvPr>
            <p:cNvSpPr>
              <a:spLocks/>
            </p:cNvSpPr>
            <p:nvPr/>
          </p:nvSpPr>
          <p:spPr bwMode="auto">
            <a:xfrm>
              <a:off x="4333104" y="2815021"/>
              <a:ext cx="721713" cy="722956"/>
            </a:xfrm>
            <a:custGeom>
              <a:avLst/>
              <a:gdLst>
                <a:gd name="T0" fmla="*/ 1632 w 1632"/>
                <a:gd name="T1" fmla="*/ 1519 h 1633"/>
                <a:gd name="T2" fmla="*/ 1518 w 1632"/>
                <a:gd name="T3" fmla="*/ 1633 h 1633"/>
                <a:gd name="T4" fmla="*/ 114 w 1632"/>
                <a:gd name="T5" fmla="*/ 1633 h 1633"/>
                <a:gd name="T6" fmla="*/ 0 w 1632"/>
                <a:gd name="T7" fmla="*/ 1519 h 1633"/>
                <a:gd name="T8" fmla="*/ 0 w 1632"/>
                <a:gd name="T9" fmla="*/ 114 h 1633"/>
                <a:gd name="T10" fmla="*/ 114 w 1632"/>
                <a:gd name="T11" fmla="*/ 0 h 1633"/>
                <a:gd name="T12" fmla="*/ 1518 w 1632"/>
                <a:gd name="T13" fmla="*/ 0 h 1633"/>
                <a:gd name="T14" fmla="*/ 1632 w 1632"/>
                <a:gd name="T15" fmla="*/ 114 h 1633"/>
                <a:gd name="T16" fmla="*/ 1632 w 1632"/>
                <a:gd name="T17" fmla="*/ 1519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3">
                  <a:moveTo>
                    <a:pt x="1632" y="1519"/>
                  </a:moveTo>
                  <a:cubicBezTo>
                    <a:pt x="1632" y="1582"/>
                    <a:pt x="1581" y="1633"/>
                    <a:pt x="1518" y="1633"/>
                  </a:cubicBezTo>
                  <a:cubicBezTo>
                    <a:pt x="114" y="1633"/>
                    <a:pt x="114" y="1633"/>
                    <a:pt x="114" y="1633"/>
                  </a:cubicBezTo>
                  <a:cubicBezTo>
                    <a:pt x="51" y="1633"/>
                    <a:pt x="0" y="1582"/>
                    <a:pt x="0" y="1519"/>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9"/>
                  </a:lnTo>
                  <a:close/>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8" name="Freeform 376">
              <a:extLst>
                <a:ext uri="{FF2B5EF4-FFF2-40B4-BE49-F238E27FC236}">
                  <a16:creationId xmlns:a16="http://schemas.microsoft.com/office/drawing/2014/main" id="{087D6CAD-E7A6-4DFE-95B4-40B7C1FAFDAE}"/>
                </a:ext>
              </a:extLst>
            </p:cNvPr>
            <p:cNvSpPr>
              <a:spLocks/>
            </p:cNvSpPr>
            <p:nvPr/>
          </p:nvSpPr>
          <p:spPr bwMode="auto">
            <a:xfrm>
              <a:off x="4487605" y="2971909"/>
              <a:ext cx="410594" cy="409181"/>
            </a:xfrm>
            <a:custGeom>
              <a:avLst/>
              <a:gdLst>
                <a:gd name="T0" fmla="*/ 242 w 330"/>
                <a:gd name="T1" fmla="*/ 0 h 330"/>
                <a:gd name="T2" fmla="*/ 88 w 330"/>
                <a:gd name="T3" fmla="*/ 0 h 330"/>
                <a:gd name="T4" fmla="*/ 0 w 330"/>
                <a:gd name="T5" fmla="*/ 330 h 330"/>
                <a:gd name="T6" fmla="*/ 330 w 330"/>
                <a:gd name="T7" fmla="*/ 330 h 330"/>
                <a:gd name="T8" fmla="*/ 242 w 330"/>
                <a:gd name="T9" fmla="*/ 0 h 330"/>
              </a:gdLst>
              <a:ahLst/>
              <a:cxnLst>
                <a:cxn ang="0">
                  <a:pos x="T0" y="T1"/>
                </a:cxn>
                <a:cxn ang="0">
                  <a:pos x="T2" y="T3"/>
                </a:cxn>
                <a:cxn ang="0">
                  <a:pos x="T4" y="T5"/>
                </a:cxn>
                <a:cxn ang="0">
                  <a:pos x="T6" y="T7"/>
                </a:cxn>
                <a:cxn ang="0">
                  <a:pos x="T8" y="T9"/>
                </a:cxn>
              </a:cxnLst>
              <a:rect l="0" t="0" r="r" b="b"/>
              <a:pathLst>
                <a:path w="330" h="330">
                  <a:moveTo>
                    <a:pt x="242" y="0"/>
                  </a:moveTo>
                  <a:lnTo>
                    <a:pt x="88" y="0"/>
                  </a:lnTo>
                  <a:lnTo>
                    <a:pt x="0" y="330"/>
                  </a:lnTo>
                  <a:lnTo>
                    <a:pt x="330" y="330"/>
                  </a:lnTo>
                  <a:lnTo>
                    <a:pt x="242" y="0"/>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9" name="Rectangle 377">
              <a:extLst>
                <a:ext uri="{FF2B5EF4-FFF2-40B4-BE49-F238E27FC236}">
                  <a16:creationId xmlns:a16="http://schemas.microsoft.com/office/drawing/2014/main" id="{0394F780-1202-4C55-A5A6-3EAF98E7C413}"/>
                </a:ext>
              </a:extLst>
            </p:cNvPr>
            <p:cNvSpPr>
              <a:spLocks noChangeArrowheads="1"/>
            </p:cNvSpPr>
            <p:nvPr/>
          </p:nvSpPr>
          <p:spPr bwMode="auto">
            <a:xfrm>
              <a:off x="4680204" y="3311125"/>
              <a:ext cx="27513" cy="55123"/>
            </a:xfrm>
            <a:prstGeom prst="rect">
              <a:avLst/>
            </a:prstGeom>
            <a:solidFill>
              <a:srgbClr val="E4C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0" name="Rectangle 378">
              <a:extLst>
                <a:ext uri="{FF2B5EF4-FFF2-40B4-BE49-F238E27FC236}">
                  <a16:creationId xmlns:a16="http://schemas.microsoft.com/office/drawing/2014/main" id="{8881428C-603A-4971-B339-BB1E693F6F9B}"/>
                </a:ext>
              </a:extLst>
            </p:cNvPr>
            <p:cNvSpPr>
              <a:spLocks noChangeArrowheads="1"/>
            </p:cNvSpPr>
            <p:nvPr/>
          </p:nvSpPr>
          <p:spPr bwMode="auto">
            <a:xfrm>
              <a:off x="4680204" y="3203001"/>
              <a:ext cx="27513" cy="55123"/>
            </a:xfrm>
            <a:prstGeom prst="rect">
              <a:avLst/>
            </a:prstGeom>
            <a:solidFill>
              <a:srgbClr val="E4C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1" name="Rectangle 379">
              <a:extLst>
                <a:ext uri="{FF2B5EF4-FFF2-40B4-BE49-F238E27FC236}">
                  <a16:creationId xmlns:a16="http://schemas.microsoft.com/office/drawing/2014/main" id="{7391E309-00EA-4A05-B7CA-1F291AC30637}"/>
                </a:ext>
              </a:extLst>
            </p:cNvPr>
            <p:cNvSpPr>
              <a:spLocks noChangeArrowheads="1"/>
            </p:cNvSpPr>
            <p:nvPr/>
          </p:nvSpPr>
          <p:spPr bwMode="auto">
            <a:xfrm>
              <a:off x="4680204" y="3092755"/>
              <a:ext cx="27513" cy="53002"/>
            </a:xfrm>
            <a:prstGeom prst="rect">
              <a:avLst/>
            </a:prstGeom>
            <a:solidFill>
              <a:srgbClr val="E4C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2" name="Rectangle 380">
              <a:extLst>
                <a:ext uri="{FF2B5EF4-FFF2-40B4-BE49-F238E27FC236}">
                  <a16:creationId xmlns:a16="http://schemas.microsoft.com/office/drawing/2014/main" id="{8837107F-12FE-4666-916F-0194A5074C6F}"/>
                </a:ext>
              </a:extLst>
            </p:cNvPr>
            <p:cNvSpPr>
              <a:spLocks noChangeArrowheads="1"/>
            </p:cNvSpPr>
            <p:nvPr/>
          </p:nvSpPr>
          <p:spPr bwMode="auto">
            <a:xfrm>
              <a:off x="4680204" y="2984629"/>
              <a:ext cx="27513" cy="53003"/>
            </a:xfrm>
            <a:prstGeom prst="rect">
              <a:avLst/>
            </a:prstGeom>
            <a:solidFill>
              <a:srgbClr val="E4C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60" name="组合 152">
            <a:extLst>
              <a:ext uri="{FF2B5EF4-FFF2-40B4-BE49-F238E27FC236}">
                <a16:creationId xmlns:a16="http://schemas.microsoft.com/office/drawing/2014/main" id="{01F24070-2787-45C0-9253-FB67CD13A43D}"/>
              </a:ext>
            </a:extLst>
          </p:cNvPr>
          <p:cNvGrpSpPr>
            <a:grpSpLocks/>
          </p:cNvGrpSpPr>
          <p:nvPr/>
        </p:nvGrpSpPr>
        <p:grpSpPr bwMode="auto">
          <a:xfrm>
            <a:off x="7215188" y="3779838"/>
            <a:ext cx="542925" cy="542925"/>
            <a:chOff x="9448800" y="3505201"/>
            <a:chExt cx="723900" cy="723900"/>
          </a:xfrm>
        </p:grpSpPr>
        <p:sp>
          <p:nvSpPr>
            <p:cNvPr id="154" name="Freeform 498">
              <a:extLst>
                <a:ext uri="{FF2B5EF4-FFF2-40B4-BE49-F238E27FC236}">
                  <a16:creationId xmlns:a16="http://schemas.microsoft.com/office/drawing/2014/main" id="{29C5735D-C046-4021-A8C2-C2438903712B}"/>
                </a:ext>
              </a:extLst>
            </p:cNvPr>
            <p:cNvSpPr>
              <a:spLocks/>
            </p:cNvSpPr>
            <p:nvPr/>
          </p:nvSpPr>
          <p:spPr bwMode="auto">
            <a:xfrm>
              <a:off x="9448800" y="3505201"/>
              <a:ext cx="723900" cy="723900"/>
            </a:xfrm>
            <a:custGeom>
              <a:avLst/>
              <a:gdLst>
                <a:gd name="T0" fmla="*/ 1632 w 1632"/>
                <a:gd name="T1" fmla="*/ 1518 h 1632"/>
                <a:gd name="T2" fmla="*/ 1518 w 1632"/>
                <a:gd name="T3" fmla="*/ 1632 h 1632"/>
                <a:gd name="T4" fmla="*/ 113 w 1632"/>
                <a:gd name="T5" fmla="*/ 1632 h 1632"/>
                <a:gd name="T6" fmla="*/ 0 w 1632"/>
                <a:gd name="T7" fmla="*/ 1518 h 1632"/>
                <a:gd name="T8" fmla="*/ 0 w 1632"/>
                <a:gd name="T9" fmla="*/ 114 h 1632"/>
                <a:gd name="T10" fmla="*/ 113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3" y="1632"/>
                    <a:pt x="113" y="1632"/>
                    <a:pt x="113" y="1632"/>
                  </a:cubicBezTo>
                  <a:cubicBezTo>
                    <a:pt x="51" y="1632"/>
                    <a:pt x="0" y="1581"/>
                    <a:pt x="0" y="1518"/>
                  </a:cubicBezTo>
                  <a:cubicBezTo>
                    <a:pt x="0" y="114"/>
                    <a:pt x="0" y="114"/>
                    <a:pt x="0" y="114"/>
                  </a:cubicBezTo>
                  <a:cubicBezTo>
                    <a:pt x="0" y="51"/>
                    <a:pt x="51" y="0"/>
                    <a:pt x="113" y="0"/>
                  </a:cubicBezTo>
                  <a:cubicBezTo>
                    <a:pt x="1518" y="0"/>
                    <a:pt x="1518" y="0"/>
                    <a:pt x="1518" y="0"/>
                  </a:cubicBezTo>
                  <a:cubicBezTo>
                    <a:pt x="1581" y="0"/>
                    <a:pt x="1632" y="51"/>
                    <a:pt x="1632" y="114"/>
                  </a:cubicBezTo>
                  <a:lnTo>
                    <a:pt x="1632" y="1518"/>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5" name="Freeform 499">
              <a:extLst>
                <a:ext uri="{FF2B5EF4-FFF2-40B4-BE49-F238E27FC236}">
                  <a16:creationId xmlns:a16="http://schemas.microsoft.com/office/drawing/2014/main" id="{14C396F7-F202-438F-AA1A-BB4979EFEFC1}"/>
                </a:ext>
              </a:extLst>
            </p:cNvPr>
            <p:cNvSpPr>
              <a:spLocks/>
            </p:cNvSpPr>
            <p:nvPr/>
          </p:nvSpPr>
          <p:spPr bwMode="auto">
            <a:xfrm>
              <a:off x="9751483" y="3947584"/>
              <a:ext cx="241300" cy="169333"/>
            </a:xfrm>
            <a:custGeom>
              <a:avLst/>
              <a:gdLst>
                <a:gd name="T0" fmla="*/ 11 w 152"/>
                <a:gd name="T1" fmla="*/ 29 h 107"/>
                <a:gd name="T2" fmla="*/ 115 w 152"/>
                <a:gd name="T3" fmla="*/ 0 h 107"/>
                <a:gd name="T4" fmla="*/ 152 w 152"/>
                <a:gd name="T5" fmla="*/ 57 h 107"/>
                <a:gd name="T6" fmla="*/ 67 w 152"/>
                <a:gd name="T7" fmla="*/ 107 h 107"/>
                <a:gd name="T8" fmla="*/ 20 w 152"/>
                <a:gd name="T9" fmla="*/ 107 h 107"/>
                <a:gd name="T10" fmla="*/ 0 w 152"/>
                <a:gd name="T11" fmla="*/ 61 h 107"/>
                <a:gd name="T12" fmla="*/ 11 w 152"/>
                <a:gd name="T13" fmla="*/ 29 h 107"/>
              </a:gdLst>
              <a:ahLst/>
              <a:cxnLst>
                <a:cxn ang="0">
                  <a:pos x="T0" y="T1"/>
                </a:cxn>
                <a:cxn ang="0">
                  <a:pos x="T2" y="T3"/>
                </a:cxn>
                <a:cxn ang="0">
                  <a:pos x="T4" y="T5"/>
                </a:cxn>
                <a:cxn ang="0">
                  <a:pos x="T6" y="T7"/>
                </a:cxn>
                <a:cxn ang="0">
                  <a:pos x="T8" y="T9"/>
                </a:cxn>
                <a:cxn ang="0">
                  <a:pos x="T10" y="T11"/>
                </a:cxn>
                <a:cxn ang="0">
                  <a:pos x="T12" y="T13"/>
                </a:cxn>
              </a:cxnLst>
              <a:rect l="0" t="0" r="r" b="b"/>
              <a:pathLst>
                <a:path w="152" h="107">
                  <a:moveTo>
                    <a:pt x="11" y="29"/>
                  </a:moveTo>
                  <a:lnTo>
                    <a:pt x="115" y="0"/>
                  </a:lnTo>
                  <a:lnTo>
                    <a:pt x="152" y="57"/>
                  </a:lnTo>
                  <a:lnTo>
                    <a:pt x="67" y="107"/>
                  </a:lnTo>
                  <a:lnTo>
                    <a:pt x="20" y="107"/>
                  </a:lnTo>
                  <a:lnTo>
                    <a:pt x="0" y="61"/>
                  </a:lnTo>
                  <a:lnTo>
                    <a:pt x="11" y="2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6" name="Freeform 500">
              <a:extLst>
                <a:ext uri="{FF2B5EF4-FFF2-40B4-BE49-F238E27FC236}">
                  <a16:creationId xmlns:a16="http://schemas.microsoft.com/office/drawing/2014/main" id="{E09798C4-A312-4974-8272-3322EA3647D0}"/>
                </a:ext>
              </a:extLst>
            </p:cNvPr>
            <p:cNvSpPr>
              <a:spLocks/>
            </p:cNvSpPr>
            <p:nvPr/>
          </p:nvSpPr>
          <p:spPr bwMode="auto">
            <a:xfrm>
              <a:off x="9630833" y="3615268"/>
              <a:ext cx="309033" cy="196849"/>
            </a:xfrm>
            <a:custGeom>
              <a:avLst/>
              <a:gdLst>
                <a:gd name="T0" fmla="*/ 0 w 692"/>
                <a:gd name="T1" fmla="*/ 241 h 444"/>
                <a:gd name="T2" fmla="*/ 499 w 692"/>
                <a:gd name="T3" fmla="*/ 69 h 444"/>
                <a:gd name="T4" fmla="*/ 523 w 692"/>
                <a:gd name="T5" fmla="*/ 329 h 444"/>
                <a:gd name="T6" fmla="*/ 184 w 692"/>
                <a:gd name="T7" fmla="*/ 444 h 444"/>
                <a:gd name="T8" fmla="*/ 0 w 692"/>
                <a:gd name="T9" fmla="*/ 241 h 444"/>
              </a:gdLst>
              <a:ahLst/>
              <a:cxnLst>
                <a:cxn ang="0">
                  <a:pos x="T0" y="T1"/>
                </a:cxn>
                <a:cxn ang="0">
                  <a:pos x="T2" y="T3"/>
                </a:cxn>
                <a:cxn ang="0">
                  <a:pos x="T4" y="T5"/>
                </a:cxn>
                <a:cxn ang="0">
                  <a:pos x="T6" y="T7"/>
                </a:cxn>
                <a:cxn ang="0">
                  <a:pos x="T8" y="T9"/>
                </a:cxn>
              </a:cxnLst>
              <a:rect l="0" t="0" r="r" b="b"/>
              <a:pathLst>
                <a:path w="692" h="444">
                  <a:moveTo>
                    <a:pt x="0" y="241"/>
                  </a:moveTo>
                  <a:cubicBezTo>
                    <a:pt x="0" y="241"/>
                    <a:pt x="306" y="0"/>
                    <a:pt x="499" y="69"/>
                  </a:cubicBezTo>
                  <a:cubicBezTo>
                    <a:pt x="692" y="138"/>
                    <a:pt x="523" y="329"/>
                    <a:pt x="523" y="329"/>
                  </a:cubicBezTo>
                  <a:cubicBezTo>
                    <a:pt x="184" y="444"/>
                    <a:pt x="184" y="444"/>
                    <a:pt x="184" y="444"/>
                  </a:cubicBezTo>
                  <a:lnTo>
                    <a:pt x="0" y="241"/>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7" name="Oval 501">
              <a:extLst>
                <a:ext uri="{FF2B5EF4-FFF2-40B4-BE49-F238E27FC236}">
                  <a16:creationId xmlns:a16="http://schemas.microsoft.com/office/drawing/2014/main" id="{0FC856F0-3B4D-4C10-9C0F-8CED3E05352C}"/>
                </a:ext>
              </a:extLst>
            </p:cNvPr>
            <p:cNvSpPr>
              <a:spLocks noChangeArrowheads="1"/>
            </p:cNvSpPr>
            <p:nvPr/>
          </p:nvSpPr>
          <p:spPr bwMode="auto">
            <a:xfrm>
              <a:off x="9704916" y="3769784"/>
              <a:ext cx="215900" cy="215900"/>
            </a:xfrm>
            <a:prstGeom prst="ellipse">
              <a:avLst/>
            </a:pr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8" name="Oval 502">
              <a:extLst>
                <a:ext uri="{FF2B5EF4-FFF2-40B4-BE49-F238E27FC236}">
                  <a16:creationId xmlns:a16="http://schemas.microsoft.com/office/drawing/2014/main" id="{74CBFD69-48ED-42F2-BD06-521133021D10}"/>
                </a:ext>
              </a:extLst>
            </p:cNvPr>
            <p:cNvSpPr>
              <a:spLocks noChangeArrowheads="1"/>
            </p:cNvSpPr>
            <p:nvPr/>
          </p:nvSpPr>
          <p:spPr bwMode="auto">
            <a:xfrm>
              <a:off x="9789583" y="3856568"/>
              <a:ext cx="44451" cy="44449"/>
            </a:xfrm>
            <a:prstGeom prst="ellipse">
              <a:avLst/>
            </a:prstGeom>
            <a:solidFill>
              <a:srgbClr val="21212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9" name="Freeform 503">
              <a:extLst>
                <a:ext uri="{FF2B5EF4-FFF2-40B4-BE49-F238E27FC236}">
                  <a16:creationId xmlns:a16="http://schemas.microsoft.com/office/drawing/2014/main" id="{4F166691-562E-4647-9A91-FD3BE0DF7A1B}"/>
                </a:ext>
              </a:extLst>
            </p:cNvPr>
            <p:cNvSpPr>
              <a:spLocks noEditPoints="1"/>
            </p:cNvSpPr>
            <p:nvPr/>
          </p:nvSpPr>
          <p:spPr bwMode="auto">
            <a:xfrm>
              <a:off x="9554633" y="3619501"/>
              <a:ext cx="516467" cy="518583"/>
            </a:xfrm>
            <a:custGeom>
              <a:avLst/>
              <a:gdLst>
                <a:gd name="T0" fmla="*/ 583 w 1166"/>
                <a:gd name="T1" fmla="*/ 0 h 1166"/>
                <a:gd name="T2" fmla="*/ 0 w 1166"/>
                <a:gd name="T3" fmla="*/ 583 h 1166"/>
                <a:gd name="T4" fmla="*/ 583 w 1166"/>
                <a:gd name="T5" fmla="*/ 1166 h 1166"/>
                <a:gd name="T6" fmla="*/ 1166 w 1166"/>
                <a:gd name="T7" fmla="*/ 583 h 1166"/>
                <a:gd name="T8" fmla="*/ 583 w 1166"/>
                <a:gd name="T9" fmla="*/ 0 h 1166"/>
                <a:gd name="T10" fmla="*/ 361 w 1166"/>
                <a:gd name="T11" fmla="*/ 145 h 1166"/>
                <a:gd name="T12" fmla="*/ 583 w 1166"/>
                <a:gd name="T13" fmla="*/ 92 h 1166"/>
                <a:gd name="T14" fmla="*/ 597 w 1166"/>
                <a:gd name="T15" fmla="*/ 92 h 1166"/>
                <a:gd name="T16" fmla="*/ 609 w 1166"/>
                <a:gd name="T17" fmla="*/ 135 h 1166"/>
                <a:gd name="T18" fmla="*/ 603 w 1166"/>
                <a:gd name="T19" fmla="*/ 254 h 1166"/>
                <a:gd name="T20" fmla="*/ 592 w 1166"/>
                <a:gd name="T21" fmla="*/ 296 h 1166"/>
                <a:gd name="T22" fmla="*/ 583 w 1166"/>
                <a:gd name="T23" fmla="*/ 296 h 1166"/>
                <a:gd name="T24" fmla="*/ 465 w 1166"/>
                <a:gd name="T25" fmla="*/ 321 h 1166"/>
                <a:gd name="T26" fmla="*/ 406 w 1166"/>
                <a:gd name="T27" fmla="*/ 305 h 1166"/>
                <a:gd name="T28" fmla="*/ 345 w 1166"/>
                <a:gd name="T29" fmla="*/ 202 h 1166"/>
                <a:gd name="T30" fmla="*/ 361 w 1166"/>
                <a:gd name="T31" fmla="*/ 145 h 1166"/>
                <a:gd name="T32" fmla="*/ 337 w 1166"/>
                <a:gd name="T33" fmla="*/ 364 h 1166"/>
                <a:gd name="T34" fmla="*/ 247 w 1166"/>
                <a:gd name="T35" fmla="*/ 286 h 1166"/>
                <a:gd name="T36" fmla="*/ 244 w 1166"/>
                <a:gd name="T37" fmla="*/ 227 h 1166"/>
                <a:gd name="T38" fmla="*/ 245 w 1166"/>
                <a:gd name="T39" fmla="*/ 226 h 1166"/>
                <a:gd name="T40" fmla="*/ 303 w 1166"/>
                <a:gd name="T41" fmla="*/ 232 h 1166"/>
                <a:gd name="T42" fmla="*/ 377 w 1166"/>
                <a:gd name="T43" fmla="*/ 326 h 1166"/>
                <a:gd name="T44" fmla="*/ 385 w 1166"/>
                <a:gd name="T45" fmla="*/ 375 h 1166"/>
                <a:gd name="T46" fmla="*/ 337 w 1166"/>
                <a:gd name="T47" fmla="*/ 364 h 1166"/>
                <a:gd name="T48" fmla="*/ 377 w 1166"/>
                <a:gd name="T49" fmla="*/ 583 h 1166"/>
                <a:gd name="T50" fmla="*/ 583 w 1166"/>
                <a:gd name="T51" fmla="*/ 377 h 1166"/>
                <a:gd name="T52" fmla="*/ 789 w 1166"/>
                <a:gd name="T53" fmla="*/ 583 h 1166"/>
                <a:gd name="T54" fmla="*/ 583 w 1166"/>
                <a:gd name="T55" fmla="*/ 789 h 1166"/>
                <a:gd name="T56" fmla="*/ 377 w 1166"/>
                <a:gd name="T57" fmla="*/ 583 h 1166"/>
                <a:gd name="T58" fmla="*/ 804 w 1166"/>
                <a:gd name="T59" fmla="*/ 1021 h 1166"/>
                <a:gd name="T60" fmla="*/ 583 w 1166"/>
                <a:gd name="T61" fmla="*/ 1074 h 1166"/>
                <a:gd name="T62" fmla="*/ 567 w 1166"/>
                <a:gd name="T63" fmla="*/ 1074 h 1166"/>
                <a:gd name="T64" fmla="*/ 554 w 1166"/>
                <a:gd name="T65" fmla="*/ 1031 h 1166"/>
                <a:gd name="T66" fmla="*/ 560 w 1166"/>
                <a:gd name="T67" fmla="*/ 911 h 1166"/>
                <a:gd name="T68" fmla="*/ 573 w 1166"/>
                <a:gd name="T69" fmla="*/ 870 h 1166"/>
                <a:gd name="T70" fmla="*/ 583 w 1166"/>
                <a:gd name="T71" fmla="*/ 870 h 1166"/>
                <a:gd name="T72" fmla="*/ 692 w 1166"/>
                <a:gd name="T73" fmla="*/ 849 h 1166"/>
                <a:gd name="T74" fmla="*/ 753 w 1166"/>
                <a:gd name="T75" fmla="*/ 865 h 1166"/>
                <a:gd name="T76" fmla="*/ 818 w 1166"/>
                <a:gd name="T77" fmla="*/ 965 h 1166"/>
                <a:gd name="T78" fmla="*/ 804 w 1166"/>
                <a:gd name="T79" fmla="*/ 1021 h 1166"/>
                <a:gd name="T80" fmla="*/ 919 w 1166"/>
                <a:gd name="T81" fmla="*/ 941 h 1166"/>
                <a:gd name="T82" fmla="*/ 862 w 1166"/>
                <a:gd name="T83" fmla="*/ 934 h 1166"/>
                <a:gd name="T84" fmla="*/ 786 w 1166"/>
                <a:gd name="T85" fmla="*/ 842 h 1166"/>
                <a:gd name="T86" fmla="*/ 777 w 1166"/>
                <a:gd name="T87" fmla="*/ 794 h 1166"/>
                <a:gd name="T88" fmla="*/ 825 w 1166"/>
                <a:gd name="T89" fmla="*/ 806 h 1166"/>
                <a:gd name="T90" fmla="*/ 915 w 1166"/>
                <a:gd name="T91" fmla="*/ 885 h 1166"/>
                <a:gd name="T92" fmla="*/ 919 w 1166"/>
                <a:gd name="T93" fmla="*/ 941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6" h="1166">
                  <a:moveTo>
                    <a:pt x="583" y="0"/>
                  </a:moveTo>
                  <a:cubicBezTo>
                    <a:pt x="261" y="0"/>
                    <a:pt x="0" y="261"/>
                    <a:pt x="0" y="583"/>
                  </a:cubicBezTo>
                  <a:cubicBezTo>
                    <a:pt x="0" y="905"/>
                    <a:pt x="261" y="1166"/>
                    <a:pt x="583" y="1166"/>
                  </a:cubicBezTo>
                  <a:cubicBezTo>
                    <a:pt x="905" y="1166"/>
                    <a:pt x="1166" y="905"/>
                    <a:pt x="1166" y="583"/>
                  </a:cubicBezTo>
                  <a:cubicBezTo>
                    <a:pt x="1166" y="261"/>
                    <a:pt x="905" y="0"/>
                    <a:pt x="583" y="0"/>
                  </a:cubicBezTo>
                  <a:close/>
                  <a:moveTo>
                    <a:pt x="361" y="145"/>
                  </a:moveTo>
                  <a:cubicBezTo>
                    <a:pt x="427" y="111"/>
                    <a:pt x="503" y="92"/>
                    <a:pt x="583" y="92"/>
                  </a:cubicBezTo>
                  <a:cubicBezTo>
                    <a:pt x="588" y="92"/>
                    <a:pt x="592" y="92"/>
                    <a:pt x="597" y="92"/>
                  </a:cubicBezTo>
                  <a:cubicBezTo>
                    <a:pt x="605" y="92"/>
                    <a:pt x="610" y="112"/>
                    <a:pt x="609" y="135"/>
                  </a:cubicBezTo>
                  <a:cubicBezTo>
                    <a:pt x="603" y="254"/>
                    <a:pt x="603" y="254"/>
                    <a:pt x="603" y="254"/>
                  </a:cubicBezTo>
                  <a:cubicBezTo>
                    <a:pt x="602" y="278"/>
                    <a:pt x="597" y="296"/>
                    <a:pt x="592" y="296"/>
                  </a:cubicBezTo>
                  <a:cubicBezTo>
                    <a:pt x="589" y="296"/>
                    <a:pt x="586" y="296"/>
                    <a:pt x="583" y="296"/>
                  </a:cubicBezTo>
                  <a:cubicBezTo>
                    <a:pt x="541" y="296"/>
                    <a:pt x="501" y="305"/>
                    <a:pt x="465" y="321"/>
                  </a:cubicBezTo>
                  <a:cubicBezTo>
                    <a:pt x="444" y="331"/>
                    <a:pt x="418" y="325"/>
                    <a:pt x="406" y="305"/>
                  </a:cubicBezTo>
                  <a:cubicBezTo>
                    <a:pt x="345" y="202"/>
                    <a:pt x="345" y="202"/>
                    <a:pt x="345" y="202"/>
                  </a:cubicBezTo>
                  <a:cubicBezTo>
                    <a:pt x="333" y="182"/>
                    <a:pt x="340" y="156"/>
                    <a:pt x="361" y="145"/>
                  </a:cubicBezTo>
                  <a:close/>
                  <a:moveTo>
                    <a:pt x="337" y="364"/>
                  </a:moveTo>
                  <a:cubicBezTo>
                    <a:pt x="247" y="286"/>
                    <a:pt x="247" y="286"/>
                    <a:pt x="247" y="286"/>
                  </a:cubicBezTo>
                  <a:cubicBezTo>
                    <a:pt x="229" y="270"/>
                    <a:pt x="227" y="244"/>
                    <a:pt x="244" y="227"/>
                  </a:cubicBezTo>
                  <a:cubicBezTo>
                    <a:pt x="244" y="227"/>
                    <a:pt x="245" y="227"/>
                    <a:pt x="245" y="226"/>
                  </a:cubicBezTo>
                  <a:cubicBezTo>
                    <a:pt x="262" y="210"/>
                    <a:pt x="289" y="214"/>
                    <a:pt x="303" y="232"/>
                  </a:cubicBezTo>
                  <a:cubicBezTo>
                    <a:pt x="377" y="326"/>
                    <a:pt x="377" y="326"/>
                    <a:pt x="377" y="326"/>
                  </a:cubicBezTo>
                  <a:cubicBezTo>
                    <a:pt x="391" y="345"/>
                    <a:pt x="394" y="366"/>
                    <a:pt x="385" y="375"/>
                  </a:cubicBezTo>
                  <a:cubicBezTo>
                    <a:pt x="375" y="384"/>
                    <a:pt x="354" y="380"/>
                    <a:pt x="337" y="364"/>
                  </a:cubicBezTo>
                  <a:close/>
                  <a:moveTo>
                    <a:pt x="377" y="583"/>
                  </a:moveTo>
                  <a:cubicBezTo>
                    <a:pt x="377" y="469"/>
                    <a:pt x="469" y="377"/>
                    <a:pt x="583" y="377"/>
                  </a:cubicBezTo>
                  <a:cubicBezTo>
                    <a:pt x="697" y="377"/>
                    <a:pt x="789" y="469"/>
                    <a:pt x="789" y="583"/>
                  </a:cubicBezTo>
                  <a:cubicBezTo>
                    <a:pt x="789" y="697"/>
                    <a:pt x="697" y="789"/>
                    <a:pt x="583" y="789"/>
                  </a:cubicBezTo>
                  <a:cubicBezTo>
                    <a:pt x="469" y="789"/>
                    <a:pt x="377" y="697"/>
                    <a:pt x="377" y="583"/>
                  </a:cubicBezTo>
                  <a:close/>
                  <a:moveTo>
                    <a:pt x="804" y="1021"/>
                  </a:moveTo>
                  <a:cubicBezTo>
                    <a:pt x="738" y="1055"/>
                    <a:pt x="662" y="1074"/>
                    <a:pt x="583" y="1074"/>
                  </a:cubicBezTo>
                  <a:cubicBezTo>
                    <a:pt x="578" y="1074"/>
                    <a:pt x="572" y="1074"/>
                    <a:pt x="567" y="1074"/>
                  </a:cubicBezTo>
                  <a:cubicBezTo>
                    <a:pt x="559" y="1073"/>
                    <a:pt x="553" y="1054"/>
                    <a:pt x="554" y="1031"/>
                  </a:cubicBezTo>
                  <a:cubicBezTo>
                    <a:pt x="560" y="911"/>
                    <a:pt x="560" y="911"/>
                    <a:pt x="560" y="911"/>
                  </a:cubicBezTo>
                  <a:cubicBezTo>
                    <a:pt x="562" y="888"/>
                    <a:pt x="567" y="870"/>
                    <a:pt x="573" y="870"/>
                  </a:cubicBezTo>
                  <a:cubicBezTo>
                    <a:pt x="576" y="870"/>
                    <a:pt x="580" y="870"/>
                    <a:pt x="583" y="870"/>
                  </a:cubicBezTo>
                  <a:cubicBezTo>
                    <a:pt x="622" y="870"/>
                    <a:pt x="658" y="862"/>
                    <a:pt x="692" y="849"/>
                  </a:cubicBezTo>
                  <a:cubicBezTo>
                    <a:pt x="714" y="840"/>
                    <a:pt x="740" y="845"/>
                    <a:pt x="753" y="865"/>
                  </a:cubicBezTo>
                  <a:cubicBezTo>
                    <a:pt x="818" y="965"/>
                    <a:pt x="818" y="965"/>
                    <a:pt x="818" y="965"/>
                  </a:cubicBezTo>
                  <a:cubicBezTo>
                    <a:pt x="831" y="985"/>
                    <a:pt x="825" y="1011"/>
                    <a:pt x="804" y="1021"/>
                  </a:cubicBezTo>
                  <a:close/>
                  <a:moveTo>
                    <a:pt x="919" y="941"/>
                  </a:moveTo>
                  <a:cubicBezTo>
                    <a:pt x="903" y="956"/>
                    <a:pt x="877" y="953"/>
                    <a:pt x="862" y="934"/>
                  </a:cubicBezTo>
                  <a:cubicBezTo>
                    <a:pt x="786" y="842"/>
                    <a:pt x="786" y="842"/>
                    <a:pt x="786" y="842"/>
                  </a:cubicBezTo>
                  <a:cubicBezTo>
                    <a:pt x="772" y="824"/>
                    <a:pt x="768" y="803"/>
                    <a:pt x="777" y="794"/>
                  </a:cubicBezTo>
                  <a:cubicBezTo>
                    <a:pt x="787" y="786"/>
                    <a:pt x="808" y="790"/>
                    <a:pt x="825" y="806"/>
                  </a:cubicBezTo>
                  <a:cubicBezTo>
                    <a:pt x="915" y="885"/>
                    <a:pt x="915" y="885"/>
                    <a:pt x="915" y="885"/>
                  </a:cubicBezTo>
                  <a:cubicBezTo>
                    <a:pt x="933" y="900"/>
                    <a:pt x="935" y="926"/>
                    <a:pt x="919" y="941"/>
                  </a:cubicBezTo>
                  <a:close/>
                </a:path>
              </a:pathLst>
            </a:custGeom>
            <a:solidFill>
              <a:srgbClr val="21212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61" name="组合 159">
            <a:extLst>
              <a:ext uri="{FF2B5EF4-FFF2-40B4-BE49-F238E27FC236}">
                <a16:creationId xmlns:a16="http://schemas.microsoft.com/office/drawing/2014/main" id="{FB91560B-579F-4550-96AB-E5766F26595D}"/>
              </a:ext>
            </a:extLst>
          </p:cNvPr>
          <p:cNvGrpSpPr>
            <a:grpSpLocks/>
          </p:cNvGrpSpPr>
          <p:nvPr/>
        </p:nvGrpSpPr>
        <p:grpSpPr bwMode="auto">
          <a:xfrm>
            <a:off x="8040688" y="3779838"/>
            <a:ext cx="542925" cy="542925"/>
            <a:chOff x="10271125" y="3505201"/>
            <a:chExt cx="723900" cy="723900"/>
          </a:xfrm>
        </p:grpSpPr>
        <p:sp>
          <p:nvSpPr>
            <p:cNvPr id="161" name="Freeform 504">
              <a:extLst>
                <a:ext uri="{FF2B5EF4-FFF2-40B4-BE49-F238E27FC236}">
                  <a16:creationId xmlns:a16="http://schemas.microsoft.com/office/drawing/2014/main" id="{EF704A29-D503-4209-8D4B-92B3DAEAAEE8}"/>
                </a:ext>
              </a:extLst>
            </p:cNvPr>
            <p:cNvSpPr>
              <a:spLocks/>
            </p:cNvSpPr>
            <p:nvPr/>
          </p:nvSpPr>
          <p:spPr bwMode="auto">
            <a:xfrm>
              <a:off x="10271125" y="3505201"/>
              <a:ext cx="723900" cy="723900"/>
            </a:xfrm>
            <a:custGeom>
              <a:avLst/>
              <a:gdLst>
                <a:gd name="T0" fmla="*/ 1632 w 1632"/>
                <a:gd name="T1" fmla="*/ 1518 h 1632"/>
                <a:gd name="T2" fmla="*/ 1518 w 1632"/>
                <a:gd name="T3" fmla="*/ 1632 h 1632"/>
                <a:gd name="T4" fmla="*/ 113 w 1632"/>
                <a:gd name="T5" fmla="*/ 1632 h 1632"/>
                <a:gd name="T6" fmla="*/ 0 w 1632"/>
                <a:gd name="T7" fmla="*/ 1518 h 1632"/>
                <a:gd name="T8" fmla="*/ 0 w 1632"/>
                <a:gd name="T9" fmla="*/ 114 h 1632"/>
                <a:gd name="T10" fmla="*/ 113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3" y="1632"/>
                    <a:pt x="113" y="1632"/>
                    <a:pt x="113" y="1632"/>
                  </a:cubicBezTo>
                  <a:cubicBezTo>
                    <a:pt x="50" y="1632"/>
                    <a:pt x="0" y="1581"/>
                    <a:pt x="0" y="1518"/>
                  </a:cubicBezTo>
                  <a:cubicBezTo>
                    <a:pt x="0" y="114"/>
                    <a:pt x="0" y="114"/>
                    <a:pt x="0" y="114"/>
                  </a:cubicBezTo>
                  <a:cubicBezTo>
                    <a:pt x="0" y="51"/>
                    <a:pt x="50" y="0"/>
                    <a:pt x="113" y="0"/>
                  </a:cubicBezTo>
                  <a:cubicBezTo>
                    <a:pt x="1518" y="0"/>
                    <a:pt x="1518" y="0"/>
                    <a:pt x="1518" y="0"/>
                  </a:cubicBezTo>
                  <a:cubicBezTo>
                    <a:pt x="1581" y="0"/>
                    <a:pt x="1632" y="51"/>
                    <a:pt x="1632" y="114"/>
                  </a:cubicBezTo>
                  <a:lnTo>
                    <a:pt x="1632" y="1518"/>
                  </a:lnTo>
                  <a:close/>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2" name="Freeform 505">
              <a:extLst>
                <a:ext uri="{FF2B5EF4-FFF2-40B4-BE49-F238E27FC236}">
                  <a16:creationId xmlns:a16="http://schemas.microsoft.com/office/drawing/2014/main" id="{DFB90F65-EA7B-4F81-946A-6309CACB06B1}"/>
                </a:ext>
              </a:extLst>
            </p:cNvPr>
            <p:cNvSpPr>
              <a:spLocks/>
            </p:cNvSpPr>
            <p:nvPr/>
          </p:nvSpPr>
          <p:spPr bwMode="auto">
            <a:xfrm>
              <a:off x="10402358" y="3941234"/>
              <a:ext cx="171449" cy="169333"/>
            </a:xfrm>
            <a:custGeom>
              <a:avLst/>
              <a:gdLst>
                <a:gd name="T0" fmla="*/ 271 w 386"/>
                <a:gd name="T1" fmla="*/ 0 h 380"/>
                <a:gd name="T2" fmla="*/ 386 w 386"/>
                <a:gd name="T3" fmla="*/ 115 h 380"/>
                <a:gd name="T4" fmla="*/ 147 w 386"/>
                <a:gd name="T5" fmla="*/ 354 h 380"/>
                <a:gd name="T6" fmla="*/ 55 w 386"/>
                <a:gd name="T7" fmla="*/ 331 h 380"/>
                <a:gd name="T8" fmla="*/ 32 w 386"/>
                <a:gd name="T9" fmla="*/ 239 h 380"/>
                <a:gd name="T10" fmla="*/ 271 w 386"/>
                <a:gd name="T11" fmla="*/ 0 h 380"/>
              </a:gdLst>
              <a:ahLst/>
              <a:cxnLst>
                <a:cxn ang="0">
                  <a:pos x="T0" y="T1"/>
                </a:cxn>
                <a:cxn ang="0">
                  <a:pos x="T2" y="T3"/>
                </a:cxn>
                <a:cxn ang="0">
                  <a:pos x="T4" y="T5"/>
                </a:cxn>
                <a:cxn ang="0">
                  <a:pos x="T6" y="T7"/>
                </a:cxn>
                <a:cxn ang="0">
                  <a:pos x="T8" y="T9"/>
                </a:cxn>
                <a:cxn ang="0">
                  <a:pos x="T10" y="T11"/>
                </a:cxn>
              </a:cxnLst>
              <a:rect l="0" t="0" r="r" b="b"/>
              <a:pathLst>
                <a:path w="386" h="380">
                  <a:moveTo>
                    <a:pt x="271" y="0"/>
                  </a:moveTo>
                  <a:cubicBezTo>
                    <a:pt x="386" y="115"/>
                    <a:pt x="386" y="115"/>
                    <a:pt x="386" y="115"/>
                  </a:cubicBezTo>
                  <a:cubicBezTo>
                    <a:pt x="147" y="354"/>
                    <a:pt x="147" y="354"/>
                    <a:pt x="147" y="354"/>
                  </a:cubicBezTo>
                  <a:cubicBezTo>
                    <a:pt x="120" y="380"/>
                    <a:pt x="97" y="373"/>
                    <a:pt x="55" y="331"/>
                  </a:cubicBezTo>
                  <a:cubicBezTo>
                    <a:pt x="23" y="299"/>
                    <a:pt x="0" y="270"/>
                    <a:pt x="32" y="239"/>
                  </a:cubicBezTo>
                  <a:lnTo>
                    <a:pt x="271" y="0"/>
                  </a:ln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3" name="Freeform 506">
              <a:extLst>
                <a:ext uri="{FF2B5EF4-FFF2-40B4-BE49-F238E27FC236}">
                  <a16:creationId xmlns:a16="http://schemas.microsoft.com/office/drawing/2014/main" id="{AD9CDB29-A949-4D4E-BAC6-5445E5110D71}"/>
                </a:ext>
              </a:extLst>
            </p:cNvPr>
            <p:cNvSpPr>
              <a:spLocks/>
            </p:cNvSpPr>
            <p:nvPr/>
          </p:nvSpPr>
          <p:spPr bwMode="auto">
            <a:xfrm>
              <a:off x="10546292" y="3611034"/>
              <a:ext cx="357716" cy="357716"/>
            </a:xfrm>
            <a:custGeom>
              <a:avLst/>
              <a:gdLst>
                <a:gd name="T0" fmla="*/ 586 w 807"/>
                <a:gd name="T1" fmla="*/ 179 h 805"/>
                <a:gd name="T2" fmla="*/ 586 w 807"/>
                <a:gd name="T3" fmla="*/ 263 h 805"/>
                <a:gd name="T4" fmla="*/ 632 w 807"/>
                <a:gd name="T5" fmla="*/ 287 h 805"/>
                <a:gd name="T6" fmla="*/ 693 w 807"/>
                <a:gd name="T7" fmla="*/ 226 h 805"/>
                <a:gd name="T8" fmla="*/ 720 w 807"/>
                <a:gd name="T9" fmla="*/ 269 h 805"/>
                <a:gd name="T10" fmla="*/ 740 w 807"/>
                <a:gd name="T11" fmla="*/ 248 h 805"/>
                <a:gd name="T12" fmla="*/ 770 w 807"/>
                <a:gd name="T13" fmla="*/ 248 h 805"/>
                <a:gd name="T14" fmla="*/ 770 w 807"/>
                <a:gd name="T15" fmla="*/ 278 h 805"/>
                <a:gd name="T16" fmla="*/ 302 w 807"/>
                <a:gd name="T17" fmla="*/ 746 h 805"/>
                <a:gd name="T18" fmla="*/ 287 w 807"/>
                <a:gd name="T19" fmla="*/ 753 h 805"/>
                <a:gd name="T20" fmla="*/ 272 w 807"/>
                <a:gd name="T21" fmla="*/ 746 h 805"/>
                <a:gd name="T22" fmla="*/ 272 w 807"/>
                <a:gd name="T23" fmla="*/ 716 h 805"/>
                <a:gd name="T24" fmla="*/ 291 w 807"/>
                <a:gd name="T25" fmla="*/ 697 h 805"/>
                <a:gd name="T26" fmla="*/ 249 w 807"/>
                <a:gd name="T27" fmla="*/ 671 h 805"/>
                <a:gd name="T28" fmla="*/ 115 w 807"/>
                <a:gd name="T29" fmla="*/ 805 h 805"/>
                <a:gd name="T30" fmla="*/ 0 w 807"/>
                <a:gd name="T31" fmla="*/ 690 h 805"/>
                <a:gd name="T32" fmla="*/ 675 w 807"/>
                <a:gd name="T33" fmla="*/ 16 h 805"/>
                <a:gd name="T34" fmla="*/ 754 w 807"/>
                <a:gd name="T35" fmla="*/ 51 h 805"/>
                <a:gd name="T36" fmla="*/ 790 w 807"/>
                <a:gd name="T37" fmla="*/ 131 h 805"/>
                <a:gd name="T38" fmla="*/ 695 w 807"/>
                <a:gd name="T39" fmla="*/ 226 h 805"/>
                <a:gd name="T40" fmla="*/ 670 w 807"/>
                <a:gd name="T41" fmla="*/ 179 h 805"/>
                <a:gd name="T42" fmla="*/ 586 w 807"/>
                <a:gd name="T43" fmla="*/ 179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7" h="805">
                  <a:moveTo>
                    <a:pt x="586" y="179"/>
                  </a:moveTo>
                  <a:cubicBezTo>
                    <a:pt x="562" y="202"/>
                    <a:pt x="562" y="240"/>
                    <a:pt x="586" y="263"/>
                  </a:cubicBezTo>
                  <a:cubicBezTo>
                    <a:pt x="596" y="274"/>
                    <a:pt x="614" y="283"/>
                    <a:pt x="632" y="287"/>
                  </a:cubicBezTo>
                  <a:cubicBezTo>
                    <a:pt x="693" y="226"/>
                    <a:pt x="693" y="226"/>
                    <a:pt x="693" y="226"/>
                  </a:cubicBezTo>
                  <a:cubicBezTo>
                    <a:pt x="701" y="234"/>
                    <a:pt x="712" y="251"/>
                    <a:pt x="720" y="269"/>
                  </a:cubicBezTo>
                  <a:cubicBezTo>
                    <a:pt x="740" y="248"/>
                    <a:pt x="740" y="248"/>
                    <a:pt x="740" y="248"/>
                  </a:cubicBezTo>
                  <a:cubicBezTo>
                    <a:pt x="748" y="240"/>
                    <a:pt x="762" y="240"/>
                    <a:pt x="770" y="248"/>
                  </a:cubicBezTo>
                  <a:cubicBezTo>
                    <a:pt x="778" y="257"/>
                    <a:pt x="778" y="270"/>
                    <a:pt x="770" y="278"/>
                  </a:cubicBezTo>
                  <a:cubicBezTo>
                    <a:pt x="302" y="746"/>
                    <a:pt x="302" y="746"/>
                    <a:pt x="302" y="746"/>
                  </a:cubicBezTo>
                  <a:cubicBezTo>
                    <a:pt x="298" y="751"/>
                    <a:pt x="293" y="753"/>
                    <a:pt x="287" y="753"/>
                  </a:cubicBezTo>
                  <a:cubicBezTo>
                    <a:pt x="282" y="753"/>
                    <a:pt x="276" y="751"/>
                    <a:pt x="272" y="746"/>
                  </a:cubicBezTo>
                  <a:cubicBezTo>
                    <a:pt x="264" y="738"/>
                    <a:pt x="264" y="725"/>
                    <a:pt x="272" y="716"/>
                  </a:cubicBezTo>
                  <a:cubicBezTo>
                    <a:pt x="291" y="697"/>
                    <a:pt x="291" y="697"/>
                    <a:pt x="291" y="697"/>
                  </a:cubicBezTo>
                  <a:cubicBezTo>
                    <a:pt x="274" y="690"/>
                    <a:pt x="258" y="679"/>
                    <a:pt x="249" y="671"/>
                  </a:cubicBezTo>
                  <a:cubicBezTo>
                    <a:pt x="115" y="805"/>
                    <a:pt x="115" y="805"/>
                    <a:pt x="115" y="805"/>
                  </a:cubicBezTo>
                  <a:cubicBezTo>
                    <a:pt x="0" y="690"/>
                    <a:pt x="0" y="690"/>
                    <a:pt x="0" y="690"/>
                  </a:cubicBezTo>
                  <a:cubicBezTo>
                    <a:pt x="675" y="16"/>
                    <a:pt x="675" y="16"/>
                    <a:pt x="675" y="16"/>
                  </a:cubicBezTo>
                  <a:cubicBezTo>
                    <a:pt x="690" y="0"/>
                    <a:pt x="723" y="20"/>
                    <a:pt x="754" y="51"/>
                  </a:cubicBezTo>
                  <a:cubicBezTo>
                    <a:pt x="786" y="83"/>
                    <a:pt x="807" y="114"/>
                    <a:pt x="790" y="131"/>
                  </a:cubicBezTo>
                  <a:cubicBezTo>
                    <a:pt x="695" y="226"/>
                    <a:pt x="695" y="226"/>
                    <a:pt x="695" y="226"/>
                  </a:cubicBezTo>
                  <a:cubicBezTo>
                    <a:pt x="690" y="208"/>
                    <a:pt x="681" y="190"/>
                    <a:pt x="670" y="179"/>
                  </a:cubicBezTo>
                  <a:cubicBezTo>
                    <a:pt x="646" y="156"/>
                    <a:pt x="609" y="156"/>
                    <a:pt x="586" y="179"/>
                  </a:cubicBez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4" name="Freeform 507">
              <a:extLst>
                <a:ext uri="{FF2B5EF4-FFF2-40B4-BE49-F238E27FC236}">
                  <a16:creationId xmlns:a16="http://schemas.microsoft.com/office/drawing/2014/main" id="{604CA34D-1F68-4160-8D3B-EB4BA08A6D49}"/>
                </a:ext>
              </a:extLst>
            </p:cNvPr>
            <p:cNvSpPr>
              <a:spLocks/>
            </p:cNvSpPr>
            <p:nvPr/>
          </p:nvSpPr>
          <p:spPr bwMode="auto">
            <a:xfrm>
              <a:off x="10624608" y="3850217"/>
              <a:ext cx="107951" cy="59267"/>
            </a:xfrm>
            <a:custGeom>
              <a:avLst/>
              <a:gdLst>
                <a:gd name="T0" fmla="*/ 240 w 240"/>
                <a:gd name="T1" fmla="*/ 31 h 132"/>
                <a:gd name="T2" fmla="*/ 198 w 240"/>
                <a:gd name="T3" fmla="*/ 6 h 132"/>
                <a:gd name="T4" fmla="*/ 133 w 240"/>
                <a:gd name="T5" fmla="*/ 71 h 132"/>
                <a:gd name="T6" fmla="*/ 108 w 240"/>
                <a:gd name="T7" fmla="*/ 24 h 132"/>
                <a:gd name="T8" fmla="*/ 24 w 240"/>
                <a:gd name="T9" fmla="*/ 24 h 132"/>
                <a:gd name="T10" fmla="*/ 24 w 240"/>
                <a:gd name="T11" fmla="*/ 108 h 132"/>
                <a:gd name="T12" fmla="*/ 70 w 240"/>
                <a:gd name="T13" fmla="*/ 132 h 132"/>
                <a:gd name="T14" fmla="*/ 131 w 240"/>
                <a:gd name="T15" fmla="*/ 71 h 132"/>
                <a:gd name="T16" fmla="*/ 158 w 240"/>
                <a:gd name="T17" fmla="*/ 114 h 132"/>
                <a:gd name="T18" fmla="*/ 240 w 240"/>
                <a:gd name="T19" fmla="*/ 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32">
                  <a:moveTo>
                    <a:pt x="240" y="31"/>
                  </a:moveTo>
                  <a:cubicBezTo>
                    <a:pt x="223" y="24"/>
                    <a:pt x="206" y="14"/>
                    <a:pt x="198" y="6"/>
                  </a:cubicBezTo>
                  <a:cubicBezTo>
                    <a:pt x="133" y="71"/>
                    <a:pt x="133" y="71"/>
                    <a:pt x="133" y="71"/>
                  </a:cubicBezTo>
                  <a:cubicBezTo>
                    <a:pt x="128" y="53"/>
                    <a:pt x="119" y="35"/>
                    <a:pt x="108" y="24"/>
                  </a:cubicBezTo>
                  <a:cubicBezTo>
                    <a:pt x="84" y="0"/>
                    <a:pt x="47" y="0"/>
                    <a:pt x="24" y="24"/>
                  </a:cubicBezTo>
                  <a:cubicBezTo>
                    <a:pt x="0" y="47"/>
                    <a:pt x="0" y="84"/>
                    <a:pt x="24" y="108"/>
                  </a:cubicBezTo>
                  <a:cubicBezTo>
                    <a:pt x="34" y="119"/>
                    <a:pt x="52" y="128"/>
                    <a:pt x="70" y="132"/>
                  </a:cubicBezTo>
                  <a:cubicBezTo>
                    <a:pt x="131" y="71"/>
                    <a:pt x="131" y="71"/>
                    <a:pt x="131" y="71"/>
                  </a:cubicBezTo>
                  <a:cubicBezTo>
                    <a:pt x="139" y="79"/>
                    <a:pt x="150" y="96"/>
                    <a:pt x="158" y="114"/>
                  </a:cubicBezTo>
                  <a:lnTo>
                    <a:pt x="240" y="31"/>
                  </a:lnTo>
                  <a:close/>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5" name="Freeform 508">
              <a:extLst>
                <a:ext uri="{FF2B5EF4-FFF2-40B4-BE49-F238E27FC236}">
                  <a16:creationId xmlns:a16="http://schemas.microsoft.com/office/drawing/2014/main" id="{07FD5FF0-0623-47BB-A962-7655AD4D8EE1}"/>
                </a:ext>
              </a:extLst>
            </p:cNvPr>
            <p:cNvSpPr>
              <a:spLocks/>
            </p:cNvSpPr>
            <p:nvPr/>
          </p:nvSpPr>
          <p:spPr bwMode="auto">
            <a:xfrm>
              <a:off x="10681758" y="3795184"/>
              <a:ext cx="107949" cy="57151"/>
            </a:xfrm>
            <a:custGeom>
              <a:avLst/>
              <a:gdLst>
                <a:gd name="T0" fmla="*/ 240 w 240"/>
                <a:gd name="T1" fmla="*/ 31 h 132"/>
                <a:gd name="T2" fmla="*/ 198 w 240"/>
                <a:gd name="T3" fmla="*/ 5 h 132"/>
                <a:gd name="T4" fmla="*/ 132 w 240"/>
                <a:gd name="T5" fmla="*/ 71 h 132"/>
                <a:gd name="T6" fmla="*/ 107 w 240"/>
                <a:gd name="T7" fmla="*/ 23 h 132"/>
                <a:gd name="T8" fmla="*/ 23 w 240"/>
                <a:gd name="T9" fmla="*/ 23 h 132"/>
                <a:gd name="T10" fmla="*/ 23 w 240"/>
                <a:gd name="T11" fmla="*/ 107 h 132"/>
                <a:gd name="T12" fmla="*/ 70 w 240"/>
                <a:gd name="T13" fmla="*/ 132 h 132"/>
                <a:gd name="T14" fmla="*/ 131 w 240"/>
                <a:gd name="T15" fmla="*/ 70 h 132"/>
                <a:gd name="T16" fmla="*/ 157 w 240"/>
                <a:gd name="T17" fmla="*/ 113 h 132"/>
                <a:gd name="T18" fmla="*/ 240 w 240"/>
                <a:gd name="T19" fmla="*/ 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32">
                  <a:moveTo>
                    <a:pt x="240" y="31"/>
                  </a:moveTo>
                  <a:cubicBezTo>
                    <a:pt x="222" y="24"/>
                    <a:pt x="206" y="13"/>
                    <a:pt x="198" y="5"/>
                  </a:cubicBezTo>
                  <a:cubicBezTo>
                    <a:pt x="132" y="71"/>
                    <a:pt x="132" y="71"/>
                    <a:pt x="132" y="71"/>
                  </a:cubicBezTo>
                  <a:cubicBezTo>
                    <a:pt x="128" y="52"/>
                    <a:pt x="118" y="34"/>
                    <a:pt x="107" y="23"/>
                  </a:cubicBezTo>
                  <a:cubicBezTo>
                    <a:pt x="84" y="0"/>
                    <a:pt x="46" y="0"/>
                    <a:pt x="23" y="23"/>
                  </a:cubicBezTo>
                  <a:cubicBezTo>
                    <a:pt x="0" y="46"/>
                    <a:pt x="0" y="84"/>
                    <a:pt x="23" y="107"/>
                  </a:cubicBezTo>
                  <a:cubicBezTo>
                    <a:pt x="34" y="118"/>
                    <a:pt x="52" y="127"/>
                    <a:pt x="70" y="132"/>
                  </a:cubicBezTo>
                  <a:cubicBezTo>
                    <a:pt x="131" y="70"/>
                    <a:pt x="131" y="70"/>
                    <a:pt x="131" y="70"/>
                  </a:cubicBezTo>
                  <a:cubicBezTo>
                    <a:pt x="139" y="78"/>
                    <a:pt x="150" y="95"/>
                    <a:pt x="157" y="113"/>
                  </a:cubicBezTo>
                  <a:lnTo>
                    <a:pt x="240" y="31"/>
                  </a:lnTo>
                  <a:close/>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6" name="Freeform 509">
              <a:extLst>
                <a:ext uri="{FF2B5EF4-FFF2-40B4-BE49-F238E27FC236}">
                  <a16:creationId xmlns:a16="http://schemas.microsoft.com/office/drawing/2014/main" id="{7C21E634-9384-48F0-ABB0-B72DEA7490AE}"/>
                </a:ext>
              </a:extLst>
            </p:cNvPr>
            <p:cNvSpPr>
              <a:spLocks/>
            </p:cNvSpPr>
            <p:nvPr/>
          </p:nvSpPr>
          <p:spPr bwMode="auto">
            <a:xfrm>
              <a:off x="10738908" y="3738034"/>
              <a:ext cx="105833" cy="57149"/>
            </a:xfrm>
            <a:custGeom>
              <a:avLst/>
              <a:gdLst>
                <a:gd name="T0" fmla="*/ 132 w 239"/>
                <a:gd name="T1" fmla="*/ 71 h 132"/>
                <a:gd name="T2" fmla="*/ 107 w 239"/>
                <a:gd name="T3" fmla="*/ 23 h 132"/>
                <a:gd name="T4" fmla="*/ 23 w 239"/>
                <a:gd name="T5" fmla="*/ 23 h 132"/>
                <a:gd name="T6" fmla="*/ 23 w 239"/>
                <a:gd name="T7" fmla="*/ 107 h 132"/>
                <a:gd name="T8" fmla="*/ 69 w 239"/>
                <a:gd name="T9" fmla="*/ 132 h 132"/>
                <a:gd name="T10" fmla="*/ 131 w 239"/>
                <a:gd name="T11" fmla="*/ 71 h 132"/>
                <a:gd name="T12" fmla="*/ 157 w 239"/>
                <a:gd name="T13" fmla="*/ 113 h 132"/>
                <a:gd name="T14" fmla="*/ 239 w 239"/>
                <a:gd name="T15" fmla="*/ 31 h 132"/>
                <a:gd name="T16" fmla="*/ 197 w 239"/>
                <a:gd name="T17" fmla="*/ 6 h 132"/>
                <a:gd name="T18" fmla="*/ 132 w 239"/>
                <a:gd name="T19" fmla="*/ 7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132">
                  <a:moveTo>
                    <a:pt x="132" y="71"/>
                  </a:moveTo>
                  <a:cubicBezTo>
                    <a:pt x="127" y="53"/>
                    <a:pt x="118" y="34"/>
                    <a:pt x="107" y="23"/>
                  </a:cubicBezTo>
                  <a:cubicBezTo>
                    <a:pt x="84" y="0"/>
                    <a:pt x="46" y="0"/>
                    <a:pt x="23" y="23"/>
                  </a:cubicBezTo>
                  <a:cubicBezTo>
                    <a:pt x="0" y="47"/>
                    <a:pt x="0" y="84"/>
                    <a:pt x="23" y="107"/>
                  </a:cubicBezTo>
                  <a:cubicBezTo>
                    <a:pt x="34" y="118"/>
                    <a:pt x="51" y="127"/>
                    <a:pt x="69" y="132"/>
                  </a:cubicBezTo>
                  <a:cubicBezTo>
                    <a:pt x="131" y="71"/>
                    <a:pt x="131" y="71"/>
                    <a:pt x="131" y="71"/>
                  </a:cubicBezTo>
                  <a:cubicBezTo>
                    <a:pt x="139" y="79"/>
                    <a:pt x="149" y="96"/>
                    <a:pt x="157" y="113"/>
                  </a:cubicBezTo>
                  <a:cubicBezTo>
                    <a:pt x="239" y="31"/>
                    <a:pt x="239" y="31"/>
                    <a:pt x="239" y="31"/>
                  </a:cubicBezTo>
                  <a:cubicBezTo>
                    <a:pt x="222" y="24"/>
                    <a:pt x="206" y="14"/>
                    <a:pt x="197" y="6"/>
                  </a:cubicBezTo>
                  <a:lnTo>
                    <a:pt x="132" y="71"/>
                  </a:lnTo>
                  <a:close/>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7" name="Freeform 510">
              <a:extLst>
                <a:ext uri="{FF2B5EF4-FFF2-40B4-BE49-F238E27FC236}">
                  <a16:creationId xmlns:a16="http://schemas.microsoft.com/office/drawing/2014/main" id="{1826FD4A-F5D7-41DD-8CCD-F9ABF18A1983}"/>
                </a:ext>
              </a:extLst>
            </p:cNvPr>
            <p:cNvSpPr>
              <a:spLocks/>
            </p:cNvSpPr>
            <p:nvPr/>
          </p:nvSpPr>
          <p:spPr bwMode="auto">
            <a:xfrm>
              <a:off x="10421408" y="3964517"/>
              <a:ext cx="107951" cy="103717"/>
            </a:xfrm>
            <a:custGeom>
              <a:avLst/>
              <a:gdLst>
                <a:gd name="T0" fmla="*/ 138 w 241"/>
                <a:gd name="T1" fmla="*/ 136 h 235"/>
                <a:gd name="T2" fmla="*/ 10 w 241"/>
                <a:gd name="T3" fmla="*/ 225 h 235"/>
                <a:gd name="T4" fmla="*/ 103 w 241"/>
                <a:gd name="T5" fmla="*/ 99 h 235"/>
                <a:gd name="T6" fmla="*/ 231 w 241"/>
                <a:gd name="T7" fmla="*/ 10 h 235"/>
                <a:gd name="T8" fmla="*/ 138 w 241"/>
                <a:gd name="T9" fmla="*/ 136 h 235"/>
              </a:gdLst>
              <a:ahLst/>
              <a:cxnLst>
                <a:cxn ang="0">
                  <a:pos x="T0" y="T1"/>
                </a:cxn>
                <a:cxn ang="0">
                  <a:pos x="T2" y="T3"/>
                </a:cxn>
                <a:cxn ang="0">
                  <a:pos x="T4" y="T5"/>
                </a:cxn>
                <a:cxn ang="0">
                  <a:pos x="T6" y="T7"/>
                </a:cxn>
                <a:cxn ang="0">
                  <a:pos x="T8" y="T9"/>
                </a:cxn>
              </a:cxnLst>
              <a:rect l="0" t="0" r="r" b="b"/>
              <a:pathLst>
                <a:path w="241" h="235">
                  <a:moveTo>
                    <a:pt x="138" y="136"/>
                  </a:moveTo>
                  <a:cubicBezTo>
                    <a:pt x="77" y="195"/>
                    <a:pt x="20" y="235"/>
                    <a:pt x="10" y="225"/>
                  </a:cubicBezTo>
                  <a:cubicBezTo>
                    <a:pt x="0" y="215"/>
                    <a:pt x="42" y="159"/>
                    <a:pt x="103" y="99"/>
                  </a:cubicBezTo>
                  <a:cubicBezTo>
                    <a:pt x="164" y="40"/>
                    <a:pt x="221" y="0"/>
                    <a:pt x="231" y="10"/>
                  </a:cubicBezTo>
                  <a:cubicBezTo>
                    <a:pt x="241" y="20"/>
                    <a:pt x="199" y="77"/>
                    <a:pt x="138" y="136"/>
                  </a:cubicBezTo>
                  <a:close/>
                </a:path>
              </a:pathLst>
            </a:custGeom>
            <a:solidFill>
              <a:srgbClr val="F6E9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8" name="Freeform 511">
              <a:extLst>
                <a:ext uri="{FF2B5EF4-FFF2-40B4-BE49-F238E27FC236}">
                  <a16:creationId xmlns:a16="http://schemas.microsoft.com/office/drawing/2014/main" id="{3896B29D-D2DE-4EAC-942F-88DB613BF91C}"/>
                </a:ext>
              </a:extLst>
            </p:cNvPr>
            <p:cNvSpPr>
              <a:spLocks/>
            </p:cNvSpPr>
            <p:nvPr/>
          </p:nvSpPr>
          <p:spPr bwMode="auto">
            <a:xfrm>
              <a:off x="10558992" y="3644901"/>
              <a:ext cx="287867" cy="281516"/>
            </a:xfrm>
            <a:custGeom>
              <a:avLst/>
              <a:gdLst>
                <a:gd name="T0" fmla="*/ 336 w 653"/>
                <a:gd name="T1" fmla="*/ 327 h 635"/>
                <a:gd name="T2" fmla="*/ 5 w 653"/>
                <a:gd name="T3" fmla="*/ 630 h 635"/>
                <a:gd name="T4" fmla="*/ 318 w 653"/>
                <a:gd name="T5" fmla="*/ 308 h 635"/>
                <a:gd name="T6" fmla="*/ 648 w 653"/>
                <a:gd name="T7" fmla="*/ 5 h 635"/>
                <a:gd name="T8" fmla="*/ 336 w 653"/>
                <a:gd name="T9" fmla="*/ 327 h 635"/>
              </a:gdLst>
              <a:ahLst/>
              <a:cxnLst>
                <a:cxn ang="0">
                  <a:pos x="T0" y="T1"/>
                </a:cxn>
                <a:cxn ang="0">
                  <a:pos x="T2" y="T3"/>
                </a:cxn>
                <a:cxn ang="0">
                  <a:pos x="T4" y="T5"/>
                </a:cxn>
                <a:cxn ang="0">
                  <a:pos x="T6" y="T7"/>
                </a:cxn>
                <a:cxn ang="0">
                  <a:pos x="T8" y="T9"/>
                </a:cxn>
              </a:cxnLst>
              <a:rect l="0" t="0" r="r" b="b"/>
              <a:pathLst>
                <a:path w="653" h="635">
                  <a:moveTo>
                    <a:pt x="336" y="327"/>
                  </a:moveTo>
                  <a:cubicBezTo>
                    <a:pt x="158" y="500"/>
                    <a:pt x="10" y="635"/>
                    <a:pt x="5" y="630"/>
                  </a:cubicBezTo>
                  <a:cubicBezTo>
                    <a:pt x="0" y="625"/>
                    <a:pt x="140" y="481"/>
                    <a:pt x="318" y="308"/>
                  </a:cubicBezTo>
                  <a:cubicBezTo>
                    <a:pt x="495" y="136"/>
                    <a:pt x="643" y="0"/>
                    <a:pt x="648" y="5"/>
                  </a:cubicBezTo>
                  <a:cubicBezTo>
                    <a:pt x="653" y="10"/>
                    <a:pt x="513" y="154"/>
                    <a:pt x="336" y="327"/>
                  </a:cubicBezTo>
                  <a:close/>
                </a:path>
              </a:pathLst>
            </a:custGeom>
            <a:solidFill>
              <a:srgbClr val="F6E9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62" name="组合 168">
            <a:extLst>
              <a:ext uri="{FF2B5EF4-FFF2-40B4-BE49-F238E27FC236}">
                <a16:creationId xmlns:a16="http://schemas.microsoft.com/office/drawing/2014/main" id="{F6050063-BEA8-4775-AA29-2F595335B25E}"/>
              </a:ext>
            </a:extLst>
          </p:cNvPr>
          <p:cNvGrpSpPr>
            <a:grpSpLocks/>
          </p:cNvGrpSpPr>
          <p:nvPr/>
        </p:nvGrpSpPr>
        <p:grpSpPr bwMode="auto">
          <a:xfrm>
            <a:off x="3911600" y="3778250"/>
            <a:ext cx="542925" cy="544513"/>
            <a:chOff x="3183122" y="3452008"/>
            <a:chExt cx="724349" cy="724349"/>
          </a:xfrm>
        </p:grpSpPr>
        <p:sp>
          <p:nvSpPr>
            <p:cNvPr id="170" name="Freeform 36">
              <a:extLst>
                <a:ext uri="{FF2B5EF4-FFF2-40B4-BE49-F238E27FC236}">
                  <a16:creationId xmlns:a16="http://schemas.microsoft.com/office/drawing/2014/main" id="{6E6807A6-1BF2-4072-A458-DEBB99A4150D}"/>
                </a:ext>
              </a:extLst>
            </p:cNvPr>
            <p:cNvSpPr>
              <a:spLocks/>
            </p:cNvSpPr>
            <p:nvPr/>
          </p:nvSpPr>
          <p:spPr bwMode="auto">
            <a:xfrm>
              <a:off x="3183122" y="3452008"/>
              <a:ext cx="724349" cy="724349"/>
            </a:xfrm>
            <a:custGeom>
              <a:avLst/>
              <a:gdLst>
                <a:gd name="T0" fmla="*/ 1633 w 1633"/>
                <a:gd name="T1" fmla="*/ 1518 h 1632"/>
                <a:gd name="T2" fmla="*/ 1519 w 1633"/>
                <a:gd name="T3" fmla="*/ 1632 h 1632"/>
                <a:gd name="T4" fmla="*/ 114 w 1633"/>
                <a:gd name="T5" fmla="*/ 1632 h 1632"/>
                <a:gd name="T6" fmla="*/ 0 w 1633"/>
                <a:gd name="T7" fmla="*/ 1518 h 1632"/>
                <a:gd name="T8" fmla="*/ 0 w 1633"/>
                <a:gd name="T9" fmla="*/ 114 h 1632"/>
                <a:gd name="T10" fmla="*/ 114 w 1633"/>
                <a:gd name="T11" fmla="*/ 0 h 1632"/>
                <a:gd name="T12" fmla="*/ 1519 w 1633"/>
                <a:gd name="T13" fmla="*/ 0 h 1632"/>
                <a:gd name="T14" fmla="*/ 1633 w 1633"/>
                <a:gd name="T15" fmla="*/ 114 h 1632"/>
                <a:gd name="T16" fmla="*/ 1633 w 1633"/>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3" h="1632">
                  <a:moveTo>
                    <a:pt x="1633" y="1518"/>
                  </a:moveTo>
                  <a:cubicBezTo>
                    <a:pt x="1633" y="1581"/>
                    <a:pt x="1582" y="1632"/>
                    <a:pt x="1519"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9" y="0"/>
                    <a:pt x="1519" y="0"/>
                    <a:pt x="1519" y="0"/>
                  </a:cubicBezTo>
                  <a:cubicBezTo>
                    <a:pt x="1582" y="0"/>
                    <a:pt x="1633" y="51"/>
                    <a:pt x="1633" y="114"/>
                  </a:cubicBezTo>
                  <a:lnTo>
                    <a:pt x="1633" y="1518"/>
                  </a:lnTo>
                  <a:close/>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nvGrpSpPr>
            <p:cNvPr id="28069" name="组合 170">
              <a:extLst>
                <a:ext uri="{FF2B5EF4-FFF2-40B4-BE49-F238E27FC236}">
                  <a16:creationId xmlns:a16="http://schemas.microsoft.com/office/drawing/2014/main" id="{0EC6DFE0-4C91-48C8-887E-9E2A7F78BCC3}"/>
                </a:ext>
              </a:extLst>
            </p:cNvPr>
            <p:cNvGrpSpPr>
              <a:grpSpLocks/>
            </p:cNvGrpSpPr>
            <p:nvPr/>
          </p:nvGrpSpPr>
          <p:grpSpPr bwMode="auto">
            <a:xfrm>
              <a:off x="3276889" y="3518817"/>
              <a:ext cx="550880" cy="573150"/>
              <a:chOff x="3276889" y="3518817"/>
              <a:chExt cx="550880" cy="573150"/>
            </a:xfrm>
          </p:grpSpPr>
          <p:sp>
            <p:nvSpPr>
              <p:cNvPr id="172" name="Freeform 37">
                <a:extLst>
                  <a:ext uri="{FF2B5EF4-FFF2-40B4-BE49-F238E27FC236}">
                    <a16:creationId xmlns:a16="http://schemas.microsoft.com/office/drawing/2014/main" id="{5D459228-C8FF-4BA2-B467-F6442F0E25F7}"/>
                  </a:ext>
                </a:extLst>
              </p:cNvPr>
              <p:cNvSpPr>
                <a:spLocks/>
              </p:cNvSpPr>
              <p:nvPr/>
            </p:nvSpPr>
            <p:spPr bwMode="auto">
              <a:xfrm>
                <a:off x="3291139" y="3745549"/>
                <a:ext cx="523140" cy="337888"/>
              </a:xfrm>
              <a:custGeom>
                <a:avLst/>
                <a:gdLst>
                  <a:gd name="T0" fmla="*/ 6 w 1184"/>
                  <a:gd name="T1" fmla="*/ 383 h 760"/>
                  <a:gd name="T2" fmla="*/ 27 w 1184"/>
                  <a:gd name="T3" fmla="*/ 249 h 760"/>
                  <a:gd name="T4" fmla="*/ 27 w 1184"/>
                  <a:gd name="T5" fmla="*/ 206 h 760"/>
                  <a:gd name="T6" fmla="*/ 22 w 1184"/>
                  <a:gd name="T7" fmla="*/ 118 h 760"/>
                  <a:gd name="T8" fmla="*/ 75 w 1184"/>
                  <a:gd name="T9" fmla="*/ 118 h 760"/>
                  <a:gd name="T10" fmla="*/ 166 w 1184"/>
                  <a:gd name="T11" fmla="*/ 85 h 760"/>
                  <a:gd name="T12" fmla="*/ 455 w 1184"/>
                  <a:gd name="T13" fmla="*/ 7 h 760"/>
                  <a:gd name="T14" fmla="*/ 802 w 1184"/>
                  <a:gd name="T15" fmla="*/ 107 h 760"/>
                  <a:gd name="T16" fmla="*/ 875 w 1184"/>
                  <a:gd name="T17" fmla="*/ 52 h 760"/>
                  <a:gd name="T18" fmla="*/ 953 w 1184"/>
                  <a:gd name="T19" fmla="*/ 32 h 760"/>
                  <a:gd name="T20" fmla="*/ 940 w 1184"/>
                  <a:gd name="T21" fmla="*/ 97 h 760"/>
                  <a:gd name="T22" fmla="*/ 938 w 1184"/>
                  <a:gd name="T23" fmla="*/ 149 h 760"/>
                  <a:gd name="T24" fmla="*/ 1058 w 1184"/>
                  <a:gd name="T25" fmla="*/ 249 h 760"/>
                  <a:gd name="T26" fmla="*/ 1104 w 1184"/>
                  <a:gd name="T27" fmla="*/ 316 h 760"/>
                  <a:gd name="T28" fmla="*/ 1165 w 1184"/>
                  <a:gd name="T29" fmla="*/ 316 h 760"/>
                  <a:gd name="T30" fmla="*/ 1184 w 1184"/>
                  <a:gd name="T31" fmla="*/ 359 h 760"/>
                  <a:gd name="T32" fmla="*/ 1155 w 1184"/>
                  <a:gd name="T33" fmla="*/ 460 h 760"/>
                  <a:gd name="T34" fmla="*/ 1081 w 1184"/>
                  <a:gd name="T35" fmla="*/ 517 h 760"/>
                  <a:gd name="T36" fmla="*/ 936 w 1184"/>
                  <a:gd name="T37" fmla="*/ 601 h 760"/>
                  <a:gd name="T38" fmla="*/ 829 w 1184"/>
                  <a:gd name="T39" fmla="*/ 628 h 760"/>
                  <a:gd name="T40" fmla="*/ 804 w 1184"/>
                  <a:gd name="T41" fmla="*/ 657 h 760"/>
                  <a:gd name="T42" fmla="*/ 804 w 1184"/>
                  <a:gd name="T43" fmla="*/ 731 h 760"/>
                  <a:gd name="T44" fmla="*/ 800 w 1184"/>
                  <a:gd name="T45" fmla="*/ 760 h 760"/>
                  <a:gd name="T46" fmla="*/ 659 w 1184"/>
                  <a:gd name="T47" fmla="*/ 760 h 760"/>
                  <a:gd name="T48" fmla="*/ 607 w 1184"/>
                  <a:gd name="T49" fmla="*/ 687 h 760"/>
                  <a:gd name="T50" fmla="*/ 457 w 1184"/>
                  <a:gd name="T51" fmla="*/ 685 h 760"/>
                  <a:gd name="T52" fmla="*/ 294 w 1184"/>
                  <a:gd name="T53" fmla="*/ 662 h 760"/>
                  <a:gd name="T54" fmla="*/ 287 w 1184"/>
                  <a:gd name="T55" fmla="*/ 725 h 760"/>
                  <a:gd name="T56" fmla="*/ 283 w 1184"/>
                  <a:gd name="T57" fmla="*/ 760 h 760"/>
                  <a:gd name="T58" fmla="*/ 132 w 1184"/>
                  <a:gd name="T59" fmla="*/ 760 h 760"/>
                  <a:gd name="T60" fmla="*/ 71 w 1184"/>
                  <a:gd name="T61" fmla="*/ 597 h 760"/>
                  <a:gd name="T62" fmla="*/ 65 w 1184"/>
                  <a:gd name="T63" fmla="*/ 519 h 760"/>
                  <a:gd name="T64" fmla="*/ 38 w 1184"/>
                  <a:gd name="T65" fmla="*/ 487 h 760"/>
                  <a:gd name="T66" fmla="*/ 6 w 1184"/>
                  <a:gd name="T67" fmla="*/ 422 h 760"/>
                  <a:gd name="T68" fmla="*/ 6 w 1184"/>
                  <a:gd name="T69" fmla="*/ 383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4" h="760">
                    <a:moveTo>
                      <a:pt x="6" y="383"/>
                    </a:moveTo>
                    <a:cubicBezTo>
                      <a:pt x="6" y="383"/>
                      <a:pt x="3" y="302"/>
                      <a:pt x="27" y="249"/>
                    </a:cubicBezTo>
                    <a:cubicBezTo>
                      <a:pt x="51" y="197"/>
                      <a:pt x="27" y="206"/>
                      <a:pt x="27" y="206"/>
                    </a:cubicBezTo>
                    <a:cubicBezTo>
                      <a:pt x="27" y="206"/>
                      <a:pt x="0" y="135"/>
                      <a:pt x="22" y="118"/>
                    </a:cubicBezTo>
                    <a:cubicBezTo>
                      <a:pt x="44" y="101"/>
                      <a:pt x="75" y="118"/>
                      <a:pt x="75" y="118"/>
                    </a:cubicBezTo>
                    <a:cubicBezTo>
                      <a:pt x="75" y="118"/>
                      <a:pt x="138" y="105"/>
                      <a:pt x="166" y="85"/>
                    </a:cubicBezTo>
                    <a:cubicBezTo>
                      <a:pt x="193" y="65"/>
                      <a:pt x="367" y="0"/>
                      <a:pt x="455" y="7"/>
                    </a:cubicBezTo>
                    <a:cubicBezTo>
                      <a:pt x="544" y="13"/>
                      <a:pt x="722" y="25"/>
                      <a:pt x="802" y="107"/>
                    </a:cubicBezTo>
                    <a:cubicBezTo>
                      <a:pt x="875" y="52"/>
                      <a:pt x="875" y="52"/>
                      <a:pt x="875" y="52"/>
                    </a:cubicBezTo>
                    <a:cubicBezTo>
                      <a:pt x="953" y="32"/>
                      <a:pt x="953" y="32"/>
                      <a:pt x="953" y="32"/>
                    </a:cubicBezTo>
                    <a:cubicBezTo>
                      <a:pt x="940" y="97"/>
                      <a:pt x="940" y="97"/>
                      <a:pt x="940" y="97"/>
                    </a:cubicBezTo>
                    <a:cubicBezTo>
                      <a:pt x="938" y="149"/>
                      <a:pt x="938" y="149"/>
                      <a:pt x="938" y="149"/>
                    </a:cubicBezTo>
                    <a:cubicBezTo>
                      <a:pt x="1058" y="249"/>
                      <a:pt x="1058" y="249"/>
                      <a:pt x="1058" y="249"/>
                    </a:cubicBezTo>
                    <a:cubicBezTo>
                      <a:pt x="1104" y="316"/>
                      <a:pt x="1104" y="316"/>
                      <a:pt x="1104" y="316"/>
                    </a:cubicBezTo>
                    <a:cubicBezTo>
                      <a:pt x="1165" y="316"/>
                      <a:pt x="1165" y="316"/>
                      <a:pt x="1165" y="316"/>
                    </a:cubicBezTo>
                    <a:cubicBezTo>
                      <a:pt x="1184" y="359"/>
                      <a:pt x="1184" y="359"/>
                      <a:pt x="1184" y="359"/>
                    </a:cubicBezTo>
                    <a:cubicBezTo>
                      <a:pt x="1155" y="460"/>
                      <a:pt x="1155" y="460"/>
                      <a:pt x="1155" y="460"/>
                    </a:cubicBezTo>
                    <a:cubicBezTo>
                      <a:pt x="1081" y="517"/>
                      <a:pt x="1081" y="517"/>
                      <a:pt x="1081" y="517"/>
                    </a:cubicBezTo>
                    <a:cubicBezTo>
                      <a:pt x="936" y="601"/>
                      <a:pt x="936" y="601"/>
                      <a:pt x="936" y="601"/>
                    </a:cubicBezTo>
                    <a:cubicBezTo>
                      <a:pt x="829" y="628"/>
                      <a:pt x="829" y="628"/>
                      <a:pt x="829" y="628"/>
                    </a:cubicBezTo>
                    <a:cubicBezTo>
                      <a:pt x="804" y="657"/>
                      <a:pt x="804" y="657"/>
                      <a:pt x="804" y="657"/>
                    </a:cubicBezTo>
                    <a:cubicBezTo>
                      <a:pt x="804" y="731"/>
                      <a:pt x="804" y="731"/>
                      <a:pt x="804" y="731"/>
                    </a:cubicBezTo>
                    <a:cubicBezTo>
                      <a:pt x="800" y="760"/>
                      <a:pt x="800" y="760"/>
                      <a:pt x="800" y="760"/>
                    </a:cubicBezTo>
                    <a:cubicBezTo>
                      <a:pt x="659" y="760"/>
                      <a:pt x="659" y="760"/>
                      <a:pt x="659" y="760"/>
                    </a:cubicBezTo>
                    <a:cubicBezTo>
                      <a:pt x="607" y="687"/>
                      <a:pt x="607" y="687"/>
                      <a:pt x="607" y="687"/>
                    </a:cubicBezTo>
                    <a:cubicBezTo>
                      <a:pt x="457" y="685"/>
                      <a:pt x="457" y="685"/>
                      <a:pt x="457" y="685"/>
                    </a:cubicBezTo>
                    <a:cubicBezTo>
                      <a:pt x="294" y="662"/>
                      <a:pt x="294" y="662"/>
                      <a:pt x="294" y="662"/>
                    </a:cubicBezTo>
                    <a:cubicBezTo>
                      <a:pt x="287" y="725"/>
                      <a:pt x="287" y="725"/>
                      <a:pt x="287" y="725"/>
                    </a:cubicBezTo>
                    <a:cubicBezTo>
                      <a:pt x="283" y="760"/>
                      <a:pt x="283" y="760"/>
                      <a:pt x="283" y="760"/>
                    </a:cubicBezTo>
                    <a:cubicBezTo>
                      <a:pt x="132" y="760"/>
                      <a:pt x="132" y="760"/>
                      <a:pt x="132" y="760"/>
                    </a:cubicBezTo>
                    <a:cubicBezTo>
                      <a:pt x="71" y="597"/>
                      <a:pt x="71" y="597"/>
                      <a:pt x="71" y="597"/>
                    </a:cubicBezTo>
                    <a:cubicBezTo>
                      <a:pt x="65" y="519"/>
                      <a:pt x="65" y="519"/>
                      <a:pt x="65" y="519"/>
                    </a:cubicBezTo>
                    <a:cubicBezTo>
                      <a:pt x="38" y="487"/>
                      <a:pt x="38" y="487"/>
                      <a:pt x="38" y="487"/>
                    </a:cubicBezTo>
                    <a:cubicBezTo>
                      <a:pt x="6" y="422"/>
                      <a:pt x="6" y="422"/>
                      <a:pt x="6" y="422"/>
                    </a:cubicBezTo>
                    <a:lnTo>
                      <a:pt x="6" y="383"/>
                    </a:lnTo>
                    <a:close/>
                  </a:path>
                </a:pathLst>
              </a:custGeom>
              <a:solidFill>
                <a:srgbClr val="CA721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3" name="Oval 38">
                <a:extLst>
                  <a:ext uri="{FF2B5EF4-FFF2-40B4-BE49-F238E27FC236}">
                    <a16:creationId xmlns:a16="http://schemas.microsoft.com/office/drawing/2014/main" id="{5163BADA-481B-4A70-ABE4-257EE66A32B3}"/>
                  </a:ext>
                </a:extLst>
              </p:cNvPr>
              <p:cNvSpPr>
                <a:spLocks noChangeArrowheads="1"/>
              </p:cNvSpPr>
              <p:nvPr/>
            </p:nvSpPr>
            <p:spPr bwMode="auto">
              <a:xfrm>
                <a:off x="3403391" y="3528033"/>
                <a:ext cx="188501" cy="192175"/>
              </a:xfrm>
              <a:prstGeom prst="ellipse">
                <a:avLst/>
              </a:pr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4" name="Freeform 39">
                <a:extLst>
                  <a:ext uri="{FF2B5EF4-FFF2-40B4-BE49-F238E27FC236}">
                    <a16:creationId xmlns:a16="http://schemas.microsoft.com/office/drawing/2014/main" id="{07D98455-7735-4DF7-A793-77BCF855E7D5}"/>
                  </a:ext>
                </a:extLst>
              </p:cNvPr>
              <p:cNvSpPr>
                <a:spLocks noEditPoints="1"/>
              </p:cNvSpPr>
              <p:nvPr/>
            </p:nvSpPr>
            <p:spPr bwMode="auto">
              <a:xfrm>
                <a:off x="3392802" y="3519586"/>
                <a:ext cx="209679" cy="209069"/>
              </a:xfrm>
              <a:custGeom>
                <a:avLst/>
                <a:gdLst>
                  <a:gd name="T0" fmla="*/ 236 w 471"/>
                  <a:gd name="T1" fmla="*/ 0 h 471"/>
                  <a:gd name="T2" fmla="*/ 0 w 471"/>
                  <a:gd name="T3" fmla="*/ 235 h 471"/>
                  <a:gd name="T4" fmla="*/ 236 w 471"/>
                  <a:gd name="T5" fmla="*/ 471 h 471"/>
                  <a:gd name="T6" fmla="*/ 471 w 471"/>
                  <a:gd name="T7" fmla="*/ 235 h 471"/>
                  <a:gd name="T8" fmla="*/ 236 w 471"/>
                  <a:gd name="T9" fmla="*/ 0 h 471"/>
                  <a:gd name="T10" fmla="*/ 236 w 471"/>
                  <a:gd name="T11" fmla="*/ 442 h 471"/>
                  <a:gd name="T12" fmla="*/ 29 w 471"/>
                  <a:gd name="T13" fmla="*/ 235 h 471"/>
                  <a:gd name="T14" fmla="*/ 236 w 471"/>
                  <a:gd name="T15" fmla="*/ 28 h 471"/>
                  <a:gd name="T16" fmla="*/ 443 w 471"/>
                  <a:gd name="T17" fmla="*/ 235 h 471"/>
                  <a:gd name="T18" fmla="*/ 236 w 471"/>
                  <a:gd name="T19" fmla="*/ 44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6" y="0"/>
                    </a:moveTo>
                    <a:cubicBezTo>
                      <a:pt x="106" y="0"/>
                      <a:pt x="0" y="105"/>
                      <a:pt x="0" y="235"/>
                    </a:cubicBezTo>
                    <a:cubicBezTo>
                      <a:pt x="0" y="365"/>
                      <a:pt x="106" y="471"/>
                      <a:pt x="236" y="471"/>
                    </a:cubicBezTo>
                    <a:cubicBezTo>
                      <a:pt x="366" y="471"/>
                      <a:pt x="471" y="365"/>
                      <a:pt x="471" y="235"/>
                    </a:cubicBezTo>
                    <a:cubicBezTo>
                      <a:pt x="471" y="105"/>
                      <a:pt x="366" y="0"/>
                      <a:pt x="236" y="0"/>
                    </a:cubicBezTo>
                    <a:close/>
                    <a:moveTo>
                      <a:pt x="236" y="442"/>
                    </a:moveTo>
                    <a:cubicBezTo>
                      <a:pt x="122" y="442"/>
                      <a:pt x="29" y="349"/>
                      <a:pt x="29" y="235"/>
                    </a:cubicBezTo>
                    <a:cubicBezTo>
                      <a:pt x="29" y="121"/>
                      <a:pt x="122" y="28"/>
                      <a:pt x="236" y="28"/>
                    </a:cubicBezTo>
                    <a:cubicBezTo>
                      <a:pt x="350" y="28"/>
                      <a:pt x="443" y="121"/>
                      <a:pt x="443" y="235"/>
                    </a:cubicBezTo>
                    <a:cubicBezTo>
                      <a:pt x="443" y="349"/>
                      <a:pt x="350" y="442"/>
                      <a:pt x="236" y="442"/>
                    </a:cubicBez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5" name="Freeform 40">
                <a:extLst>
                  <a:ext uri="{FF2B5EF4-FFF2-40B4-BE49-F238E27FC236}">
                    <a16:creationId xmlns:a16="http://schemas.microsoft.com/office/drawing/2014/main" id="{937A6BD2-DDC8-43AE-AD58-D21D6E107D5D}"/>
                  </a:ext>
                </a:extLst>
              </p:cNvPr>
              <p:cNvSpPr>
                <a:spLocks/>
              </p:cNvSpPr>
              <p:nvPr/>
            </p:nvSpPr>
            <p:spPr bwMode="auto">
              <a:xfrm>
                <a:off x="3426690" y="3764555"/>
                <a:ext cx="150376" cy="33789"/>
              </a:xfrm>
              <a:custGeom>
                <a:avLst/>
                <a:gdLst>
                  <a:gd name="T0" fmla="*/ 0 w 337"/>
                  <a:gd name="T1" fmla="*/ 39 h 76"/>
                  <a:gd name="T2" fmla="*/ 13 w 337"/>
                  <a:gd name="T3" fmla="*/ 76 h 76"/>
                  <a:gd name="T4" fmla="*/ 324 w 337"/>
                  <a:gd name="T5" fmla="*/ 75 h 76"/>
                  <a:gd name="T6" fmla="*/ 337 w 337"/>
                  <a:gd name="T7" fmla="*/ 38 h 76"/>
                  <a:gd name="T8" fmla="*/ 0 w 337"/>
                  <a:gd name="T9" fmla="*/ 39 h 76"/>
                </a:gdLst>
                <a:ahLst/>
                <a:cxnLst>
                  <a:cxn ang="0">
                    <a:pos x="T0" y="T1"/>
                  </a:cxn>
                  <a:cxn ang="0">
                    <a:pos x="T2" y="T3"/>
                  </a:cxn>
                  <a:cxn ang="0">
                    <a:pos x="T4" y="T5"/>
                  </a:cxn>
                  <a:cxn ang="0">
                    <a:pos x="T6" y="T7"/>
                  </a:cxn>
                  <a:cxn ang="0">
                    <a:pos x="T8" y="T9"/>
                  </a:cxn>
                </a:cxnLst>
                <a:rect l="0" t="0" r="r" b="b"/>
                <a:pathLst>
                  <a:path w="337" h="76">
                    <a:moveTo>
                      <a:pt x="0" y="39"/>
                    </a:moveTo>
                    <a:cubicBezTo>
                      <a:pt x="13" y="76"/>
                      <a:pt x="13" y="76"/>
                      <a:pt x="13" y="76"/>
                    </a:cubicBezTo>
                    <a:cubicBezTo>
                      <a:pt x="113" y="41"/>
                      <a:pt x="223" y="40"/>
                      <a:pt x="324" y="75"/>
                    </a:cubicBezTo>
                    <a:cubicBezTo>
                      <a:pt x="337" y="38"/>
                      <a:pt x="337" y="38"/>
                      <a:pt x="337" y="38"/>
                    </a:cubicBezTo>
                    <a:cubicBezTo>
                      <a:pt x="228" y="0"/>
                      <a:pt x="108" y="1"/>
                      <a:pt x="0" y="39"/>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6" name="Freeform 41">
                <a:extLst>
                  <a:ext uri="{FF2B5EF4-FFF2-40B4-BE49-F238E27FC236}">
                    <a16:creationId xmlns:a16="http://schemas.microsoft.com/office/drawing/2014/main" id="{CDE252BE-D5BF-4D12-89A4-8BE2F4134B6A}"/>
                  </a:ext>
                </a:extLst>
              </p:cNvPr>
              <p:cNvSpPr>
                <a:spLocks noEditPoints="1"/>
              </p:cNvSpPr>
              <p:nvPr/>
            </p:nvSpPr>
            <p:spPr bwMode="auto">
              <a:xfrm>
                <a:off x="3276313" y="3739213"/>
                <a:ext cx="550675" cy="352671"/>
              </a:xfrm>
              <a:custGeom>
                <a:avLst/>
                <a:gdLst>
                  <a:gd name="T0" fmla="*/ 1235 w 1240"/>
                  <a:gd name="T1" fmla="*/ 309 h 796"/>
                  <a:gd name="T2" fmla="*/ 1168 w 1240"/>
                  <a:gd name="T3" fmla="*/ 308 h 796"/>
                  <a:gd name="T4" fmla="*/ 985 w 1240"/>
                  <a:gd name="T5" fmla="*/ 151 h 796"/>
                  <a:gd name="T6" fmla="*/ 1052 w 1240"/>
                  <a:gd name="T7" fmla="*/ 32 h 796"/>
                  <a:gd name="T8" fmla="*/ 840 w 1240"/>
                  <a:gd name="T9" fmla="*/ 102 h 796"/>
                  <a:gd name="T10" fmla="*/ 503 w 1240"/>
                  <a:gd name="T11" fmla="*/ 0 h 796"/>
                  <a:gd name="T12" fmla="*/ 134 w 1240"/>
                  <a:gd name="T13" fmla="*/ 91 h 796"/>
                  <a:gd name="T14" fmla="*/ 24 w 1240"/>
                  <a:gd name="T15" fmla="*/ 194 h 796"/>
                  <a:gd name="T16" fmla="*/ 76 w 1240"/>
                  <a:gd name="T17" fmla="*/ 538 h 796"/>
                  <a:gd name="T18" fmla="*/ 160 w 1240"/>
                  <a:gd name="T19" fmla="*/ 796 h 796"/>
                  <a:gd name="T20" fmla="*/ 343 w 1240"/>
                  <a:gd name="T21" fmla="*/ 773 h 796"/>
                  <a:gd name="T22" fmla="*/ 624 w 1240"/>
                  <a:gd name="T23" fmla="*/ 714 h 796"/>
                  <a:gd name="T24" fmla="*/ 680 w 1240"/>
                  <a:gd name="T25" fmla="*/ 796 h 796"/>
                  <a:gd name="T26" fmla="*/ 864 w 1240"/>
                  <a:gd name="T27" fmla="*/ 794 h 796"/>
                  <a:gd name="T28" fmla="*/ 857 w 1240"/>
                  <a:gd name="T29" fmla="*/ 669 h 796"/>
                  <a:gd name="T30" fmla="*/ 1207 w 1240"/>
                  <a:gd name="T31" fmla="*/ 478 h 796"/>
                  <a:gd name="T32" fmla="*/ 1179 w 1240"/>
                  <a:gd name="T33" fmla="*/ 451 h 796"/>
                  <a:gd name="T34" fmla="*/ 825 w 1240"/>
                  <a:gd name="T35" fmla="*/ 635 h 796"/>
                  <a:gd name="T36" fmla="*/ 819 w 1240"/>
                  <a:gd name="T37" fmla="*/ 756 h 796"/>
                  <a:gd name="T38" fmla="*/ 658 w 1240"/>
                  <a:gd name="T39" fmla="*/ 693 h 796"/>
                  <a:gd name="T40" fmla="*/ 633 w 1240"/>
                  <a:gd name="T41" fmla="*/ 674 h 796"/>
                  <a:gd name="T42" fmla="*/ 302 w 1240"/>
                  <a:gd name="T43" fmla="*/ 651 h 796"/>
                  <a:gd name="T44" fmla="*/ 302 w 1240"/>
                  <a:gd name="T45" fmla="*/ 756 h 796"/>
                  <a:gd name="T46" fmla="*/ 115 w 1240"/>
                  <a:gd name="T47" fmla="*/ 526 h 796"/>
                  <a:gd name="T48" fmla="*/ 108 w 1240"/>
                  <a:gd name="T49" fmla="*/ 514 h 796"/>
                  <a:gd name="T50" fmla="*/ 109 w 1240"/>
                  <a:gd name="T51" fmla="*/ 219 h 796"/>
                  <a:gd name="T52" fmla="*/ 62 w 1240"/>
                  <a:gd name="T53" fmla="*/ 188 h 796"/>
                  <a:gd name="T54" fmla="*/ 69 w 1240"/>
                  <a:gd name="T55" fmla="*/ 162 h 796"/>
                  <a:gd name="T56" fmla="*/ 116 w 1240"/>
                  <a:gd name="T57" fmla="*/ 187 h 796"/>
                  <a:gd name="T58" fmla="*/ 503 w 1240"/>
                  <a:gd name="T59" fmla="*/ 40 h 796"/>
                  <a:gd name="T60" fmla="*/ 827 w 1240"/>
                  <a:gd name="T61" fmla="*/ 144 h 796"/>
                  <a:gd name="T62" fmla="*/ 856 w 1240"/>
                  <a:gd name="T63" fmla="*/ 143 h 796"/>
                  <a:gd name="T64" fmla="*/ 945 w 1240"/>
                  <a:gd name="T65" fmla="*/ 161 h 796"/>
                  <a:gd name="T66" fmla="*/ 956 w 1240"/>
                  <a:gd name="T67" fmla="*/ 180 h 796"/>
                  <a:gd name="T68" fmla="*/ 1116 w 1240"/>
                  <a:gd name="T69" fmla="*/ 345 h 796"/>
                  <a:gd name="T70" fmla="*/ 1169 w 1240"/>
                  <a:gd name="T71" fmla="*/ 347 h 796"/>
                  <a:gd name="T72" fmla="*/ 1179 w 1240"/>
                  <a:gd name="T73" fmla="*/ 45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0" h="796">
                    <a:moveTo>
                      <a:pt x="1236" y="326"/>
                    </a:moveTo>
                    <a:cubicBezTo>
                      <a:pt x="1235" y="309"/>
                      <a:pt x="1235" y="309"/>
                      <a:pt x="1235" y="309"/>
                    </a:cubicBezTo>
                    <a:cubicBezTo>
                      <a:pt x="1217" y="308"/>
                      <a:pt x="1217" y="308"/>
                      <a:pt x="1217" y="308"/>
                    </a:cubicBezTo>
                    <a:cubicBezTo>
                      <a:pt x="1203" y="307"/>
                      <a:pt x="1185" y="307"/>
                      <a:pt x="1168" y="308"/>
                    </a:cubicBezTo>
                    <a:cubicBezTo>
                      <a:pt x="1159" y="308"/>
                      <a:pt x="1149" y="309"/>
                      <a:pt x="1142" y="309"/>
                    </a:cubicBezTo>
                    <a:cubicBezTo>
                      <a:pt x="1103" y="237"/>
                      <a:pt x="1051" y="184"/>
                      <a:pt x="985" y="151"/>
                    </a:cubicBezTo>
                    <a:cubicBezTo>
                      <a:pt x="987" y="114"/>
                      <a:pt x="994" y="80"/>
                      <a:pt x="1013" y="63"/>
                    </a:cubicBezTo>
                    <a:cubicBezTo>
                      <a:pt x="1052" y="32"/>
                      <a:pt x="1052" y="32"/>
                      <a:pt x="1052" y="32"/>
                    </a:cubicBezTo>
                    <a:cubicBezTo>
                      <a:pt x="1002" y="29"/>
                      <a:pt x="1002" y="29"/>
                      <a:pt x="1002" y="29"/>
                    </a:cubicBezTo>
                    <a:cubicBezTo>
                      <a:pt x="932" y="24"/>
                      <a:pt x="874" y="68"/>
                      <a:pt x="840" y="102"/>
                    </a:cubicBezTo>
                    <a:cubicBezTo>
                      <a:pt x="767" y="39"/>
                      <a:pt x="641" y="0"/>
                      <a:pt x="504" y="0"/>
                    </a:cubicBezTo>
                    <a:cubicBezTo>
                      <a:pt x="503" y="0"/>
                      <a:pt x="503" y="0"/>
                      <a:pt x="503" y="0"/>
                    </a:cubicBezTo>
                    <a:cubicBezTo>
                      <a:pt x="367" y="1"/>
                      <a:pt x="243" y="38"/>
                      <a:pt x="152" y="104"/>
                    </a:cubicBezTo>
                    <a:cubicBezTo>
                      <a:pt x="134" y="91"/>
                      <a:pt x="134" y="91"/>
                      <a:pt x="134" y="91"/>
                    </a:cubicBezTo>
                    <a:cubicBezTo>
                      <a:pt x="111" y="76"/>
                      <a:pt x="86" y="75"/>
                      <a:pt x="65" y="88"/>
                    </a:cubicBezTo>
                    <a:cubicBezTo>
                      <a:pt x="31" y="109"/>
                      <a:pt x="18" y="159"/>
                      <a:pt x="24" y="194"/>
                    </a:cubicBezTo>
                    <a:cubicBezTo>
                      <a:pt x="27" y="213"/>
                      <a:pt x="35" y="229"/>
                      <a:pt x="48" y="239"/>
                    </a:cubicBezTo>
                    <a:cubicBezTo>
                      <a:pt x="0" y="327"/>
                      <a:pt x="1" y="468"/>
                      <a:pt x="76" y="538"/>
                    </a:cubicBezTo>
                    <a:cubicBezTo>
                      <a:pt x="87" y="630"/>
                      <a:pt x="105" y="724"/>
                      <a:pt x="155" y="788"/>
                    </a:cubicBezTo>
                    <a:cubicBezTo>
                      <a:pt x="160" y="796"/>
                      <a:pt x="160" y="796"/>
                      <a:pt x="160" y="796"/>
                    </a:cubicBezTo>
                    <a:cubicBezTo>
                      <a:pt x="346" y="796"/>
                      <a:pt x="346" y="796"/>
                      <a:pt x="346" y="796"/>
                    </a:cubicBezTo>
                    <a:cubicBezTo>
                      <a:pt x="343" y="773"/>
                      <a:pt x="343" y="773"/>
                      <a:pt x="343" y="773"/>
                    </a:cubicBezTo>
                    <a:cubicBezTo>
                      <a:pt x="340" y="751"/>
                      <a:pt x="337" y="726"/>
                      <a:pt x="338" y="699"/>
                    </a:cubicBezTo>
                    <a:cubicBezTo>
                      <a:pt x="424" y="716"/>
                      <a:pt x="524" y="721"/>
                      <a:pt x="624" y="714"/>
                    </a:cubicBezTo>
                    <a:cubicBezTo>
                      <a:pt x="639" y="739"/>
                      <a:pt x="655" y="765"/>
                      <a:pt x="674" y="788"/>
                    </a:cubicBezTo>
                    <a:cubicBezTo>
                      <a:pt x="680" y="796"/>
                      <a:pt x="680" y="796"/>
                      <a:pt x="680" y="796"/>
                    </a:cubicBezTo>
                    <a:cubicBezTo>
                      <a:pt x="841" y="796"/>
                      <a:pt x="841" y="796"/>
                      <a:pt x="841" y="796"/>
                    </a:cubicBezTo>
                    <a:cubicBezTo>
                      <a:pt x="864" y="794"/>
                      <a:pt x="864" y="794"/>
                      <a:pt x="864" y="794"/>
                    </a:cubicBezTo>
                    <a:cubicBezTo>
                      <a:pt x="861" y="771"/>
                      <a:pt x="861" y="771"/>
                      <a:pt x="861" y="771"/>
                    </a:cubicBezTo>
                    <a:cubicBezTo>
                      <a:pt x="856" y="737"/>
                      <a:pt x="851" y="702"/>
                      <a:pt x="857" y="669"/>
                    </a:cubicBezTo>
                    <a:cubicBezTo>
                      <a:pt x="906" y="657"/>
                      <a:pt x="1084" y="607"/>
                      <a:pt x="1207" y="478"/>
                    </a:cubicBezTo>
                    <a:cubicBezTo>
                      <a:pt x="1207" y="478"/>
                      <a:pt x="1207" y="478"/>
                      <a:pt x="1207" y="478"/>
                    </a:cubicBezTo>
                    <a:cubicBezTo>
                      <a:pt x="1237" y="447"/>
                      <a:pt x="1240" y="397"/>
                      <a:pt x="1236" y="326"/>
                    </a:cubicBezTo>
                    <a:close/>
                    <a:moveTo>
                      <a:pt x="1179" y="451"/>
                    </a:moveTo>
                    <a:cubicBezTo>
                      <a:pt x="1044" y="591"/>
                      <a:pt x="839" y="632"/>
                      <a:pt x="837" y="633"/>
                    </a:cubicBezTo>
                    <a:cubicBezTo>
                      <a:pt x="825" y="635"/>
                      <a:pt x="825" y="635"/>
                      <a:pt x="825" y="635"/>
                    </a:cubicBezTo>
                    <a:cubicBezTo>
                      <a:pt x="822" y="647"/>
                      <a:pt x="822" y="647"/>
                      <a:pt x="822" y="647"/>
                    </a:cubicBezTo>
                    <a:cubicBezTo>
                      <a:pt x="812" y="684"/>
                      <a:pt x="814" y="720"/>
                      <a:pt x="819" y="756"/>
                    </a:cubicBezTo>
                    <a:cubicBezTo>
                      <a:pt x="699" y="756"/>
                      <a:pt x="699" y="756"/>
                      <a:pt x="699" y="756"/>
                    </a:cubicBezTo>
                    <a:cubicBezTo>
                      <a:pt x="684" y="737"/>
                      <a:pt x="671" y="715"/>
                      <a:pt x="658" y="693"/>
                    </a:cubicBezTo>
                    <a:cubicBezTo>
                      <a:pt x="645" y="673"/>
                      <a:pt x="645" y="673"/>
                      <a:pt x="645" y="673"/>
                    </a:cubicBezTo>
                    <a:cubicBezTo>
                      <a:pt x="633" y="674"/>
                      <a:pt x="633" y="674"/>
                      <a:pt x="633" y="674"/>
                    </a:cubicBezTo>
                    <a:cubicBezTo>
                      <a:pt x="524" y="683"/>
                      <a:pt x="414" y="676"/>
                      <a:pt x="324" y="656"/>
                    </a:cubicBezTo>
                    <a:cubicBezTo>
                      <a:pt x="302" y="651"/>
                      <a:pt x="302" y="651"/>
                      <a:pt x="302" y="651"/>
                    </a:cubicBezTo>
                    <a:cubicBezTo>
                      <a:pt x="300" y="673"/>
                      <a:pt x="300" y="673"/>
                      <a:pt x="300" y="673"/>
                    </a:cubicBezTo>
                    <a:cubicBezTo>
                      <a:pt x="297" y="703"/>
                      <a:pt x="299" y="732"/>
                      <a:pt x="302" y="756"/>
                    </a:cubicBezTo>
                    <a:cubicBezTo>
                      <a:pt x="180" y="756"/>
                      <a:pt x="180" y="756"/>
                      <a:pt x="180" y="756"/>
                    </a:cubicBezTo>
                    <a:cubicBezTo>
                      <a:pt x="139" y="698"/>
                      <a:pt x="124" y="611"/>
                      <a:pt x="115" y="526"/>
                    </a:cubicBezTo>
                    <a:cubicBezTo>
                      <a:pt x="114" y="519"/>
                      <a:pt x="114" y="519"/>
                      <a:pt x="114" y="519"/>
                    </a:cubicBezTo>
                    <a:cubicBezTo>
                      <a:pt x="108" y="514"/>
                      <a:pt x="108" y="514"/>
                      <a:pt x="108" y="514"/>
                    </a:cubicBezTo>
                    <a:cubicBezTo>
                      <a:pt x="39" y="456"/>
                      <a:pt x="42" y="314"/>
                      <a:pt x="92" y="242"/>
                    </a:cubicBezTo>
                    <a:cubicBezTo>
                      <a:pt x="109" y="219"/>
                      <a:pt x="109" y="219"/>
                      <a:pt x="109" y="219"/>
                    </a:cubicBezTo>
                    <a:cubicBezTo>
                      <a:pt x="81" y="212"/>
                      <a:pt x="81" y="212"/>
                      <a:pt x="81" y="212"/>
                    </a:cubicBezTo>
                    <a:cubicBezTo>
                      <a:pt x="71" y="210"/>
                      <a:pt x="65" y="201"/>
                      <a:pt x="62" y="188"/>
                    </a:cubicBezTo>
                    <a:cubicBezTo>
                      <a:pt x="60" y="174"/>
                      <a:pt x="63" y="158"/>
                      <a:pt x="68" y="144"/>
                    </a:cubicBezTo>
                    <a:cubicBezTo>
                      <a:pt x="67" y="150"/>
                      <a:pt x="67" y="156"/>
                      <a:pt x="69" y="162"/>
                    </a:cubicBezTo>
                    <a:cubicBezTo>
                      <a:pt x="71" y="170"/>
                      <a:pt x="80" y="185"/>
                      <a:pt x="107" y="187"/>
                    </a:cubicBezTo>
                    <a:cubicBezTo>
                      <a:pt x="116" y="187"/>
                      <a:pt x="116" y="187"/>
                      <a:pt x="116" y="187"/>
                    </a:cubicBezTo>
                    <a:cubicBezTo>
                      <a:pt x="123" y="181"/>
                      <a:pt x="123" y="181"/>
                      <a:pt x="123" y="181"/>
                    </a:cubicBezTo>
                    <a:cubicBezTo>
                      <a:pt x="209" y="91"/>
                      <a:pt x="347" y="40"/>
                      <a:pt x="503" y="40"/>
                    </a:cubicBezTo>
                    <a:cubicBezTo>
                      <a:pt x="504" y="40"/>
                      <a:pt x="504" y="40"/>
                      <a:pt x="504" y="40"/>
                    </a:cubicBezTo>
                    <a:cubicBezTo>
                      <a:pt x="641" y="40"/>
                      <a:pt x="765" y="80"/>
                      <a:pt x="827" y="144"/>
                    </a:cubicBezTo>
                    <a:cubicBezTo>
                      <a:pt x="841" y="160"/>
                      <a:pt x="841" y="160"/>
                      <a:pt x="841" y="160"/>
                    </a:cubicBezTo>
                    <a:cubicBezTo>
                      <a:pt x="856" y="143"/>
                      <a:pt x="856" y="143"/>
                      <a:pt x="856" y="143"/>
                    </a:cubicBezTo>
                    <a:cubicBezTo>
                      <a:pt x="876" y="120"/>
                      <a:pt x="914" y="83"/>
                      <a:pt x="961" y="71"/>
                    </a:cubicBezTo>
                    <a:cubicBezTo>
                      <a:pt x="950" y="98"/>
                      <a:pt x="946" y="130"/>
                      <a:pt x="945" y="161"/>
                    </a:cubicBezTo>
                    <a:cubicBezTo>
                      <a:pt x="944" y="175"/>
                      <a:pt x="944" y="175"/>
                      <a:pt x="944" y="175"/>
                    </a:cubicBezTo>
                    <a:cubicBezTo>
                      <a:pt x="956" y="180"/>
                      <a:pt x="956" y="180"/>
                      <a:pt x="956" y="180"/>
                    </a:cubicBezTo>
                    <a:cubicBezTo>
                      <a:pt x="1024" y="212"/>
                      <a:pt x="1074" y="262"/>
                      <a:pt x="1111" y="336"/>
                    </a:cubicBezTo>
                    <a:cubicBezTo>
                      <a:pt x="1116" y="345"/>
                      <a:pt x="1116" y="345"/>
                      <a:pt x="1116" y="345"/>
                    </a:cubicBezTo>
                    <a:cubicBezTo>
                      <a:pt x="1125" y="347"/>
                      <a:pt x="1125" y="347"/>
                      <a:pt x="1125" y="347"/>
                    </a:cubicBezTo>
                    <a:cubicBezTo>
                      <a:pt x="1135" y="348"/>
                      <a:pt x="1148" y="348"/>
                      <a:pt x="1169" y="347"/>
                    </a:cubicBezTo>
                    <a:cubicBezTo>
                      <a:pt x="1179" y="347"/>
                      <a:pt x="1188" y="347"/>
                      <a:pt x="1197" y="347"/>
                    </a:cubicBezTo>
                    <a:cubicBezTo>
                      <a:pt x="1199" y="391"/>
                      <a:pt x="1197" y="432"/>
                      <a:pt x="1179" y="45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7" name="Oval 42">
                <a:extLst>
                  <a:ext uri="{FF2B5EF4-FFF2-40B4-BE49-F238E27FC236}">
                    <a16:creationId xmlns:a16="http://schemas.microsoft.com/office/drawing/2014/main" id="{1913C247-5B14-4E9D-9E41-36EB3FCB5C5E}"/>
                  </a:ext>
                </a:extLst>
              </p:cNvPr>
              <p:cNvSpPr>
                <a:spLocks noChangeArrowheads="1"/>
              </p:cNvSpPr>
              <p:nvPr/>
            </p:nvSpPr>
            <p:spPr bwMode="auto">
              <a:xfrm>
                <a:off x="3697791" y="3855363"/>
                <a:ext cx="29652" cy="29565"/>
              </a:xfrm>
              <a:prstGeom prst="ellipse">
                <a:avLst/>
              </a:pr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8" name="Freeform 43">
                <a:extLst>
                  <a:ext uri="{FF2B5EF4-FFF2-40B4-BE49-F238E27FC236}">
                    <a16:creationId xmlns:a16="http://schemas.microsoft.com/office/drawing/2014/main" id="{AB9A9272-7300-47FB-B749-98713A4A71EF}"/>
                  </a:ext>
                </a:extLst>
              </p:cNvPr>
              <p:cNvSpPr>
                <a:spLocks noEditPoints="1"/>
              </p:cNvSpPr>
              <p:nvPr/>
            </p:nvSpPr>
            <p:spPr bwMode="auto">
              <a:xfrm>
                <a:off x="3454223" y="3540704"/>
                <a:ext cx="88955" cy="166833"/>
              </a:xfrm>
              <a:custGeom>
                <a:avLst/>
                <a:gdLst>
                  <a:gd name="T0" fmla="*/ 176 w 204"/>
                  <a:gd name="T1" fmla="*/ 183 h 374"/>
                  <a:gd name="T2" fmla="*/ 112 w 204"/>
                  <a:gd name="T3" fmla="*/ 158 h 374"/>
                  <a:gd name="T4" fmla="*/ 112 w 204"/>
                  <a:gd name="T5" fmla="*/ 58 h 374"/>
                  <a:gd name="T6" fmla="*/ 153 w 204"/>
                  <a:gd name="T7" fmla="*/ 80 h 374"/>
                  <a:gd name="T8" fmla="*/ 161 w 204"/>
                  <a:gd name="T9" fmla="*/ 107 h 374"/>
                  <a:gd name="T10" fmla="*/ 197 w 204"/>
                  <a:gd name="T11" fmla="*/ 107 h 374"/>
                  <a:gd name="T12" fmla="*/ 174 w 204"/>
                  <a:gd name="T13" fmla="*/ 51 h 374"/>
                  <a:gd name="T14" fmla="*/ 112 w 204"/>
                  <a:gd name="T15" fmla="*/ 27 h 374"/>
                  <a:gd name="T16" fmla="*/ 112 w 204"/>
                  <a:gd name="T17" fmla="*/ 0 h 374"/>
                  <a:gd name="T18" fmla="*/ 92 w 204"/>
                  <a:gd name="T19" fmla="*/ 0 h 374"/>
                  <a:gd name="T20" fmla="*/ 92 w 204"/>
                  <a:gd name="T21" fmla="*/ 28 h 374"/>
                  <a:gd name="T22" fmla="*/ 28 w 204"/>
                  <a:gd name="T23" fmla="*/ 53 h 374"/>
                  <a:gd name="T24" fmla="*/ 6 w 204"/>
                  <a:gd name="T25" fmla="*/ 109 h 374"/>
                  <a:gd name="T26" fmla="*/ 27 w 204"/>
                  <a:gd name="T27" fmla="*/ 164 h 374"/>
                  <a:gd name="T28" fmla="*/ 92 w 204"/>
                  <a:gd name="T29" fmla="*/ 192 h 374"/>
                  <a:gd name="T30" fmla="*/ 92 w 204"/>
                  <a:gd name="T31" fmla="*/ 303 h 374"/>
                  <a:gd name="T32" fmla="*/ 45 w 204"/>
                  <a:gd name="T33" fmla="*/ 277 h 374"/>
                  <a:gd name="T34" fmla="*/ 36 w 204"/>
                  <a:gd name="T35" fmla="*/ 236 h 374"/>
                  <a:gd name="T36" fmla="*/ 0 w 204"/>
                  <a:gd name="T37" fmla="*/ 236 h 374"/>
                  <a:gd name="T38" fmla="*/ 11 w 204"/>
                  <a:gd name="T39" fmla="*/ 292 h 374"/>
                  <a:gd name="T40" fmla="*/ 92 w 204"/>
                  <a:gd name="T41" fmla="*/ 334 h 374"/>
                  <a:gd name="T42" fmla="*/ 92 w 204"/>
                  <a:gd name="T43" fmla="*/ 374 h 374"/>
                  <a:gd name="T44" fmla="*/ 112 w 204"/>
                  <a:gd name="T45" fmla="*/ 374 h 374"/>
                  <a:gd name="T46" fmla="*/ 112 w 204"/>
                  <a:gd name="T47" fmla="*/ 334 h 374"/>
                  <a:gd name="T48" fmla="*/ 169 w 204"/>
                  <a:gd name="T49" fmla="*/ 318 h 374"/>
                  <a:gd name="T50" fmla="*/ 204 w 204"/>
                  <a:gd name="T51" fmla="*/ 240 h 374"/>
                  <a:gd name="T52" fmla="*/ 176 w 204"/>
                  <a:gd name="T53" fmla="*/ 183 h 374"/>
                  <a:gd name="T54" fmla="*/ 92 w 204"/>
                  <a:gd name="T55" fmla="*/ 154 h 374"/>
                  <a:gd name="T56" fmla="*/ 56 w 204"/>
                  <a:gd name="T57" fmla="*/ 138 h 374"/>
                  <a:gd name="T58" fmla="*/ 42 w 204"/>
                  <a:gd name="T59" fmla="*/ 107 h 374"/>
                  <a:gd name="T60" fmla="*/ 54 w 204"/>
                  <a:gd name="T61" fmla="*/ 75 h 374"/>
                  <a:gd name="T62" fmla="*/ 92 w 204"/>
                  <a:gd name="T63" fmla="*/ 58 h 374"/>
                  <a:gd name="T64" fmla="*/ 92 w 204"/>
                  <a:gd name="T65" fmla="*/ 154 h 374"/>
                  <a:gd name="T66" fmla="*/ 160 w 204"/>
                  <a:gd name="T67" fmla="*/ 279 h 374"/>
                  <a:gd name="T68" fmla="*/ 112 w 204"/>
                  <a:gd name="T69" fmla="*/ 304 h 374"/>
                  <a:gd name="T70" fmla="*/ 112 w 204"/>
                  <a:gd name="T71" fmla="*/ 197 h 374"/>
                  <a:gd name="T72" fmla="*/ 148 w 204"/>
                  <a:gd name="T73" fmla="*/ 211 h 374"/>
                  <a:gd name="T74" fmla="*/ 167 w 204"/>
                  <a:gd name="T75" fmla="*/ 250 h 374"/>
                  <a:gd name="T76" fmla="*/ 160 w 204"/>
                  <a:gd name="T77" fmla="*/ 279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4" h="374">
                    <a:moveTo>
                      <a:pt x="176" y="183"/>
                    </a:moveTo>
                    <a:cubicBezTo>
                      <a:pt x="165" y="175"/>
                      <a:pt x="144" y="167"/>
                      <a:pt x="112" y="158"/>
                    </a:cubicBezTo>
                    <a:cubicBezTo>
                      <a:pt x="112" y="58"/>
                      <a:pt x="112" y="58"/>
                      <a:pt x="112" y="58"/>
                    </a:cubicBezTo>
                    <a:cubicBezTo>
                      <a:pt x="131" y="59"/>
                      <a:pt x="144" y="66"/>
                      <a:pt x="153" y="80"/>
                    </a:cubicBezTo>
                    <a:cubicBezTo>
                      <a:pt x="158" y="88"/>
                      <a:pt x="160" y="97"/>
                      <a:pt x="161" y="107"/>
                    </a:cubicBezTo>
                    <a:cubicBezTo>
                      <a:pt x="197" y="107"/>
                      <a:pt x="197" y="107"/>
                      <a:pt x="197" y="107"/>
                    </a:cubicBezTo>
                    <a:cubicBezTo>
                      <a:pt x="197" y="84"/>
                      <a:pt x="189" y="65"/>
                      <a:pt x="174" y="51"/>
                    </a:cubicBezTo>
                    <a:cubicBezTo>
                      <a:pt x="160" y="37"/>
                      <a:pt x="139" y="29"/>
                      <a:pt x="112" y="27"/>
                    </a:cubicBezTo>
                    <a:cubicBezTo>
                      <a:pt x="112" y="0"/>
                      <a:pt x="112" y="0"/>
                      <a:pt x="112" y="0"/>
                    </a:cubicBezTo>
                    <a:cubicBezTo>
                      <a:pt x="92" y="0"/>
                      <a:pt x="92" y="0"/>
                      <a:pt x="92" y="0"/>
                    </a:cubicBezTo>
                    <a:cubicBezTo>
                      <a:pt x="92" y="28"/>
                      <a:pt x="92" y="28"/>
                      <a:pt x="92" y="28"/>
                    </a:cubicBezTo>
                    <a:cubicBezTo>
                      <a:pt x="65" y="28"/>
                      <a:pt x="44" y="36"/>
                      <a:pt x="28" y="53"/>
                    </a:cubicBezTo>
                    <a:cubicBezTo>
                      <a:pt x="13" y="70"/>
                      <a:pt x="6" y="88"/>
                      <a:pt x="6" y="109"/>
                    </a:cubicBezTo>
                    <a:cubicBezTo>
                      <a:pt x="6" y="132"/>
                      <a:pt x="13" y="150"/>
                      <a:pt x="27" y="164"/>
                    </a:cubicBezTo>
                    <a:cubicBezTo>
                      <a:pt x="41" y="177"/>
                      <a:pt x="63" y="186"/>
                      <a:pt x="92" y="192"/>
                    </a:cubicBezTo>
                    <a:cubicBezTo>
                      <a:pt x="92" y="303"/>
                      <a:pt x="92" y="303"/>
                      <a:pt x="92" y="303"/>
                    </a:cubicBezTo>
                    <a:cubicBezTo>
                      <a:pt x="69" y="301"/>
                      <a:pt x="53" y="293"/>
                      <a:pt x="45" y="277"/>
                    </a:cubicBezTo>
                    <a:cubicBezTo>
                      <a:pt x="40" y="269"/>
                      <a:pt x="37" y="255"/>
                      <a:pt x="36" y="236"/>
                    </a:cubicBezTo>
                    <a:cubicBezTo>
                      <a:pt x="0" y="236"/>
                      <a:pt x="0" y="236"/>
                      <a:pt x="0" y="236"/>
                    </a:cubicBezTo>
                    <a:cubicBezTo>
                      <a:pt x="0" y="260"/>
                      <a:pt x="4" y="278"/>
                      <a:pt x="11" y="292"/>
                    </a:cubicBezTo>
                    <a:cubicBezTo>
                      <a:pt x="26" y="318"/>
                      <a:pt x="53" y="332"/>
                      <a:pt x="92" y="334"/>
                    </a:cubicBezTo>
                    <a:cubicBezTo>
                      <a:pt x="92" y="374"/>
                      <a:pt x="92" y="374"/>
                      <a:pt x="92" y="374"/>
                    </a:cubicBezTo>
                    <a:cubicBezTo>
                      <a:pt x="112" y="374"/>
                      <a:pt x="112" y="374"/>
                      <a:pt x="112" y="374"/>
                    </a:cubicBezTo>
                    <a:cubicBezTo>
                      <a:pt x="112" y="334"/>
                      <a:pt x="112" y="334"/>
                      <a:pt x="112" y="334"/>
                    </a:cubicBezTo>
                    <a:cubicBezTo>
                      <a:pt x="137" y="332"/>
                      <a:pt x="156" y="326"/>
                      <a:pt x="169" y="318"/>
                    </a:cubicBezTo>
                    <a:cubicBezTo>
                      <a:pt x="192" y="302"/>
                      <a:pt x="204" y="277"/>
                      <a:pt x="204" y="240"/>
                    </a:cubicBezTo>
                    <a:cubicBezTo>
                      <a:pt x="204" y="215"/>
                      <a:pt x="195" y="196"/>
                      <a:pt x="176" y="183"/>
                    </a:cubicBezTo>
                    <a:close/>
                    <a:moveTo>
                      <a:pt x="92" y="154"/>
                    </a:moveTo>
                    <a:cubicBezTo>
                      <a:pt x="77" y="151"/>
                      <a:pt x="65" y="146"/>
                      <a:pt x="56" y="138"/>
                    </a:cubicBezTo>
                    <a:cubicBezTo>
                      <a:pt x="47" y="131"/>
                      <a:pt x="42" y="120"/>
                      <a:pt x="42" y="107"/>
                    </a:cubicBezTo>
                    <a:cubicBezTo>
                      <a:pt x="42" y="95"/>
                      <a:pt x="46" y="85"/>
                      <a:pt x="54" y="75"/>
                    </a:cubicBezTo>
                    <a:cubicBezTo>
                      <a:pt x="61" y="64"/>
                      <a:pt x="74" y="59"/>
                      <a:pt x="92" y="58"/>
                    </a:cubicBezTo>
                    <a:lnTo>
                      <a:pt x="92" y="154"/>
                    </a:lnTo>
                    <a:close/>
                    <a:moveTo>
                      <a:pt x="160" y="279"/>
                    </a:moveTo>
                    <a:cubicBezTo>
                      <a:pt x="151" y="295"/>
                      <a:pt x="135" y="303"/>
                      <a:pt x="112" y="304"/>
                    </a:cubicBezTo>
                    <a:cubicBezTo>
                      <a:pt x="112" y="197"/>
                      <a:pt x="112" y="197"/>
                      <a:pt x="112" y="197"/>
                    </a:cubicBezTo>
                    <a:cubicBezTo>
                      <a:pt x="129" y="201"/>
                      <a:pt x="141" y="206"/>
                      <a:pt x="148" y="211"/>
                    </a:cubicBezTo>
                    <a:cubicBezTo>
                      <a:pt x="161" y="220"/>
                      <a:pt x="167" y="233"/>
                      <a:pt x="167" y="250"/>
                    </a:cubicBezTo>
                    <a:cubicBezTo>
                      <a:pt x="167" y="261"/>
                      <a:pt x="165" y="271"/>
                      <a:pt x="160" y="279"/>
                    </a:cubicBezTo>
                    <a:close/>
                  </a:path>
                </a:pathLst>
              </a:custGeom>
              <a:solidFill>
                <a:srgbClr val="73CC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grpSp>
        <p:nvGrpSpPr>
          <p:cNvPr id="27663" name="组合 178">
            <a:extLst>
              <a:ext uri="{FF2B5EF4-FFF2-40B4-BE49-F238E27FC236}">
                <a16:creationId xmlns:a16="http://schemas.microsoft.com/office/drawing/2014/main" id="{1893C527-A3D2-4BDD-B91F-026E4DE31961}"/>
              </a:ext>
            </a:extLst>
          </p:cNvPr>
          <p:cNvGrpSpPr>
            <a:grpSpLocks/>
          </p:cNvGrpSpPr>
          <p:nvPr/>
        </p:nvGrpSpPr>
        <p:grpSpPr bwMode="auto">
          <a:xfrm>
            <a:off x="4737100" y="3778250"/>
            <a:ext cx="544513" cy="544513"/>
            <a:chOff x="4007098" y="3452008"/>
            <a:chExt cx="724349" cy="724349"/>
          </a:xfrm>
        </p:grpSpPr>
        <p:sp>
          <p:nvSpPr>
            <p:cNvPr id="180" name="Freeform 44">
              <a:extLst>
                <a:ext uri="{FF2B5EF4-FFF2-40B4-BE49-F238E27FC236}">
                  <a16:creationId xmlns:a16="http://schemas.microsoft.com/office/drawing/2014/main" id="{96E3035E-DF68-434B-A213-E009BFA094F4}"/>
                </a:ext>
              </a:extLst>
            </p:cNvPr>
            <p:cNvSpPr>
              <a:spLocks/>
            </p:cNvSpPr>
            <p:nvPr/>
          </p:nvSpPr>
          <p:spPr bwMode="auto">
            <a:xfrm>
              <a:off x="4007098" y="3452008"/>
              <a:ext cx="724349" cy="724349"/>
            </a:xfrm>
            <a:custGeom>
              <a:avLst/>
              <a:gdLst>
                <a:gd name="T0" fmla="*/ 1632 w 1632"/>
                <a:gd name="T1" fmla="*/ 1518 h 1632"/>
                <a:gd name="T2" fmla="*/ 1518 w 1632"/>
                <a:gd name="T3" fmla="*/ 1632 h 1632"/>
                <a:gd name="T4" fmla="*/ 113 w 1632"/>
                <a:gd name="T5" fmla="*/ 1632 h 1632"/>
                <a:gd name="T6" fmla="*/ 0 w 1632"/>
                <a:gd name="T7" fmla="*/ 1518 h 1632"/>
                <a:gd name="T8" fmla="*/ 0 w 1632"/>
                <a:gd name="T9" fmla="*/ 114 h 1632"/>
                <a:gd name="T10" fmla="*/ 113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3" y="1632"/>
                    <a:pt x="113" y="1632"/>
                    <a:pt x="113" y="1632"/>
                  </a:cubicBezTo>
                  <a:cubicBezTo>
                    <a:pt x="51" y="1632"/>
                    <a:pt x="0" y="1581"/>
                    <a:pt x="0" y="1518"/>
                  </a:cubicBezTo>
                  <a:cubicBezTo>
                    <a:pt x="0" y="114"/>
                    <a:pt x="0" y="114"/>
                    <a:pt x="0" y="114"/>
                  </a:cubicBezTo>
                  <a:cubicBezTo>
                    <a:pt x="0" y="51"/>
                    <a:pt x="51" y="0"/>
                    <a:pt x="113" y="0"/>
                  </a:cubicBezTo>
                  <a:cubicBezTo>
                    <a:pt x="1518" y="0"/>
                    <a:pt x="1518" y="0"/>
                    <a:pt x="1518" y="0"/>
                  </a:cubicBezTo>
                  <a:cubicBezTo>
                    <a:pt x="1581" y="0"/>
                    <a:pt x="1632" y="51"/>
                    <a:pt x="1632" y="114"/>
                  </a:cubicBezTo>
                  <a:lnTo>
                    <a:pt x="1632" y="1518"/>
                  </a:ln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1" name="Freeform 45">
              <a:extLst>
                <a:ext uri="{FF2B5EF4-FFF2-40B4-BE49-F238E27FC236}">
                  <a16:creationId xmlns:a16="http://schemas.microsoft.com/office/drawing/2014/main" id="{F76A2184-DAC8-4F13-A0EB-D0F4DF7BDC33}"/>
                </a:ext>
              </a:extLst>
            </p:cNvPr>
            <p:cNvSpPr>
              <a:spLocks/>
            </p:cNvSpPr>
            <p:nvPr/>
          </p:nvSpPr>
          <p:spPr bwMode="auto">
            <a:xfrm>
              <a:off x="4163371" y="3751884"/>
              <a:ext cx="416026" cy="272423"/>
            </a:xfrm>
            <a:custGeom>
              <a:avLst/>
              <a:gdLst>
                <a:gd name="T0" fmla="*/ 0 w 939"/>
                <a:gd name="T1" fmla="*/ 245 h 619"/>
                <a:gd name="T2" fmla="*/ 464 w 939"/>
                <a:gd name="T3" fmla="*/ 245 h 619"/>
                <a:gd name="T4" fmla="*/ 515 w 939"/>
                <a:gd name="T5" fmla="*/ 232 h 619"/>
                <a:gd name="T6" fmla="*/ 917 w 939"/>
                <a:gd name="T7" fmla="*/ 0 h 619"/>
                <a:gd name="T8" fmla="*/ 939 w 939"/>
                <a:gd name="T9" fmla="*/ 143 h 619"/>
                <a:gd name="T10" fmla="*/ 464 w 939"/>
                <a:gd name="T11" fmla="*/ 619 h 619"/>
                <a:gd name="T12" fmla="*/ 0 w 939"/>
                <a:gd name="T13" fmla="*/ 245 h 619"/>
              </a:gdLst>
              <a:ahLst/>
              <a:cxnLst>
                <a:cxn ang="0">
                  <a:pos x="T0" y="T1"/>
                </a:cxn>
                <a:cxn ang="0">
                  <a:pos x="T2" y="T3"/>
                </a:cxn>
                <a:cxn ang="0">
                  <a:pos x="T4" y="T5"/>
                </a:cxn>
                <a:cxn ang="0">
                  <a:pos x="T6" y="T7"/>
                </a:cxn>
                <a:cxn ang="0">
                  <a:pos x="T8" y="T9"/>
                </a:cxn>
                <a:cxn ang="0">
                  <a:pos x="T10" y="T11"/>
                </a:cxn>
                <a:cxn ang="0">
                  <a:pos x="T12" y="T13"/>
                </a:cxn>
              </a:cxnLst>
              <a:rect l="0" t="0" r="r" b="b"/>
              <a:pathLst>
                <a:path w="939" h="619">
                  <a:moveTo>
                    <a:pt x="0" y="245"/>
                  </a:moveTo>
                  <a:cubicBezTo>
                    <a:pt x="464" y="245"/>
                    <a:pt x="464" y="245"/>
                    <a:pt x="464" y="245"/>
                  </a:cubicBezTo>
                  <a:cubicBezTo>
                    <a:pt x="482" y="245"/>
                    <a:pt x="499" y="241"/>
                    <a:pt x="515" y="232"/>
                  </a:cubicBezTo>
                  <a:cubicBezTo>
                    <a:pt x="917" y="0"/>
                    <a:pt x="917" y="0"/>
                    <a:pt x="917" y="0"/>
                  </a:cubicBezTo>
                  <a:cubicBezTo>
                    <a:pt x="932" y="46"/>
                    <a:pt x="939" y="94"/>
                    <a:pt x="939" y="143"/>
                  </a:cubicBezTo>
                  <a:cubicBezTo>
                    <a:pt x="939" y="406"/>
                    <a:pt x="726" y="619"/>
                    <a:pt x="464" y="619"/>
                  </a:cubicBezTo>
                  <a:cubicBezTo>
                    <a:pt x="238" y="619"/>
                    <a:pt x="47" y="460"/>
                    <a:pt x="0" y="2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2" name="Freeform 46">
              <a:extLst>
                <a:ext uri="{FF2B5EF4-FFF2-40B4-BE49-F238E27FC236}">
                  <a16:creationId xmlns:a16="http://schemas.microsoft.com/office/drawing/2014/main" id="{1E5CE221-42AC-4934-A38F-C3B48069DB29}"/>
                </a:ext>
              </a:extLst>
            </p:cNvPr>
            <p:cNvSpPr>
              <a:spLocks/>
            </p:cNvSpPr>
            <p:nvPr/>
          </p:nvSpPr>
          <p:spPr bwMode="auto">
            <a:xfrm>
              <a:off x="4414677" y="3608281"/>
              <a:ext cx="109814" cy="128821"/>
            </a:xfrm>
            <a:custGeom>
              <a:avLst/>
              <a:gdLst>
                <a:gd name="T0" fmla="*/ 0 w 249"/>
                <a:gd name="T1" fmla="*/ 0 h 288"/>
                <a:gd name="T2" fmla="*/ 249 w 249"/>
                <a:gd name="T3" fmla="*/ 144 h 288"/>
                <a:gd name="T4" fmla="*/ 0 w 249"/>
                <a:gd name="T5" fmla="*/ 288 h 288"/>
                <a:gd name="T6" fmla="*/ 0 w 249"/>
                <a:gd name="T7" fmla="*/ 0 h 288"/>
              </a:gdLst>
              <a:ahLst/>
              <a:cxnLst>
                <a:cxn ang="0">
                  <a:pos x="T0" y="T1"/>
                </a:cxn>
                <a:cxn ang="0">
                  <a:pos x="T2" y="T3"/>
                </a:cxn>
                <a:cxn ang="0">
                  <a:pos x="T4" y="T5"/>
                </a:cxn>
                <a:cxn ang="0">
                  <a:pos x="T6" y="T7"/>
                </a:cxn>
              </a:cxnLst>
              <a:rect l="0" t="0" r="r" b="b"/>
              <a:pathLst>
                <a:path w="249" h="288">
                  <a:moveTo>
                    <a:pt x="0" y="0"/>
                  </a:moveTo>
                  <a:cubicBezTo>
                    <a:pt x="96" y="21"/>
                    <a:pt x="183" y="71"/>
                    <a:pt x="249" y="144"/>
                  </a:cubicBezTo>
                  <a:cubicBezTo>
                    <a:pt x="0" y="288"/>
                    <a:pt x="0" y="288"/>
                    <a:pt x="0" y="288"/>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3" name="Freeform 47">
              <a:extLst>
                <a:ext uri="{FF2B5EF4-FFF2-40B4-BE49-F238E27FC236}">
                  <a16:creationId xmlns:a16="http://schemas.microsoft.com/office/drawing/2014/main" id="{5FD783C9-713D-455D-98D1-9EE7C5C433B5}"/>
                </a:ext>
              </a:extLst>
            </p:cNvPr>
            <p:cNvSpPr>
              <a:spLocks/>
            </p:cNvSpPr>
            <p:nvPr/>
          </p:nvSpPr>
          <p:spPr bwMode="auto">
            <a:xfrm>
              <a:off x="4129583" y="3707537"/>
              <a:ext cx="479380" cy="348447"/>
            </a:xfrm>
            <a:custGeom>
              <a:avLst/>
              <a:gdLst>
                <a:gd name="T0" fmla="*/ 0 w 1085"/>
                <a:gd name="T1" fmla="*/ 275 h 785"/>
                <a:gd name="T2" fmla="*/ 542 w 1085"/>
                <a:gd name="T3" fmla="*/ 785 h 785"/>
                <a:gd name="T4" fmla="*/ 1085 w 1085"/>
                <a:gd name="T5" fmla="*/ 241 h 785"/>
                <a:gd name="T6" fmla="*/ 1028 w 1085"/>
                <a:gd name="T7" fmla="*/ 0 h 785"/>
                <a:gd name="T8" fmla="*/ 559 w 1085"/>
                <a:gd name="T9" fmla="*/ 271 h 785"/>
                <a:gd name="T10" fmla="*/ 542 w 1085"/>
                <a:gd name="T11" fmla="*/ 275 h 785"/>
                <a:gd name="T12" fmla="*/ 0 w 1085"/>
                <a:gd name="T13" fmla="*/ 275 h 785"/>
              </a:gdLst>
              <a:ahLst/>
              <a:cxnLst>
                <a:cxn ang="0">
                  <a:pos x="T0" y="T1"/>
                </a:cxn>
                <a:cxn ang="0">
                  <a:pos x="T2" y="T3"/>
                </a:cxn>
                <a:cxn ang="0">
                  <a:pos x="T4" y="T5"/>
                </a:cxn>
                <a:cxn ang="0">
                  <a:pos x="T6" y="T7"/>
                </a:cxn>
                <a:cxn ang="0">
                  <a:pos x="T8" y="T9"/>
                </a:cxn>
                <a:cxn ang="0">
                  <a:pos x="T10" y="T11"/>
                </a:cxn>
                <a:cxn ang="0">
                  <a:pos x="T12" y="T13"/>
                </a:cxn>
              </a:cxnLst>
              <a:rect l="0" t="0" r="r" b="b"/>
              <a:pathLst>
                <a:path w="1085" h="785">
                  <a:moveTo>
                    <a:pt x="0" y="275"/>
                  </a:moveTo>
                  <a:cubicBezTo>
                    <a:pt x="18" y="560"/>
                    <a:pt x="253" y="785"/>
                    <a:pt x="542" y="785"/>
                  </a:cubicBezTo>
                  <a:cubicBezTo>
                    <a:pt x="842" y="785"/>
                    <a:pt x="1085" y="542"/>
                    <a:pt x="1085" y="241"/>
                  </a:cubicBezTo>
                  <a:cubicBezTo>
                    <a:pt x="1085" y="154"/>
                    <a:pt x="1064" y="73"/>
                    <a:pt x="1028" y="0"/>
                  </a:cubicBezTo>
                  <a:cubicBezTo>
                    <a:pt x="559" y="271"/>
                    <a:pt x="559" y="271"/>
                    <a:pt x="559" y="271"/>
                  </a:cubicBezTo>
                  <a:cubicBezTo>
                    <a:pt x="553" y="274"/>
                    <a:pt x="548" y="275"/>
                    <a:pt x="542" y="275"/>
                  </a:cubicBezTo>
                  <a:lnTo>
                    <a:pt x="0" y="275"/>
                  </a:lnTo>
                  <a:close/>
                </a:path>
              </a:pathLst>
            </a:custGeom>
            <a:solidFill>
              <a:srgbClr val="73CC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4" name="Freeform 48">
              <a:extLst>
                <a:ext uri="{FF2B5EF4-FFF2-40B4-BE49-F238E27FC236}">
                  <a16:creationId xmlns:a16="http://schemas.microsoft.com/office/drawing/2014/main" id="{F540E951-F19E-4C89-9D2E-E74FF6926E00}"/>
                </a:ext>
              </a:extLst>
            </p:cNvPr>
            <p:cNvSpPr>
              <a:spLocks/>
            </p:cNvSpPr>
            <p:nvPr/>
          </p:nvSpPr>
          <p:spPr bwMode="auto">
            <a:xfrm>
              <a:off x="4129583" y="3574493"/>
              <a:ext cx="223851" cy="223851"/>
            </a:xfrm>
            <a:custGeom>
              <a:avLst/>
              <a:gdLst>
                <a:gd name="T0" fmla="*/ 0 w 508"/>
                <a:gd name="T1" fmla="*/ 507 h 507"/>
                <a:gd name="T2" fmla="*/ 508 w 508"/>
                <a:gd name="T3" fmla="*/ 507 h 507"/>
                <a:gd name="T4" fmla="*/ 508 w 508"/>
                <a:gd name="T5" fmla="*/ 0 h 507"/>
                <a:gd name="T6" fmla="*/ 0 w 508"/>
                <a:gd name="T7" fmla="*/ 507 h 507"/>
              </a:gdLst>
              <a:ahLst/>
              <a:cxnLst>
                <a:cxn ang="0">
                  <a:pos x="T0" y="T1"/>
                </a:cxn>
                <a:cxn ang="0">
                  <a:pos x="T2" y="T3"/>
                </a:cxn>
                <a:cxn ang="0">
                  <a:pos x="T4" y="T5"/>
                </a:cxn>
                <a:cxn ang="0">
                  <a:pos x="T6" y="T7"/>
                </a:cxn>
              </a:cxnLst>
              <a:rect l="0" t="0" r="r" b="b"/>
              <a:pathLst>
                <a:path w="508" h="507">
                  <a:moveTo>
                    <a:pt x="0" y="507"/>
                  </a:moveTo>
                  <a:cubicBezTo>
                    <a:pt x="508" y="507"/>
                    <a:pt x="508" y="507"/>
                    <a:pt x="508" y="507"/>
                  </a:cubicBezTo>
                  <a:cubicBezTo>
                    <a:pt x="508" y="0"/>
                    <a:pt x="508" y="0"/>
                    <a:pt x="508" y="0"/>
                  </a:cubicBezTo>
                  <a:cubicBezTo>
                    <a:pt x="235" y="17"/>
                    <a:pt x="17" y="235"/>
                    <a:pt x="0" y="507"/>
                  </a:cubicBezTo>
                  <a:close/>
                </a:path>
              </a:pathLst>
            </a:cu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5" name="Freeform 49">
              <a:extLst>
                <a:ext uri="{FF2B5EF4-FFF2-40B4-BE49-F238E27FC236}">
                  <a16:creationId xmlns:a16="http://schemas.microsoft.com/office/drawing/2014/main" id="{2B09094E-EFAB-46A4-8470-C6DF99A9D912}"/>
                </a:ext>
              </a:extLst>
            </p:cNvPr>
            <p:cNvSpPr>
              <a:spLocks/>
            </p:cNvSpPr>
            <p:nvPr/>
          </p:nvSpPr>
          <p:spPr bwMode="auto">
            <a:xfrm>
              <a:off x="4163371" y="3608281"/>
              <a:ext cx="160497" cy="160497"/>
            </a:xfrm>
            <a:custGeom>
              <a:avLst/>
              <a:gdLst>
                <a:gd name="T0" fmla="*/ 0 w 362"/>
                <a:gd name="T1" fmla="*/ 362 h 362"/>
                <a:gd name="T2" fmla="*/ 362 w 362"/>
                <a:gd name="T3" fmla="*/ 0 h 362"/>
                <a:gd name="T4" fmla="*/ 362 w 362"/>
                <a:gd name="T5" fmla="*/ 362 h 362"/>
                <a:gd name="T6" fmla="*/ 0 w 362"/>
                <a:gd name="T7" fmla="*/ 362 h 362"/>
              </a:gdLst>
              <a:ahLst/>
              <a:cxnLst>
                <a:cxn ang="0">
                  <a:pos x="T0" y="T1"/>
                </a:cxn>
                <a:cxn ang="0">
                  <a:pos x="T2" y="T3"/>
                </a:cxn>
                <a:cxn ang="0">
                  <a:pos x="T4" y="T5"/>
                </a:cxn>
                <a:cxn ang="0">
                  <a:pos x="T6" y="T7"/>
                </a:cxn>
              </a:cxnLst>
              <a:rect l="0" t="0" r="r" b="b"/>
              <a:pathLst>
                <a:path w="362" h="362">
                  <a:moveTo>
                    <a:pt x="0" y="362"/>
                  </a:moveTo>
                  <a:cubicBezTo>
                    <a:pt x="39" y="181"/>
                    <a:pt x="181" y="39"/>
                    <a:pt x="362" y="0"/>
                  </a:cubicBezTo>
                  <a:cubicBezTo>
                    <a:pt x="362" y="362"/>
                    <a:pt x="362" y="362"/>
                    <a:pt x="362" y="362"/>
                  </a:cubicBezTo>
                  <a:lnTo>
                    <a:pt x="0" y="362"/>
                  </a:lnTo>
                  <a:close/>
                </a:path>
              </a:pathLst>
            </a:cu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6" name="Freeform 50">
              <a:extLst>
                <a:ext uri="{FF2B5EF4-FFF2-40B4-BE49-F238E27FC236}">
                  <a16:creationId xmlns:a16="http://schemas.microsoft.com/office/drawing/2014/main" id="{07B1C7D4-50D8-47BC-805E-D9D5A4BF53D8}"/>
                </a:ext>
              </a:extLst>
            </p:cNvPr>
            <p:cNvSpPr>
              <a:spLocks/>
            </p:cNvSpPr>
            <p:nvPr/>
          </p:nvSpPr>
          <p:spPr bwMode="auto">
            <a:xfrm>
              <a:off x="4385111" y="3574493"/>
              <a:ext cx="183726" cy="213293"/>
            </a:xfrm>
            <a:custGeom>
              <a:avLst/>
              <a:gdLst>
                <a:gd name="T0" fmla="*/ 0 w 418"/>
                <a:gd name="T1" fmla="*/ 0 h 483"/>
                <a:gd name="T2" fmla="*/ 0 w 418"/>
                <a:gd name="T3" fmla="*/ 483 h 483"/>
                <a:gd name="T4" fmla="*/ 418 w 418"/>
                <a:gd name="T5" fmla="*/ 241 h 483"/>
                <a:gd name="T6" fmla="*/ 0 w 418"/>
                <a:gd name="T7" fmla="*/ 0 h 483"/>
              </a:gdLst>
              <a:ahLst/>
              <a:cxnLst>
                <a:cxn ang="0">
                  <a:pos x="T0" y="T1"/>
                </a:cxn>
                <a:cxn ang="0">
                  <a:pos x="T2" y="T3"/>
                </a:cxn>
                <a:cxn ang="0">
                  <a:pos x="T4" y="T5"/>
                </a:cxn>
                <a:cxn ang="0">
                  <a:pos x="T6" y="T7"/>
                </a:cxn>
              </a:cxnLst>
              <a:rect l="0" t="0" r="r" b="b"/>
              <a:pathLst>
                <a:path w="418" h="483">
                  <a:moveTo>
                    <a:pt x="0" y="0"/>
                  </a:moveTo>
                  <a:cubicBezTo>
                    <a:pt x="0" y="483"/>
                    <a:pt x="0" y="483"/>
                    <a:pt x="0" y="483"/>
                  </a:cubicBezTo>
                  <a:cubicBezTo>
                    <a:pt x="418" y="241"/>
                    <a:pt x="418" y="241"/>
                    <a:pt x="418" y="241"/>
                  </a:cubicBezTo>
                  <a:cubicBezTo>
                    <a:pt x="327" y="103"/>
                    <a:pt x="174" y="10"/>
                    <a:pt x="0" y="0"/>
                  </a:cubicBezTo>
                  <a:close/>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64" name="组合 186">
            <a:extLst>
              <a:ext uri="{FF2B5EF4-FFF2-40B4-BE49-F238E27FC236}">
                <a16:creationId xmlns:a16="http://schemas.microsoft.com/office/drawing/2014/main" id="{819F3675-B67C-43F0-A9BE-E853D079064E}"/>
              </a:ext>
            </a:extLst>
          </p:cNvPr>
          <p:cNvGrpSpPr>
            <a:grpSpLocks/>
          </p:cNvGrpSpPr>
          <p:nvPr/>
        </p:nvGrpSpPr>
        <p:grpSpPr bwMode="auto">
          <a:xfrm>
            <a:off x="5564188" y="3778250"/>
            <a:ext cx="542925" cy="544513"/>
            <a:chOff x="4853344" y="3452008"/>
            <a:chExt cx="724349" cy="724349"/>
          </a:xfrm>
        </p:grpSpPr>
        <p:sp>
          <p:nvSpPr>
            <p:cNvPr id="188" name="Freeform 51">
              <a:extLst>
                <a:ext uri="{FF2B5EF4-FFF2-40B4-BE49-F238E27FC236}">
                  <a16:creationId xmlns:a16="http://schemas.microsoft.com/office/drawing/2014/main" id="{22196195-0956-47E8-B90A-78D5B513E241}"/>
                </a:ext>
              </a:extLst>
            </p:cNvPr>
            <p:cNvSpPr>
              <a:spLocks/>
            </p:cNvSpPr>
            <p:nvPr/>
          </p:nvSpPr>
          <p:spPr bwMode="auto">
            <a:xfrm>
              <a:off x="4853344" y="3452008"/>
              <a:ext cx="724349" cy="724349"/>
            </a:xfrm>
            <a:custGeom>
              <a:avLst/>
              <a:gdLst>
                <a:gd name="T0" fmla="*/ 1632 w 1632"/>
                <a:gd name="T1" fmla="*/ 1518 h 1632"/>
                <a:gd name="T2" fmla="*/ 1519 w 1632"/>
                <a:gd name="T3" fmla="*/ 1632 h 1632"/>
                <a:gd name="T4" fmla="*/ 114 w 1632"/>
                <a:gd name="T5" fmla="*/ 1632 h 1632"/>
                <a:gd name="T6" fmla="*/ 0 w 1632"/>
                <a:gd name="T7" fmla="*/ 1518 h 1632"/>
                <a:gd name="T8" fmla="*/ 0 w 1632"/>
                <a:gd name="T9" fmla="*/ 114 h 1632"/>
                <a:gd name="T10" fmla="*/ 114 w 1632"/>
                <a:gd name="T11" fmla="*/ 0 h 1632"/>
                <a:gd name="T12" fmla="*/ 1519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9"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9" y="0"/>
                    <a:pt x="1519" y="0"/>
                    <a:pt x="1519" y="0"/>
                  </a:cubicBezTo>
                  <a:cubicBezTo>
                    <a:pt x="1581" y="0"/>
                    <a:pt x="1632" y="51"/>
                    <a:pt x="1632" y="114"/>
                  </a:cubicBezTo>
                  <a:lnTo>
                    <a:pt x="1632" y="1518"/>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9" name="Freeform 52">
              <a:extLst>
                <a:ext uri="{FF2B5EF4-FFF2-40B4-BE49-F238E27FC236}">
                  <a16:creationId xmlns:a16="http://schemas.microsoft.com/office/drawing/2014/main" id="{025749C2-C9C0-415E-930F-2B4F781940F2}"/>
                </a:ext>
              </a:extLst>
            </p:cNvPr>
            <p:cNvSpPr>
              <a:spLocks/>
            </p:cNvSpPr>
            <p:nvPr/>
          </p:nvSpPr>
          <p:spPr bwMode="auto">
            <a:xfrm>
              <a:off x="4995248" y="3616729"/>
              <a:ext cx="442658" cy="397019"/>
            </a:xfrm>
            <a:custGeom>
              <a:avLst/>
              <a:gdLst>
                <a:gd name="T0" fmla="*/ 996 w 996"/>
                <a:gd name="T1" fmla="*/ 836 h 895"/>
                <a:gd name="T2" fmla="*/ 937 w 996"/>
                <a:gd name="T3" fmla="*/ 895 h 895"/>
                <a:gd name="T4" fmla="*/ 59 w 996"/>
                <a:gd name="T5" fmla="*/ 895 h 895"/>
                <a:gd name="T6" fmla="*/ 0 w 996"/>
                <a:gd name="T7" fmla="*/ 836 h 895"/>
                <a:gd name="T8" fmla="*/ 0 w 996"/>
                <a:gd name="T9" fmla="*/ 59 h 895"/>
                <a:gd name="T10" fmla="*/ 59 w 996"/>
                <a:gd name="T11" fmla="*/ 0 h 895"/>
                <a:gd name="T12" fmla="*/ 937 w 996"/>
                <a:gd name="T13" fmla="*/ 0 h 895"/>
                <a:gd name="T14" fmla="*/ 996 w 996"/>
                <a:gd name="T15" fmla="*/ 59 h 895"/>
                <a:gd name="T16" fmla="*/ 996 w 996"/>
                <a:gd name="T17" fmla="*/ 836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5">
                  <a:moveTo>
                    <a:pt x="996" y="836"/>
                  </a:moveTo>
                  <a:cubicBezTo>
                    <a:pt x="996" y="869"/>
                    <a:pt x="969" y="895"/>
                    <a:pt x="937" y="895"/>
                  </a:cubicBezTo>
                  <a:cubicBezTo>
                    <a:pt x="59" y="895"/>
                    <a:pt x="59" y="895"/>
                    <a:pt x="59" y="895"/>
                  </a:cubicBezTo>
                  <a:cubicBezTo>
                    <a:pt x="26" y="895"/>
                    <a:pt x="0" y="869"/>
                    <a:pt x="0" y="836"/>
                  </a:cubicBezTo>
                  <a:cubicBezTo>
                    <a:pt x="0" y="59"/>
                    <a:pt x="0" y="59"/>
                    <a:pt x="0" y="59"/>
                  </a:cubicBezTo>
                  <a:cubicBezTo>
                    <a:pt x="0" y="26"/>
                    <a:pt x="26" y="0"/>
                    <a:pt x="59" y="0"/>
                  </a:cubicBezTo>
                  <a:cubicBezTo>
                    <a:pt x="937" y="0"/>
                    <a:pt x="937" y="0"/>
                    <a:pt x="937" y="0"/>
                  </a:cubicBezTo>
                  <a:cubicBezTo>
                    <a:pt x="969" y="0"/>
                    <a:pt x="996" y="26"/>
                    <a:pt x="996" y="59"/>
                  </a:cubicBezTo>
                  <a:lnTo>
                    <a:pt x="996" y="8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0" name="Freeform 53">
              <a:extLst>
                <a:ext uri="{FF2B5EF4-FFF2-40B4-BE49-F238E27FC236}">
                  <a16:creationId xmlns:a16="http://schemas.microsoft.com/office/drawing/2014/main" id="{FAD3B368-DDB6-4DB4-ABE9-3ED97EFF68DC}"/>
                </a:ext>
              </a:extLst>
            </p:cNvPr>
            <p:cNvSpPr>
              <a:spLocks noEditPoints="1"/>
            </p:cNvSpPr>
            <p:nvPr/>
          </p:nvSpPr>
          <p:spPr bwMode="auto">
            <a:xfrm>
              <a:off x="4976187" y="3553375"/>
              <a:ext cx="480781" cy="479380"/>
            </a:xfrm>
            <a:custGeom>
              <a:avLst/>
              <a:gdLst>
                <a:gd name="T0" fmla="*/ 993 w 1083"/>
                <a:gd name="T1" fmla="*/ 101 h 1083"/>
                <a:gd name="T2" fmla="*/ 846 w 1083"/>
                <a:gd name="T3" fmla="*/ 101 h 1083"/>
                <a:gd name="T4" fmla="*/ 846 w 1083"/>
                <a:gd name="T5" fmla="*/ 34 h 1083"/>
                <a:gd name="T6" fmla="*/ 812 w 1083"/>
                <a:gd name="T7" fmla="*/ 0 h 1083"/>
                <a:gd name="T8" fmla="*/ 778 w 1083"/>
                <a:gd name="T9" fmla="*/ 34 h 1083"/>
                <a:gd name="T10" fmla="*/ 778 w 1083"/>
                <a:gd name="T11" fmla="*/ 101 h 1083"/>
                <a:gd name="T12" fmla="*/ 575 w 1083"/>
                <a:gd name="T13" fmla="*/ 101 h 1083"/>
                <a:gd name="T14" fmla="*/ 575 w 1083"/>
                <a:gd name="T15" fmla="*/ 34 h 1083"/>
                <a:gd name="T16" fmla="*/ 542 w 1083"/>
                <a:gd name="T17" fmla="*/ 0 h 1083"/>
                <a:gd name="T18" fmla="*/ 508 w 1083"/>
                <a:gd name="T19" fmla="*/ 34 h 1083"/>
                <a:gd name="T20" fmla="*/ 508 w 1083"/>
                <a:gd name="T21" fmla="*/ 101 h 1083"/>
                <a:gd name="T22" fmla="*/ 305 w 1083"/>
                <a:gd name="T23" fmla="*/ 101 h 1083"/>
                <a:gd name="T24" fmla="*/ 305 w 1083"/>
                <a:gd name="T25" fmla="*/ 34 h 1083"/>
                <a:gd name="T26" fmla="*/ 271 w 1083"/>
                <a:gd name="T27" fmla="*/ 0 h 1083"/>
                <a:gd name="T28" fmla="*/ 237 w 1083"/>
                <a:gd name="T29" fmla="*/ 34 h 1083"/>
                <a:gd name="T30" fmla="*/ 237 w 1083"/>
                <a:gd name="T31" fmla="*/ 101 h 1083"/>
                <a:gd name="T32" fmla="*/ 90 w 1083"/>
                <a:gd name="T33" fmla="*/ 101 h 1083"/>
                <a:gd name="T34" fmla="*/ 0 w 1083"/>
                <a:gd name="T35" fmla="*/ 192 h 1083"/>
                <a:gd name="T36" fmla="*/ 0 w 1083"/>
                <a:gd name="T37" fmla="*/ 992 h 1083"/>
                <a:gd name="T38" fmla="*/ 90 w 1083"/>
                <a:gd name="T39" fmla="*/ 1083 h 1083"/>
                <a:gd name="T40" fmla="*/ 993 w 1083"/>
                <a:gd name="T41" fmla="*/ 1083 h 1083"/>
                <a:gd name="T42" fmla="*/ 1083 w 1083"/>
                <a:gd name="T43" fmla="*/ 992 h 1083"/>
                <a:gd name="T44" fmla="*/ 1083 w 1083"/>
                <a:gd name="T45" fmla="*/ 192 h 1083"/>
                <a:gd name="T46" fmla="*/ 993 w 1083"/>
                <a:gd name="T47" fmla="*/ 101 h 1083"/>
                <a:gd name="T48" fmla="*/ 1015 w 1083"/>
                <a:gd name="T49" fmla="*/ 992 h 1083"/>
                <a:gd name="T50" fmla="*/ 993 w 1083"/>
                <a:gd name="T51" fmla="*/ 1015 h 1083"/>
                <a:gd name="T52" fmla="*/ 90 w 1083"/>
                <a:gd name="T53" fmla="*/ 1015 h 1083"/>
                <a:gd name="T54" fmla="*/ 68 w 1083"/>
                <a:gd name="T55" fmla="*/ 992 h 1083"/>
                <a:gd name="T56" fmla="*/ 68 w 1083"/>
                <a:gd name="T57" fmla="*/ 192 h 1083"/>
                <a:gd name="T58" fmla="*/ 90 w 1083"/>
                <a:gd name="T59" fmla="*/ 169 h 1083"/>
                <a:gd name="T60" fmla="*/ 237 w 1083"/>
                <a:gd name="T61" fmla="*/ 169 h 1083"/>
                <a:gd name="T62" fmla="*/ 237 w 1083"/>
                <a:gd name="T63" fmla="*/ 237 h 1083"/>
                <a:gd name="T64" fmla="*/ 271 w 1083"/>
                <a:gd name="T65" fmla="*/ 270 h 1083"/>
                <a:gd name="T66" fmla="*/ 305 w 1083"/>
                <a:gd name="T67" fmla="*/ 237 h 1083"/>
                <a:gd name="T68" fmla="*/ 305 w 1083"/>
                <a:gd name="T69" fmla="*/ 169 h 1083"/>
                <a:gd name="T70" fmla="*/ 508 w 1083"/>
                <a:gd name="T71" fmla="*/ 169 h 1083"/>
                <a:gd name="T72" fmla="*/ 508 w 1083"/>
                <a:gd name="T73" fmla="*/ 237 h 1083"/>
                <a:gd name="T74" fmla="*/ 542 w 1083"/>
                <a:gd name="T75" fmla="*/ 270 h 1083"/>
                <a:gd name="T76" fmla="*/ 575 w 1083"/>
                <a:gd name="T77" fmla="*/ 237 h 1083"/>
                <a:gd name="T78" fmla="*/ 575 w 1083"/>
                <a:gd name="T79" fmla="*/ 169 h 1083"/>
                <a:gd name="T80" fmla="*/ 778 w 1083"/>
                <a:gd name="T81" fmla="*/ 169 h 1083"/>
                <a:gd name="T82" fmla="*/ 778 w 1083"/>
                <a:gd name="T83" fmla="*/ 237 h 1083"/>
                <a:gd name="T84" fmla="*/ 812 w 1083"/>
                <a:gd name="T85" fmla="*/ 270 h 1083"/>
                <a:gd name="T86" fmla="*/ 846 w 1083"/>
                <a:gd name="T87" fmla="*/ 237 h 1083"/>
                <a:gd name="T88" fmla="*/ 846 w 1083"/>
                <a:gd name="T89" fmla="*/ 169 h 1083"/>
                <a:gd name="T90" fmla="*/ 993 w 1083"/>
                <a:gd name="T91" fmla="*/ 169 h 1083"/>
                <a:gd name="T92" fmla="*/ 1015 w 1083"/>
                <a:gd name="T93" fmla="*/ 192 h 1083"/>
                <a:gd name="T94" fmla="*/ 1015 w 1083"/>
                <a:gd name="T95" fmla="*/ 992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3" h="1083">
                  <a:moveTo>
                    <a:pt x="993" y="101"/>
                  </a:moveTo>
                  <a:cubicBezTo>
                    <a:pt x="846" y="101"/>
                    <a:pt x="846" y="101"/>
                    <a:pt x="846" y="101"/>
                  </a:cubicBezTo>
                  <a:cubicBezTo>
                    <a:pt x="846" y="34"/>
                    <a:pt x="846" y="34"/>
                    <a:pt x="846" y="34"/>
                  </a:cubicBezTo>
                  <a:cubicBezTo>
                    <a:pt x="846" y="15"/>
                    <a:pt x="831" y="0"/>
                    <a:pt x="812" y="0"/>
                  </a:cubicBezTo>
                  <a:cubicBezTo>
                    <a:pt x="794" y="0"/>
                    <a:pt x="778" y="15"/>
                    <a:pt x="778" y="34"/>
                  </a:cubicBezTo>
                  <a:cubicBezTo>
                    <a:pt x="778" y="101"/>
                    <a:pt x="778" y="101"/>
                    <a:pt x="778" y="101"/>
                  </a:cubicBezTo>
                  <a:cubicBezTo>
                    <a:pt x="575" y="101"/>
                    <a:pt x="575" y="101"/>
                    <a:pt x="575" y="101"/>
                  </a:cubicBezTo>
                  <a:cubicBezTo>
                    <a:pt x="575" y="34"/>
                    <a:pt x="575" y="34"/>
                    <a:pt x="575" y="34"/>
                  </a:cubicBezTo>
                  <a:cubicBezTo>
                    <a:pt x="575" y="15"/>
                    <a:pt x="560" y="0"/>
                    <a:pt x="542" y="0"/>
                  </a:cubicBezTo>
                  <a:cubicBezTo>
                    <a:pt x="523" y="0"/>
                    <a:pt x="508" y="15"/>
                    <a:pt x="508" y="34"/>
                  </a:cubicBezTo>
                  <a:cubicBezTo>
                    <a:pt x="508" y="101"/>
                    <a:pt x="508" y="101"/>
                    <a:pt x="508" y="101"/>
                  </a:cubicBezTo>
                  <a:cubicBezTo>
                    <a:pt x="305" y="101"/>
                    <a:pt x="305" y="101"/>
                    <a:pt x="305" y="101"/>
                  </a:cubicBezTo>
                  <a:cubicBezTo>
                    <a:pt x="305" y="34"/>
                    <a:pt x="305" y="34"/>
                    <a:pt x="305" y="34"/>
                  </a:cubicBezTo>
                  <a:cubicBezTo>
                    <a:pt x="305" y="15"/>
                    <a:pt x="290" y="0"/>
                    <a:pt x="271" y="0"/>
                  </a:cubicBezTo>
                  <a:cubicBezTo>
                    <a:pt x="252" y="0"/>
                    <a:pt x="237" y="15"/>
                    <a:pt x="237" y="34"/>
                  </a:cubicBezTo>
                  <a:cubicBezTo>
                    <a:pt x="237" y="101"/>
                    <a:pt x="237" y="101"/>
                    <a:pt x="237" y="101"/>
                  </a:cubicBezTo>
                  <a:cubicBezTo>
                    <a:pt x="90" y="101"/>
                    <a:pt x="90" y="101"/>
                    <a:pt x="90" y="101"/>
                  </a:cubicBezTo>
                  <a:cubicBezTo>
                    <a:pt x="41" y="101"/>
                    <a:pt x="0" y="142"/>
                    <a:pt x="0" y="192"/>
                  </a:cubicBezTo>
                  <a:cubicBezTo>
                    <a:pt x="0" y="992"/>
                    <a:pt x="0" y="992"/>
                    <a:pt x="0" y="992"/>
                  </a:cubicBezTo>
                  <a:cubicBezTo>
                    <a:pt x="0" y="1042"/>
                    <a:pt x="41" y="1083"/>
                    <a:pt x="90" y="1083"/>
                  </a:cubicBezTo>
                  <a:cubicBezTo>
                    <a:pt x="993" y="1083"/>
                    <a:pt x="993" y="1083"/>
                    <a:pt x="993" y="1083"/>
                  </a:cubicBezTo>
                  <a:cubicBezTo>
                    <a:pt x="1043" y="1083"/>
                    <a:pt x="1083" y="1042"/>
                    <a:pt x="1083" y="992"/>
                  </a:cubicBezTo>
                  <a:cubicBezTo>
                    <a:pt x="1083" y="192"/>
                    <a:pt x="1083" y="192"/>
                    <a:pt x="1083" y="192"/>
                  </a:cubicBezTo>
                  <a:cubicBezTo>
                    <a:pt x="1083" y="142"/>
                    <a:pt x="1043" y="101"/>
                    <a:pt x="993" y="101"/>
                  </a:cubicBezTo>
                  <a:close/>
                  <a:moveTo>
                    <a:pt x="1015" y="992"/>
                  </a:moveTo>
                  <a:cubicBezTo>
                    <a:pt x="1015" y="1005"/>
                    <a:pt x="1005" y="1015"/>
                    <a:pt x="993" y="1015"/>
                  </a:cubicBezTo>
                  <a:cubicBezTo>
                    <a:pt x="90" y="1015"/>
                    <a:pt x="90" y="1015"/>
                    <a:pt x="90" y="1015"/>
                  </a:cubicBezTo>
                  <a:cubicBezTo>
                    <a:pt x="78" y="1015"/>
                    <a:pt x="68" y="1005"/>
                    <a:pt x="68" y="992"/>
                  </a:cubicBezTo>
                  <a:cubicBezTo>
                    <a:pt x="68" y="192"/>
                    <a:pt x="68" y="192"/>
                    <a:pt x="68" y="192"/>
                  </a:cubicBezTo>
                  <a:cubicBezTo>
                    <a:pt x="68" y="179"/>
                    <a:pt x="78" y="169"/>
                    <a:pt x="90" y="169"/>
                  </a:cubicBezTo>
                  <a:cubicBezTo>
                    <a:pt x="237" y="169"/>
                    <a:pt x="237" y="169"/>
                    <a:pt x="237" y="169"/>
                  </a:cubicBezTo>
                  <a:cubicBezTo>
                    <a:pt x="237" y="237"/>
                    <a:pt x="237" y="237"/>
                    <a:pt x="237" y="237"/>
                  </a:cubicBezTo>
                  <a:cubicBezTo>
                    <a:pt x="237" y="255"/>
                    <a:pt x="252" y="270"/>
                    <a:pt x="271" y="270"/>
                  </a:cubicBezTo>
                  <a:cubicBezTo>
                    <a:pt x="290" y="270"/>
                    <a:pt x="305" y="255"/>
                    <a:pt x="305" y="237"/>
                  </a:cubicBezTo>
                  <a:cubicBezTo>
                    <a:pt x="305" y="169"/>
                    <a:pt x="305" y="169"/>
                    <a:pt x="305" y="169"/>
                  </a:cubicBezTo>
                  <a:cubicBezTo>
                    <a:pt x="508" y="169"/>
                    <a:pt x="508" y="169"/>
                    <a:pt x="508" y="169"/>
                  </a:cubicBezTo>
                  <a:cubicBezTo>
                    <a:pt x="508" y="237"/>
                    <a:pt x="508" y="237"/>
                    <a:pt x="508" y="237"/>
                  </a:cubicBezTo>
                  <a:cubicBezTo>
                    <a:pt x="508" y="255"/>
                    <a:pt x="523" y="270"/>
                    <a:pt x="542" y="270"/>
                  </a:cubicBezTo>
                  <a:cubicBezTo>
                    <a:pt x="560" y="270"/>
                    <a:pt x="575" y="255"/>
                    <a:pt x="575" y="237"/>
                  </a:cubicBezTo>
                  <a:cubicBezTo>
                    <a:pt x="575" y="169"/>
                    <a:pt x="575" y="169"/>
                    <a:pt x="575" y="169"/>
                  </a:cubicBezTo>
                  <a:cubicBezTo>
                    <a:pt x="778" y="169"/>
                    <a:pt x="778" y="169"/>
                    <a:pt x="778" y="169"/>
                  </a:cubicBezTo>
                  <a:cubicBezTo>
                    <a:pt x="778" y="237"/>
                    <a:pt x="778" y="237"/>
                    <a:pt x="778" y="237"/>
                  </a:cubicBezTo>
                  <a:cubicBezTo>
                    <a:pt x="778" y="255"/>
                    <a:pt x="794" y="270"/>
                    <a:pt x="812" y="270"/>
                  </a:cubicBezTo>
                  <a:cubicBezTo>
                    <a:pt x="831" y="270"/>
                    <a:pt x="846" y="255"/>
                    <a:pt x="846" y="237"/>
                  </a:cubicBezTo>
                  <a:cubicBezTo>
                    <a:pt x="846" y="169"/>
                    <a:pt x="846" y="169"/>
                    <a:pt x="846" y="169"/>
                  </a:cubicBezTo>
                  <a:cubicBezTo>
                    <a:pt x="993" y="169"/>
                    <a:pt x="993" y="169"/>
                    <a:pt x="993" y="169"/>
                  </a:cubicBezTo>
                  <a:cubicBezTo>
                    <a:pt x="1005" y="169"/>
                    <a:pt x="1015" y="179"/>
                    <a:pt x="1015" y="192"/>
                  </a:cubicBezTo>
                  <a:lnTo>
                    <a:pt x="1015" y="992"/>
                  </a:lnTo>
                  <a:close/>
                </a:path>
              </a:pathLst>
            </a:custGeom>
            <a:solidFill>
              <a:srgbClr val="3938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1" name="Rectangle 54">
              <a:extLst>
                <a:ext uri="{FF2B5EF4-FFF2-40B4-BE49-F238E27FC236}">
                  <a16:creationId xmlns:a16="http://schemas.microsoft.com/office/drawing/2014/main" id="{F015BE21-BE11-4D1E-8A54-7C260024F47D}"/>
                </a:ext>
              </a:extLst>
            </p:cNvPr>
            <p:cNvSpPr>
              <a:spLocks noChangeArrowheads="1"/>
            </p:cNvSpPr>
            <p:nvPr/>
          </p:nvSpPr>
          <p:spPr bwMode="auto">
            <a:xfrm>
              <a:off x="5082086" y="3732878"/>
              <a:ext cx="59303" cy="44347"/>
            </a:xfrm>
            <a:prstGeom prst="rect">
              <a:avLst/>
            </a:prstGeom>
            <a:solidFill>
              <a:srgbClr val="D251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2" name="Rectangle 55">
              <a:extLst>
                <a:ext uri="{FF2B5EF4-FFF2-40B4-BE49-F238E27FC236}">
                  <a16:creationId xmlns:a16="http://schemas.microsoft.com/office/drawing/2014/main" id="{346AC1F0-54B4-49D6-857F-12BFAAB6CC0B}"/>
                </a:ext>
              </a:extLst>
            </p:cNvPr>
            <p:cNvSpPr>
              <a:spLocks noChangeArrowheads="1"/>
            </p:cNvSpPr>
            <p:nvPr/>
          </p:nvSpPr>
          <p:spPr bwMode="auto">
            <a:xfrm>
              <a:off x="5082086" y="3806791"/>
              <a:ext cx="59303" cy="44349"/>
            </a:xfrm>
            <a:prstGeom prst="rect">
              <a:avLst/>
            </a:prstGeom>
            <a:solidFill>
              <a:srgbClr val="66A3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3" name="Rectangle 56">
              <a:extLst>
                <a:ext uri="{FF2B5EF4-FFF2-40B4-BE49-F238E27FC236}">
                  <a16:creationId xmlns:a16="http://schemas.microsoft.com/office/drawing/2014/main" id="{B026394A-5063-490D-AA8B-E1F27CADA90A}"/>
                </a:ext>
              </a:extLst>
            </p:cNvPr>
            <p:cNvSpPr>
              <a:spLocks noChangeArrowheads="1"/>
            </p:cNvSpPr>
            <p:nvPr/>
          </p:nvSpPr>
          <p:spPr bwMode="auto">
            <a:xfrm>
              <a:off x="5082086" y="3882816"/>
              <a:ext cx="59303" cy="44349"/>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4" name="Rectangle 57">
              <a:extLst>
                <a:ext uri="{FF2B5EF4-FFF2-40B4-BE49-F238E27FC236}">
                  <a16:creationId xmlns:a16="http://schemas.microsoft.com/office/drawing/2014/main" id="{DD56F941-C369-4DFD-BB9A-3B61236D87AE}"/>
                </a:ext>
              </a:extLst>
            </p:cNvPr>
            <p:cNvSpPr>
              <a:spLocks noChangeArrowheads="1"/>
            </p:cNvSpPr>
            <p:nvPr/>
          </p:nvSpPr>
          <p:spPr bwMode="auto">
            <a:xfrm>
              <a:off x="5187985" y="3882816"/>
              <a:ext cx="59303" cy="44349"/>
            </a:xfrm>
            <a:prstGeom prst="rect">
              <a:avLst/>
            </a:prstGeom>
            <a:solidFill>
              <a:srgbClr val="66A3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5" name="Rectangle 58">
              <a:extLst>
                <a:ext uri="{FF2B5EF4-FFF2-40B4-BE49-F238E27FC236}">
                  <a16:creationId xmlns:a16="http://schemas.microsoft.com/office/drawing/2014/main" id="{06F323EB-6B3C-4511-9A82-1E23AEC6589E}"/>
                </a:ext>
              </a:extLst>
            </p:cNvPr>
            <p:cNvSpPr>
              <a:spLocks noChangeArrowheads="1"/>
            </p:cNvSpPr>
            <p:nvPr/>
          </p:nvSpPr>
          <p:spPr bwMode="auto">
            <a:xfrm>
              <a:off x="5187985" y="3806791"/>
              <a:ext cx="59303" cy="44349"/>
            </a:xfrm>
            <a:prstGeom prst="rect">
              <a:avLst/>
            </a:prstGeom>
            <a:solidFill>
              <a:srgbClr val="D251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6" name="Rectangle 59">
              <a:extLst>
                <a:ext uri="{FF2B5EF4-FFF2-40B4-BE49-F238E27FC236}">
                  <a16:creationId xmlns:a16="http://schemas.microsoft.com/office/drawing/2014/main" id="{3F1371E3-FA1A-43F5-81AF-40F39F54483E}"/>
                </a:ext>
              </a:extLst>
            </p:cNvPr>
            <p:cNvSpPr>
              <a:spLocks noChangeArrowheads="1"/>
            </p:cNvSpPr>
            <p:nvPr/>
          </p:nvSpPr>
          <p:spPr bwMode="auto">
            <a:xfrm>
              <a:off x="5187985" y="3732878"/>
              <a:ext cx="59303" cy="44347"/>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7" name="Rectangle 60">
              <a:extLst>
                <a:ext uri="{FF2B5EF4-FFF2-40B4-BE49-F238E27FC236}">
                  <a16:creationId xmlns:a16="http://schemas.microsoft.com/office/drawing/2014/main" id="{75BC6A4C-19C7-49DA-9D1E-45C43836E241}"/>
                </a:ext>
              </a:extLst>
            </p:cNvPr>
            <p:cNvSpPr>
              <a:spLocks noChangeArrowheads="1"/>
            </p:cNvSpPr>
            <p:nvPr/>
          </p:nvSpPr>
          <p:spPr bwMode="auto">
            <a:xfrm>
              <a:off x="5293884" y="3882816"/>
              <a:ext cx="59303" cy="44349"/>
            </a:xfrm>
            <a:prstGeom prst="rect">
              <a:avLst/>
            </a:prstGeom>
            <a:solidFill>
              <a:srgbClr val="D251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8" name="Rectangle 61">
              <a:extLst>
                <a:ext uri="{FF2B5EF4-FFF2-40B4-BE49-F238E27FC236}">
                  <a16:creationId xmlns:a16="http://schemas.microsoft.com/office/drawing/2014/main" id="{F019F663-6E5C-4A7E-BBED-E470805F3211}"/>
                </a:ext>
              </a:extLst>
            </p:cNvPr>
            <p:cNvSpPr>
              <a:spLocks noChangeArrowheads="1"/>
            </p:cNvSpPr>
            <p:nvPr/>
          </p:nvSpPr>
          <p:spPr bwMode="auto">
            <a:xfrm>
              <a:off x="5293884" y="3806791"/>
              <a:ext cx="59303" cy="44349"/>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9" name="Rectangle 62">
              <a:extLst>
                <a:ext uri="{FF2B5EF4-FFF2-40B4-BE49-F238E27FC236}">
                  <a16:creationId xmlns:a16="http://schemas.microsoft.com/office/drawing/2014/main" id="{40432A33-B1EC-468B-A090-E27A483C43A8}"/>
                </a:ext>
              </a:extLst>
            </p:cNvPr>
            <p:cNvSpPr>
              <a:spLocks noChangeArrowheads="1"/>
            </p:cNvSpPr>
            <p:nvPr/>
          </p:nvSpPr>
          <p:spPr bwMode="auto">
            <a:xfrm>
              <a:off x="5293884" y="3732878"/>
              <a:ext cx="59303" cy="44347"/>
            </a:xfrm>
            <a:prstGeom prst="rect">
              <a:avLst/>
            </a:prstGeom>
            <a:solidFill>
              <a:srgbClr val="66A3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65" name="组合 199">
            <a:extLst>
              <a:ext uri="{FF2B5EF4-FFF2-40B4-BE49-F238E27FC236}">
                <a16:creationId xmlns:a16="http://schemas.microsoft.com/office/drawing/2014/main" id="{A28E2677-8AF6-4945-9712-37904714197B}"/>
              </a:ext>
            </a:extLst>
          </p:cNvPr>
          <p:cNvGrpSpPr>
            <a:grpSpLocks/>
          </p:cNvGrpSpPr>
          <p:nvPr/>
        </p:nvGrpSpPr>
        <p:grpSpPr bwMode="auto">
          <a:xfrm>
            <a:off x="6389688" y="3778250"/>
            <a:ext cx="542925" cy="544513"/>
            <a:chOff x="5676147" y="3452008"/>
            <a:chExt cx="724349" cy="724349"/>
          </a:xfrm>
        </p:grpSpPr>
        <p:sp>
          <p:nvSpPr>
            <p:cNvPr id="201" name="Freeform 63">
              <a:extLst>
                <a:ext uri="{FF2B5EF4-FFF2-40B4-BE49-F238E27FC236}">
                  <a16:creationId xmlns:a16="http://schemas.microsoft.com/office/drawing/2014/main" id="{37D1176C-9E1D-4534-A447-9749CEC023D6}"/>
                </a:ext>
              </a:extLst>
            </p:cNvPr>
            <p:cNvSpPr>
              <a:spLocks/>
            </p:cNvSpPr>
            <p:nvPr/>
          </p:nvSpPr>
          <p:spPr bwMode="auto">
            <a:xfrm>
              <a:off x="5676147" y="3452008"/>
              <a:ext cx="724349" cy="724349"/>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2" name="Rectangle 64">
              <a:extLst>
                <a:ext uri="{FF2B5EF4-FFF2-40B4-BE49-F238E27FC236}">
                  <a16:creationId xmlns:a16="http://schemas.microsoft.com/office/drawing/2014/main" id="{A08A49EB-13BE-46E4-82AA-8C8E95115422}"/>
                </a:ext>
              </a:extLst>
            </p:cNvPr>
            <p:cNvSpPr>
              <a:spLocks noChangeArrowheads="1"/>
            </p:cNvSpPr>
            <p:nvPr/>
          </p:nvSpPr>
          <p:spPr bwMode="auto">
            <a:xfrm>
              <a:off x="5792635" y="3696977"/>
              <a:ext cx="493490" cy="244969"/>
            </a:xfrm>
            <a:prstGeom prst="rect">
              <a:avLst/>
            </a:prstGeom>
            <a:solidFill>
              <a:srgbClr val="73CC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3" name="Freeform 65">
              <a:extLst>
                <a:ext uri="{FF2B5EF4-FFF2-40B4-BE49-F238E27FC236}">
                  <a16:creationId xmlns:a16="http://schemas.microsoft.com/office/drawing/2014/main" id="{F863A309-BAA0-4402-A66D-A8F9711740AD}"/>
                </a:ext>
              </a:extLst>
            </p:cNvPr>
            <p:cNvSpPr>
              <a:spLocks/>
            </p:cNvSpPr>
            <p:nvPr/>
          </p:nvSpPr>
          <p:spPr bwMode="auto">
            <a:xfrm>
              <a:off x="6038321" y="3853251"/>
              <a:ext cx="169438" cy="190062"/>
            </a:xfrm>
            <a:custGeom>
              <a:avLst/>
              <a:gdLst>
                <a:gd name="T0" fmla="*/ 216 w 383"/>
                <a:gd name="T1" fmla="*/ 383 h 431"/>
                <a:gd name="T2" fmla="*/ 48 w 383"/>
                <a:gd name="T3" fmla="*/ 216 h 431"/>
                <a:gd name="T4" fmla="*/ 216 w 383"/>
                <a:gd name="T5" fmla="*/ 48 h 431"/>
                <a:gd name="T6" fmla="*/ 338 w 383"/>
                <a:gd name="T7" fmla="*/ 101 h 431"/>
                <a:gd name="T8" fmla="*/ 383 w 383"/>
                <a:gd name="T9" fmla="*/ 80 h 431"/>
                <a:gd name="T10" fmla="*/ 216 w 383"/>
                <a:gd name="T11" fmla="*/ 0 h 431"/>
                <a:gd name="T12" fmla="*/ 0 w 383"/>
                <a:gd name="T13" fmla="*/ 216 h 431"/>
                <a:gd name="T14" fmla="*/ 216 w 383"/>
                <a:gd name="T15" fmla="*/ 431 h 431"/>
                <a:gd name="T16" fmla="*/ 255 w 383"/>
                <a:gd name="T17" fmla="*/ 427 h 431"/>
                <a:gd name="T18" fmla="*/ 235 w 383"/>
                <a:gd name="T19" fmla="*/ 382 h 431"/>
                <a:gd name="T20" fmla="*/ 216 w 383"/>
                <a:gd name="T21" fmla="*/ 38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431">
                  <a:moveTo>
                    <a:pt x="216" y="383"/>
                  </a:moveTo>
                  <a:cubicBezTo>
                    <a:pt x="123" y="383"/>
                    <a:pt x="48" y="308"/>
                    <a:pt x="48" y="216"/>
                  </a:cubicBezTo>
                  <a:cubicBezTo>
                    <a:pt x="48" y="123"/>
                    <a:pt x="123" y="48"/>
                    <a:pt x="216" y="48"/>
                  </a:cubicBezTo>
                  <a:cubicBezTo>
                    <a:pt x="264" y="48"/>
                    <a:pt x="308" y="68"/>
                    <a:pt x="338" y="101"/>
                  </a:cubicBezTo>
                  <a:cubicBezTo>
                    <a:pt x="352" y="93"/>
                    <a:pt x="368" y="85"/>
                    <a:pt x="383" y="80"/>
                  </a:cubicBezTo>
                  <a:cubicBezTo>
                    <a:pt x="344" y="31"/>
                    <a:pt x="284" y="0"/>
                    <a:pt x="216" y="0"/>
                  </a:cubicBezTo>
                  <a:cubicBezTo>
                    <a:pt x="97" y="0"/>
                    <a:pt x="0" y="97"/>
                    <a:pt x="0" y="216"/>
                  </a:cubicBezTo>
                  <a:cubicBezTo>
                    <a:pt x="0" y="335"/>
                    <a:pt x="97" y="431"/>
                    <a:pt x="216" y="431"/>
                  </a:cubicBezTo>
                  <a:cubicBezTo>
                    <a:pt x="229" y="431"/>
                    <a:pt x="243" y="430"/>
                    <a:pt x="255" y="427"/>
                  </a:cubicBezTo>
                  <a:cubicBezTo>
                    <a:pt x="247" y="413"/>
                    <a:pt x="240" y="398"/>
                    <a:pt x="235" y="382"/>
                  </a:cubicBezTo>
                  <a:cubicBezTo>
                    <a:pt x="229" y="383"/>
                    <a:pt x="222" y="383"/>
                    <a:pt x="216" y="383"/>
                  </a:cubicBez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4" name="Oval 66">
              <a:extLst>
                <a:ext uri="{FF2B5EF4-FFF2-40B4-BE49-F238E27FC236}">
                  <a16:creationId xmlns:a16="http://schemas.microsoft.com/office/drawing/2014/main" id="{78FBD74C-FF0D-4710-BE1D-0C86248E4C12}"/>
                </a:ext>
              </a:extLst>
            </p:cNvPr>
            <p:cNvSpPr>
              <a:spLocks noChangeArrowheads="1"/>
            </p:cNvSpPr>
            <p:nvPr/>
          </p:nvSpPr>
          <p:spPr bwMode="auto">
            <a:xfrm>
              <a:off x="6046793" y="3861698"/>
              <a:ext cx="173674" cy="173168"/>
            </a:xfrm>
            <a:prstGeom prst="ellipse">
              <a:avLst/>
            </a:pr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5" name="Freeform 67">
              <a:extLst>
                <a:ext uri="{FF2B5EF4-FFF2-40B4-BE49-F238E27FC236}">
                  <a16:creationId xmlns:a16="http://schemas.microsoft.com/office/drawing/2014/main" id="{0EA63013-A578-472E-87A5-F1C61160292F}"/>
                </a:ext>
              </a:extLst>
            </p:cNvPr>
            <p:cNvSpPr>
              <a:spLocks/>
            </p:cNvSpPr>
            <p:nvPr/>
          </p:nvSpPr>
          <p:spPr bwMode="auto">
            <a:xfrm>
              <a:off x="5777810" y="3682195"/>
              <a:ext cx="521023" cy="274534"/>
            </a:xfrm>
            <a:custGeom>
              <a:avLst/>
              <a:gdLst>
                <a:gd name="T0" fmla="*/ 552 w 1179"/>
                <a:gd name="T1" fmla="*/ 546 h 617"/>
                <a:gd name="T2" fmla="*/ 547 w 1179"/>
                <a:gd name="T3" fmla="*/ 599 h 617"/>
                <a:gd name="T4" fmla="*/ 548 w 1179"/>
                <a:gd name="T5" fmla="*/ 617 h 617"/>
                <a:gd name="T6" fmla="*/ 35 w 1179"/>
                <a:gd name="T7" fmla="*/ 617 h 617"/>
                <a:gd name="T8" fmla="*/ 0 w 1179"/>
                <a:gd name="T9" fmla="*/ 582 h 617"/>
                <a:gd name="T10" fmla="*/ 0 w 1179"/>
                <a:gd name="T11" fmla="*/ 36 h 617"/>
                <a:gd name="T12" fmla="*/ 35 w 1179"/>
                <a:gd name="T13" fmla="*/ 0 h 617"/>
                <a:gd name="T14" fmla="*/ 1144 w 1179"/>
                <a:gd name="T15" fmla="*/ 0 h 617"/>
                <a:gd name="T16" fmla="*/ 1179 w 1179"/>
                <a:gd name="T17" fmla="*/ 36 h 617"/>
                <a:gd name="T18" fmla="*/ 1179 w 1179"/>
                <a:gd name="T19" fmla="*/ 461 h 617"/>
                <a:gd name="T20" fmla="*/ 1108 w 1179"/>
                <a:gd name="T21" fmla="*/ 434 h 617"/>
                <a:gd name="T22" fmla="*/ 1108 w 1179"/>
                <a:gd name="T23" fmla="*/ 178 h 617"/>
                <a:gd name="T24" fmla="*/ 1076 w 1179"/>
                <a:gd name="T25" fmla="*/ 184 h 617"/>
                <a:gd name="T26" fmla="*/ 993 w 1179"/>
                <a:gd name="T27" fmla="*/ 101 h 617"/>
                <a:gd name="T28" fmla="*/ 998 w 1179"/>
                <a:gd name="T29" fmla="*/ 71 h 617"/>
                <a:gd name="T30" fmla="*/ 178 w 1179"/>
                <a:gd name="T31" fmla="*/ 71 h 617"/>
                <a:gd name="T32" fmla="*/ 184 w 1179"/>
                <a:gd name="T33" fmla="*/ 101 h 617"/>
                <a:gd name="T34" fmla="*/ 101 w 1179"/>
                <a:gd name="T35" fmla="*/ 184 h 617"/>
                <a:gd name="T36" fmla="*/ 71 w 1179"/>
                <a:gd name="T37" fmla="*/ 179 h 617"/>
                <a:gd name="T38" fmla="*/ 71 w 1179"/>
                <a:gd name="T39" fmla="*/ 433 h 617"/>
                <a:gd name="T40" fmla="*/ 101 w 1179"/>
                <a:gd name="T41" fmla="*/ 427 h 617"/>
                <a:gd name="T42" fmla="*/ 184 w 1179"/>
                <a:gd name="T43" fmla="*/ 511 h 617"/>
                <a:gd name="T44" fmla="*/ 176 w 1179"/>
                <a:gd name="T45" fmla="*/ 546 h 617"/>
                <a:gd name="T46" fmla="*/ 552 w 1179"/>
                <a:gd name="T47" fmla="*/ 546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9" h="617">
                  <a:moveTo>
                    <a:pt x="552" y="546"/>
                  </a:moveTo>
                  <a:cubicBezTo>
                    <a:pt x="549" y="563"/>
                    <a:pt x="547" y="581"/>
                    <a:pt x="547" y="599"/>
                  </a:cubicBezTo>
                  <a:cubicBezTo>
                    <a:pt x="547" y="605"/>
                    <a:pt x="547" y="611"/>
                    <a:pt x="548" y="617"/>
                  </a:cubicBezTo>
                  <a:cubicBezTo>
                    <a:pt x="35" y="617"/>
                    <a:pt x="35" y="617"/>
                    <a:pt x="35" y="617"/>
                  </a:cubicBezTo>
                  <a:cubicBezTo>
                    <a:pt x="15" y="617"/>
                    <a:pt x="0" y="601"/>
                    <a:pt x="0" y="582"/>
                  </a:cubicBezTo>
                  <a:cubicBezTo>
                    <a:pt x="0" y="36"/>
                    <a:pt x="0" y="36"/>
                    <a:pt x="0" y="36"/>
                  </a:cubicBezTo>
                  <a:cubicBezTo>
                    <a:pt x="0" y="16"/>
                    <a:pt x="15" y="0"/>
                    <a:pt x="35" y="0"/>
                  </a:cubicBezTo>
                  <a:cubicBezTo>
                    <a:pt x="1144" y="0"/>
                    <a:pt x="1144" y="0"/>
                    <a:pt x="1144" y="0"/>
                  </a:cubicBezTo>
                  <a:cubicBezTo>
                    <a:pt x="1163" y="0"/>
                    <a:pt x="1179" y="16"/>
                    <a:pt x="1179" y="36"/>
                  </a:cubicBezTo>
                  <a:cubicBezTo>
                    <a:pt x="1179" y="461"/>
                    <a:pt x="1179" y="461"/>
                    <a:pt x="1179" y="461"/>
                  </a:cubicBezTo>
                  <a:cubicBezTo>
                    <a:pt x="1108" y="434"/>
                    <a:pt x="1108" y="434"/>
                    <a:pt x="1108" y="434"/>
                  </a:cubicBezTo>
                  <a:cubicBezTo>
                    <a:pt x="1108" y="178"/>
                    <a:pt x="1108" y="178"/>
                    <a:pt x="1108" y="178"/>
                  </a:cubicBezTo>
                  <a:cubicBezTo>
                    <a:pt x="1098" y="182"/>
                    <a:pt x="1088" y="184"/>
                    <a:pt x="1076" y="184"/>
                  </a:cubicBezTo>
                  <a:cubicBezTo>
                    <a:pt x="1030" y="184"/>
                    <a:pt x="993" y="147"/>
                    <a:pt x="993" y="101"/>
                  </a:cubicBezTo>
                  <a:cubicBezTo>
                    <a:pt x="993" y="91"/>
                    <a:pt x="995" y="80"/>
                    <a:pt x="998" y="71"/>
                  </a:cubicBezTo>
                  <a:cubicBezTo>
                    <a:pt x="178" y="71"/>
                    <a:pt x="178" y="71"/>
                    <a:pt x="178" y="71"/>
                  </a:cubicBezTo>
                  <a:cubicBezTo>
                    <a:pt x="182" y="80"/>
                    <a:pt x="184" y="91"/>
                    <a:pt x="184" y="101"/>
                  </a:cubicBezTo>
                  <a:cubicBezTo>
                    <a:pt x="184" y="147"/>
                    <a:pt x="147" y="184"/>
                    <a:pt x="101" y="184"/>
                  </a:cubicBezTo>
                  <a:cubicBezTo>
                    <a:pt x="90" y="184"/>
                    <a:pt x="80" y="182"/>
                    <a:pt x="71" y="179"/>
                  </a:cubicBezTo>
                  <a:cubicBezTo>
                    <a:pt x="71" y="433"/>
                    <a:pt x="71" y="433"/>
                    <a:pt x="71" y="433"/>
                  </a:cubicBezTo>
                  <a:cubicBezTo>
                    <a:pt x="80" y="429"/>
                    <a:pt x="90" y="427"/>
                    <a:pt x="101" y="427"/>
                  </a:cubicBezTo>
                  <a:cubicBezTo>
                    <a:pt x="147" y="427"/>
                    <a:pt x="184" y="465"/>
                    <a:pt x="184" y="511"/>
                  </a:cubicBezTo>
                  <a:cubicBezTo>
                    <a:pt x="184" y="523"/>
                    <a:pt x="181" y="535"/>
                    <a:pt x="176" y="546"/>
                  </a:cubicBezTo>
                  <a:cubicBezTo>
                    <a:pt x="552" y="546"/>
                    <a:pt x="552" y="546"/>
                    <a:pt x="552" y="546"/>
                  </a:cubicBez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6" name="Freeform 68">
              <a:extLst>
                <a:ext uri="{FF2B5EF4-FFF2-40B4-BE49-F238E27FC236}">
                  <a16:creationId xmlns:a16="http://schemas.microsoft.com/office/drawing/2014/main" id="{38DFF64E-D3DE-4618-BDB0-A86BFB548C0A}"/>
                </a:ext>
              </a:extLst>
            </p:cNvPr>
            <p:cNvSpPr>
              <a:spLocks/>
            </p:cNvSpPr>
            <p:nvPr/>
          </p:nvSpPr>
          <p:spPr bwMode="auto">
            <a:xfrm>
              <a:off x="5962074" y="3730766"/>
              <a:ext cx="152495" cy="177391"/>
            </a:xfrm>
            <a:custGeom>
              <a:avLst/>
              <a:gdLst>
                <a:gd name="T0" fmla="*/ 236 w 343"/>
                <a:gd name="T1" fmla="*/ 283 h 404"/>
                <a:gd name="T2" fmla="*/ 99 w 343"/>
                <a:gd name="T3" fmla="*/ 283 h 404"/>
                <a:gd name="T4" fmla="*/ 146 w 343"/>
                <a:gd name="T5" fmla="*/ 210 h 404"/>
                <a:gd name="T6" fmla="*/ 116 w 343"/>
                <a:gd name="T7" fmla="*/ 159 h 404"/>
                <a:gd name="T8" fmla="*/ 175 w 343"/>
                <a:gd name="T9" fmla="*/ 100 h 404"/>
                <a:gd name="T10" fmla="*/ 234 w 343"/>
                <a:gd name="T11" fmla="*/ 159 h 404"/>
                <a:gd name="T12" fmla="*/ 207 w 343"/>
                <a:gd name="T13" fmla="*/ 208 h 404"/>
                <a:gd name="T14" fmla="*/ 258 w 343"/>
                <a:gd name="T15" fmla="*/ 269 h 404"/>
                <a:gd name="T16" fmla="*/ 328 w 343"/>
                <a:gd name="T17" fmla="*/ 241 h 404"/>
                <a:gd name="T18" fmla="*/ 332 w 343"/>
                <a:gd name="T19" fmla="*/ 206 h 404"/>
                <a:gd name="T20" fmla="*/ 267 w 343"/>
                <a:gd name="T21" fmla="*/ 78 h 404"/>
                <a:gd name="T22" fmla="*/ 343 w 343"/>
                <a:gd name="T23" fmla="*/ 78 h 404"/>
                <a:gd name="T24" fmla="*/ 343 w 343"/>
                <a:gd name="T25" fmla="*/ 0 h 404"/>
                <a:gd name="T26" fmla="*/ 0 w 343"/>
                <a:gd name="T27" fmla="*/ 0 h 404"/>
                <a:gd name="T28" fmla="*/ 0 w 343"/>
                <a:gd name="T29" fmla="*/ 78 h 404"/>
                <a:gd name="T30" fmla="*/ 78 w 343"/>
                <a:gd name="T31" fmla="*/ 78 h 404"/>
                <a:gd name="T32" fmla="*/ 14 w 343"/>
                <a:gd name="T33" fmla="*/ 206 h 404"/>
                <a:gd name="T34" fmla="*/ 68 w 343"/>
                <a:gd name="T35" fmla="*/ 325 h 404"/>
                <a:gd name="T36" fmla="*/ 0 w 343"/>
                <a:gd name="T37" fmla="*/ 325 h 404"/>
                <a:gd name="T38" fmla="*/ 0 w 343"/>
                <a:gd name="T39" fmla="*/ 404 h 404"/>
                <a:gd name="T40" fmla="*/ 145 w 343"/>
                <a:gd name="T41" fmla="*/ 404 h 404"/>
                <a:gd name="T42" fmla="*/ 236 w 343"/>
                <a:gd name="T43" fmla="*/ 28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404">
                  <a:moveTo>
                    <a:pt x="236" y="283"/>
                  </a:moveTo>
                  <a:cubicBezTo>
                    <a:pt x="99" y="283"/>
                    <a:pt x="99" y="283"/>
                    <a:pt x="99" y="283"/>
                  </a:cubicBezTo>
                  <a:cubicBezTo>
                    <a:pt x="99" y="251"/>
                    <a:pt x="118" y="223"/>
                    <a:pt x="146" y="210"/>
                  </a:cubicBezTo>
                  <a:cubicBezTo>
                    <a:pt x="128" y="200"/>
                    <a:pt x="116" y="181"/>
                    <a:pt x="116" y="159"/>
                  </a:cubicBezTo>
                  <a:cubicBezTo>
                    <a:pt x="116" y="126"/>
                    <a:pt x="142" y="100"/>
                    <a:pt x="175" y="100"/>
                  </a:cubicBezTo>
                  <a:cubicBezTo>
                    <a:pt x="207" y="100"/>
                    <a:pt x="234" y="126"/>
                    <a:pt x="234" y="159"/>
                  </a:cubicBezTo>
                  <a:cubicBezTo>
                    <a:pt x="234" y="179"/>
                    <a:pt x="223" y="198"/>
                    <a:pt x="207" y="208"/>
                  </a:cubicBezTo>
                  <a:cubicBezTo>
                    <a:pt x="233" y="218"/>
                    <a:pt x="253" y="241"/>
                    <a:pt x="258" y="269"/>
                  </a:cubicBezTo>
                  <a:cubicBezTo>
                    <a:pt x="280" y="256"/>
                    <a:pt x="303" y="247"/>
                    <a:pt x="328" y="241"/>
                  </a:cubicBezTo>
                  <a:cubicBezTo>
                    <a:pt x="330" y="230"/>
                    <a:pt x="332" y="218"/>
                    <a:pt x="332" y="206"/>
                  </a:cubicBezTo>
                  <a:cubicBezTo>
                    <a:pt x="332" y="153"/>
                    <a:pt x="306" y="107"/>
                    <a:pt x="267" y="78"/>
                  </a:cubicBezTo>
                  <a:cubicBezTo>
                    <a:pt x="343" y="78"/>
                    <a:pt x="343" y="78"/>
                    <a:pt x="343" y="78"/>
                  </a:cubicBezTo>
                  <a:cubicBezTo>
                    <a:pt x="343" y="0"/>
                    <a:pt x="343" y="0"/>
                    <a:pt x="343" y="0"/>
                  </a:cubicBezTo>
                  <a:cubicBezTo>
                    <a:pt x="0" y="0"/>
                    <a:pt x="0" y="0"/>
                    <a:pt x="0" y="0"/>
                  </a:cubicBezTo>
                  <a:cubicBezTo>
                    <a:pt x="0" y="78"/>
                    <a:pt x="0" y="78"/>
                    <a:pt x="0" y="78"/>
                  </a:cubicBezTo>
                  <a:cubicBezTo>
                    <a:pt x="78" y="78"/>
                    <a:pt x="78" y="78"/>
                    <a:pt x="78" y="78"/>
                  </a:cubicBezTo>
                  <a:cubicBezTo>
                    <a:pt x="39" y="107"/>
                    <a:pt x="14" y="153"/>
                    <a:pt x="14" y="206"/>
                  </a:cubicBezTo>
                  <a:cubicBezTo>
                    <a:pt x="14" y="253"/>
                    <a:pt x="35" y="296"/>
                    <a:pt x="68" y="325"/>
                  </a:cubicBezTo>
                  <a:cubicBezTo>
                    <a:pt x="0" y="325"/>
                    <a:pt x="0" y="325"/>
                    <a:pt x="0" y="325"/>
                  </a:cubicBezTo>
                  <a:cubicBezTo>
                    <a:pt x="0" y="404"/>
                    <a:pt x="0" y="404"/>
                    <a:pt x="0" y="404"/>
                  </a:cubicBezTo>
                  <a:cubicBezTo>
                    <a:pt x="145" y="404"/>
                    <a:pt x="145" y="404"/>
                    <a:pt x="145" y="404"/>
                  </a:cubicBezTo>
                  <a:cubicBezTo>
                    <a:pt x="163" y="355"/>
                    <a:pt x="194" y="313"/>
                    <a:pt x="236" y="283"/>
                  </a:cubicBez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7" name="Freeform 69">
              <a:extLst>
                <a:ext uri="{FF2B5EF4-FFF2-40B4-BE49-F238E27FC236}">
                  <a16:creationId xmlns:a16="http://schemas.microsoft.com/office/drawing/2014/main" id="{79909B61-D010-4F08-9D51-01C9ADA16E2E}"/>
                </a:ext>
              </a:extLst>
            </p:cNvPr>
            <p:cNvSpPr>
              <a:spLocks/>
            </p:cNvSpPr>
            <p:nvPr/>
          </p:nvSpPr>
          <p:spPr bwMode="auto">
            <a:xfrm>
              <a:off x="6103979" y="3893375"/>
              <a:ext cx="48713" cy="111925"/>
            </a:xfrm>
            <a:custGeom>
              <a:avLst/>
              <a:gdLst>
                <a:gd name="T0" fmla="*/ 107 w 107"/>
                <a:gd name="T1" fmla="*/ 0 h 252"/>
                <a:gd name="T2" fmla="*/ 63 w 107"/>
                <a:gd name="T3" fmla="*/ 0 h 252"/>
                <a:gd name="T4" fmla="*/ 61 w 107"/>
                <a:gd name="T5" fmla="*/ 10 h 252"/>
                <a:gd name="T6" fmla="*/ 12 w 107"/>
                <a:gd name="T7" fmla="*/ 41 h 252"/>
                <a:gd name="T8" fmla="*/ 0 w 107"/>
                <a:gd name="T9" fmla="*/ 41 h 252"/>
                <a:gd name="T10" fmla="*/ 0 w 107"/>
                <a:gd name="T11" fmla="*/ 88 h 252"/>
                <a:gd name="T12" fmla="*/ 12 w 107"/>
                <a:gd name="T13" fmla="*/ 88 h 252"/>
                <a:gd name="T14" fmla="*/ 54 w 107"/>
                <a:gd name="T15" fmla="*/ 83 h 252"/>
                <a:gd name="T16" fmla="*/ 54 w 107"/>
                <a:gd name="T17" fmla="*/ 252 h 252"/>
                <a:gd name="T18" fmla="*/ 76 w 107"/>
                <a:gd name="T19" fmla="*/ 252 h 252"/>
                <a:gd name="T20" fmla="*/ 73 w 107"/>
                <a:gd name="T21" fmla="*/ 216 h 252"/>
                <a:gd name="T22" fmla="*/ 107 w 107"/>
                <a:gd name="T23" fmla="*/ 94 h 252"/>
                <a:gd name="T24" fmla="*/ 107 w 107"/>
                <a:gd name="T25" fmla="*/ 1 h 252"/>
                <a:gd name="T26" fmla="*/ 107 w 107"/>
                <a:gd name="T27" fmla="*/ 1 h 252"/>
                <a:gd name="T28" fmla="*/ 107 w 107"/>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252">
                  <a:moveTo>
                    <a:pt x="107" y="0"/>
                  </a:moveTo>
                  <a:cubicBezTo>
                    <a:pt x="63" y="0"/>
                    <a:pt x="63" y="0"/>
                    <a:pt x="63" y="0"/>
                  </a:cubicBezTo>
                  <a:cubicBezTo>
                    <a:pt x="61" y="10"/>
                    <a:pt x="61" y="10"/>
                    <a:pt x="61" y="10"/>
                  </a:cubicBezTo>
                  <a:cubicBezTo>
                    <a:pt x="58" y="24"/>
                    <a:pt x="51" y="41"/>
                    <a:pt x="12" y="41"/>
                  </a:cubicBezTo>
                  <a:cubicBezTo>
                    <a:pt x="0" y="41"/>
                    <a:pt x="0" y="41"/>
                    <a:pt x="0" y="41"/>
                  </a:cubicBezTo>
                  <a:cubicBezTo>
                    <a:pt x="0" y="88"/>
                    <a:pt x="0" y="88"/>
                    <a:pt x="0" y="88"/>
                  </a:cubicBezTo>
                  <a:cubicBezTo>
                    <a:pt x="12" y="88"/>
                    <a:pt x="12" y="88"/>
                    <a:pt x="12" y="88"/>
                  </a:cubicBezTo>
                  <a:cubicBezTo>
                    <a:pt x="29" y="88"/>
                    <a:pt x="43" y="86"/>
                    <a:pt x="54" y="83"/>
                  </a:cubicBezTo>
                  <a:cubicBezTo>
                    <a:pt x="54" y="252"/>
                    <a:pt x="54" y="252"/>
                    <a:pt x="54" y="252"/>
                  </a:cubicBezTo>
                  <a:cubicBezTo>
                    <a:pt x="76" y="252"/>
                    <a:pt x="76" y="252"/>
                    <a:pt x="76" y="252"/>
                  </a:cubicBezTo>
                  <a:cubicBezTo>
                    <a:pt x="74" y="241"/>
                    <a:pt x="73" y="228"/>
                    <a:pt x="73" y="216"/>
                  </a:cubicBezTo>
                  <a:cubicBezTo>
                    <a:pt x="73" y="171"/>
                    <a:pt x="85" y="130"/>
                    <a:pt x="107" y="94"/>
                  </a:cubicBezTo>
                  <a:cubicBezTo>
                    <a:pt x="107" y="1"/>
                    <a:pt x="107" y="1"/>
                    <a:pt x="107" y="1"/>
                  </a:cubicBezTo>
                  <a:cubicBezTo>
                    <a:pt x="107" y="1"/>
                    <a:pt x="107" y="1"/>
                    <a:pt x="107" y="1"/>
                  </a:cubicBezTo>
                  <a:lnTo>
                    <a:pt x="107" y="0"/>
                  </a:lnTo>
                  <a:close/>
                </a:path>
              </a:pathLst>
            </a:custGeom>
            <a:solidFill>
              <a:srgbClr val="73CC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8" name="Oval 70">
              <a:extLst>
                <a:ext uri="{FF2B5EF4-FFF2-40B4-BE49-F238E27FC236}">
                  <a16:creationId xmlns:a16="http://schemas.microsoft.com/office/drawing/2014/main" id="{21BB5D5B-A89B-43F2-AD87-8AAE090A404F}"/>
                </a:ext>
              </a:extLst>
            </p:cNvPr>
            <p:cNvSpPr>
              <a:spLocks noChangeArrowheads="1"/>
            </p:cNvSpPr>
            <p:nvPr/>
          </p:nvSpPr>
          <p:spPr bwMode="auto">
            <a:xfrm>
              <a:off x="6152692" y="3893375"/>
              <a:ext cx="190618" cy="192173"/>
            </a:xfrm>
            <a:prstGeom prst="ellipse">
              <a:avLst/>
            </a:pr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9" name="Oval 71">
              <a:extLst>
                <a:ext uri="{FF2B5EF4-FFF2-40B4-BE49-F238E27FC236}">
                  <a16:creationId xmlns:a16="http://schemas.microsoft.com/office/drawing/2014/main" id="{6CC5D9EA-0173-4593-8600-4DE6B20EA01E}"/>
                </a:ext>
              </a:extLst>
            </p:cNvPr>
            <p:cNvSpPr>
              <a:spLocks noChangeArrowheads="1"/>
            </p:cNvSpPr>
            <p:nvPr/>
          </p:nvSpPr>
          <p:spPr bwMode="auto">
            <a:xfrm>
              <a:off x="6161164" y="3901823"/>
              <a:ext cx="171557" cy="173168"/>
            </a:xfrm>
            <a:prstGeom prst="ellipse">
              <a:avLst/>
            </a:pr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0" name="Freeform 72">
              <a:extLst>
                <a:ext uri="{FF2B5EF4-FFF2-40B4-BE49-F238E27FC236}">
                  <a16:creationId xmlns:a16="http://schemas.microsoft.com/office/drawing/2014/main" id="{382D6ABC-3A29-46E6-BBCB-21724FAEF204}"/>
                </a:ext>
              </a:extLst>
            </p:cNvPr>
            <p:cNvSpPr>
              <a:spLocks/>
            </p:cNvSpPr>
            <p:nvPr/>
          </p:nvSpPr>
          <p:spPr bwMode="auto">
            <a:xfrm>
              <a:off x="6218350" y="3933499"/>
              <a:ext cx="46596" cy="111926"/>
            </a:xfrm>
            <a:custGeom>
              <a:avLst/>
              <a:gdLst>
                <a:gd name="T0" fmla="*/ 60 w 106"/>
                <a:gd name="T1" fmla="*/ 10 h 252"/>
                <a:gd name="T2" fmla="*/ 12 w 106"/>
                <a:gd name="T3" fmla="*/ 41 h 252"/>
                <a:gd name="T4" fmla="*/ 0 w 106"/>
                <a:gd name="T5" fmla="*/ 41 h 252"/>
                <a:gd name="T6" fmla="*/ 0 w 106"/>
                <a:gd name="T7" fmla="*/ 87 h 252"/>
                <a:gd name="T8" fmla="*/ 12 w 106"/>
                <a:gd name="T9" fmla="*/ 87 h 252"/>
                <a:gd name="T10" fmla="*/ 54 w 106"/>
                <a:gd name="T11" fmla="*/ 82 h 252"/>
                <a:gd name="T12" fmla="*/ 54 w 106"/>
                <a:gd name="T13" fmla="*/ 252 h 252"/>
                <a:gd name="T14" fmla="*/ 106 w 106"/>
                <a:gd name="T15" fmla="*/ 252 h 252"/>
                <a:gd name="T16" fmla="*/ 106 w 106"/>
                <a:gd name="T17" fmla="*/ 0 h 252"/>
                <a:gd name="T18" fmla="*/ 62 w 106"/>
                <a:gd name="T19" fmla="*/ 0 h 252"/>
                <a:gd name="T20" fmla="*/ 60 w 106"/>
                <a:gd name="T21" fmla="*/ 1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252">
                  <a:moveTo>
                    <a:pt x="60" y="10"/>
                  </a:moveTo>
                  <a:cubicBezTo>
                    <a:pt x="58" y="23"/>
                    <a:pt x="50" y="41"/>
                    <a:pt x="12" y="41"/>
                  </a:cubicBezTo>
                  <a:cubicBezTo>
                    <a:pt x="0" y="41"/>
                    <a:pt x="0" y="41"/>
                    <a:pt x="0" y="41"/>
                  </a:cubicBezTo>
                  <a:cubicBezTo>
                    <a:pt x="0" y="87"/>
                    <a:pt x="0" y="87"/>
                    <a:pt x="0" y="87"/>
                  </a:cubicBezTo>
                  <a:cubicBezTo>
                    <a:pt x="12" y="87"/>
                    <a:pt x="12" y="87"/>
                    <a:pt x="12" y="87"/>
                  </a:cubicBezTo>
                  <a:cubicBezTo>
                    <a:pt x="28" y="87"/>
                    <a:pt x="42" y="85"/>
                    <a:pt x="54" y="82"/>
                  </a:cubicBezTo>
                  <a:cubicBezTo>
                    <a:pt x="54" y="252"/>
                    <a:pt x="54" y="252"/>
                    <a:pt x="54" y="252"/>
                  </a:cubicBezTo>
                  <a:cubicBezTo>
                    <a:pt x="106" y="252"/>
                    <a:pt x="106" y="252"/>
                    <a:pt x="106" y="252"/>
                  </a:cubicBezTo>
                  <a:cubicBezTo>
                    <a:pt x="106" y="0"/>
                    <a:pt x="106" y="0"/>
                    <a:pt x="106" y="0"/>
                  </a:cubicBezTo>
                  <a:cubicBezTo>
                    <a:pt x="62" y="0"/>
                    <a:pt x="62" y="0"/>
                    <a:pt x="62" y="0"/>
                  </a:cubicBezTo>
                  <a:lnTo>
                    <a:pt x="60" y="10"/>
                  </a:lnTo>
                  <a:close/>
                </a:path>
              </a:pathLst>
            </a:custGeom>
            <a:solidFill>
              <a:srgbClr val="73CC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66" name="组合 210">
            <a:extLst>
              <a:ext uri="{FF2B5EF4-FFF2-40B4-BE49-F238E27FC236}">
                <a16:creationId xmlns:a16="http://schemas.microsoft.com/office/drawing/2014/main" id="{0494DAAB-930A-4408-9A97-D9EE475683E4}"/>
              </a:ext>
            </a:extLst>
          </p:cNvPr>
          <p:cNvGrpSpPr>
            <a:grpSpLocks/>
          </p:cNvGrpSpPr>
          <p:nvPr/>
        </p:nvGrpSpPr>
        <p:grpSpPr bwMode="auto">
          <a:xfrm>
            <a:off x="615950" y="3778250"/>
            <a:ext cx="541338" cy="541338"/>
            <a:chOff x="1844994" y="3642321"/>
            <a:chExt cx="721713" cy="721714"/>
          </a:xfrm>
        </p:grpSpPr>
        <p:sp>
          <p:nvSpPr>
            <p:cNvPr id="212" name="Freeform 381">
              <a:extLst>
                <a:ext uri="{FF2B5EF4-FFF2-40B4-BE49-F238E27FC236}">
                  <a16:creationId xmlns:a16="http://schemas.microsoft.com/office/drawing/2014/main" id="{17316421-72E3-47CD-B1A7-45B97D2B7525}"/>
                </a:ext>
              </a:extLst>
            </p:cNvPr>
            <p:cNvSpPr>
              <a:spLocks/>
            </p:cNvSpPr>
            <p:nvPr/>
          </p:nvSpPr>
          <p:spPr bwMode="auto">
            <a:xfrm>
              <a:off x="1844994" y="3642321"/>
              <a:ext cx="721713" cy="721714"/>
            </a:xfrm>
            <a:custGeom>
              <a:avLst/>
              <a:gdLst>
                <a:gd name="T0" fmla="*/ 1632 w 1632"/>
                <a:gd name="T1" fmla="*/ 1519 h 1632"/>
                <a:gd name="T2" fmla="*/ 1518 w 1632"/>
                <a:gd name="T3" fmla="*/ 1632 h 1632"/>
                <a:gd name="T4" fmla="*/ 114 w 1632"/>
                <a:gd name="T5" fmla="*/ 1632 h 1632"/>
                <a:gd name="T6" fmla="*/ 0 w 1632"/>
                <a:gd name="T7" fmla="*/ 1519 h 1632"/>
                <a:gd name="T8" fmla="*/ 0 w 1632"/>
                <a:gd name="T9" fmla="*/ 114 h 1632"/>
                <a:gd name="T10" fmla="*/ 114 w 1632"/>
                <a:gd name="T11" fmla="*/ 0 h 1632"/>
                <a:gd name="T12" fmla="*/ 1518 w 1632"/>
                <a:gd name="T13" fmla="*/ 0 h 1632"/>
                <a:gd name="T14" fmla="*/ 1632 w 1632"/>
                <a:gd name="T15" fmla="*/ 114 h 1632"/>
                <a:gd name="T16" fmla="*/ 1632 w 1632"/>
                <a:gd name="T17" fmla="*/ 1519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9"/>
                  </a:moveTo>
                  <a:cubicBezTo>
                    <a:pt x="1632" y="1581"/>
                    <a:pt x="1581" y="1632"/>
                    <a:pt x="1518" y="1632"/>
                  </a:cubicBezTo>
                  <a:cubicBezTo>
                    <a:pt x="114" y="1632"/>
                    <a:pt x="114" y="1632"/>
                    <a:pt x="114" y="1632"/>
                  </a:cubicBezTo>
                  <a:cubicBezTo>
                    <a:pt x="51" y="1632"/>
                    <a:pt x="0" y="1581"/>
                    <a:pt x="0" y="1519"/>
                  </a:cubicBezTo>
                  <a:cubicBezTo>
                    <a:pt x="0" y="114"/>
                    <a:pt x="0" y="114"/>
                    <a:pt x="0" y="114"/>
                  </a:cubicBezTo>
                  <a:cubicBezTo>
                    <a:pt x="0" y="51"/>
                    <a:pt x="51" y="0"/>
                    <a:pt x="114" y="0"/>
                  </a:cubicBezTo>
                  <a:cubicBezTo>
                    <a:pt x="1518" y="0"/>
                    <a:pt x="1518" y="0"/>
                    <a:pt x="1518" y="0"/>
                  </a:cubicBezTo>
                  <a:cubicBezTo>
                    <a:pt x="1581" y="0"/>
                    <a:pt x="1632" y="51"/>
                    <a:pt x="1632" y="114"/>
                  </a:cubicBezTo>
                  <a:cubicBezTo>
                    <a:pt x="1632" y="1519"/>
                    <a:pt x="1632" y="1519"/>
                    <a:pt x="1632" y="1519"/>
                  </a:cubicBezTo>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3" name="Freeform 382">
              <a:extLst>
                <a:ext uri="{FF2B5EF4-FFF2-40B4-BE49-F238E27FC236}">
                  <a16:creationId xmlns:a16="http://schemas.microsoft.com/office/drawing/2014/main" id="{B31ADFCF-8D9E-472C-BE3E-862694B4C800}"/>
                </a:ext>
              </a:extLst>
            </p:cNvPr>
            <p:cNvSpPr>
              <a:spLocks/>
            </p:cNvSpPr>
            <p:nvPr/>
          </p:nvSpPr>
          <p:spPr bwMode="auto">
            <a:xfrm>
              <a:off x="1889440" y="4122758"/>
              <a:ext cx="124870" cy="38096"/>
            </a:xfrm>
            <a:custGeom>
              <a:avLst/>
              <a:gdLst>
                <a:gd name="T0" fmla="*/ 0 w 281"/>
                <a:gd name="T1" fmla="*/ 0 h 89"/>
                <a:gd name="T2" fmla="*/ 281 w 281"/>
                <a:gd name="T3" fmla="*/ 0 h 89"/>
                <a:gd name="T4" fmla="*/ 251 w 281"/>
                <a:gd name="T5" fmla="*/ 89 h 89"/>
                <a:gd name="T6" fmla="*/ 113 w 281"/>
                <a:gd name="T7" fmla="*/ 89 h 89"/>
                <a:gd name="T8" fmla="*/ 0 w 281"/>
                <a:gd name="T9" fmla="*/ 61 h 89"/>
                <a:gd name="T10" fmla="*/ 0 w 281"/>
                <a:gd name="T11" fmla="*/ 0 h 89"/>
              </a:gdLst>
              <a:ahLst/>
              <a:cxnLst>
                <a:cxn ang="0">
                  <a:pos x="T0" y="T1"/>
                </a:cxn>
                <a:cxn ang="0">
                  <a:pos x="T2" y="T3"/>
                </a:cxn>
                <a:cxn ang="0">
                  <a:pos x="T4" y="T5"/>
                </a:cxn>
                <a:cxn ang="0">
                  <a:pos x="T6" y="T7"/>
                </a:cxn>
                <a:cxn ang="0">
                  <a:pos x="T8" y="T9"/>
                </a:cxn>
                <a:cxn ang="0">
                  <a:pos x="T10" y="T11"/>
                </a:cxn>
              </a:cxnLst>
              <a:rect l="0" t="0" r="r" b="b"/>
              <a:pathLst>
                <a:path w="281" h="89">
                  <a:moveTo>
                    <a:pt x="0" y="0"/>
                  </a:moveTo>
                  <a:cubicBezTo>
                    <a:pt x="281" y="0"/>
                    <a:pt x="281" y="0"/>
                    <a:pt x="281" y="0"/>
                  </a:cubicBezTo>
                  <a:cubicBezTo>
                    <a:pt x="262" y="25"/>
                    <a:pt x="251" y="56"/>
                    <a:pt x="251" y="89"/>
                  </a:cubicBezTo>
                  <a:cubicBezTo>
                    <a:pt x="113" y="89"/>
                    <a:pt x="113" y="89"/>
                    <a:pt x="113" y="89"/>
                  </a:cubicBezTo>
                  <a:cubicBezTo>
                    <a:pt x="0" y="61"/>
                    <a:pt x="0" y="61"/>
                    <a:pt x="0" y="61"/>
                  </a:cubicBezTo>
                  <a:lnTo>
                    <a:pt x="0"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4" name="Freeform 383">
              <a:extLst>
                <a:ext uri="{FF2B5EF4-FFF2-40B4-BE49-F238E27FC236}">
                  <a16:creationId xmlns:a16="http://schemas.microsoft.com/office/drawing/2014/main" id="{71C895CD-43ED-454F-9E19-AF179BE8A365}"/>
                </a:ext>
              </a:extLst>
            </p:cNvPr>
            <p:cNvSpPr>
              <a:spLocks/>
            </p:cNvSpPr>
            <p:nvPr/>
          </p:nvSpPr>
          <p:spPr bwMode="auto">
            <a:xfrm>
              <a:off x="2120134" y="4122758"/>
              <a:ext cx="228578" cy="38096"/>
            </a:xfrm>
            <a:custGeom>
              <a:avLst/>
              <a:gdLst>
                <a:gd name="T0" fmla="*/ 519 w 519"/>
                <a:gd name="T1" fmla="*/ 6 h 89"/>
                <a:gd name="T2" fmla="*/ 494 w 519"/>
                <a:gd name="T3" fmla="*/ 89 h 89"/>
                <a:gd name="T4" fmla="*/ 30 w 519"/>
                <a:gd name="T5" fmla="*/ 89 h 89"/>
                <a:gd name="T6" fmla="*/ 0 w 519"/>
                <a:gd name="T7" fmla="*/ 0 h 89"/>
                <a:gd name="T8" fmla="*/ 443 w 519"/>
                <a:gd name="T9" fmla="*/ 0 h 89"/>
                <a:gd name="T10" fmla="*/ 519 w 519"/>
                <a:gd name="T11" fmla="*/ 6 h 89"/>
              </a:gdLst>
              <a:ahLst/>
              <a:cxnLst>
                <a:cxn ang="0">
                  <a:pos x="T0" y="T1"/>
                </a:cxn>
                <a:cxn ang="0">
                  <a:pos x="T2" y="T3"/>
                </a:cxn>
                <a:cxn ang="0">
                  <a:pos x="T4" y="T5"/>
                </a:cxn>
                <a:cxn ang="0">
                  <a:pos x="T6" y="T7"/>
                </a:cxn>
                <a:cxn ang="0">
                  <a:pos x="T8" y="T9"/>
                </a:cxn>
                <a:cxn ang="0">
                  <a:pos x="T10" y="T11"/>
                </a:cxn>
              </a:cxnLst>
              <a:rect l="0" t="0" r="r" b="b"/>
              <a:pathLst>
                <a:path w="519" h="89">
                  <a:moveTo>
                    <a:pt x="519" y="6"/>
                  </a:moveTo>
                  <a:cubicBezTo>
                    <a:pt x="503" y="30"/>
                    <a:pt x="494" y="59"/>
                    <a:pt x="494" y="89"/>
                  </a:cubicBezTo>
                  <a:cubicBezTo>
                    <a:pt x="30" y="89"/>
                    <a:pt x="30" y="89"/>
                    <a:pt x="30" y="89"/>
                  </a:cubicBezTo>
                  <a:cubicBezTo>
                    <a:pt x="30" y="56"/>
                    <a:pt x="18" y="25"/>
                    <a:pt x="0" y="0"/>
                  </a:cubicBezTo>
                  <a:cubicBezTo>
                    <a:pt x="443" y="0"/>
                    <a:pt x="443" y="0"/>
                    <a:pt x="443" y="0"/>
                  </a:cubicBezTo>
                  <a:lnTo>
                    <a:pt x="519"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5" name="Freeform 384">
              <a:extLst>
                <a:ext uri="{FF2B5EF4-FFF2-40B4-BE49-F238E27FC236}">
                  <a16:creationId xmlns:a16="http://schemas.microsoft.com/office/drawing/2014/main" id="{8464A4EA-D08E-4AB0-A6FC-E6666E852EAA}"/>
                </a:ext>
              </a:extLst>
            </p:cNvPr>
            <p:cNvSpPr>
              <a:spLocks/>
            </p:cNvSpPr>
            <p:nvPr/>
          </p:nvSpPr>
          <p:spPr bwMode="auto">
            <a:xfrm>
              <a:off x="2314848" y="3894181"/>
              <a:ext cx="205297" cy="245510"/>
            </a:xfrm>
            <a:custGeom>
              <a:avLst/>
              <a:gdLst>
                <a:gd name="T0" fmla="*/ 337 w 467"/>
                <a:gd name="T1" fmla="*/ 548 h 553"/>
                <a:gd name="T2" fmla="*/ 332 w 467"/>
                <a:gd name="T3" fmla="*/ 536 h 553"/>
                <a:gd name="T4" fmla="*/ 199 w 467"/>
                <a:gd name="T5" fmla="*/ 455 h 553"/>
                <a:gd name="T6" fmla="*/ 76 w 467"/>
                <a:gd name="T7" fmla="*/ 521 h 553"/>
                <a:gd name="T8" fmla="*/ 0 w 467"/>
                <a:gd name="T9" fmla="*/ 516 h 553"/>
                <a:gd name="T10" fmla="*/ 0 w 467"/>
                <a:gd name="T11" fmla="*/ 0 h 553"/>
                <a:gd name="T12" fmla="*/ 249 w 467"/>
                <a:gd name="T13" fmla="*/ 0 h 553"/>
                <a:gd name="T14" fmla="*/ 249 w 467"/>
                <a:gd name="T15" fmla="*/ 59 h 553"/>
                <a:gd name="T16" fmla="*/ 328 w 467"/>
                <a:gd name="T17" fmla="*/ 297 h 553"/>
                <a:gd name="T18" fmla="*/ 467 w 467"/>
                <a:gd name="T19" fmla="*/ 357 h 553"/>
                <a:gd name="T20" fmla="*/ 467 w 467"/>
                <a:gd name="T21" fmla="*/ 553 h 553"/>
                <a:gd name="T22" fmla="*/ 337 w 467"/>
                <a:gd name="T23" fmla="*/ 548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553">
                  <a:moveTo>
                    <a:pt x="337" y="548"/>
                  </a:moveTo>
                  <a:cubicBezTo>
                    <a:pt x="336" y="544"/>
                    <a:pt x="334" y="540"/>
                    <a:pt x="332" y="536"/>
                  </a:cubicBezTo>
                  <a:cubicBezTo>
                    <a:pt x="307" y="488"/>
                    <a:pt x="257" y="455"/>
                    <a:pt x="199" y="455"/>
                  </a:cubicBezTo>
                  <a:cubicBezTo>
                    <a:pt x="148" y="455"/>
                    <a:pt x="103" y="481"/>
                    <a:pt x="76" y="521"/>
                  </a:cubicBezTo>
                  <a:cubicBezTo>
                    <a:pt x="0" y="516"/>
                    <a:pt x="0" y="516"/>
                    <a:pt x="0" y="516"/>
                  </a:cubicBezTo>
                  <a:cubicBezTo>
                    <a:pt x="0" y="0"/>
                    <a:pt x="0" y="0"/>
                    <a:pt x="0" y="0"/>
                  </a:cubicBezTo>
                  <a:cubicBezTo>
                    <a:pt x="249" y="0"/>
                    <a:pt x="249" y="0"/>
                    <a:pt x="249" y="0"/>
                  </a:cubicBezTo>
                  <a:cubicBezTo>
                    <a:pt x="249" y="59"/>
                    <a:pt x="249" y="59"/>
                    <a:pt x="249" y="59"/>
                  </a:cubicBezTo>
                  <a:cubicBezTo>
                    <a:pt x="328" y="297"/>
                    <a:pt x="328" y="297"/>
                    <a:pt x="328" y="297"/>
                  </a:cubicBezTo>
                  <a:cubicBezTo>
                    <a:pt x="467" y="357"/>
                    <a:pt x="467" y="357"/>
                    <a:pt x="467" y="357"/>
                  </a:cubicBezTo>
                  <a:cubicBezTo>
                    <a:pt x="467" y="553"/>
                    <a:pt x="467" y="553"/>
                    <a:pt x="467" y="553"/>
                  </a:cubicBezTo>
                  <a:cubicBezTo>
                    <a:pt x="337" y="548"/>
                    <a:pt x="337" y="548"/>
                    <a:pt x="337" y="548"/>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6" name="Freeform 385">
              <a:extLst>
                <a:ext uri="{FF2B5EF4-FFF2-40B4-BE49-F238E27FC236}">
                  <a16:creationId xmlns:a16="http://schemas.microsoft.com/office/drawing/2014/main" id="{FF9AF3F5-5649-472F-998F-F902D0B3C7AD}"/>
                </a:ext>
              </a:extLst>
            </p:cNvPr>
            <p:cNvSpPr>
              <a:spLocks/>
            </p:cNvSpPr>
            <p:nvPr/>
          </p:nvSpPr>
          <p:spPr bwMode="auto">
            <a:xfrm>
              <a:off x="2465117" y="4133340"/>
              <a:ext cx="57144" cy="23282"/>
            </a:xfrm>
            <a:custGeom>
              <a:avLst/>
              <a:gdLst>
                <a:gd name="T0" fmla="*/ 130 w 130"/>
                <a:gd name="T1" fmla="*/ 4 h 56"/>
                <a:gd name="T2" fmla="*/ 130 w 130"/>
                <a:gd name="T3" fmla="*/ 56 h 56"/>
                <a:gd name="T4" fmla="*/ 11 w 130"/>
                <a:gd name="T5" fmla="*/ 56 h 56"/>
                <a:gd name="T6" fmla="*/ 10 w 130"/>
                <a:gd name="T7" fmla="*/ 46 h 56"/>
                <a:gd name="T8" fmla="*/ 0 w 130"/>
                <a:gd name="T9" fmla="*/ 0 h 56"/>
                <a:gd name="T10" fmla="*/ 130 w 130"/>
                <a:gd name="T11" fmla="*/ 4 h 56"/>
              </a:gdLst>
              <a:ahLst/>
              <a:cxnLst>
                <a:cxn ang="0">
                  <a:pos x="T0" y="T1"/>
                </a:cxn>
                <a:cxn ang="0">
                  <a:pos x="T2" y="T3"/>
                </a:cxn>
                <a:cxn ang="0">
                  <a:pos x="T4" y="T5"/>
                </a:cxn>
                <a:cxn ang="0">
                  <a:pos x="T6" y="T7"/>
                </a:cxn>
                <a:cxn ang="0">
                  <a:pos x="T8" y="T9"/>
                </a:cxn>
                <a:cxn ang="0">
                  <a:pos x="T10" y="T11"/>
                </a:cxn>
              </a:cxnLst>
              <a:rect l="0" t="0" r="r" b="b"/>
              <a:pathLst>
                <a:path w="130" h="56">
                  <a:moveTo>
                    <a:pt x="130" y="4"/>
                  </a:moveTo>
                  <a:cubicBezTo>
                    <a:pt x="130" y="56"/>
                    <a:pt x="130" y="56"/>
                    <a:pt x="130" y="56"/>
                  </a:cubicBezTo>
                  <a:cubicBezTo>
                    <a:pt x="11" y="56"/>
                    <a:pt x="11" y="56"/>
                    <a:pt x="11" y="56"/>
                  </a:cubicBezTo>
                  <a:cubicBezTo>
                    <a:pt x="11" y="52"/>
                    <a:pt x="10" y="49"/>
                    <a:pt x="10" y="46"/>
                  </a:cubicBezTo>
                  <a:cubicBezTo>
                    <a:pt x="9" y="30"/>
                    <a:pt x="5" y="15"/>
                    <a:pt x="0" y="0"/>
                  </a:cubicBezTo>
                  <a:lnTo>
                    <a:pt x="130"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7" name="Freeform 386">
              <a:extLst>
                <a:ext uri="{FF2B5EF4-FFF2-40B4-BE49-F238E27FC236}">
                  <a16:creationId xmlns:a16="http://schemas.microsoft.com/office/drawing/2014/main" id="{5F1BCC7E-586D-4BE7-B9B2-AA20F31C9D63}"/>
                </a:ext>
              </a:extLst>
            </p:cNvPr>
            <p:cNvSpPr>
              <a:spLocks/>
            </p:cNvSpPr>
            <p:nvPr/>
          </p:nvSpPr>
          <p:spPr bwMode="auto">
            <a:xfrm>
              <a:off x="2346595" y="3944976"/>
              <a:ext cx="86774" cy="80426"/>
            </a:xfrm>
            <a:custGeom>
              <a:avLst/>
              <a:gdLst>
                <a:gd name="T0" fmla="*/ 70 w 70"/>
                <a:gd name="T1" fmla="*/ 64 h 64"/>
                <a:gd name="T2" fmla="*/ 49 w 70"/>
                <a:gd name="T3" fmla="*/ 0 h 64"/>
                <a:gd name="T4" fmla="*/ 0 w 70"/>
                <a:gd name="T5" fmla="*/ 0 h 64"/>
                <a:gd name="T6" fmla="*/ 0 w 70"/>
                <a:gd name="T7" fmla="*/ 64 h 64"/>
                <a:gd name="T8" fmla="*/ 70 w 70"/>
                <a:gd name="T9" fmla="*/ 64 h 64"/>
              </a:gdLst>
              <a:ahLst/>
              <a:cxnLst>
                <a:cxn ang="0">
                  <a:pos x="T0" y="T1"/>
                </a:cxn>
                <a:cxn ang="0">
                  <a:pos x="T2" y="T3"/>
                </a:cxn>
                <a:cxn ang="0">
                  <a:pos x="T4" y="T5"/>
                </a:cxn>
                <a:cxn ang="0">
                  <a:pos x="T6" y="T7"/>
                </a:cxn>
                <a:cxn ang="0">
                  <a:pos x="T8" y="T9"/>
                </a:cxn>
              </a:cxnLst>
              <a:rect l="0" t="0" r="r" b="b"/>
              <a:pathLst>
                <a:path w="70" h="64">
                  <a:moveTo>
                    <a:pt x="70" y="64"/>
                  </a:moveTo>
                  <a:lnTo>
                    <a:pt x="49" y="0"/>
                  </a:lnTo>
                  <a:lnTo>
                    <a:pt x="0" y="0"/>
                  </a:lnTo>
                  <a:lnTo>
                    <a:pt x="0" y="64"/>
                  </a:lnTo>
                  <a:lnTo>
                    <a:pt x="70" y="64"/>
                  </a:lnTo>
                  <a:close/>
                </a:path>
              </a:pathLst>
            </a:custGeom>
            <a:solidFill>
              <a:srgbClr val="157FC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8" name="Freeform 387">
              <a:extLst>
                <a:ext uri="{FF2B5EF4-FFF2-40B4-BE49-F238E27FC236}">
                  <a16:creationId xmlns:a16="http://schemas.microsoft.com/office/drawing/2014/main" id="{5BC7A4B0-7939-4860-AE3B-098A5239C858}"/>
                </a:ext>
              </a:extLst>
            </p:cNvPr>
            <p:cNvSpPr>
              <a:spLocks/>
            </p:cNvSpPr>
            <p:nvPr/>
          </p:nvSpPr>
          <p:spPr bwMode="auto">
            <a:xfrm>
              <a:off x="2346595" y="3944976"/>
              <a:ext cx="86774" cy="80426"/>
            </a:xfrm>
            <a:custGeom>
              <a:avLst/>
              <a:gdLst>
                <a:gd name="T0" fmla="*/ 70 w 70"/>
                <a:gd name="T1" fmla="*/ 64 h 64"/>
                <a:gd name="T2" fmla="*/ 49 w 70"/>
                <a:gd name="T3" fmla="*/ 0 h 64"/>
                <a:gd name="T4" fmla="*/ 0 w 70"/>
                <a:gd name="T5" fmla="*/ 0 h 64"/>
                <a:gd name="T6" fmla="*/ 0 w 70"/>
                <a:gd name="T7" fmla="*/ 64 h 64"/>
                <a:gd name="T8" fmla="*/ 70 w 70"/>
                <a:gd name="T9" fmla="*/ 64 h 64"/>
              </a:gdLst>
              <a:ahLst/>
              <a:cxnLst>
                <a:cxn ang="0">
                  <a:pos x="T0" y="T1"/>
                </a:cxn>
                <a:cxn ang="0">
                  <a:pos x="T2" y="T3"/>
                </a:cxn>
                <a:cxn ang="0">
                  <a:pos x="T4" y="T5"/>
                </a:cxn>
                <a:cxn ang="0">
                  <a:pos x="T6" y="T7"/>
                </a:cxn>
                <a:cxn ang="0">
                  <a:pos x="T8" y="T9"/>
                </a:cxn>
              </a:cxnLst>
              <a:rect l="0" t="0" r="r" b="b"/>
              <a:pathLst>
                <a:path w="70" h="64">
                  <a:moveTo>
                    <a:pt x="70" y="64"/>
                  </a:moveTo>
                  <a:lnTo>
                    <a:pt x="49" y="0"/>
                  </a:lnTo>
                  <a:lnTo>
                    <a:pt x="0" y="0"/>
                  </a:lnTo>
                  <a:lnTo>
                    <a:pt x="0" y="64"/>
                  </a:lnTo>
                  <a:lnTo>
                    <a:pt x="7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9" name="Freeform 388">
              <a:extLst>
                <a:ext uri="{FF2B5EF4-FFF2-40B4-BE49-F238E27FC236}">
                  <a16:creationId xmlns:a16="http://schemas.microsoft.com/office/drawing/2014/main" id="{5FA67F36-A30B-4A44-A4BA-A65680020A9E}"/>
                </a:ext>
              </a:extLst>
            </p:cNvPr>
            <p:cNvSpPr>
              <a:spLocks/>
            </p:cNvSpPr>
            <p:nvPr/>
          </p:nvSpPr>
          <p:spPr bwMode="auto">
            <a:xfrm>
              <a:off x="2018544" y="4112175"/>
              <a:ext cx="95241" cy="97357"/>
            </a:xfrm>
            <a:custGeom>
              <a:avLst/>
              <a:gdLst>
                <a:gd name="T0" fmla="*/ 218 w 218"/>
                <a:gd name="T1" fmla="*/ 109 h 219"/>
                <a:gd name="T2" fmla="*/ 109 w 218"/>
                <a:gd name="T3" fmla="*/ 219 h 219"/>
                <a:gd name="T4" fmla="*/ 0 w 218"/>
                <a:gd name="T5" fmla="*/ 109 h 219"/>
                <a:gd name="T6" fmla="*/ 109 w 218"/>
                <a:gd name="T7" fmla="*/ 0 h 219"/>
                <a:gd name="T8" fmla="*/ 218 w 218"/>
                <a:gd name="T9" fmla="*/ 109 h 219"/>
              </a:gdLst>
              <a:ahLst/>
              <a:cxnLst>
                <a:cxn ang="0">
                  <a:pos x="T0" y="T1"/>
                </a:cxn>
                <a:cxn ang="0">
                  <a:pos x="T2" y="T3"/>
                </a:cxn>
                <a:cxn ang="0">
                  <a:pos x="T4" y="T5"/>
                </a:cxn>
                <a:cxn ang="0">
                  <a:pos x="T6" y="T7"/>
                </a:cxn>
                <a:cxn ang="0">
                  <a:pos x="T8" y="T9"/>
                </a:cxn>
              </a:cxnLst>
              <a:rect l="0" t="0" r="r" b="b"/>
              <a:pathLst>
                <a:path w="218" h="219">
                  <a:moveTo>
                    <a:pt x="218" y="109"/>
                  </a:moveTo>
                  <a:cubicBezTo>
                    <a:pt x="218" y="170"/>
                    <a:pt x="169" y="219"/>
                    <a:pt x="109" y="219"/>
                  </a:cubicBezTo>
                  <a:cubicBezTo>
                    <a:pt x="48" y="219"/>
                    <a:pt x="0" y="169"/>
                    <a:pt x="0" y="109"/>
                  </a:cubicBezTo>
                  <a:cubicBezTo>
                    <a:pt x="0" y="49"/>
                    <a:pt x="49" y="0"/>
                    <a:pt x="109" y="0"/>
                  </a:cubicBezTo>
                  <a:cubicBezTo>
                    <a:pt x="169" y="0"/>
                    <a:pt x="218" y="49"/>
                    <a:pt x="218" y="109"/>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0" name="Freeform 389">
              <a:extLst>
                <a:ext uri="{FF2B5EF4-FFF2-40B4-BE49-F238E27FC236}">
                  <a16:creationId xmlns:a16="http://schemas.microsoft.com/office/drawing/2014/main" id="{03CB9360-B7FE-4070-A05F-584C2F4C884A}"/>
                </a:ext>
              </a:extLst>
            </p:cNvPr>
            <p:cNvSpPr>
              <a:spLocks/>
            </p:cNvSpPr>
            <p:nvPr/>
          </p:nvSpPr>
          <p:spPr bwMode="auto">
            <a:xfrm>
              <a:off x="2039708" y="4133340"/>
              <a:ext cx="52912" cy="55028"/>
            </a:xfrm>
            <a:custGeom>
              <a:avLst/>
              <a:gdLst>
                <a:gd name="T0" fmla="*/ 119 w 119"/>
                <a:gd name="T1" fmla="*/ 59 h 119"/>
                <a:gd name="T2" fmla="*/ 60 w 119"/>
                <a:gd name="T3" fmla="*/ 0 h 119"/>
                <a:gd name="T4" fmla="*/ 0 w 119"/>
                <a:gd name="T5" fmla="*/ 59 h 119"/>
                <a:gd name="T6" fmla="*/ 60 w 119"/>
                <a:gd name="T7" fmla="*/ 119 h 119"/>
                <a:gd name="T8" fmla="*/ 119 w 119"/>
                <a:gd name="T9" fmla="*/ 59 h 119"/>
              </a:gdLst>
              <a:ahLst/>
              <a:cxnLst>
                <a:cxn ang="0">
                  <a:pos x="T0" y="T1"/>
                </a:cxn>
                <a:cxn ang="0">
                  <a:pos x="T2" y="T3"/>
                </a:cxn>
                <a:cxn ang="0">
                  <a:pos x="T4" y="T5"/>
                </a:cxn>
                <a:cxn ang="0">
                  <a:pos x="T6" y="T7"/>
                </a:cxn>
                <a:cxn ang="0">
                  <a:pos x="T8" y="T9"/>
                </a:cxn>
              </a:cxnLst>
              <a:rect l="0" t="0" r="r" b="b"/>
              <a:pathLst>
                <a:path w="119" h="119">
                  <a:moveTo>
                    <a:pt x="119" y="59"/>
                  </a:moveTo>
                  <a:cubicBezTo>
                    <a:pt x="119" y="27"/>
                    <a:pt x="93" y="0"/>
                    <a:pt x="60" y="0"/>
                  </a:cubicBezTo>
                  <a:cubicBezTo>
                    <a:pt x="27" y="0"/>
                    <a:pt x="0" y="27"/>
                    <a:pt x="0" y="59"/>
                  </a:cubicBezTo>
                  <a:cubicBezTo>
                    <a:pt x="0" y="93"/>
                    <a:pt x="27" y="119"/>
                    <a:pt x="60" y="119"/>
                  </a:cubicBezTo>
                  <a:cubicBezTo>
                    <a:pt x="93" y="119"/>
                    <a:pt x="119" y="92"/>
                    <a:pt x="119" y="59"/>
                  </a:cubicBez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1" name="Freeform 390">
              <a:extLst>
                <a:ext uri="{FF2B5EF4-FFF2-40B4-BE49-F238E27FC236}">
                  <a16:creationId xmlns:a16="http://schemas.microsoft.com/office/drawing/2014/main" id="{F260F628-A670-4F36-BB42-237AA10A4581}"/>
                </a:ext>
              </a:extLst>
            </p:cNvPr>
            <p:cNvSpPr>
              <a:spLocks/>
            </p:cNvSpPr>
            <p:nvPr/>
          </p:nvSpPr>
          <p:spPr bwMode="auto">
            <a:xfrm>
              <a:off x="2355061" y="4112175"/>
              <a:ext cx="95240" cy="97357"/>
            </a:xfrm>
            <a:custGeom>
              <a:avLst/>
              <a:gdLst>
                <a:gd name="T0" fmla="*/ 219 w 219"/>
                <a:gd name="T1" fmla="*/ 109 h 219"/>
                <a:gd name="T2" fmla="*/ 110 w 219"/>
                <a:gd name="T3" fmla="*/ 219 h 219"/>
                <a:gd name="T4" fmla="*/ 0 w 219"/>
                <a:gd name="T5" fmla="*/ 109 h 219"/>
                <a:gd name="T6" fmla="*/ 110 w 219"/>
                <a:gd name="T7" fmla="*/ 0 h 219"/>
                <a:gd name="T8" fmla="*/ 219 w 219"/>
                <a:gd name="T9" fmla="*/ 109 h 219"/>
              </a:gdLst>
              <a:ahLst/>
              <a:cxnLst>
                <a:cxn ang="0">
                  <a:pos x="T0" y="T1"/>
                </a:cxn>
                <a:cxn ang="0">
                  <a:pos x="T2" y="T3"/>
                </a:cxn>
                <a:cxn ang="0">
                  <a:pos x="T4" y="T5"/>
                </a:cxn>
                <a:cxn ang="0">
                  <a:pos x="T6" y="T7"/>
                </a:cxn>
                <a:cxn ang="0">
                  <a:pos x="T8" y="T9"/>
                </a:cxn>
              </a:cxnLst>
              <a:rect l="0" t="0" r="r" b="b"/>
              <a:pathLst>
                <a:path w="219" h="219">
                  <a:moveTo>
                    <a:pt x="219" y="109"/>
                  </a:moveTo>
                  <a:cubicBezTo>
                    <a:pt x="219" y="170"/>
                    <a:pt x="170" y="219"/>
                    <a:pt x="110" y="219"/>
                  </a:cubicBezTo>
                  <a:cubicBezTo>
                    <a:pt x="49" y="219"/>
                    <a:pt x="0" y="169"/>
                    <a:pt x="0" y="109"/>
                  </a:cubicBezTo>
                  <a:cubicBezTo>
                    <a:pt x="0" y="49"/>
                    <a:pt x="49" y="0"/>
                    <a:pt x="110" y="0"/>
                  </a:cubicBezTo>
                  <a:cubicBezTo>
                    <a:pt x="170" y="0"/>
                    <a:pt x="219" y="49"/>
                    <a:pt x="219" y="109"/>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2" name="Freeform 391">
              <a:extLst>
                <a:ext uri="{FF2B5EF4-FFF2-40B4-BE49-F238E27FC236}">
                  <a16:creationId xmlns:a16="http://schemas.microsoft.com/office/drawing/2014/main" id="{DC9B186C-3815-49CA-80B4-DE0BBAE24486}"/>
                </a:ext>
              </a:extLst>
            </p:cNvPr>
            <p:cNvSpPr>
              <a:spLocks/>
            </p:cNvSpPr>
            <p:nvPr/>
          </p:nvSpPr>
          <p:spPr bwMode="auto">
            <a:xfrm>
              <a:off x="2376226" y="4133340"/>
              <a:ext cx="52911" cy="55028"/>
            </a:xfrm>
            <a:custGeom>
              <a:avLst/>
              <a:gdLst>
                <a:gd name="T0" fmla="*/ 119 w 119"/>
                <a:gd name="T1" fmla="*/ 59 h 119"/>
                <a:gd name="T2" fmla="*/ 60 w 119"/>
                <a:gd name="T3" fmla="*/ 0 h 119"/>
                <a:gd name="T4" fmla="*/ 0 w 119"/>
                <a:gd name="T5" fmla="*/ 59 h 119"/>
                <a:gd name="T6" fmla="*/ 60 w 119"/>
                <a:gd name="T7" fmla="*/ 119 h 119"/>
                <a:gd name="T8" fmla="*/ 119 w 119"/>
                <a:gd name="T9" fmla="*/ 59 h 119"/>
              </a:gdLst>
              <a:ahLst/>
              <a:cxnLst>
                <a:cxn ang="0">
                  <a:pos x="T0" y="T1"/>
                </a:cxn>
                <a:cxn ang="0">
                  <a:pos x="T2" y="T3"/>
                </a:cxn>
                <a:cxn ang="0">
                  <a:pos x="T4" y="T5"/>
                </a:cxn>
                <a:cxn ang="0">
                  <a:pos x="T6" y="T7"/>
                </a:cxn>
                <a:cxn ang="0">
                  <a:pos x="T8" y="T9"/>
                </a:cxn>
              </a:cxnLst>
              <a:rect l="0" t="0" r="r" b="b"/>
              <a:pathLst>
                <a:path w="119" h="119">
                  <a:moveTo>
                    <a:pt x="119" y="59"/>
                  </a:moveTo>
                  <a:cubicBezTo>
                    <a:pt x="119" y="27"/>
                    <a:pt x="93" y="0"/>
                    <a:pt x="60" y="0"/>
                  </a:cubicBezTo>
                  <a:cubicBezTo>
                    <a:pt x="26" y="0"/>
                    <a:pt x="0" y="27"/>
                    <a:pt x="0" y="59"/>
                  </a:cubicBezTo>
                  <a:cubicBezTo>
                    <a:pt x="0" y="93"/>
                    <a:pt x="26" y="119"/>
                    <a:pt x="60" y="119"/>
                  </a:cubicBezTo>
                  <a:cubicBezTo>
                    <a:pt x="93" y="119"/>
                    <a:pt x="119" y="92"/>
                    <a:pt x="119" y="59"/>
                  </a:cubicBez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3" name="Rectangle 392">
              <a:extLst>
                <a:ext uri="{FF2B5EF4-FFF2-40B4-BE49-F238E27FC236}">
                  <a16:creationId xmlns:a16="http://schemas.microsoft.com/office/drawing/2014/main" id="{E44B7228-E146-41A7-A038-3E8FD9BFC494}"/>
                </a:ext>
              </a:extLst>
            </p:cNvPr>
            <p:cNvSpPr>
              <a:spLocks noChangeArrowheads="1"/>
            </p:cNvSpPr>
            <p:nvPr/>
          </p:nvSpPr>
          <p:spPr bwMode="auto">
            <a:xfrm>
              <a:off x="1889440" y="3858200"/>
              <a:ext cx="402127" cy="249742"/>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4" name="Rectangle 393">
              <a:extLst>
                <a:ext uri="{FF2B5EF4-FFF2-40B4-BE49-F238E27FC236}">
                  <a16:creationId xmlns:a16="http://schemas.microsoft.com/office/drawing/2014/main" id="{FB75AA98-CC69-48F2-9B3F-B6DA58284EF4}"/>
                </a:ext>
              </a:extLst>
            </p:cNvPr>
            <p:cNvSpPr>
              <a:spLocks noChangeArrowheads="1"/>
            </p:cNvSpPr>
            <p:nvPr/>
          </p:nvSpPr>
          <p:spPr bwMode="auto">
            <a:xfrm>
              <a:off x="1889440" y="3858200"/>
              <a:ext cx="402127" cy="24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5" name="Freeform 394">
              <a:extLst>
                <a:ext uri="{FF2B5EF4-FFF2-40B4-BE49-F238E27FC236}">
                  <a16:creationId xmlns:a16="http://schemas.microsoft.com/office/drawing/2014/main" id="{76F2B5A4-B61F-4A87-B0CE-5557AC6EE775}"/>
                </a:ext>
              </a:extLst>
            </p:cNvPr>
            <p:cNvSpPr>
              <a:spLocks/>
            </p:cNvSpPr>
            <p:nvPr/>
          </p:nvSpPr>
          <p:spPr bwMode="auto">
            <a:xfrm>
              <a:off x="2346595" y="4025401"/>
              <a:ext cx="86774" cy="97357"/>
            </a:xfrm>
            <a:custGeom>
              <a:avLst/>
              <a:gdLst>
                <a:gd name="T0" fmla="*/ 198 w 198"/>
                <a:gd name="T1" fmla="*/ 0 h 218"/>
                <a:gd name="T2" fmla="*/ 198 w 198"/>
                <a:gd name="T3" fmla="*/ 0 h 218"/>
                <a:gd name="T4" fmla="*/ 0 w 198"/>
                <a:gd name="T5" fmla="*/ 0 h 218"/>
                <a:gd name="T6" fmla="*/ 0 w 198"/>
                <a:gd name="T7" fmla="*/ 218 h 218"/>
                <a:gd name="T8" fmla="*/ 121 w 198"/>
                <a:gd name="T9" fmla="*/ 154 h 218"/>
                <a:gd name="T10" fmla="*/ 198 w 198"/>
                <a:gd name="T11" fmla="*/ 171 h 218"/>
                <a:gd name="T12" fmla="*/ 198 w 198"/>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198" h="218">
                  <a:moveTo>
                    <a:pt x="198" y="0"/>
                  </a:moveTo>
                  <a:cubicBezTo>
                    <a:pt x="198" y="0"/>
                    <a:pt x="198" y="0"/>
                    <a:pt x="198" y="0"/>
                  </a:cubicBezTo>
                  <a:cubicBezTo>
                    <a:pt x="0" y="0"/>
                    <a:pt x="0" y="0"/>
                    <a:pt x="0" y="0"/>
                  </a:cubicBezTo>
                  <a:cubicBezTo>
                    <a:pt x="0" y="218"/>
                    <a:pt x="0" y="218"/>
                    <a:pt x="0" y="218"/>
                  </a:cubicBezTo>
                  <a:cubicBezTo>
                    <a:pt x="37" y="168"/>
                    <a:pt x="83" y="154"/>
                    <a:pt x="121" y="154"/>
                  </a:cubicBezTo>
                  <a:cubicBezTo>
                    <a:pt x="164" y="154"/>
                    <a:pt x="198" y="171"/>
                    <a:pt x="198" y="171"/>
                  </a:cubicBezTo>
                  <a:cubicBezTo>
                    <a:pt x="198" y="0"/>
                    <a:pt x="198" y="0"/>
                    <a:pt x="198" y="0"/>
                  </a:cubicBez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6" name="Rectangle 395">
              <a:extLst>
                <a:ext uri="{FF2B5EF4-FFF2-40B4-BE49-F238E27FC236}">
                  <a16:creationId xmlns:a16="http://schemas.microsoft.com/office/drawing/2014/main" id="{73E803C4-3139-4EDB-B05C-4F23690F5BC6}"/>
                </a:ext>
              </a:extLst>
            </p:cNvPr>
            <p:cNvSpPr>
              <a:spLocks noChangeArrowheads="1"/>
            </p:cNvSpPr>
            <p:nvPr/>
          </p:nvSpPr>
          <p:spPr bwMode="auto">
            <a:xfrm>
              <a:off x="2355061" y="4033867"/>
              <a:ext cx="16932" cy="8466"/>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7" name="Rectangle 396">
              <a:extLst>
                <a:ext uri="{FF2B5EF4-FFF2-40B4-BE49-F238E27FC236}">
                  <a16:creationId xmlns:a16="http://schemas.microsoft.com/office/drawing/2014/main" id="{A01FA952-B74F-48EB-BFE2-9E8167002998}"/>
                </a:ext>
              </a:extLst>
            </p:cNvPr>
            <p:cNvSpPr>
              <a:spLocks noChangeArrowheads="1"/>
            </p:cNvSpPr>
            <p:nvPr/>
          </p:nvSpPr>
          <p:spPr bwMode="auto">
            <a:xfrm>
              <a:off x="2314848" y="3894181"/>
              <a:ext cx="110056" cy="25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8" name="Rectangle 397">
              <a:extLst>
                <a:ext uri="{FF2B5EF4-FFF2-40B4-BE49-F238E27FC236}">
                  <a16:creationId xmlns:a16="http://schemas.microsoft.com/office/drawing/2014/main" id="{32B628DC-0194-42D4-B549-284B7F64F27D}"/>
                </a:ext>
              </a:extLst>
            </p:cNvPr>
            <p:cNvSpPr>
              <a:spLocks noChangeArrowheads="1"/>
            </p:cNvSpPr>
            <p:nvPr/>
          </p:nvSpPr>
          <p:spPr bwMode="auto">
            <a:xfrm>
              <a:off x="2314848" y="3894181"/>
              <a:ext cx="110056" cy="2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9" name="Rectangle 398">
              <a:extLst>
                <a:ext uri="{FF2B5EF4-FFF2-40B4-BE49-F238E27FC236}">
                  <a16:creationId xmlns:a16="http://schemas.microsoft.com/office/drawing/2014/main" id="{729BEE95-C449-43CA-97F4-C40C0FF3C73F}"/>
                </a:ext>
              </a:extLst>
            </p:cNvPr>
            <p:cNvSpPr>
              <a:spLocks noChangeArrowheads="1"/>
            </p:cNvSpPr>
            <p:nvPr/>
          </p:nvSpPr>
          <p:spPr bwMode="auto">
            <a:xfrm>
              <a:off x="1889440" y="3940743"/>
              <a:ext cx="402127" cy="8465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0" name="Rectangle 399">
              <a:extLst>
                <a:ext uri="{FF2B5EF4-FFF2-40B4-BE49-F238E27FC236}">
                  <a16:creationId xmlns:a16="http://schemas.microsoft.com/office/drawing/2014/main" id="{2DFEA433-29B1-4EC2-A278-D759F83AA7FC}"/>
                </a:ext>
              </a:extLst>
            </p:cNvPr>
            <p:cNvSpPr>
              <a:spLocks noChangeArrowheads="1"/>
            </p:cNvSpPr>
            <p:nvPr/>
          </p:nvSpPr>
          <p:spPr bwMode="auto">
            <a:xfrm>
              <a:off x="1889440" y="3940743"/>
              <a:ext cx="402127" cy="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1" name="Freeform 400">
              <a:extLst>
                <a:ext uri="{FF2B5EF4-FFF2-40B4-BE49-F238E27FC236}">
                  <a16:creationId xmlns:a16="http://schemas.microsoft.com/office/drawing/2014/main" id="{C0AEA6F0-5583-41BB-92E0-711B04D8E41A}"/>
                </a:ext>
              </a:extLst>
            </p:cNvPr>
            <p:cNvSpPr>
              <a:spLocks noEditPoints="1"/>
            </p:cNvSpPr>
            <p:nvPr/>
          </p:nvSpPr>
          <p:spPr bwMode="auto">
            <a:xfrm>
              <a:off x="1900022" y="3930160"/>
              <a:ext cx="167201" cy="160851"/>
            </a:xfrm>
            <a:custGeom>
              <a:avLst/>
              <a:gdLst>
                <a:gd name="T0" fmla="*/ 138 w 376"/>
                <a:gd name="T1" fmla="*/ 215 h 365"/>
                <a:gd name="T2" fmla="*/ 0 w 376"/>
                <a:gd name="T3" fmla="*/ 215 h 365"/>
                <a:gd name="T4" fmla="*/ 113 w 376"/>
                <a:gd name="T5" fmla="*/ 358 h 365"/>
                <a:gd name="T6" fmla="*/ 115 w 376"/>
                <a:gd name="T7" fmla="*/ 358 h 365"/>
                <a:gd name="T8" fmla="*/ 362 w 376"/>
                <a:gd name="T9" fmla="*/ 304 h 365"/>
                <a:gd name="T10" fmla="*/ 249 w 376"/>
                <a:gd name="T11" fmla="*/ 253 h 365"/>
                <a:gd name="T12" fmla="*/ 190 w 376"/>
                <a:gd name="T13" fmla="*/ 254 h 365"/>
                <a:gd name="T14" fmla="*/ 189 w 376"/>
                <a:gd name="T15" fmla="*/ 254 h 365"/>
                <a:gd name="T16" fmla="*/ 138 w 376"/>
                <a:gd name="T17" fmla="*/ 215 h 365"/>
                <a:gd name="T18" fmla="*/ 51 w 376"/>
                <a:gd name="T19" fmla="*/ 0 h 365"/>
                <a:gd name="T20" fmla="*/ 10 w 376"/>
                <a:gd name="T21" fmla="*/ 26 h 365"/>
                <a:gd name="T22" fmla="*/ 105 w 376"/>
                <a:gd name="T23" fmla="*/ 26 h 365"/>
                <a:gd name="T24" fmla="*/ 51 w 376"/>
                <a:gd name="T25"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365">
                  <a:moveTo>
                    <a:pt x="138" y="215"/>
                  </a:moveTo>
                  <a:cubicBezTo>
                    <a:pt x="0" y="215"/>
                    <a:pt x="0" y="215"/>
                    <a:pt x="0" y="215"/>
                  </a:cubicBezTo>
                  <a:cubicBezTo>
                    <a:pt x="8" y="286"/>
                    <a:pt x="35" y="358"/>
                    <a:pt x="113" y="358"/>
                  </a:cubicBezTo>
                  <a:cubicBezTo>
                    <a:pt x="113" y="358"/>
                    <a:pt x="114" y="358"/>
                    <a:pt x="115" y="358"/>
                  </a:cubicBezTo>
                  <a:cubicBezTo>
                    <a:pt x="273" y="356"/>
                    <a:pt x="376" y="365"/>
                    <a:pt x="362" y="304"/>
                  </a:cubicBezTo>
                  <a:cubicBezTo>
                    <a:pt x="352" y="259"/>
                    <a:pt x="303" y="253"/>
                    <a:pt x="249" y="253"/>
                  </a:cubicBezTo>
                  <a:cubicBezTo>
                    <a:pt x="229" y="253"/>
                    <a:pt x="209" y="254"/>
                    <a:pt x="190" y="254"/>
                  </a:cubicBezTo>
                  <a:cubicBezTo>
                    <a:pt x="189" y="254"/>
                    <a:pt x="189" y="254"/>
                    <a:pt x="189" y="254"/>
                  </a:cubicBezTo>
                  <a:cubicBezTo>
                    <a:pt x="165" y="254"/>
                    <a:pt x="149" y="238"/>
                    <a:pt x="138" y="215"/>
                  </a:cubicBezTo>
                  <a:moveTo>
                    <a:pt x="51" y="0"/>
                  </a:moveTo>
                  <a:cubicBezTo>
                    <a:pt x="35" y="0"/>
                    <a:pt x="19" y="7"/>
                    <a:pt x="10" y="26"/>
                  </a:cubicBezTo>
                  <a:cubicBezTo>
                    <a:pt x="105" y="26"/>
                    <a:pt x="105" y="26"/>
                    <a:pt x="105" y="26"/>
                  </a:cubicBezTo>
                  <a:cubicBezTo>
                    <a:pt x="92" y="11"/>
                    <a:pt x="71" y="0"/>
                    <a:pt x="51" y="0"/>
                  </a:cubicBezTo>
                </a:path>
              </a:pathLst>
            </a:custGeom>
            <a:solidFill>
              <a:srgbClr val="8AA05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2" name="Freeform 401">
              <a:extLst>
                <a:ext uri="{FF2B5EF4-FFF2-40B4-BE49-F238E27FC236}">
                  <a16:creationId xmlns:a16="http://schemas.microsoft.com/office/drawing/2014/main" id="{3059B2E0-C26F-4248-86D6-543D64FCB46B}"/>
                </a:ext>
              </a:extLst>
            </p:cNvPr>
            <p:cNvSpPr>
              <a:spLocks/>
            </p:cNvSpPr>
            <p:nvPr/>
          </p:nvSpPr>
          <p:spPr bwMode="auto">
            <a:xfrm>
              <a:off x="1897906" y="3940743"/>
              <a:ext cx="63494" cy="84658"/>
            </a:xfrm>
            <a:custGeom>
              <a:avLst/>
              <a:gdLst>
                <a:gd name="T0" fmla="*/ 113 w 146"/>
                <a:gd name="T1" fmla="*/ 0 h 189"/>
                <a:gd name="T2" fmla="*/ 18 w 146"/>
                <a:gd name="T3" fmla="*/ 0 h 189"/>
                <a:gd name="T4" fmla="*/ 11 w 146"/>
                <a:gd name="T5" fmla="*/ 45 h 189"/>
                <a:gd name="T6" fmla="*/ 8 w 146"/>
                <a:gd name="T7" fmla="*/ 189 h 189"/>
                <a:gd name="T8" fmla="*/ 146 w 146"/>
                <a:gd name="T9" fmla="*/ 189 h 189"/>
                <a:gd name="T10" fmla="*/ 123 w 146"/>
                <a:gd name="T11" fmla="*/ 25 h 189"/>
                <a:gd name="T12" fmla="*/ 113 w 146"/>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146" h="189">
                  <a:moveTo>
                    <a:pt x="113" y="0"/>
                  </a:moveTo>
                  <a:cubicBezTo>
                    <a:pt x="18" y="0"/>
                    <a:pt x="18" y="0"/>
                    <a:pt x="18" y="0"/>
                  </a:cubicBezTo>
                  <a:cubicBezTo>
                    <a:pt x="13" y="11"/>
                    <a:pt x="11" y="26"/>
                    <a:pt x="11" y="45"/>
                  </a:cubicBezTo>
                  <a:cubicBezTo>
                    <a:pt x="11" y="45"/>
                    <a:pt x="0" y="117"/>
                    <a:pt x="8" y="189"/>
                  </a:cubicBezTo>
                  <a:cubicBezTo>
                    <a:pt x="146" y="189"/>
                    <a:pt x="146" y="189"/>
                    <a:pt x="146" y="189"/>
                  </a:cubicBezTo>
                  <a:cubicBezTo>
                    <a:pt x="124" y="140"/>
                    <a:pt x="123" y="58"/>
                    <a:pt x="123" y="25"/>
                  </a:cubicBezTo>
                  <a:cubicBezTo>
                    <a:pt x="122" y="16"/>
                    <a:pt x="119" y="7"/>
                    <a:pt x="113" y="0"/>
                  </a:cubicBez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3" name="Freeform 402">
              <a:extLst>
                <a:ext uri="{FF2B5EF4-FFF2-40B4-BE49-F238E27FC236}">
                  <a16:creationId xmlns:a16="http://schemas.microsoft.com/office/drawing/2014/main" id="{26623C0D-C4E6-45A7-B310-755B9F6D8056}"/>
                </a:ext>
              </a:extLst>
            </p:cNvPr>
            <p:cNvSpPr>
              <a:spLocks/>
            </p:cNvSpPr>
            <p:nvPr/>
          </p:nvSpPr>
          <p:spPr bwMode="auto">
            <a:xfrm>
              <a:off x="2454534" y="4042333"/>
              <a:ext cx="61378" cy="82541"/>
            </a:xfrm>
            <a:custGeom>
              <a:avLst/>
              <a:gdLst>
                <a:gd name="T0" fmla="*/ 37 w 136"/>
                <a:gd name="T1" fmla="*/ 0 h 186"/>
                <a:gd name="T2" fmla="*/ 84 w 136"/>
                <a:gd name="T3" fmla="*/ 70 h 186"/>
                <a:gd name="T4" fmla="*/ 84 w 136"/>
                <a:gd name="T5" fmla="*/ 170 h 186"/>
                <a:gd name="T6" fmla="*/ 102 w 136"/>
                <a:gd name="T7" fmla="*/ 186 h 186"/>
                <a:gd name="T8" fmla="*/ 132 w 136"/>
                <a:gd name="T9" fmla="*/ 179 h 186"/>
                <a:gd name="T10" fmla="*/ 131 w 136"/>
                <a:gd name="T11" fmla="*/ 70 h 186"/>
                <a:gd name="T12" fmla="*/ 37 w 136"/>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136" h="186">
                  <a:moveTo>
                    <a:pt x="37" y="0"/>
                  </a:moveTo>
                  <a:cubicBezTo>
                    <a:pt x="0" y="59"/>
                    <a:pt x="72" y="61"/>
                    <a:pt x="84" y="70"/>
                  </a:cubicBezTo>
                  <a:cubicBezTo>
                    <a:pt x="96" y="79"/>
                    <a:pt x="84" y="142"/>
                    <a:pt x="84" y="170"/>
                  </a:cubicBezTo>
                  <a:cubicBezTo>
                    <a:pt x="84" y="182"/>
                    <a:pt x="93" y="186"/>
                    <a:pt x="102" y="186"/>
                  </a:cubicBezTo>
                  <a:cubicBezTo>
                    <a:pt x="116" y="186"/>
                    <a:pt x="132" y="179"/>
                    <a:pt x="132" y="179"/>
                  </a:cubicBezTo>
                  <a:cubicBezTo>
                    <a:pt x="132" y="179"/>
                    <a:pt x="126" y="122"/>
                    <a:pt x="131" y="70"/>
                  </a:cubicBezTo>
                  <a:cubicBezTo>
                    <a:pt x="136" y="18"/>
                    <a:pt x="37" y="0"/>
                    <a:pt x="37" y="0"/>
                  </a:cubicBez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67" name="组合 233">
            <a:extLst>
              <a:ext uri="{FF2B5EF4-FFF2-40B4-BE49-F238E27FC236}">
                <a16:creationId xmlns:a16="http://schemas.microsoft.com/office/drawing/2014/main" id="{80854FA8-B33C-4CF0-85CD-F47C121FE32E}"/>
              </a:ext>
            </a:extLst>
          </p:cNvPr>
          <p:cNvGrpSpPr>
            <a:grpSpLocks/>
          </p:cNvGrpSpPr>
          <p:nvPr/>
        </p:nvGrpSpPr>
        <p:grpSpPr bwMode="auto">
          <a:xfrm>
            <a:off x="1439863" y="3778250"/>
            <a:ext cx="541337" cy="541338"/>
            <a:chOff x="2666083" y="3642321"/>
            <a:chExt cx="721713" cy="721714"/>
          </a:xfrm>
        </p:grpSpPr>
        <p:sp>
          <p:nvSpPr>
            <p:cNvPr id="235" name="Freeform 403">
              <a:extLst>
                <a:ext uri="{FF2B5EF4-FFF2-40B4-BE49-F238E27FC236}">
                  <a16:creationId xmlns:a16="http://schemas.microsoft.com/office/drawing/2014/main" id="{60D5A114-11CA-4148-87D1-22A2AA639FBE}"/>
                </a:ext>
              </a:extLst>
            </p:cNvPr>
            <p:cNvSpPr>
              <a:spLocks/>
            </p:cNvSpPr>
            <p:nvPr/>
          </p:nvSpPr>
          <p:spPr bwMode="auto">
            <a:xfrm>
              <a:off x="2666083" y="3642321"/>
              <a:ext cx="721713" cy="721714"/>
            </a:xfrm>
            <a:custGeom>
              <a:avLst/>
              <a:gdLst>
                <a:gd name="T0" fmla="*/ 1632 w 1632"/>
                <a:gd name="T1" fmla="*/ 1519 h 1632"/>
                <a:gd name="T2" fmla="*/ 1518 w 1632"/>
                <a:gd name="T3" fmla="*/ 1632 h 1632"/>
                <a:gd name="T4" fmla="*/ 114 w 1632"/>
                <a:gd name="T5" fmla="*/ 1632 h 1632"/>
                <a:gd name="T6" fmla="*/ 0 w 1632"/>
                <a:gd name="T7" fmla="*/ 1519 h 1632"/>
                <a:gd name="T8" fmla="*/ 0 w 1632"/>
                <a:gd name="T9" fmla="*/ 114 h 1632"/>
                <a:gd name="T10" fmla="*/ 114 w 1632"/>
                <a:gd name="T11" fmla="*/ 0 h 1632"/>
                <a:gd name="T12" fmla="*/ 1518 w 1632"/>
                <a:gd name="T13" fmla="*/ 0 h 1632"/>
                <a:gd name="T14" fmla="*/ 1632 w 1632"/>
                <a:gd name="T15" fmla="*/ 114 h 1632"/>
                <a:gd name="T16" fmla="*/ 1632 w 1632"/>
                <a:gd name="T17" fmla="*/ 1519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9"/>
                  </a:moveTo>
                  <a:cubicBezTo>
                    <a:pt x="1632" y="1581"/>
                    <a:pt x="1581" y="1632"/>
                    <a:pt x="1518" y="1632"/>
                  </a:cubicBezTo>
                  <a:cubicBezTo>
                    <a:pt x="114" y="1632"/>
                    <a:pt x="114" y="1632"/>
                    <a:pt x="114" y="1632"/>
                  </a:cubicBezTo>
                  <a:cubicBezTo>
                    <a:pt x="51" y="1632"/>
                    <a:pt x="0" y="1581"/>
                    <a:pt x="0" y="1519"/>
                  </a:cubicBezTo>
                  <a:cubicBezTo>
                    <a:pt x="0" y="114"/>
                    <a:pt x="0" y="114"/>
                    <a:pt x="0" y="114"/>
                  </a:cubicBezTo>
                  <a:cubicBezTo>
                    <a:pt x="0" y="51"/>
                    <a:pt x="51" y="0"/>
                    <a:pt x="114" y="0"/>
                  </a:cubicBezTo>
                  <a:cubicBezTo>
                    <a:pt x="1518" y="0"/>
                    <a:pt x="1518" y="0"/>
                    <a:pt x="1518" y="0"/>
                  </a:cubicBezTo>
                  <a:cubicBezTo>
                    <a:pt x="1581" y="0"/>
                    <a:pt x="1632" y="51"/>
                    <a:pt x="1632" y="114"/>
                  </a:cubicBezTo>
                  <a:cubicBezTo>
                    <a:pt x="1632" y="1519"/>
                    <a:pt x="1632" y="1519"/>
                    <a:pt x="1632" y="1519"/>
                  </a:cubicBezTo>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6" name="Freeform 404">
              <a:extLst>
                <a:ext uri="{FF2B5EF4-FFF2-40B4-BE49-F238E27FC236}">
                  <a16:creationId xmlns:a16="http://schemas.microsoft.com/office/drawing/2014/main" id="{0949CC63-51CE-4AB6-97AF-2F9D9764FEE8}"/>
                </a:ext>
              </a:extLst>
            </p:cNvPr>
            <p:cNvSpPr>
              <a:spLocks/>
            </p:cNvSpPr>
            <p:nvPr/>
          </p:nvSpPr>
          <p:spPr bwMode="auto">
            <a:xfrm>
              <a:off x="2742276" y="4019051"/>
              <a:ext cx="156618" cy="169317"/>
            </a:xfrm>
            <a:custGeom>
              <a:avLst/>
              <a:gdLst>
                <a:gd name="T0" fmla="*/ 269 w 354"/>
                <a:gd name="T1" fmla="*/ 10 h 383"/>
                <a:gd name="T2" fmla="*/ 248 w 354"/>
                <a:gd name="T3" fmla="*/ 45 h 383"/>
                <a:gd name="T4" fmla="*/ 177 w 354"/>
                <a:gd name="T5" fmla="*/ 30 h 383"/>
                <a:gd name="T6" fmla="*/ 0 w 354"/>
                <a:gd name="T7" fmla="*/ 207 h 383"/>
                <a:gd name="T8" fmla="*/ 177 w 354"/>
                <a:gd name="T9" fmla="*/ 383 h 383"/>
                <a:gd name="T10" fmla="*/ 354 w 354"/>
                <a:gd name="T11" fmla="*/ 207 h 383"/>
                <a:gd name="T12" fmla="*/ 289 w 354"/>
                <a:gd name="T13" fmla="*/ 71 h 383"/>
                <a:gd name="T14" fmla="*/ 308 w 354"/>
                <a:gd name="T15" fmla="*/ 40 h 383"/>
                <a:gd name="T16" fmla="*/ 269 w 354"/>
                <a:gd name="T17" fmla="*/ 1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83">
                  <a:moveTo>
                    <a:pt x="269" y="10"/>
                  </a:moveTo>
                  <a:cubicBezTo>
                    <a:pt x="248" y="45"/>
                    <a:pt x="248" y="45"/>
                    <a:pt x="248" y="45"/>
                  </a:cubicBezTo>
                  <a:cubicBezTo>
                    <a:pt x="226" y="35"/>
                    <a:pt x="202" y="30"/>
                    <a:pt x="177" y="30"/>
                  </a:cubicBezTo>
                  <a:cubicBezTo>
                    <a:pt x="79" y="30"/>
                    <a:pt x="0" y="109"/>
                    <a:pt x="0" y="207"/>
                  </a:cubicBezTo>
                  <a:cubicBezTo>
                    <a:pt x="0" y="304"/>
                    <a:pt x="79" y="383"/>
                    <a:pt x="177" y="383"/>
                  </a:cubicBezTo>
                  <a:cubicBezTo>
                    <a:pt x="274" y="383"/>
                    <a:pt x="354" y="304"/>
                    <a:pt x="354" y="207"/>
                  </a:cubicBezTo>
                  <a:cubicBezTo>
                    <a:pt x="354" y="152"/>
                    <a:pt x="329" y="103"/>
                    <a:pt x="289" y="71"/>
                  </a:cubicBezTo>
                  <a:cubicBezTo>
                    <a:pt x="308" y="40"/>
                    <a:pt x="308" y="40"/>
                    <a:pt x="308" y="40"/>
                  </a:cubicBezTo>
                  <a:cubicBezTo>
                    <a:pt x="293" y="0"/>
                    <a:pt x="269" y="10"/>
                    <a:pt x="269" y="1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7" name="Freeform 405">
              <a:extLst>
                <a:ext uri="{FF2B5EF4-FFF2-40B4-BE49-F238E27FC236}">
                  <a16:creationId xmlns:a16="http://schemas.microsoft.com/office/drawing/2014/main" id="{5E5300D0-D2A3-44FD-99C3-1EA045A09B58}"/>
                </a:ext>
              </a:extLst>
            </p:cNvPr>
            <p:cNvSpPr>
              <a:spLocks/>
            </p:cNvSpPr>
            <p:nvPr/>
          </p:nvSpPr>
          <p:spPr bwMode="auto">
            <a:xfrm>
              <a:off x="3171917" y="3902646"/>
              <a:ext cx="137571" cy="61377"/>
            </a:xfrm>
            <a:custGeom>
              <a:avLst/>
              <a:gdLst>
                <a:gd name="T0" fmla="*/ 312 w 312"/>
                <a:gd name="T1" fmla="*/ 87 h 136"/>
                <a:gd name="T2" fmla="*/ 28 w 312"/>
                <a:gd name="T3" fmla="*/ 54 h 136"/>
                <a:gd name="T4" fmla="*/ 0 w 312"/>
                <a:gd name="T5" fmla="*/ 136 h 136"/>
                <a:gd name="T6" fmla="*/ 312 w 312"/>
                <a:gd name="T7" fmla="*/ 87 h 136"/>
              </a:gdLst>
              <a:ahLst/>
              <a:cxnLst>
                <a:cxn ang="0">
                  <a:pos x="T0" y="T1"/>
                </a:cxn>
                <a:cxn ang="0">
                  <a:pos x="T2" y="T3"/>
                </a:cxn>
                <a:cxn ang="0">
                  <a:pos x="T4" y="T5"/>
                </a:cxn>
                <a:cxn ang="0">
                  <a:pos x="T6" y="T7"/>
                </a:cxn>
              </a:cxnLst>
              <a:rect l="0" t="0" r="r" b="b"/>
              <a:pathLst>
                <a:path w="312" h="136">
                  <a:moveTo>
                    <a:pt x="312" y="87"/>
                  </a:moveTo>
                  <a:cubicBezTo>
                    <a:pt x="300" y="0"/>
                    <a:pt x="28" y="54"/>
                    <a:pt x="28" y="54"/>
                  </a:cubicBezTo>
                  <a:cubicBezTo>
                    <a:pt x="0" y="136"/>
                    <a:pt x="0" y="136"/>
                    <a:pt x="0" y="136"/>
                  </a:cubicBezTo>
                  <a:lnTo>
                    <a:pt x="312" y="87"/>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8" name="Freeform 406">
              <a:extLst>
                <a:ext uri="{FF2B5EF4-FFF2-40B4-BE49-F238E27FC236}">
                  <a16:creationId xmlns:a16="http://schemas.microsoft.com/office/drawing/2014/main" id="{5145E793-9DCD-48BF-96D2-83026C456ABB}"/>
                </a:ext>
              </a:extLst>
            </p:cNvPr>
            <p:cNvSpPr>
              <a:spLocks/>
            </p:cNvSpPr>
            <p:nvPr/>
          </p:nvSpPr>
          <p:spPr bwMode="auto">
            <a:xfrm>
              <a:off x="2748624" y="3900529"/>
              <a:ext cx="565096" cy="228578"/>
            </a:xfrm>
            <a:custGeom>
              <a:avLst/>
              <a:gdLst>
                <a:gd name="T0" fmla="*/ 954 w 1276"/>
                <a:gd name="T1" fmla="*/ 143 h 517"/>
                <a:gd name="T2" fmla="*/ 760 w 1276"/>
                <a:gd name="T3" fmla="*/ 172 h 517"/>
                <a:gd name="T4" fmla="*/ 676 w 1276"/>
                <a:gd name="T5" fmla="*/ 77 h 517"/>
                <a:gd name="T6" fmla="*/ 350 w 1276"/>
                <a:gd name="T7" fmla="*/ 140 h 517"/>
                <a:gd name="T8" fmla="*/ 381 w 1276"/>
                <a:gd name="T9" fmla="*/ 106 h 517"/>
                <a:gd name="T10" fmla="*/ 177 w 1276"/>
                <a:gd name="T11" fmla="*/ 123 h 517"/>
                <a:gd name="T12" fmla="*/ 118 w 1276"/>
                <a:gd name="T13" fmla="*/ 277 h 517"/>
                <a:gd name="T14" fmla="*/ 254 w 1276"/>
                <a:gd name="T15" fmla="*/ 277 h 517"/>
                <a:gd name="T16" fmla="*/ 293 w 1276"/>
                <a:gd name="T17" fmla="*/ 307 h 517"/>
                <a:gd name="T18" fmla="*/ 370 w 1276"/>
                <a:gd name="T19" fmla="*/ 517 h 517"/>
                <a:gd name="T20" fmla="*/ 482 w 1276"/>
                <a:gd name="T21" fmla="*/ 517 h 517"/>
                <a:gd name="T22" fmla="*/ 498 w 1276"/>
                <a:gd name="T23" fmla="*/ 517 h 517"/>
                <a:gd name="T24" fmla="*/ 840 w 1276"/>
                <a:gd name="T25" fmla="*/ 517 h 517"/>
                <a:gd name="T26" fmla="*/ 882 w 1276"/>
                <a:gd name="T27" fmla="*/ 517 h 517"/>
                <a:gd name="T28" fmla="*/ 853 w 1276"/>
                <a:gd name="T29" fmla="*/ 449 h 517"/>
                <a:gd name="T30" fmla="*/ 878 w 1276"/>
                <a:gd name="T31" fmla="*/ 449 h 517"/>
                <a:gd name="T32" fmla="*/ 876 w 1276"/>
                <a:gd name="T33" fmla="*/ 449 h 517"/>
                <a:gd name="T34" fmla="*/ 834 w 1276"/>
                <a:gd name="T35" fmla="*/ 322 h 517"/>
                <a:gd name="T36" fmla="*/ 1266 w 1276"/>
                <a:gd name="T37" fmla="*/ 94 h 517"/>
                <a:gd name="T38" fmla="*/ 954 w 1276"/>
                <a:gd name="T39" fmla="*/ 14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6" h="517">
                  <a:moveTo>
                    <a:pt x="954" y="143"/>
                  </a:moveTo>
                  <a:cubicBezTo>
                    <a:pt x="760" y="172"/>
                    <a:pt x="760" y="172"/>
                    <a:pt x="760" y="172"/>
                  </a:cubicBezTo>
                  <a:cubicBezTo>
                    <a:pt x="735" y="132"/>
                    <a:pt x="707" y="97"/>
                    <a:pt x="676" y="77"/>
                  </a:cubicBezTo>
                  <a:cubicBezTo>
                    <a:pt x="554" y="0"/>
                    <a:pt x="350" y="140"/>
                    <a:pt x="350" y="140"/>
                  </a:cubicBezTo>
                  <a:cubicBezTo>
                    <a:pt x="350" y="140"/>
                    <a:pt x="363" y="126"/>
                    <a:pt x="381" y="106"/>
                  </a:cubicBezTo>
                  <a:cubicBezTo>
                    <a:pt x="278" y="99"/>
                    <a:pt x="177" y="123"/>
                    <a:pt x="177" y="123"/>
                  </a:cubicBezTo>
                  <a:cubicBezTo>
                    <a:pt x="0" y="252"/>
                    <a:pt x="118" y="277"/>
                    <a:pt x="118" y="277"/>
                  </a:cubicBezTo>
                  <a:cubicBezTo>
                    <a:pt x="254" y="277"/>
                    <a:pt x="254" y="277"/>
                    <a:pt x="254" y="277"/>
                  </a:cubicBezTo>
                  <a:cubicBezTo>
                    <a:pt x="282" y="277"/>
                    <a:pt x="293" y="307"/>
                    <a:pt x="293" y="307"/>
                  </a:cubicBezTo>
                  <a:cubicBezTo>
                    <a:pt x="370" y="517"/>
                    <a:pt x="370" y="517"/>
                    <a:pt x="370" y="517"/>
                  </a:cubicBezTo>
                  <a:cubicBezTo>
                    <a:pt x="482" y="517"/>
                    <a:pt x="482" y="517"/>
                    <a:pt x="482" y="517"/>
                  </a:cubicBezTo>
                  <a:cubicBezTo>
                    <a:pt x="498" y="517"/>
                    <a:pt x="498" y="517"/>
                    <a:pt x="498" y="517"/>
                  </a:cubicBezTo>
                  <a:cubicBezTo>
                    <a:pt x="840" y="517"/>
                    <a:pt x="840" y="517"/>
                    <a:pt x="840" y="517"/>
                  </a:cubicBezTo>
                  <a:cubicBezTo>
                    <a:pt x="882" y="517"/>
                    <a:pt x="882" y="517"/>
                    <a:pt x="882" y="517"/>
                  </a:cubicBezTo>
                  <a:cubicBezTo>
                    <a:pt x="882" y="517"/>
                    <a:pt x="885" y="467"/>
                    <a:pt x="853" y="449"/>
                  </a:cubicBezTo>
                  <a:cubicBezTo>
                    <a:pt x="822" y="431"/>
                    <a:pt x="878" y="449"/>
                    <a:pt x="878" y="449"/>
                  </a:cubicBezTo>
                  <a:cubicBezTo>
                    <a:pt x="876" y="449"/>
                    <a:pt x="876" y="449"/>
                    <a:pt x="876" y="449"/>
                  </a:cubicBezTo>
                  <a:cubicBezTo>
                    <a:pt x="876" y="449"/>
                    <a:pt x="861" y="392"/>
                    <a:pt x="834" y="322"/>
                  </a:cubicBezTo>
                  <a:cubicBezTo>
                    <a:pt x="925" y="291"/>
                    <a:pt x="1276" y="169"/>
                    <a:pt x="1266" y="94"/>
                  </a:cubicBezTo>
                  <a:cubicBezTo>
                    <a:pt x="954" y="143"/>
                    <a:pt x="954" y="143"/>
                    <a:pt x="954" y="143"/>
                  </a:cubicBezTo>
                </a:path>
              </a:pathLst>
            </a:custGeom>
            <a:solidFill>
              <a:srgbClr val="C425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9" name="Freeform 407">
              <a:extLst>
                <a:ext uri="{FF2B5EF4-FFF2-40B4-BE49-F238E27FC236}">
                  <a16:creationId xmlns:a16="http://schemas.microsoft.com/office/drawing/2014/main" id="{93FB106E-8A65-4721-AC51-4C88ECBF3971}"/>
                </a:ext>
              </a:extLst>
            </p:cNvPr>
            <p:cNvSpPr>
              <a:spLocks/>
            </p:cNvSpPr>
            <p:nvPr/>
          </p:nvSpPr>
          <p:spPr bwMode="auto">
            <a:xfrm>
              <a:off x="2826934" y="3870899"/>
              <a:ext cx="152385" cy="84658"/>
            </a:xfrm>
            <a:custGeom>
              <a:avLst/>
              <a:gdLst>
                <a:gd name="T0" fmla="*/ 204 w 346"/>
                <a:gd name="T1" fmla="*/ 173 h 190"/>
                <a:gd name="T2" fmla="*/ 231 w 346"/>
                <a:gd name="T3" fmla="*/ 54 h 190"/>
                <a:gd name="T4" fmla="*/ 0 w 346"/>
                <a:gd name="T5" fmla="*/ 190 h 190"/>
                <a:gd name="T6" fmla="*/ 204 w 346"/>
                <a:gd name="T7" fmla="*/ 173 h 190"/>
              </a:gdLst>
              <a:ahLst/>
              <a:cxnLst>
                <a:cxn ang="0">
                  <a:pos x="T0" y="T1"/>
                </a:cxn>
                <a:cxn ang="0">
                  <a:pos x="T2" y="T3"/>
                </a:cxn>
                <a:cxn ang="0">
                  <a:pos x="T4" y="T5"/>
                </a:cxn>
                <a:cxn ang="0">
                  <a:pos x="T6" y="T7"/>
                </a:cxn>
              </a:cxnLst>
              <a:rect l="0" t="0" r="r" b="b"/>
              <a:pathLst>
                <a:path w="346" h="190">
                  <a:moveTo>
                    <a:pt x="204" y="173"/>
                  </a:moveTo>
                  <a:cubicBezTo>
                    <a:pt x="256" y="114"/>
                    <a:pt x="346" y="0"/>
                    <a:pt x="231" y="54"/>
                  </a:cubicBezTo>
                  <a:cubicBezTo>
                    <a:pt x="124" y="109"/>
                    <a:pt x="50" y="153"/>
                    <a:pt x="0" y="190"/>
                  </a:cubicBezTo>
                  <a:cubicBezTo>
                    <a:pt x="125" y="164"/>
                    <a:pt x="204" y="173"/>
                    <a:pt x="204" y="173"/>
                  </a:cubicBezTo>
                  <a:close/>
                </a:path>
              </a:pathLst>
            </a:custGeom>
            <a:solidFill>
              <a:srgbClr val="157FC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0" name="Freeform 408">
              <a:extLst>
                <a:ext uri="{FF2B5EF4-FFF2-40B4-BE49-F238E27FC236}">
                  <a16:creationId xmlns:a16="http://schemas.microsoft.com/office/drawing/2014/main" id="{E3CF1A2D-5685-49DB-A5AE-6A83A48CCEBE}"/>
                </a:ext>
              </a:extLst>
            </p:cNvPr>
            <p:cNvSpPr>
              <a:spLocks/>
            </p:cNvSpPr>
            <p:nvPr/>
          </p:nvSpPr>
          <p:spPr bwMode="auto">
            <a:xfrm>
              <a:off x="2771906" y="4061380"/>
              <a:ext cx="97357" cy="97357"/>
            </a:xfrm>
            <a:custGeom>
              <a:avLst/>
              <a:gdLst>
                <a:gd name="T0" fmla="*/ 111 w 222"/>
                <a:gd name="T1" fmla="*/ 222 h 222"/>
                <a:gd name="T2" fmla="*/ 0 w 222"/>
                <a:gd name="T3" fmla="*/ 111 h 222"/>
                <a:gd name="T4" fmla="*/ 111 w 222"/>
                <a:gd name="T5" fmla="*/ 0 h 222"/>
                <a:gd name="T6" fmla="*/ 147 w 222"/>
                <a:gd name="T7" fmla="*/ 6 h 222"/>
                <a:gd name="T8" fmla="*/ 90 w 222"/>
                <a:gd name="T9" fmla="*/ 98 h 222"/>
                <a:gd name="T10" fmla="*/ 132 w 222"/>
                <a:gd name="T11" fmla="*/ 124 h 222"/>
                <a:gd name="T12" fmla="*/ 189 w 222"/>
                <a:gd name="T13" fmla="*/ 32 h 222"/>
                <a:gd name="T14" fmla="*/ 222 w 222"/>
                <a:gd name="T15" fmla="*/ 111 h 222"/>
                <a:gd name="T16" fmla="*/ 111 w 222"/>
                <a:gd name="T1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22">
                  <a:moveTo>
                    <a:pt x="111" y="222"/>
                  </a:moveTo>
                  <a:cubicBezTo>
                    <a:pt x="50" y="222"/>
                    <a:pt x="0" y="172"/>
                    <a:pt x="0" y="111"/>
                  </a:cubicBezTo>
                  <a:cubicBezTo>
                    <a:pt x="0" y="50"/>
                    <a:pt x="50" y="0"/>
                    <a:pt x="111" y="0"/>
                  </a:cubicBezTo>
                  <a:cubicBezTo>
                    <a:pt x="123" y="0"/>
                    <a:pt x="135" y="2"/>
                    <a:pt x="147" y="6"/>
                  </a:cubicBezTo>
                  <a:cubicBezTo>
                    <a:pt x="90" y="98"/>
                    <a:pt x="90" y="98"/>
                    <a:pt x="90" y="98"/>
                  </a:cubicBezTo>
                  <a:cubicBezTo>
                    <a:pt x="132" y="124"/>
                    <a:pt x="132" y="124"/>
                    <a:pt x="132" y="124"/>
                  </a:cubicBezTo>
                  <a:cubicBezTo>
                    <a:pt x="189" y="32"/>
                    <a:pt x="189" y="32"/>
                    <a:pt x="189" y="32"/>
                  </a:cubicBezTo>
                  <a:cubicBezTo>
                    <a:pt x="209" y="52"/>
                    <a:pt x="222" y="80"/>
                    <a:pt x="222" y="111"/>
                  </a:cubicBezTo>
                  <a:cubicBezTo>
                    <a:pt x="222" y="172"/>
                    <a:pt x="172" y="222"/>
                    <a:pt x="111" y="222"/>
                  </a:cubicBez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1" name="Freeform 409">
              <a:extLst>
                <a:ext uri="{FF2B5EF4-FFF2-40B4-BE49-F238E27FC236}">
                  <a16:creationId xmlns:a16="http://schemas.microsoft.com/office/drawing/2014/main" id="{D97EA26D-7E47-4A4F-9D41-79A563193B83}"/>
                </a:ext>
              </a:extLst>
            </p:cNvPr>
            <p:cNvSpPr>
              <a:spLocks/>
            </p:cNvSpPr>
            <p:nvPr/>
          </p:nvSpPr>
          <p:spPr bwMode="auto">
            <a:xfrm>
              <a:off x="2890428" y="4025401"/>
              <a:ext cx="40212" cy="91007"/>
            </a:xfrm>
            <a:custGeom>
              <a:avLst/>
              <a:gdLst>
                <a:gd name="T0" fmla="*/ 23 w 33"/>
                <a:gd name="T1" fmla="*/ 73 h 73"/>
                <a:gd name="T2" fmla="*/ 0 w 33"/>
                <a:gd name="T3" fmla="*/ 4 h 73"/>
                <a:gd name="T4" fmla="*/ 9 w 33"/>
                <a:gd name="T5" fmla="*/ 0 h 73"/>
                <a:gd name="T6" fmla="*/ 33 w 33"/>
                <a:gd name="T7" fmla="*/ 70 h 73"/>
                <a:gd name="T8" fmla="*/ 23 w 33"/>
                <a:gd name="T9" fmla="*/ 73 h 73"/>
              </a:gdLst>
              <a:ahLst/>
              <a:cxnLst>
                <a:cxn ang="0">
                  <a:pos x="T0" y="T1"/>
                </a:cxn>
                <a:cxn ang="0">
                  <a:pos x="T2" y="T3"/>
                </a:cxn>
                <a:cxn ang="0">
                  <a:pos x="T4" y="T5"/>
                </a:cxn>
                <a:cxn ang="0">
                  <a:pos x="T6" y="T7"/>
                </a:cxn>
                <a:cxn ang="0">
                  <a:pos x="T8" y="T9"/>
                </a:cxn>
              </a:cxnLst>
              <a:rect l="0" t="0" r="r" b="b"/>
              <a:pathLst>
                <a:path w="33" h="73">
                  <a:moveTo>
                    <a:pt x="23" y="73"/>
                  </a:moveTo>
                  <a:lnTo>
                    <a:pt x="0" y="4"/>
                  </a:lnTo>
                  <a:lnTo>
                    <a:pt x="9" y="0"/>
                  </a:lnTo>
                  <a:lnTo>
                    <a:pt x="33" y="70"/>
                  </a:lnTo>
                  <a:lnTo>
                    <a:pt x="23" y="73"/>
                  </a:lnTo>
                  <a:close/>
                </a:path>
              </a:pathLst>
            </a:custGeom>
            <a:solidFill>
              <a:srgbClr val="A51C1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2" name="Freeform 410">
              <a:extLst>
                <a:ext uri="{FF2B5EF4-FFF2-40B4-BE49-F238E27FC236}">
                  <a16:creationId xmlns:a16="http://schemas.microsoft.com/office/drawing/2014/main" id="{BEE2475F-0441-42F4-B151-C69216541A00}"/>
                </a:ext>
              </a:extLst>
            </p:cNvPr>
            <p:cNvSpPr>
              <a:spLocks/>
            </p:cNvSpPr>
            <p:nvPr/>
          </p:nvSpPr>
          <p:spPr bwMode="auto">
            <a:xfrm>
              <a:off x="3142286" y="4029634"/>
              <a:ext cx="154502" cy="156618"/>
            </a:xfrm>
            <a:custGeom>
              <a:avLst/>
              <a:gdLst>
                <a:gd name="T0" fmla="*/ 4 w 351"/>
                <a:gd name="T1" fmla="*/ 221 h 354"/>
                <a:gd name="T2" fmla="*/ 175 w 351"/>
                <a:gd name="T3" fmla="*/ 354 h 354"/>
                <a:gd name="T4" fmla="*/ 351 w 351"/>
                <a:gd name="T5" fmla="*/ 177 h 354"/>
                <a:gd name="T6" fmla="*/ 175 w 351"/>
                <a:gd name="T7" fmla="*/ 0 h 354"/>
                <a:gd name="T8" fmla="*/ 0 w 351"/>
                <a:gd name="T9" fmla="*/ 152 h 354"/>
              </a:gdLst>
              <a:ahLst/>
              <a:cxnLst>
                <a:cxn ang="0">
                  <a:pos x="T0" y="T1"/>
                </a:cxn>
                <a:cxn ang="0">
                  <a:pos x="T2" y="T3"/>
                </a:cxn>
                <a:cxn ang="0">
                  <a:pos x="T4" y="T5"/>
                </a:cxn>
                <a:cxn ang="0">
                  <a:pos x="T6" y="T7"/>
                </a:cxn>
                <a:cxn ang="0">
                  <a:pos x="T8" y="T9"/>
                </a:cxn>
              </a:cxnLst>
              <a:rect l="0" t="0" r="r" b="b"/>
              <a:pathLst>
                <a:path w="351" h="354">
                  <a:moveTo>
                    <a:pt x="4" y="221"/>
                  </a:moveTo>
                  <a:cubicBezTo>
                    <a:pt x="23" y="297"/>
                    <a:pt x="92" y="354"/>
                    <a:pt x="175" y="354"/>
                  </a:cubicBezTo>
                  <a:cubicBezTo>
                    <a:pt x="272" y="354"/>
                    <a:pt x="351" y="275"/>
                    <a:pt x="351" y="177"/>
                  </a:cubicBezTo>
                  <a:cubicBezTo>
                    <a:pt x="351" y="80"/>
                    <a:pt x="272" y="0"/>
                    <a:pt x="175" y="0"/>
                  </a:cubicBezTo>
                  <a:cubicBezTo>
                    <a:pt x="85" y="0"/>
                    <a:pt x="12" y="67"/>
                    <a:pt x="0" y="152"/>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3" name="Freeform 411">
              <a:extLst>
                <a:ext uri="{FF2B5EF4-FFF2-40B4-BE49-F238E27FC236}">
                  <a16:creationId xmlns:a16="http://schemas.microsoft.com/office/drawing/2014/main" id="{48EE090B-51A7-49D9-9727-F021E521A719}"/>
                </a:ext>
              </a:extLst>
            </p:cNvPr>
            <p:cNvSpPr>
              <a:spLocks/>
            </p:cNvSpPr>
            <p:nvPr/>
          </p:nvSpPr>
          <p:spPr bwMode="auto">
            <a:xfrm>
              <a:off x="3167684" y="4059265"/>
              <a:ext cx="95241" cy="97357"/>
            </a:xfrm>
            <a:custGeom>
              <a:avLst/>
              <a:gdLst>
                <a:gd name="T0" fmla="*/ 108 w 219"/>
                <a:gd name="T1" fmla="*/ 0 h 222"/>
                <a:gd name="T2" fmla="*/ 219 w 219"/>
                <a:gd name="T3" fmla="*/ 111 h 222"/>
                <a:gd name="T4" fmla="*/ 108 w 219"/>
                <a:gd name="T5" fmla="*/ 222 h 222"/>
                <a:gd name="T6" fmla="*/ 6 w 219"/>
                <a:gd name="T7" fmla="*/ 155 h 222"/>
                <a:gd name="T8" fmla="*/ 141 w 219"/>
                <a:gd name="T9" fmla="*/ 155 h 222"/>
                <a:gd name="T10" fmla="*/ 141 w 219"/>
                <a:gd name="T11" fmla="*/ 86 h 222"/>
                <a:gd name="T12" fmla="*/ 0 w 219"/>
                <a:gd name="T13" fmla="*/ 86 h 222"/>
                <a:gd name="T14" fmla="*/ 108 w 219"/>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22">
                  <a:moveTo>
                    <a:pt x="108" y="0"/>
                  </a:moveTo>
                  <a:cubicBezTo>
                    <a:pt x="169" y="0"/>
                    <a:pt x="219" y="50"/>
                    <a:pt x="219" y="111"/>
                  </a:cubicBezTo>
                  <a:cubicBezTo>
                    <a:pt x="219" y="172"/>
                    <a:pt x="169" y="222"/>
                    <a:pt x="108" y="222"/>
                  </a:cubicBezTo>
                  <a:cubicBezTo>
                    <a:pt x="62" y="222"/>
                    <a:pt x="23" y="194"/>
                    <a:pt x="6" y="155"/>
                  </a:cubicBezTo>
                  <a:cubicBezTo>
                    <a:pt x="141" y="155"/>
                    <a:pt x="141" y="155"/>
                    <a:pt x="141" y="155"/>
                  </a:cubicBezTo>
                  <a:cubicBezTo>
                    <a:pt x="141" y="86"/>
                    <a:pt x="141" y="86"/>
                    <a:pt x="141" y="86"/>
                  </a:cubicBezTo>
                  <a:cubicBezTo>
                    <a:pt x="0" y="86"/>
                    <a:pt x="0" y="86"/>
                    <a:pt x="0" y="86"/>
                  </a:cubicBezTo>
                  <a:cubicBezTo>
                    <a:pt x="11" y="37"/>
                    <a:pt x="55" y="0"/>
                    <a:pt x="108" y="0"/>
                  </a:cubicBez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4" name="Rectangle 412">
              <a:extLst>
                <a:ext uri="{FF2B5EF4-FFF2-40B4-BE49-F238E27FC236}">
                  <a16:creationId xmlns:a16="http://schemas.microsoft.com/office/drawing/2014/main" id="{5C5F5B41-AB0B-4198-B99C-BABC961E4A08}"/>
                </a:ext>
              </a:extLst>
            </p:cNvPr>
            <p:cNvSpPr>
              <a:spLocks noChangeArrowheads="1"/>
            </p:cNvSpPr>
            <p:nvPr/>
          </p:nvSpPr>
          <p:spPr bwMode="auto">
            <a:xfrm>
              <a:off x="3131705" y="4097361"/>
              <a:ext cx="97357" cy="33863"/>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5" name="Freeform 413">
              <a:extLst>
                <a:ext uri="{FF2B5EF4-FFF2-40B4-BE49-F238E27FC236}">
                  <a16:creationId xmlns:a16="http://schemas.microsoft.com/office/drawing/2014/main" id="{259C5769-FF4E-47AE-84D5-2C6C2400AF38}"/>
                </a:ext>
              </a:extLst>
            </p:cNvPr>
            <p:cNvSpPr>
              <a:spLocks noEditPoints="1"/>
            </p:cNvSpPr>
            <p:nvPr/>
          </p:nvSpPr>
          <p:spPr bwMode="auto">
            <a:xfrm>
              <a:off x="2905243" y="3925927"/>
              <a:ext cx="179900" cy="50795"/>
            </a:xfrm>
            <a:custGeom>
              <a:avLst/>
              <a:gdLst>
                <a:gd name="T0" fmla="*/ 338 w 410"/>
                <a:gd name="T1" fmla="*/ 28 h 114"/>
                <a:gd name="T2" fmla="*/ 410 w 410"/>
                <a:gd name="T3" fmla="*/ 114 h 114"/>
                <a:gd name="T4" fmla="*/ 410 w 410"/>
                <a:gd name="T5" fmla="*/ 114 h 114"/>
                <a:gd name="T6" fmla="*/ 410 w 410"/>
                <a:gd name="T7" fmla="*/ 114 h 114"/>
                <a:gd name="T8" fmla="*/ 338 w 410"/>
                <a:gd name="T9" fmla="*/ 28 h 114"/>
                <a:gd name="T10" fmla="*/ 195 w 410"/>
                <a:gd name="T11" fmla="*/ 0 h 114"/>
                <a:gd name="T12" fmla="*/ 0 w 410"/>
                <a:gd name="T13" fmla="*/ 82 h 114"/>
                <a:gd name="T14" fmla="*/ 0 w 410"/>
                <a:gd name="T15" fmla="*/ 82 h 114"/>
                <a:gd name="T16" fmla="*/ 0 w 410"/>
                <a:gd name="T17" fmla="*/ 82 h 114"/>
                <a:gd name="T18" fmla="*/ 195 w 410"/>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114">
                  <a:moveTo>
                    <a:pt x="338" y="28"/>
                  </a:moveTo>
                  <a:cubicBezTo>
                    <a:pt x="364" y="48"/>
                    <a:pt x="389" y="79"/>
                    <a:pt x="410" y="114"/>
                  </a:cubicBezTo>
                  <a:cubicBezTo>
                    <a:pt x="410" y="114"/>
                    <a:pt x="410" y="114"/>
                    <a:pt x="410" y="114"/>
                  </a:cubicBezTo>
                  <a:cubicBezTo>
                    <a:pt x="410" y="114"/>
                    <a:pt x="410" y="114"/>
                    <a:pt x="410" y="114"/>
                  </a:cubicBezTo>
                  <a:cubicBezTo>
                    <a:pt x="390" y="74"/>
                    <a:pt x="365" y="46"/>
                    <a:pt x="338" y="28"/>
                  </a:cubicBezTo>
                  <a:moveTo>
                    <a:pt x="195" y="0"/>
                  </a:moveTo>
                  <a:cubicBezTo>
                    <a:pt x="92" y="14"/>
                    <a:pt x="0" y="82"/>
                    <a:pt x="0" y="82"/>
                  </a:cubicBezTo>
                  <a:cubicBezTo>
                    <a:pt x="0" y="82"/>
                    <a:pt x="0" y="82"/>
                    <a:pt x="0" y="82"/>
                  </a:cubicBezTo>
                  <a:cubicBezTo>
                    <a:pt x="0" y="82"/>
                    <a:pt x="0" y="82"/>
                    <a:pt x="0" y="82"/>
                  </a:cubicBezTo>
                  <a:cubicBezTo>
                    <a:pt x="0" y="82"/>
                    <a:pt x="96" y="17"/>
                    <a:pt x="195" y="0"/>
                  </a:cubicBezTo>
                </a:path>
              </a:pathLst>
            </a:custGeom>
            <a:solidFill>
              <a:srgbClr val="D48E4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6" name="Freeform 414">
              <a:extLst>
                <a:ext uri="{FF2B5EF4-FFF2-40B4-BE49-F238E27FC236}">
                  <a16:creationId xmlns:a16="http://schemas.microsoft.com/office/drawing/2014/main" id="{9EBDBC13-2015-4AE7-AFF7-B2D69B484E88}"/>
                </a:ext>
              </a:extLst>
            </p:cNvPr>
            <p:cNvSpPr>
              <a:spLocks noEditPoints="1"/>
            </p:cNvSpPr>
            <p:nvPr/>
          </p:nvSpPr>
          <p:spPr bwMode="auto">
            <a:xfrm>
              <a:off x="2905243" y="3925927"/>
              <a:ext cx="198947" cy="99474"/>
            </a:xfrm>
            <a:custGeom>
              <a:avLst/>
              <a:gdLst>
                <a:gd name="T0" fmla="*/ 0 w 452"/>
                <a:gd name="T1" fmla="*/ 85 h 225"/>
                <a:gd name="T2" fmla="*/ 0 w 452"/>
                <a:gd name="T3" fmla="*/ 85 h 225"/>
                <a:gd name="T4" fmla="*/ 0 w 452"/>
                <a:gd name="T5" fmla="*/ 85 h 225"/>
                <a:gd name="T6" fmla="*/ 0 w 452"/>
                <a:gd name="T7" fmla="*/ 85 h 225"/>
                <a:gd name="T8" fmla="*/ 231 w 452"/>
                <a:gd name="T9" fmla="*/ 0 h 225"/>
                <a:gd name="T10" fmla="*/ 195 w 452"/>
                <a:gd name="T11" fmla="*/ 3 h 225"/>
                <a:gd name="T12" fmla="*/ 0 w 452"/>
                <a:gd name="T13" fmla="*/ 85 h 225"/>
                <a:gd name="T14" fmla="*/ 377 w 452"/>
                <a:gd name="T15" fmla="*/ 225 h 225"/>
                <a:gd name="T16" fmla="*/ 410 w 452"/>
                <a:gd name="T17" fmla="*/ 117 h 225"/>
                <a:gd name="T18" fmla="*/ 410 w 452"/>
                <a:gd name="T19" fmla="*/ 117 h 225"/>
                <a:gd name="T20" fmla="*/ 338 w 452"/>
                <a:gd name="T21" fmla="*/ 31 h 225"/>
                <a:gd name="T22" fmla="*/ 231 w 452"/>
                <a:gd name="T23"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2" h="225">
                  <a:moveTo>
                    <a:pt x="0" y="85"/>
                  </a:moveTo>
                  <a:cubicBezTo>
                    <a:pt x="0" y="85"/>
                    <a:pt x="0" y="85"/>
                    <a:pt x="0" y="85"/>
                  </a:cubicBezTo>
                  <a:cubicBezTo>
                    <a:pt x="0" y="85"/>
                    <a:pt x="0" y="85"/>
                    <a:pt x="0" y="85"/>
                  </a:cubicBezTo>
                  <a:cubicBezTo>
                    <a:pt x="0" y="85"/>
                    <a:pt x="0" y="85"/>
                    <a:pt x="0" y="85"/>
                  </a:cubicBezTo>
                  <a:moveTo>
                    <a:pt x="231" y="0"/>
                  </a:moveTo>
                  <a:cubicBezTo>
                    <a:pt x="219" y="0"/>
                    <a:pt x="207" y="1"/>
                    <a:pt x="195" y="3"/>
                  </a:cubicBezTo>
                  <a:cubicBezTo>
                    <a:pt x="96" y="20"/>
                    <a:pt x="0" y="85"/>
                    <a:pt x="0" y="85"/>
                  </a:cubicBezTo>
                  <a:cubicBezTo>
                    <a:pt x="0" y="85"/>
                    <a:pt x="260" y="225"/>
                    <a:pt x="377" y="225"/>
                  </a:cubicBezTo>
                  <a:cubicBezTo>
                    <a:pt x="428" y="225"/>
                    <a:pt x="452" y="197"/>
                    <a:pt x="410" y="117"/>
                  </a:cubicBezTo>
                  <a:cubicBezTo>
                    <a:pt x="410" y="117"/>
                    <a:pt x="410" y="117"/>
                    <a:pt x="410" y="117"/>
                  </a:cubicBezTo>
                  <a:cubicBezTo>
                    <a:pt x="389" y="82"/>
                    <a:pt x="364" y="51"/>
                    <a:pt x="338" y="31"/>
                  </a:cubicBezTo>
                  <a:cubicBezTo>
                    <a:pt x="305" y="9"/>
                    <a:pt x="268" y="0"/>
                    <a:pt x="231" y="0"/>
                  </a:cubicBezTo>
                </a:path>
              </a:pathLst>
            </a:custGeom>
            <a:solidFill>
              <a:srgbClr val="BB222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7" name="Freeform 415">
              <a:extLst>
                <a:ext uri="{FF2B5EF4-FFF2-40B4-BE49-F238E27FC236}">
                  <a16:creationId xmlns:a16="http://schemas.microsoft.com/office/drawing/2014/main" id="{3853A185-E013-4D2E-8A28-A95D340C15EE}"/>
                </a:ext>
              </a:extLst>
            </p:cNvPr>
            <p:cNvSpPr>
              <a:spLocks/>
            </p:cNvSpPr>
            <p:nvPr/>
          </p:nvSpPr>
          <p:spPr bwMode="auto">
            <a:xfrm>
              <a:off x="2771906" y="3966140"/>
              <a:ext cx="42329" cy="46562"/>
            </a:xfrm>
            <a:custGeom>
              <a:avLst/>
              <a:gdLst>
                <a:gd name="T0" fmla="*/ 93 w 93"/>
                <a:gd name="T1" fmla="*/ 0 h 110"/>
                <a:gd name="T2" fmla="*/ 33 w 93"/>
                <a:gd name="T3" fmla="*/ 110 h 110"/>
                <a:gd name="T4" fmla="*/ 93 w 93"/>
                <a:gd name="T5" fmla="*/ 0 h 110"/>
              </a:gdLst>
              <a:ahLst/>
              <a:cxnLst>
                <a:cxn ang="0">
                  <a:pos x="T0" y="T1"/>
                </a:cxn>
                <a:cxn ang="0">
                  <a:pos x="T2" y="T3"/>
                </a:cxn>
                <a:cxn ang="0">
                  <a:pos x="T4" y="T5"/>
                </a:cxn>
              </a:cxnLst>
              <a:rect l="0" t="0" r="r" b="b"/>
              <a:pathLst>
                <a:path w="93" h="110">
                  <a:moveTo>
                    <a:pt x="93" y="0"/>
                  </a:moveTo>
                  <a:cubicBezTo>
                    <a:pt x="93" y="0"/>
                    <a:pt x="0" y="65"/>
                    <a:pt x="33" y="110"/>
                  </a:cubicBezTo>
                  <a:cubicBezTo>
                    <a:pt x="33" y="110"/>
                    <a:pt x="70" y="96"/>
                    <a:pt x="93" y="0"/>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8" name="Freeform 416">
              <a:extLst>
                <a:ext uri="{FF2B5EF4-FFF2-40B4-BE49-F238E27FC236}">
                  <a16:creationId xmlns:a16="http://schemas.microsoft.com/office/drawing/2014/main" id="{4D25465F-80EB-4F5D-A564-3BB833B3661D}"/>
                </a:ext>
              </a:extLst>
            </p:cNvPr>
            <p:cNvSpPr>
              <a:spLocks/>
            </p:cNvSpPr>
            <p:nvPr/>
          </p:nvSpPr>
          <p:spPr bwMode="auto">
            <a:xfrm>
              <a:off x="3119006" y="3972489"/>
              <a:ext cx="129104" cy="57145"/>
            </a:xfrm>
            <a:custGeom>
              <a:avLst/>
              <a:gdLst>
                <a:gd name="T0" fmla="*/ 264 w 291"/>
                <a:gd name="T1" fmla="*/ 0 h 129"/>
                <a:gd name="T2" fmla="*/ 191 w 291"/>
                <a:gd name="T3" fmla="*/ 15 h 129"/>
                <a:gd name="T4" fmla="*/ 66 w 291"/>
                <a:gd name="T5" fmla="*/ 65 h 129"/>
                <a:gd name="T6" fmla="*/ 7 w 291"/>
                <a:gd name="T7" fmla="*/ 117 h 129"/>
                <a:gd name="T8" fmla="*/ 46 w 291"/>
                <a:gd name="T9" fmla="*/ 129 h 129"/>
                <a:gd name="T10" fmla="*/ 89 w 291"/>
                <a:gd name="T11" fmla="*/ 123 h 129"/>
                <a:gd name="T12" fmla="*/ 214 w 291"/>
                <a:gd name="T13" fmla="*/ 73 h 129"/>
                <a:gd name="T14" fmla="*/ 284 w 291"/>
                <a:gd name="T15" fmla="*/ 7 h 129"/>
                <a:gd name="T16" fmla="*/ 264 w 291"/>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129">
                  <a:moveTo>
                    <a:pt x="264" y="0"/>
                  </a:moveTo>
                  <a:cubicBezTo>
                    <a:pt x="241" y="0"/>
                    <a:pt x="206" y="9"/>
                    <a:pt x="191" y="15"/>
                  </a:cubicBezTo>
                  <a:cubicBezTo>
                    <a:pt x="66" y="65"/>
                    <a:pt x="66" y="65"/>
                    <a:pt x="66" y="65"/>
                  </a:cubicBezTo>
                  <a:cubicBezTo>
                    <a:pt x="43" y="74"/>
                    <a:pt x="0" y="101"/>
                    <a:pt x="7" y="117"/>
                  </a:cubicBezTo>
                  <a:cubicBezTo>
                    <a:pt x="10" y="126"/>
                    <a:pt x="27" y="129"/>
                    <a:pt x="46" y="129"/>
                  </a:cubicBezTo>
                  <a:cubicBezTo>
                    <a:pt x="61" y="129"/>
                    <a:pt x="78" y="127"/>
                    <a:pt x="89" y="123"/>
                  </a:cubicBezTo>
                  <a:cubicBezTo>
                    <a:pt x="214" y="73"/>
                    <a:pt x="214" y="73"/>
                    <a:pt x="214" y="73"/>
                  </a:cubicBezTo>
                  <a:cubicBezTo>
                    <a:pt x="237" y="64"/>
                    <a:pt x="291" y="23"/>
                    <a:pt x="284" y="7"/>
                  </a:cubicBezTo>
                  <a:cubicBezTo>
                    <a:pt x="282" y="2"/>
                    <a:pt x="274" y="0"/>
                    <a:pt x="264" y="0"/>
                  </a:cubicBezTo>
                </a:path>
              </a:pathLst>
            </a:custGeom>
            <a:solidFill>
              <a:srgbClr val="A425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9" name="Rectangle 417">
              <a:extLst>
                <a:ext uri="{FF2B5EF4-FFF2-40B4-BE49-F238E27FC236}">
                  <a16:creationId xmlns:a16="http://schemas.microsoft.com/office/drawing/2014/main" id="{0A468350-7197-4589-BC67-54E4AE74310D}"/>
                </a:ext>
              </a:extLst>
            </p:cNvPr>
            <p:cNvSpPr>
              <a:spLocks noChangeArrowheads="1"/>
            </p:cNvSpPr>
            <p:nvPr/>
          </p:nvSpPr>
          <p:spPr bwMode="auto">
            <a:xfrm>
              <a:off x="2941223" y="4103710"/>
              <a:ext cx="171433" cy="21165"/>
            </a:xfrm>
            <a:prstGeom prst="rect">
              <a:avLst/>
            </a:prstGeom>
            <a:solidFill>
              <a:srgbClr val="D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0" name="Rectangle 418">
              <a:extLst>
                <a:ext uri="{FF2B5EF4-FFF2-40B4-BE49-F238E27FC236}">
                  <a16:creationId xmlns:a16="http://schemas.microsoft.com/office/drawing/2014/main" id="{31C15B72-F65D-4316-BC5A-183EE488B430}"/>
                </a:ext>
              </a:extLst>
            </p:cNvPr>
            <p:cNvSpPr>
              <a:spLocks noChangeArrowheads="1"/>
            </p:cNvSpPr>
            <p:nvPr/>
          </p:nvSpPr>
          <p:spPr bwMode="auto">
            <a:xfrm>
              <a:off x="2941223" y="4103710"/>
              <a:ext cx="171433" cy="2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68" name="组合 250">
            <a:extLst>
              <a:ext uri="{FF2B5EF4-FFF2-40B4-BE49-F238E27FC236}">
                <a16:creationId xmlns:a16="http://schemas.microsoft.com/office/drawing/2014/main" id="{2EA821D8-5259-4D5E-9FF0-F18D49C57FC3}"/>
              </a:ext>
            </a:extLst>
          </p:cNvPr>
          <p:cNvGrpSpPr>
            <a:grpSpLocks/>
          </p:cNvGrpSpPr>
          <p:nvPr/>
        </p:nvGrpSpPr>
        <p:grpSpPr bwMode="auto">
          <a:xfrm>
            <a:off x="2263775" y="3778250"/>
            <a:ext cx="541338" cy="541338"/>
            <a:chOff x="3509531" y="3642321"/>
            <a:chExt cx="721713" cy="721714"/>
          </a:xfrm>
        </p:grpSpPr>
        <p:sp>
          <p:nvSpPr>
            <p:cNvPr id="252" name="Freeform 419">
              <a:extLst>
                <a:ext uri="{FF2B5EF4-FFF2-40B4-BE49-F238E27FC236}">
                  <a16:creationId xmlns:a16="http://schemas.microsoft.com/office/drawing/2014/main" id="{9CEA43A8-4D78-4053-AEB5-8FA2414E0EFD}"/>
                </a:ext>
              </a:extLst>
            </p:cNvPr>
            <p:cNvSpPr>
              <a:spLocks/>
            </p:cNvSpPr>
            <p:nvPr/>
          </p:nvSpPr>
          <p:spPr bwMode="auto">
            <a:xfrm>
              <a:off x="3509531" y="3642321"/>
              <a:ext cx="721713" cy="721714"/>
            </a:xfrm>
            <a:custGeom>
              <a:avLst/>
              <a:gdLst>
                <a:gd name="T0" fmla="*/ 1632 w 1632"/>
                <a:gd name="T1" fmla="*/ 1519 h 1632"/>
                <a:gd name="T2" fmla="*/ 1518 w 1632"/>
                <a:gd name="T3" fmla="*/ 1632 h 1632"/>
                <a:gd name="T4" fmla="*/ 114 w 1632"/>
                <a:gd name="T5" fmla="*/ 1632 h 1632"/>
                <a:gd name="T6" fmla="*/ 0 w 1632"/>
                <a:gd name="T7" fmla="*/ 1519 h 1632"/>
                <a:gd name="T8" fmla="*/ 0 w 1632"/>
                <a:gd name="T9" fmla="*/ 114 h 1632"/>
                <a:gd name="T10" fmla="*/ 114 w 1632"/>
                <a:gd name="T11" fmla="*/ 0 h 1632"/>
                <a:gd name="T12" fmla="*/ 1518 w 1632"/>
                <a:gd name="T13" fmla="*/ 0 h 1632"/>
                <a:gd name="T14" fmla="*/ 1632 w 1632"/>
                <a:gd name="T15" fmla="*/ 114 h 1632"/>
                <a:gd name="T16" fmla="*/ 1632 w 1632"/>
                <a:gd name="T17" fmla="*/ 1519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9"/>
                  </a:moveTo>
                  <a:cubicBezTo>
                    <a:pt x="1632" y="1581"/>
                    <a:pt x="1581" y="1632"/>
                    <a:pt x="1518" y="1632"/>
                  </a:cubicBezTo>
                  <a:cubicBezTo>
                    <a:pt x="114" y="1632"/>
                    <a:pt x="114" y="1632"/>
                    <a:pt x="114" y="1632"/>
                  </a:cubicBezTo>
                  <a:cubicBezTo>
                    <a:pt x="51" y="1632"/>
                    <a:pt x="0" y="1581"/>
                    <a:pt x="0" y="1519"/>
                  </a:cubicBezTo>
                  <a:cubicBezTo>
                    <a:pt x="0" y="114"/>
                    <a:pt x="0" y="114"/>
                    <a:pt x="0" y="114"/>
                  </a:cubicBezTo>
                  <a:cubicBezTo>
                    <a:pt x="0" y="51"/>
                    <a:pt x="51" y="0"/>
                    <a:pt x="114" y="0"/>
                  </a:cubicBezTo>
                  <a:cubicBezTo>
                    <a:pt x="1518" y="0"/>
                    <a:pt x="1518" y="0"/>
                    <a:pt x="1518" y="0"/>
                  </a:cubicBezTo>
                  <a:cubicBezTo>
                    <a:pt x="1581" y="0"/>
                    <a:pt x="1632" y="51"/>
                    <a:pt x="1632" y="114"/>
                  </a:cubicBezTo>
                  <a:cubicBezTo>
                    <a:pt x="1632" y="1519"/>
                    <a:pt x="1632" y="1519"/>
                    <a:pt x="1632" y="1519"/>
                  </a:cubicBezTo>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3" name="Freeform 420">
              <a:extLst>
                <a:ext uri="{FF2B5EF4-FFF2-40B4-BE49-F238E27FC236}">
                  <a16:creationId xmlns:a16="http://schemas.microsoft.com/office/drawing/2014/main" id="{E0B522FE-E018-4B43-A2F3-99820ECF361D}"/>
                </a:ext>
              </a:extLst>
            </p:cNvPr>
            <p:cNvSpPr>
              <a:spLocks/>
            </p:cNvSpPr>
            <p:nvPr/>
          </p:nvSpPr>
          <p:spPr bwMode="auto">
            <a:xfrm>
              <a:off x="3750807" y="3794706"/>
              <a:ext cx="112173" cy="80426"/>
            </a:xfrm>
            <a:custGeom>
              <a:avLst/>
              <a:gdLst>
                <a:gd name="T0" fmla="*/ 180 w 255"/>
                <a:gd name="T1" fmla="*/ 186 h 186"/>
                <a:gd name="T2" fmla="*/ 230 w 255"/>
                <a:gd name="T3" fmla="*/ 30 h 186"/>
                <a:gd name="T4" fmla="*/ 36 w 255"/>
                <a:gd name="T5" fmla="*/ 114 h 186"/>
                <a:gd name="T6" fmla="*/ 0 w 255"/>
                <a:gd name="T7" fmla="*/ 154 h 186"/>
                <a:gd name="T8" fmla="*/ 180 w 255"/>
                <a:gd name="T9" fmla="*/ 186 h 186"/>
              </a:gdLst>
              <a:ahLst/>
              <a:cxnLst>
                <a:cxn ang="0">
                  <a:pos x="T0" y="T1"/>
                </a:cxn>
                <a:cxn ang="0">
                  <a:pos x="T2" y="T3"/>
                </a:cxn>
                <a:cxn ang="0">
                  <a:pos x="T4" y="T5"/>
                </a:cxn>
                <a:cxn ang="0">
                  <a:pos x="T6" y="T7"/>
                </a:cxn>
                <a:cxn ang="0">
                  <a:pos x="T8" y="T9"/>
                </a:cxn>
              </a:cxnLst>
              <a:rect l="0" t="0" r="r" b="b"/>
              <a:pathLst>
                <a:path w="255" h="186">
                  <a:moveTo>
                    <a:pt x="180" y="186"/>
                  </a:moveTo>
                  <a:cubicBezTo>
                    <a:pt x="233" y="121"/>
                    <a:pt x="255" y="56"/>
                    <a:pt x="230" y="30"/>
                  </a:cubicBezTo>
                  <a:cubicBezTo>
                    <a:pt x="200" y="0"/>
                    <a:pt x="113" y="37"/>
                    <a:pt x="36" y="114"/>
                  </a:cubicBezTo>
                  <a:cubicBezTo>
                    <a:pt x="23" y="127"/>
                    <a:pt x="11" y="141"/>
                    <a:pt x="0" y="154"/>
                  </a:cubicBezTo>
                  <a:cubicBezTo>
                    <a:pt x="180" y="186"/>
                    <a:pt x="180" y="186"/>
                    <a:pt x="180" y="186"/>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4" name="Freeform 421">
              <a:extLst>
                <a:ext uri="{FF2B5EF4-FFF2-40B4-BE49-F238E27FC236}">
                  <a16:creationId xmlns:a16="http://schemas.microsoft.com/office/drawing/2014/main" id="{8E569D36-3C72-46A5-9ACE-F1C0F9CFAF80}"/>
                </a:ext>
              </a:extLst>
            </p:cNvPr>
            <p:cNvSpPr>
              <a:spLocks/>
            </p:cNvSpPr>
            <p:nvPr/>
          </p:nvSpPr>
          <p:spPr bwMode="auto">
            <a:xfrm>
              <a:off x="3628053" y="3847618"/>
              <a:ext cx="294188" cy="137569"/>
            </a:xfrm>
            <a:custGeom>
              <a:avLst/>
              <a:gdLst>
                <a:gd name="T0" fmla="*/ 237 w 237"/>
                <a:gd name="T1" fmla="*/ 35 h 110"/>
                <a:gd name="T2" fmla="*/ 163 w 237"/>
                <a:gd name="T3" fmla="*/ 22 h 110"/>
                <a:gd name="T4" fmla="*/ 99 w 237"/>
                <a:gd name="T5" fmla="*/ 11 h 110"/>
                <a:gd name="T6" fmla="*/ 40 w 237"/>
                <a:gd name="T7" fmla="*/ 0 h 110"/>
                <a:gd name="T8" fmla="*/ 0 w 237"/>
                <a:gd name="T9" fmla="*/ 35 h 110"/>
                <a:gd name="T10" fmla="*/ 165 w 237"/>
                <a:gd name="T11" fmla="*/ 110 h 110"/>
                <a:gd name="T12" fmla="*/ 237 w 237"/>
                <a:gd name="T13" fmla="*/ 35 h 110"/>
              </a:gdLst>
              <a:ahLst/>
              <a:cxnLst>
                <a:cxn ang="0">
                  <a:pos x="T0" y="T1"/>
                </a:cxn>
                <a:cxn ang="0">
                  <a:pos x="T2" y="T3"/>
                </a:cxn>
                <a:cxn ang="0">
                  <a:pos x="T4" y="T5"/>
                </a:cxn>
                <a:cxn ang="0">
                  <a:pos x="T6" y="T7"/>
                </a:cxn>
                <a:cxn ang="0">
                  <a:pos x="T8" y="T9"/>
                </a:cxn>
                <a:cxn ang="0">
                  <a:pos x="T10" y="T11"/>
                </a:cxn>
                <a:cxn ang="0">
                  <a:pos x="T12" y="T13"/>
                </a:cxn>
              </a:cxnLst>
              <a:rect l="0" t="0" r="r" b="b"/>
              <a:pathLst>
                <a:path w="237" h="110">
                  <a:moveTo>
                    <a:pt x="237" y="35"/>
                  </a:moveTo>
                  <a:lnTo>
                    <a:pt x="163" y="22"/>
                  </a:lnTo>
                  <a:lnTo>
                    <a:pt x="99" y="11"/>
                  </a:lnTo>
                  <a:lnTo>
                    <a:pt x="40" y="0"/>
                  </a:lnTo>
                  <a:lnTo>
                    <a:pt x="0" y="35"/>
                  </a:lnTo>
                  <a:lnTo>
                    <a:pt x="165" y="110"/>
                  </a:lnTo>
                  <a:lnTo>
                    <a:pt x="237" y="35"/>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5" name="Freeform 422">
              <a:extLst>
                <a:ext uri="{FF2B5EF4-FFF2-40B4-BE49-F238E27FC236}">
                  <a16:creationId xmlns:a16="http://schemas.microsoft.com/office/drawing/2014/main" id="{83783C7F-1595-4A44-AED3-21E71B583218}"/>
                </a:ext>
              </a:extLst>
            </p:cNvPr>
            <p:cNvSpPr>
              <a:spLocks/>
            </p:cNvSpPr>
            <p:nvPr/>
          </p:nvSpPr>
          <p:spPr bwMode="auto">
            <a:xfrm>
              <a:off x="3628053" y="3847618"/>
              <a:ext cx="294188" cy="137569"/>
            </a:xfrm>
            <a:custGeom>
              <a:avLst/>
              <a:gdLst>
                <a:gd name="T0" fmla="*/ 237 w 237"/>
                <a:gd name="T1" fmla="*/ 35 h 110"/>
                <a:gd name="T2" fmla="*/ 163 w 237"/>
                <a:gd name="T3" fmla="*/ 22 h 110"/>
                <a:gd name="T4" fmla="*/ 99 w 237"/>
                <a:gd name="T5" fmla="*/ 11 h 110"/>
                <a:gd name="T6" fmla="*/ 40 w 237"/>
                <a:gd name="T7" fmla="*/ 0 h 110"/>
                <a:gd name="T8" fmla="*/ 0 w 237"/>
                <a:gd name="T9" fmla="*/ 35 h 110"/>
                <a:gd name="T10" fmla="*/ 165 w 237"/>
                <a:gd name="T11" fmla="*/ 110 h 110"/>
                <a:gd name="T12" fmla="*/ 237 w 237"/>
                <a:gd name="T13" fmla="*/ 35 h 110"/>
              </a:gdLst>
              <a:ahLst/>
              <a:cxnLst>
                <a:cxn ang="0">
                  <a:pos x="T0" y="T1"/>
                </a:cxn>
                <a:cxn ang="0">
                  <a:pos x="T2" y="T3"/>
                </a:cxn>
                <a:cxn ang="0">
                  <a:pos x="T4" y="T5"/>
                </a:cxn>
                <a:cxn ang="0">
                  <a:pos x="T6" y="T7"/>
                </a:cxn>
                <a:cxn ang="0">
                  <a:pos x="T8" y="T9"/>
                </a:cxn>
                <a:cxn ang="0">
                  <a:pos x="T10" y="T11"/>
                </a:cxn>
                <a:cxn ang="0">
                  <a:pos x="T12" y="T13"/>
                </a:cxn>
              </a:cxnLst>
              <a:rect l="0" t="0" r="r" b="b"/>
              <a:pathLst>
                <a:path w="237" h="110">
                  <a:moveTo>
                    <a:pt x="237" y="35"/>
                  </a:moveTo>
                  <a:lnTo>
                    <a:pt x="163" y="22"/>
                  </a:lnTo>
                  <a:lnTo>
                    <a:pt x="99" y="11"/>
                  </a:lnTo>
                  <a:lnTo>
                    <a:pt x="40" y="0"/>
                  </a:lnTo>
                  <a:lnTo>
                    <a:pt x="0" y="35"/>
                  </a:lnTo>
                  <a:lnTo>
                    <a:pt x="165" y="110"/>
                  </a:lnTo>
                  <a:lnTo>
                    <a:pt x="237"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6" name="Freeform 423">
              <a:extLst>
                <a:ext uri="{FF2B5EF4-FFF2-40B4-BE49-F238E27FC236}">
                  <a16:creationId xmlns:a16="http://schemas.microsoft.com/office/drawing/2014/main" id="{F2E37C0B-BD48-43AA-95D1-110F54D64191}"/>
                </a:ext>
              </a:extLst>
            </p:cNvPr>
            <p:cNvSpPr>
              <a:spLocks/>
            </p:cNvSpPr>
            <p:nvPr/>
          </p:nvSpPr>
          <p:spPr bwMode="auto">
            <a:xfrm>
              <a:off x="3886261" y="3944976"/>
              <a:ext cx="148152" cy="306886"/>
            </a:xfrm>
            <a:custGeom>
              <a:avLst/>
              <a:gdLst>
                <a:gd name="T0" fmla="*/ 0 w 118"/>
                <a:gd name="T1" fmla="*/ 73 h 246"/>
                <a:gd name="T2" fmla="*/ 2 w 118"/>
                <a:gd name="T3" fmla="*/ 75 h 246"/>
                <a:gd name="T4" fmla="*/ 88 w 118"/>
                <a:gd name="T5" fmla="*/ 246 h 246"/>
                <a:gd name="T6" fmla="*/ 118 w 118"/>
                <a:gd name="T7" fmla="*/ 209 h 246"/>
                <a:gd name="T8" fmla="*/ 106 w 118"/>
                <a:gd name="T9" fmla="*/ 146 h 246"/>
                <a:gd name="T10" fmla="*/ 94 w 118"/>
                <a:gd name="T11" fmla="*/ 83 h 246"/>
                <a:gd name="T12" fmla="*/ 77 w 118"/>
                <a:gd name="T13" fmla="*/ 0 h 246"/>
                <a:gd name="T14" fmla="*/ 0 w 118"/>
                <a:gd name="T15" fmla="*/ 73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246">
                  <a:moveTo>
                    <a:pt x="0" y="73"/>
                  </a:moveTo>
                  <a:lnTo>
                    <a:pt x="2" y="75"/>
                  </a:lnTo>
                  <a:lnTo>
                    <a:pt x="88" y="246"/>
                  </a:lnTo>
                  <a:lnTo>
                    <a:pt x="118" y="209"/>
                  </a:lnTo>
                  <a:lnTo>
                    <a:pt x="106" y="146"/>
                  </a:lnTo>
                  <a:lnTo>
                    <a:pt x="94" y="83"/>
                  </a:lnTo>
                  <a:lnTo>
                    <a:pt x="77" y="0"/>
                  </a:lnTo>
                  <a:lnTo>
                    <a:pt x="0" y="7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7" name="Freeform 424">
              <a:extLst>
                <a:ext uri="{FF2B5EF4-FFF2-40B4-BE49-F238E27FC236}">
                  <a16:creationId xmlns:a16="http://schemas.microsoft.com/office/drawing/2014/main" id="{CF6F5C71-11FC-4A40-9DAA-5DD0415285C4}"/>
                </a:ext>
              </a:extLst>
            </p:cNvPr>
            <p:cNvSpPr>
              <a:spLocks/>
            </p:cNvSpPr>
            <p:nvPr/>
          </p:nvSpPr>
          <p:spPr bwMode="auto">
            <a:xfrm>
              <a:off x="3587841" y="4112175"/>
              <a:ext cx="112172" cy="74077"/>
            </a:xfrm>
            <a:custGeom>
              <a:avLst/>
              <a:gdLst>
                <a:gd name="T0" fmla="*/ 91 w 91"/>
                <a:gd name="T1" fmla="*/ 25 h 59"/>
                <a:gd name="T2" fmla="*/ 29 w 91"/>
                <a:gd name="T3" fmla="*/ 0 h 59"/>
                <a:gd name="T4" fmla="*/ 0 w 91"/>
                <a:gd name="T5" fmla="*/ 29 h 59"/>
                <a:gd name="T6" fmla="*/ 66 w 91"/>
                <a:gd name="T7" fmla="*/ 59 h 59"/>
                <a:gd name="T8" fmla="*/ 91 w 91"/>
                <a:gd name="T9" fmla="*/ 25 h 59"/>
              </a:gdLst>
              <a:ahLst/>
              <a:cxnLst>
                <a:cxn ang="0">
                  <a:pos x="T0" y="T1"/>
                </a:cxn>
                <a:cxn ang="0">
                  <a:pos x="T2" y="T3"/>
                </a:cxn>
                <a:cxn ang="0">
                  <a:pos x="T4" y="T5"/>
                </a:cxn>
                <a:cxn ang="0">
                  <a:pos x="T6" y="T7"/>
                </a:cxn>
                <a:cxn ang="0">
                  <a:pos x="T8" y="T9"/>
                </a:cxn>
              </a:cxnLst>
              <a:rect l="0" t="0" r="r" b="b"/>
              <a:pathLst>
                <a:path w="91" h="59">
                  <a:moveTo>
                    <a:pt x="91" y="25"/>
                  </a:moveTo>
                  <a:lnTo>
                    <a:pt x="29" y="0"/>
                  </a:lnTo>
                  <a:lnTo>
                    <a:pt x="0" y="29"/>
                  </a:lnTo>
                  <a:lnTo>
                    <a:pt x="66" y="59"/>
                  </a:lnTo>
                  <a:lnTo>
                    <a:pt x="91" y="25"/>
                  </a:lnTo>
                  <a:close/>
                </a:path>
              </a:pathLst>
            </a:custGeom>
            <a:solidFill>
              <a:srgbClr val="DC787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8" name="Freeform 425">
              <a:extLst>
                <a:ext uri="{FF2B5EF4-FFF2-40B4-BE49-F238E27FC236}">
                  <a16:creationId xmlns:a16="http://schemas.microsoft.com/office/drawing/2014/main" id="{B8234C2B-D4CF-41DE-9456-DD51DC69B9E0}"/>
                </a:ext>
              </a:extLst>
            </p:cNvPr>
            <p:cNvSpPr>
              <a:spLocks/>
            </p:cNvSpPr>
            <p:nvPr/>
          </p:nvSpPr>
          <p:spPr bwMode="auto">
            <a:xfrm>
              <a:off x="3587841" y="4112175"/>
              <a:ext cx="112172" cy="74077"/>
            </a:xfrm>
            <a:custGeom>
              <a:avLst/>
              <a:gdLst>
                <a:gd name="T0" fmla="*/ 91 w 91"/>
                <a:gd name="T1" fmla="*/ 25 h 59"/>
                <a:gd name="T2" fmla="*/ 29 w 91"/>
                <a:gd name="T3" fmla="*/ 0 h 59"/>
                <a:gd name="T4" fmla="*/ 0 w 91"/>
                <a:gd name="T5" fmla="*/ 29 h 59"/>
                <a:gd name="T6" fmla="*/ 66 w 91"/>
                <a:gd name="T7" fmla="*/ 59 h 59"/>
                <a:gd name="T8" fmla="*/ 91 w 91"/>
                <a:gd name="T9" fmla="*/ 25 h 59"/>
              </a:gdLst>
              <a:ahLst/>
              <a:cxnLst>
                <a:cxn ang="0">
                  <a:pos x="T0" y="T1"/>
                </a:cxn>
                <a:cxn ang="0">
                  <a:pos x="T2" y="T3"/>
                </a:cxn>
                <a:cxn ang="0">
                  <a:pos x="T4" y="T5"/>
                </a:cxn>
                <a:cxn ang="0">
                  <a:pos x="T6" y="T7"/>
                </a:cxn>
                <a:cxn ang="0">
                  <a:pos x="T8" y="T9"/>
                </a:cxn>
              </a:cxnLst>
              <a:rect l="0" t="0" r="r" b="b"/>
              <a:pathLst>
                <a:path w="91" h="59">
                  <a:moveTo>
                    <a:pt x="91" y="25"/>
                  </a:moveTo>
                  <a:lnTo>
                    <a:pt x="29" y="0"/>
                  </a:lnTo>
                  <a:lnTo>
                    <a:pt x="0" y="29"/>
                  </a:lnTo>
                  <a:lnTo>
                    <a:pt x="66" y="59"/>
                  </a:lnTo>
                  <a:lnTo>
                    <a:pt x="91"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9" name="Freeform 426">
              <a:extLst>
                <a:ext uri="{FF2B5EF4-FFF2-40B4-BE49-F238E27FC236}">
                  <a16:creationId xmlns:a16="http://schemas.microsoft.com/office/drawing/2014/main" id="{461D629B-E85E-4D8D-AE61-FAB8D890325D}"/>
                </a:ext>
              </a:extLst>
            </p:cNvPr>
            <p:cNvSpPr>
              <a:spLocks/>
            </p:cNvSpPr>
            <p:nvPr/>
          </p:nvSpPr>
          <p:spPr bwMode="auto">
            <a:xfrm>
              <a:off x="3670382" y="3760843"/>
              <a:ext cx="440223" cy="435991"/>
            </a:xfrm>
            <a:custGeom>
              <a:avLst/>
              <a:gdLst>
                <a:gd name="T0" fmla="*/ 121 w 998"/>
                <a:gd name="T1" fmla="*/ 918 h 986"/>
                <a:gd name="T2" fmla="*/ 134 w 998"/>
                <a:gd name="T3" fmla="*/ 907 h 986"/>
                <a:gd name="T4" fmla="*/ 493 w 998"/>
                <a:gd name="T5" fmla="*/ 625 h 986"/>
                <a:gd name="T6" fmla="*/ 709 w 998"/>
                <a:gd name="T7" fmla="*/ 418 h 986"/>
                <a:gd name="T8" fmla="*/ 708 w 998"/>
                <a:gd name="T9" fmla="*/ 417 h 986"/>
                <a:gd name="T10" fmla="*/ 932 w 998"/>
                <a:gd name="T11" fmla="*/ 65 h 986"/>
                <a:gd name="T12" fmla="*/ 571 w 998"/>
                <a:gd name="T13" fmla="*/ 299 h 986"/>
                <a:gd name="T14" fmla="*/ 367 w 998"/>
                <a:gd name="T15" fmla="*/ 510 h 986"/>
                <a:gd name="T16" fmla="*/ 90 w 998"/>
                <a:gd name="T17" fmla="*/ 847 h 986"/>
                <a:gd name="T18" fmla="*/ 70 w 998"/>
                <a:gd name="T19" fmla="*/ 868 h 986"/>
                <a:gd name="T20" fmla="*/ 0 w 998"/>
                <a:gd name="T21" fmla="*/ 965 h 986"/>
                <a:gd name="T22" fmla="*/ 21 w 998"/>
                <a:gd name="T23" fmla="*/ 986 h 986"/>
                <a:gd name="T24" fmla="*/ 121 w 998"/>
                <a:gd name="T25" fmla="*/ 91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8" h="986">
                  <a:moveTo>
                    <a:pt x="121" y="918"/>
                  </a:moveTo>
                  <a:cubicBezTo>
                    <a:pt x="125" y="915"/>
                    <a:pt x="130" y="911"/>
                    <a:pt x="134" y="907"/>
                  </a:cubicBezTo>
                  <a:cubicBezTo>
                    <a:pt x="493" y="625"/>
                    <a:pt x="493" y="625"/>
                    <a:pt x="493" y="625"/>
                  </a:cubicBezTo>
                  <a:cubicBezTo>
                    <a:pt x="709" y="418"/>
                    <a:pt x="709" y="418"/>
                    <a:pt x="709" y="418"/>
                  </a:cubicBezTo>
                  <a:cubicBezTo>
                    <a:pt x="708" y="417"/>
                    <a:pt x="708" y="417"/>
                    <a:pt x="708" y="417"/>
                  </a:cubicBezTo>
                  <a:cubicBezTo>
                    <a:pt x="708" y="417"/>
                    <a:pt x="998" y="131"/>
                    <a:pt x="932" y="65"/>
                  </a:cubicBezTo>
                  <a:cubicBezTo>
                    <a:pt x="866" y="0"/>
                    <a:pt x="571" y="299"/>
                    <a:pt x="571" y="299"/>
                  </a:cubicBezTo>
                  <a:cubicBezTo>
                    <a:pt x="367" y="510"/>
                    <a:pt x="367" y="510"/>
                    <a:pt x="367" y="510"/>
                  </a:cubicBezTo>
                  <a:cubicBezTo>
                    <a:pt x="90" y="847"/>
                    <a:pt x="90" y="847"/>
                    <a:pt x="90" y="847"/>
                  </a:cubicBezTo>
                  <a:cubicBezTo>
                    <a:pt x="83" y="854"/>
                    <a:pt x="76" y="861"/>
                    <a:pt x="70" y="868"/>
                  </a:cubicBezTo>
                  <a:cubicBezTo>
                    <a:pt x="0" y="965"/>
                    <a:pt x="0" y="965"/>
                    <a:pt x="0" y="965"/>
                  </a:cubicBezTo>
                  <a:cubicBezTo>
                    <a:pt x="21" y="986"/>
                    <a:pt x="21" y="986"/>
                    <a:pt x="21" y="986"/>
                  </a:cubicBezTo>
                  <a:cubicBezTo>
                    <a:pt x="121" y="918"/>
                    <a:pt x="121" y="918"/>
                    <a:pt x="121" y="9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0" name="Freeform 427">
              <a:extLst>
                <a:ext uri="{FF2B5EF4-FFF2-40B4-BE49-F238E27FC236}">
                  <a16:creationId xmlns:a16="http://schemas.microsoft.com/office/drawing/2014/main" id="{D71668B4-F388-4099-BA98-5051847690D7}"/>
                </a:ext>
              </a:extLst>
            </p:cNvPr>
            <p:cNvSpPr>
              <a:spLocks/>
            </p:cNvSpPr>
            <p:nvPr/>
          </p:nvSpPr>
          <p:spPr bwMode="auto">
            <a:xfrm>
              <a:off x="3678848" y="4167203"/>
              <a:ext cx="84658" cy="110056"/>
            </a:xfrm>
            <a:custGeom>
              <a:avLst/>
              <a:gdLst>
                <a:gd name="T0" fmla="*/ 13 w 68"/>
                <a:gd name="T1" fmla="*/ 36 h 89"/>
                <a:gd name="T2" fmla="*/ 41 w 68"/>
                <a:gd name="T3" fmla="*/ 89 h 89"/>
                <a:gd name="T4" fmla="*/ 68 w 68"/>
                <a:gd name="T5" fmla="*/ 62 h 89"/>
                <a:gd name="T6" fmla="*/ 36 w 68"/>
                <a:gd name="T7" fmla="*/ 0 h 89"/>
                <a:gd name="T8" fmla="*/ 0 w 68"/>
                <a:gd name="T9" fmla="*/ 24 h 89"/>
                <a:gd name="T10" fmla="*/ 13 w 68"/>
                <a:gd name="T11" fmla="*/ 36 h 89"/>
              </a:gdLst>
              <a:ahLst/>
              <a:cxnLst>
                <a:cxn ang="0">
                  <a:pos x="T0" y="T1"/>
                </a:cxn>
                <a:cxn ang="0">
                  <a:pos x="T2" y="T3"/>
                </a:cxn>
                <a:cxn ang="0">
                  <a:pos x="T4" y="T5"/>
                </a:cxn>
                <a:cxn ang="0">
                  <a:pos x="T6" y="T7"/>
                </a:cxn>
                <a:cxn ang="0">
                  <a:pos x="T8" y="T9"/>
                </a:cxn>
                <a:cxn ang="0">
                  <a:pos x="T10" y="T11"/>
                </a:cxn>
              </a:cxnLst>
              <a:rect l="0" t="0" r="r" b="b"/>
              <a:pathLst>
                <a:path w="68" h="89">
                  <a:moveTo>
                    <a:pt x="13" y="36"/>
                  </a:moveTo>
                  <a:lnTo>
                    <a:pt x="41" y="89"/>
                  </a:lnTo>
                  <a:lnTo>
                    <a:pt x="68" y="62"/>
                  </a:lnTo>
                  <a:lnTo>
                    <a:pt x="36" y="0"/>
                  </a:lnTo>
                  <a:lnTo>
                    <a:pt x="0" y="24"/>
                  </a:lnTo>
                  <a:lnTo>
                    <a:pt x="13" y="36"/>
                  </a:lnTo>
                  <a:close/>
                </a:path>
              </a:pathLst>
            </a:custGeom>
            <a:solidFill>
              <a:srgbClr val="DC787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1" name="Freeform 428">
              <a:extLst>
                <a:ext uri="{FF2B5EF4-FFF2-40B4-BE49-F238E27FC236}">
                  <a16:creationId xmlns:a16="http://schemas.microsoft.com/office/drawing/2014/main" id="{D8EA9878-36B3-4293-A1CE-1A2169F37E39}"/>
                </a:ext>
              </a:extLst>
            </p:cNvPr>
            <p:cNvSpPr>
              <a:spLocks/>
            </p:cNvSpPr>
            <p:nvPr/>
          </p:nvSpPr>
          <p:spPr bwMode="auto">
            <a:xfrm>
              <a:off x="3678848" y="4167203"/>
              <a:ext cx="84658" cy="110056"/>
            </a:xfrm>
            <a:custGeom>
              <a:avLst/>
              <a:gdLst>
                <a:gd name="T0" fmla="*/ 13 w 68"/>
                <a:gd name="T1" fmla="*/ 36 h 89"/>
                <a:gd name="T2" fmla="*/ 41 w 68"/>
                <a:gd name="T3" fmla="*/ 89 h 89"/>
                <a:gd name="T4" fmla="*/ 68 w 68"/>
                <a:gd name="T5" fmla="*/ 62 h 89"/>
                <a:gd name="T6" fmla="*/ 36 w 68"/>
                <a:gd name="T7" fmla="*/ 0 h 89"/>
                <a:gd name="T8" fmla="*/ 0 w 68"/>
                <a:gd name="T9" fmla="*/ 24 h 89"/>
                <a:gd name="T10" fmla="*/ 13 w 68"/>
                <a:gd name="T11" fmla="*/ 36 h 89"/>
              </a:gdLst>
              <a:ahLst/>
              <a:cxnLst>
                <a:cxn ang="0">
                  <a:pos x="T0" y="T1"/>
                </a:cxn>
                <a:cxn ang="0">
                  <a:pos x="T2" y="T3"/>
                </a:cxn>
                <a:cxn ang="0">
                  <a:pos x="T4" y="T5"/>
                </a:cxn>
                <a:cxn ang="0">
                  <a:pos x="T6" y="T7"/>
                </a:cxn>
                <a:cxn ang="0">
                  <a:pos x="T8" y="T9"/>
                </a:cxn>
                <a:cxn ang="0">
                  <a:pos x="T10" y="T11"/>
                </a:cxn>
              </a:cxnLst>
              <a:rect l="0" t="0" r="r" b="b"/>
              <a:pathLst>
                <a:path w="68" h="89">
                  <a:moveTo>
                    <a:pt x="13" y="36"/>
                  </a:moveTo>
                  <a:lnTo>
                    <a:pt x="41" y="89"/>
                  </a:lnTo>
                  <a:lnTo>
                    <a:pt x="68" y="62"/>
                  </a:lnTo>
                  <a:lnTo>
                    <a:pt x="36" y="0"/>
                  </a:lnTo>
                  <a:lnTo>
                    <a:pt x="0" y="24"/>
                  </a:lnTo>
                  <a:lnTo>
                    <a:pt x="13"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2" name="Freeform 429">
              <a:extLst>
                <a:ext uri="{FF2B5EF4-FFF2-40B4-BE49-F238E27FC236}">
                  <a16:creationId xmlns:a16="http://schemas.microsoft.com/office/drawing/2014/main" id="{1ADC9853-14AE-485F-945F-14269C3EA9CC}"/>
                </a:ext>
              </a:extLst>
            </p:cNvPr>
            <p:cNvSpPr>
              <a:spLocks/>
            </p:cNvSpPr>
            <p:nvPr/>
          </p:nvSpPr>
          <p:spPr bwMode="auto">
            <a:xfrm>
              <a:off x="4004782" y="4008469"/>
              <a:ext cx="86775" cy="118522"/>
            </a:xfrm>
            <a:custGeom>
              <a:avLst/>
              <a:gdLst>
                <a:gd name="T0" fmla="*/ 34 w 201"/>
                <a:gd name="T1" fmla="*/ 267 h 267"/>
                <a:gd name="T2" fmla="*/ 87 w 201"/>
                <a:gd name="T3" fmla="*/ 221 h 267"/>
                <a:gd name="T4" fmla="*/ 171 w 201"/>
                <a:gd name="T5" fmla="*/ 27 h 267"/>
                <a:gd name="T6" fmla="*/ 0 w 201"/>
                <a:gd name="T7" fmla="*/ 89 h 267"/>
                <a:gd name="T8" fmla="*/ 34 w 201"/>
                <a:gd name="T9" fmla="*/ 267 h 267"/>
              </a:gdLst>
              <a:ahLst/>
              <a:cxnLst>
                <a:cxn ang="0">
                  <a:pos x="T0" y="T1"/>
                </a:cxn>
                <a:cxn ang="0">
                  <a:pos x="T2" y="T3"/>
                </a:cxn>
                <a:cxn ang="0">
                  <a:pos x="T4" y="T5"/>
                </a:cxn>
                <a:cxn ang="0">
                  <a:pos x="T6" y="T7"/>
                </a:cxn>
                <a:cxn ang="0">
                  <a:pos x="T8" y="T9"/>
                </a:cxn>
              </a:cxnLst>
              <a:rect l="0" t="0" r="r" b="b"/>
              <a:pathLst>
                <a:path w="201" h="267">
                  <a:moveTo>
                    <a:pt x="34" y="267"/>
                  </a:moveTo>
                  <a:cubicBezTo>
                    <a:pt x="52" y="254"/>
                    <a:pt x="70" y="238"/>
                    <a:pt x="87" y="221"/>
                  </a:cubicBezTo>
                  <a:cubicBezTo>
                    <a:pt x="164" y="144"/>
                    <a:pt x="201" y="57"/>
                    <a:pt x="171" y="27"/>
                  </a:cubicBezTo>
                  <a:cubicBezTo>
                    <a:pt x="143" y="0"/>
                    <a:pt x="70" y="27"/>
                    <a:pt x="0" y="89"/>
                  </a:cubicBezTo>
                  <a:cubicBezTo>
                    <a:pt x="34" y="267"/>
                    <a:pt x="34" y="267"/>
                    <a:pt x="34" y="267"/>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3" name="Freeform 430">
              <a:extLst>
                <a:ext uri="{FF2B5EF4-FFF2-40B4-BE49-F238E27FC236}">
                  <a16:creationId xmlns:a16="http://schemas.microsoft.com/office/drawing/2014/main" id="{0FD5D634-F94F-4ED8-950D-24FB029FB483}"/>
                </a:ext>
              </a:extLst>
            </p:cNvPr>
            <p:cNvSpPr>
              <a:spLocks/>
            </p:cNvSpPr>
            <p:nvPr/>
          </p:nvSpPr>
          <p:spPr bwMode="auto">
            <a:xfrm>
              <a:off x="3678848" y="4167203"/>
              <a:ext cx="44446" cy="29630"/>
            </a:xfrm>
            <a:custGeom>
              <a:avLst/>
              <a:gdLst>
                <a:gd name="T0" fmla="*/ 36 w 36"/>
                <a:gd name="T1" fmla="*/ 0 h 24"/>
                <a:gd name="T2" fmla="*/ 0 w 36"/>
                <a:gd name="T3" fmla="*/ 24 h 24"/>
                <a:gd name="T4" fmla="*/ 36 w 36"/>
                <a:gd name="T5" fmla="*/ 0 h 24"/>
              </a:gdLst>
              <a:ahLst/>
              <a:cxnLst>
                <a:cxn ang="0">
                  <a:pos x="T0" y="T1"/>
                </a:cxn>
                <a:cxn ang="0">
                  <a:pos x="T2" y="T3"/>
                </a:cxn>
                <a:cxn ang="0">
                  <a:pos x="T4" y="T5"/>
                </a:cxn>
              </a:cxnLst>
              <a:rect l="0" t="0" r="r" b="b"/>
              <a:pathLst>
                <a:path w="36" h="24">
                  <a:moveTo>
                    <a:pt x="36" y="0"/>
                  </a:moveTo>
                  <a:lnTo>
                    <a:pt x="0" y="24"/>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4" name="Line 431">
              <a:extLst>
                <a:ext uri="{FF2B5EF4-FFF2-40B4-BE49-F238E27FC236}">
                  <a16:creationId xmlns:a16="http://schemas.microsoft.com/office/drawing/2014/main" id="{62905D16-E434-4709-88C5-32DB37D1F1A6}"/>
                </a:ext>
              </a:extLst>
            </p:cNvPr>
            <p:cNvSpPr>
              <a:spLocks noChangeShapeType="1"/>
            </p:cNvSpPr>
            <p:nvPr/>
          </p:nvSpPr>
          <p:spPr bwMode="auto">
            <a:xfrm flipH="1">
              <a:off x="3678848" y="4167203"/>
              <a:ext cx="44446" cy="296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5" name="Freeform 432">
              <a:extLst>
                <a:ext uri="{FF2B5EF4-FFF2-40B4-BE49-F238E27FC236}">
                  <a16:creationId xmlns:a16="http://schemas.microsoft.com/office/drawing/2014/main" id="{626A3F41-43A8-43AD-8BA7-A2BC9674C5EA}"/>
                </a:ext>
              </a:extLst>
            </p:cNvPr>
            <p:cNvSpPr>
              <a:spLocks/>
            </p:cNvSpPr>
            <p:nvPr/>
          </p:nvSpPr>
          <p:spPr bwMode="auto">
            <a:xfrm>
              <a:off x="4040763" y="3782007"/>
              <a:ext cx="50795" cy="48679"/>
            </a:xfrm>
            <a:custGeom>
              <a:avLst/>
              <a:gdLst>
                <a:gd name="T0" fmla="*/ 0 w 115"/>
                <a:gd name="T1" fmla="*/ 47 h 110"/>
                <a:gd name="T2" fmla="*/ 72 w 115"/>
                <a:gd name="T3" fmla="*/ 110 h 110"/>
                <a:gd name="T4" fmla="*/ 87 w 115"/>
                <a:gd name="T5" fmla="*/ 25 h 110"/>
                <a:gd name="T6" fmla="*/ 0 w 115"/>
                <a:gd name="T7" fmla="*/ 47 h 110"/>
              </a:gdLst>
              <a:ahLst/>
              <a:cxnLst>
                <a:cxn ang="0">
                  <a:pos x="T0" y="T1"/>
                </a:cxn>
                <a:cxn ang="0">
                  <a:pos x="T2" y="T3"/>
                </a:cxn>
                <a:cxn ang="0">
                  <a:pos x="T4" y="T5"/>
                </a:cxn>
                <a:cxn ang="0">
                  <a:pos x="T6" y="T7"/>
                </a:cxn>
              </a:cxnLst>
              <a:rect l="0" t="0" r="r" b="b"/>
              <a:pathLst>
                <a:path w="115" h="110">
                  <a:moveTo>
                    <a:pt x="0" y="47"/>
                  </a:moveTo>
                  <a:cubicBezTo>
                    <a:pt x="72" y="110"/>
                    <a:pt x="72" y="110"/>
                    <a:pt x="72" y="110"/>
                  </a:cubicBezTo>
                  <a:cubicBezTo>
                    <a:pt x="72" y="110"/>
                    <a:pt x="115" y="50"/>
                    <a:pt x="87" y="25"/>
                  </a:cubicBezTo>
                  <a:cubicBezTo>
                    <a:pt x="60" y="0"/>
                    <a:pt x="12" y="32"/>
                    <a:pt x="0" y="47"/>
                  </a:cubicBezTo>
                  <a:close/>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6" name="Freeform 433">
              <a:extLst>
                <a:ext uri="{FF2B5EF4-FFF2-40B4-BE49-F238E27FC236}">
                  <a16:creationId xmlns:a16="http://schemas.microsoft.com/office/drawing/2014/main" id="{C80054BF-FB76-4004-98E8-2DD21239968D}"/>
                </a:ext>
              </a:extLst>
            </p:cNvPr>
            <p:cNvSpPr>
              <a:spLocks/>
            </p:cNvSpPr>
            <p:nvPr/>
          </p:nvSpPr>
          <p:spPr bwMode="auto">
            <a:xfrm>
              <a:off x="3784671" y="3809522"/>
              <a:ext cx="69844" cy="59261"/>
            </a:xfrm>
            <a:custGeom>
              <a:avLst/>
              <a:gdLst>
                <a:gd name="T0" fmla="*/ 124 w 160"/>
                <a:gd name="T1" fmla="*/ 0 h 137"/>
                <a:gd name="T2" fmla="*/ 64 w 160"/>
                <a:gd name="T3" fmla="*/ 55 h 137"/>
                <a:gd name="T4" fmla="*/ 22 w 160"/>
                <a:gd name="T5" fmla="*/ 126 h 137"/>
                <a:gd name="T6" fmla="*/ 52 w 160"/>
                <a:gd name="T7" fmla="*/ 137 h 137"/>
                <a:gd name="T8" fmla="*/ 119 w 160"/>
                <a:gd name="T9" fmla="*/ 105 h 137"/>
                <a:gd name="T10" fmla="*/ 138 w 160"/>
                <a:gd name="T11" fmla="*/ 7 h 137"/>
                <a:gd name="T12" fmla="*/ 124 w 160"/>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60" h="137">
                  <a:moveTo>
                    <a:pt x="124" y="0"/>
                  </a:moveTo>
                  <a:cubicBezTo>
                    <a:pt x="107" y="0"/>
                    <a:pt x="89" y="28"/>
                    <a:pt x="64" y="55"/>
                  </a:cubicBezTo>
                  <a:cubicBezTo>
                    <a:pt x="32" y="88"/>
                    <a:pt x="0" y="105"/>
                    <a:pt x="22" y="126"/>
                  </a:cubicBezTo>
                  <a:cubicBezTo>
                    <a:pt x="30" y="134"/>
                    <a:pt x="40" y="137"/>
                    <a:pt x="52" y="137"/>
                  </a:cubicBezTo>
                  <a:cubicBezTo>
                    <a:pt x="73" y="137"/>
                    <a:pt x="99" y="126"/>
                    <a:pt x="119" y="105"/>
                  </a:cubicBezTo>
                  <a:cubicBezTo>
                    <a:pt x="151" y="72"/>
                    <a:pt x="160" y="28"/>
                    <a:pt x="138" y="7"/>
                  </a:cubicBezTo>
                  <a:cubicBezTo>
                    <a:pt x="133" y="2"/>
                    <a:pt x="129" y="0"/>
                    <a:pt x="124" y="0"/>
                  </a:cubicBezTo>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7" name="Freeform 434">
              <a:extLst>
                <a:ext uri="{FF2B5EF4-FFF2-40B4-BE49-F238E27FC236}">
                  <a16:creationId xmlns:a16="http://schemas.microsoft.com/office/drawing/2014/main" id="{53C34004-A3C5-4465-8E7C-98BEED83810A}"/>
                </a:ext>
              </a:extLst>
            </p:cNvPr>
            <p:cNvSpPr>
              <a:spLocks/>
            </p:cNvSpPr>
            <p:nvPr/>
          </p:nvSpPr>
          <p:spPr bwMode="auto">
            <a:xfrm>
              <a:off x="4011132" y="4031750"/>
              <a:ext cx="67727" cy="61378"/>
            </a:xfrm>
            <a:custGeom>
              <a:avLst/>
              <a:gdLst>
                <a:gd name="T0" fmla="*/ 127 w 159"/>
                <a:gd name="T1" fmla="*/ 0 h 136"/>
                <a:gd name="T2" fmla="*/ 77 w 159"/>
                <a:gd name="T3" fmla="*/ 64 h 136"/>
                <a:gd name="T4" fmla="*/ 21 w 159"/>
                <a:gd name="T5" fmla="*/ 125 h 136"/>
                <a:gd name="T6" fmla="*/ 51 w 159"/>
                <a:gd name="T7" fmla="*/ 136 h 136"/>
                <a:gd name="T8" fmla="*/ 118 w 159"/>
                <a:gd name="T9" fmla="*/ 103 h 136"/>
                <a:gd name="T10" fmla="*/ 137 w 159"/>
                <a:gd name="T11" fmla="*/ 5 h 136"/>
                <a:gd name="T12" fmla="*/ 127 w 159"/>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59" h="136">
                  <a:moveTo>
                    <a:pt x="127" y="0"/>
                  </a:moveTo>
                  <a:cubicBezTo>
                    <a:pt x="112" y="0"/>
                    <a:pt x="103" y="36"/>
                    <a:pt x="77" y="64"/>
                  </a:cubicBezTo>
                  <a:cubicBezTo>
                    <a:pt x="45" y="97"/>
                    <a:pt x="0" y="104"/>
                    <a:pt x="21" y="125"/>
                  </a:cubicBezTo>
                  <a:cubicBezTo>
                    <a:pt x="29" y="132"/>
                    <a:pt x="40" y="136"/>
                    <a:pt x="51" y="136"/>
                  </a:cubicBezTo>
                  <a:cubicBezTo>
                    <a:pt x="73" y="136"/>
                    <a:pt x="98" y="124"/>
                    <a:pt x="118" y="103"/>
                  </a:cubicBezTo>
                  <a:cubicBezTo>
                    <a:pt x="150" y="70"/>
                    <a:pt x="159" y="26"/>
                    <a:pt x="137" y="5"/>
                  </a:cubicBezTo>
                  <a:cubicBezTo>
                    <a:pt x="133" y="1"/>
                    <a:pt x="130" y="0"/>
                    <a:pt x="127" y="0"/>
                  </a:cubicBezTo>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8" name="Freeform 435">
              <a:extLst>
                <a:ext uri="{FF2B5EF4-FFF2-40B4-BE49-F238E27FC236}">
                  <a16:creationId xmlns:a16="http://schemas.microsoft.com/office/drawing/2014/main" id="{302857ED-3FC7-49C4-9C5C-77055F05DE81}"/>
                </a:ext>
              </a:extLst>
            </p:cNvPr>
            <p:cNvSpPr>
              <a:spLocks/>
            </p:cNvSpPr>
            <p:nvPr/>
          </p:nvSpPr>
          <p:spPr bwMode="auto">
            <a:xfrm>
              <a:off x="3735993" y="3826454"/>
              <a:ext cx="311119" cy="296305"/>
            </a:xfrm>
            <a:custGeom>
              <a:avLst/>
              <a:gdLst>
                <a:gd name="T0" fmla="*/ 689 w 706"/>
                <a:gd name="T1" fmla="*/ 0 h 668"/>
                <a:gd name="T2" fmla="*/ 328 w 706"/>
                <a:gd name="T3" fmla="*/ 308 h 668"/>
                <a:gd name="T4" fmla="*/ 14 w 706"/>
                <a:gd name="T5" fmla="*/ 667 h 668"/>
                <a:gd name="T6" fmla="*/ 16 w 706"/>
                <a:gd name="T7" fmla="*/ 668 h 668"/>
                <a:gd name="T8" fmla="*/ 378 w 706"/>
                <a:gd name="T9" fmla="*/ 359 h 668"/>
                <a:gd name="T10" fmla="*/ 692 w 706"/>
                <a:gd name="T11" fmla="*/ 1 h 668"/>
                <a:gd name="T12" fmla="*/ 689 w 706"/>
                <a:gd name="T13" fmla="*/ 0 h 668"/>
              </a:gdLst>
              <a:ahLst/>
              <a:cxnLst>
                <a:cxn ang="0">
                  <a:pos x="T0" y="T1"/>
                </a:cxn>
                <a:cxn ang="0">
                  <a:pos x="T2" y="T3"/>
                </a:cxn>
                <a:cxn ang="0">
                  <a:pos x="T4" y="T5"/>
                </a:cxn>
                <a:cxn ang="0">
                  <a:pos x="T6" y="T7"/>
                </a:cxn>
                <a:cxn ang="0">
                  <a:pos x="T8" y="T9"/>
                </a:cxn>
                <a:cxn ang="0">
                  <a:pos x="T10" y="T11"/>
                </a:cxn>
                <a:cxn ang="0">
                  <a:pos x="T12" y="T13"/>
                </a:cxn>
              </a:cxnLst>
              <a:rect l="0" t="0" r="r" b="b"/>
              <a:pathLst>
                <a:path w="706" h="668">
                  <a:moveTo>
                    <a:pt x="689" y="0"/>
                  </a:moveTo>
                  <a:cubicBezTo>
                    <a:pt x="663" y="0"/>
                    <a:pt x="507" y="133"/>
                    <a:pt x="328" y="308"/>
                  </a:cubicBezTo>
                  <a:cubicBezTo>
                    <a:pt x="140" y="492"/>
                    <a:pt x="0" y="653"/>
                    <a:pt x="14" y="667"/>
                  </a:cubicBezTo>
                  <a:cubicBezTo>
                    <a:pt x="14" y="667"/>
                    <a:pt x="15" y="668"/>
                    <a:pt x="16" y="668"/>
                  </a:cubicBezTo>
                  <a:cubicBezTo>
                    <a:pt x="43" y="668"/>
                    <a:pt x="199" y="534"/>
                    <a:pt x="378" y="359"/>
                  </a:cubicBezTo>
                  <a:cubicBezTo>
                    <a:pt x="566" y="175"/>
                    <a:pt x="706" y="15"/>
                    <a:pt x="692" y="1"/>
                  </a:cubicBezTo>
                  <a:cubicBezTo>
                    <a:pt x="692" y="0"/>
                    <a:pt x="691" y="0"/>
                    <a:pt x="689" y="0"/>
                  </a:cubicBezTo>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9" name="Freeform 436">
              <a:extLst>
                <a:ext uri="{FF2B5EF4-FFF2-40B4-BE49-F238E27FC236}">
                  <a16:creationId xmlns:a16="http://schemas.microsoft.com/office/drawing/2014/main" id="{64190C8F-700D-4170-A1FF-3C6D76447C0D}"/>
                </a:ext>
              </a:extLst>
            </p:cNvPr>
            <p:cNvSpPr>
              <a:spLocks/>
            </p:cNvSpPr>
            <p:nvPr/>
          </p:nvSpPr>
          <p:spPr bwMode="auto">
            <a:xfrm>
              <a:off x="3598422" y="4126991"/>
              <a:ext cx="61378" cy="23280"/>
            </a:xfrm>
            <a:custGeom>
              <a:avLst/>
              <a:gdLst>
                <a:gd name="T0" fmla="*/ 74 w 138"/>
                <a:gd name="T1" fmla="*/ 0 h 56"/>
                <a:gd name="T2" fmla="*/ 10 w 138"/>
                <a:gd name="T3" fmla="*/ 45 h 56"/>
                <a:gd name="T4" fmla="*/ 25 w 138"/>
                <a:gd name="T5" fmla="*/ 56 h 56"/>
                <a:gd name="T6" fmla="*/ 36 w 138"/>
                <a:gd name="T7" fmla="*/ 54 h 56"/>
                <a:gd name="T8" fmla="*/ 87 w 138"/>
                <a:gd name="T9" fmla="*/ 30 h 56"/>
                <a:gd name="T10" fmla="*/ 90 w 138"/>
                <a:gd name="T11" fmla="*/ 30 h 56"/>
                <a:gd name="T12" fmla="*/ 115 w 138"/>
                <a:gd name="T13" fmla="*/ 32 h 56"/>
                <a:gd name="T14" fmla="*/ 103 w 138"/>
                <a:gd name="T15" fmla="*/ 8 h 56"/>
                <a:gd name="T16" fmla="*/ 74 w 138"/>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56">
                  <a:moveTo>
                    <a:pt x="74" y="0"/>
                  </a:moveTo>
                  <a:cubicBezTo>
                    <a:pt x="35" y="0"/>
                    <a:pt x="10" y="45"/>
                    <a:pt x="10" y="45"/>
                  </a:cubicBezTo>
                  <a:cubicBezTo>
                    <a:pt x="0" y="51"/>
                    <a:pt x="13" y="56"/>
                    <a:pt x="25" y="56"/>
                  </a:cubicBezTo>
                  <a:cubicBezTo>
                    <a:pt x="29" y="56"/>
                    <a:pt x="34" y="55"/>
                    <a:pt x="36" y="54"/>
                  </a:cubicBezTo>
                  <a:cubicBezTo>
                    <a:pt x="46" y="47"/>
                    <a:pt x="70" y="30"/>
                    <a:pt x="87" y="30"/>
                  </a:cubicBezTo>
                  <a:cubicBezTo>
                    <a:pt x="88" y="30"/>
                    <a:pt x="89" y="30"/>
                    <a:pt x="90" y="30"/>
                  </a:cubicBezTo>
                  <a:cubicBezTo>
                    <a:pt x="96" y="30"/>
                    <a:pt x="107" y="32"/>
                    <a:pt x="115" y="32"/>
                  </a:cubicBezTo>
                  <a:cubicBezTo>
                    <a:pt x="130" y="32"/>
                    <a:pt x="138" y="27"/>
                    <a:pt x="103" y="8"/>
                  </a:cubicBezTo>
                  <a:cubicBezTo>
                    <a:pt x="93" y="2"/>
                    <a:pt x="83" y="0"/>
                    <a:pt x="74" y="0"/>
                  </a:cubicBezTo>
                </a:path>
              </a:pathLst>
            </a:custGeom>
            <a:solidFill>
              <a:srgbClr val="B6706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69" name="组合 269">
            <a:extLst>
              <a:ext uri="{FF2B5EF4-FFF2-40B4-BE49-F238E27FC236}">
                <a16:creationId xmlns:a16="http://schemas.microsoft.com/office/drawing/2014/main" id="{525FB7CA-C6CE-41BE-92D7-506112D56521}"/>
              </a:ext>
            </a:extLst>
          </p:cNvPr>
          <p:cNvGrpSpPr>
            <a:grpSpLocks/>
          </p:cNvGrpSpPr>
          <p:nvPr/>
        </p:nvGrpSpPr>
        <p:grpSpPr bwMode="auto">
          <a:xfrm>
            <a:off x="3087688" y="3778250"/>
            <a:ext cx="541337" cy="541338"/>
            <a:chOff x="4329378" y="3642321"/>
            <a:chExt cx="721713" cy="721714"/>
          </a:xfrm>
        </p:grpSpPr>
        <p:sp>
          <p:nvSpPr>
            <p:cNvPr id="271" name="Freeform 437">
              <a:extLst>
                <a:ext uri="{FF2B5EF4-FFF2-40B4-BE49-F238E27FC236}">
                  <a16:creationId xmlns:a16="http://schemas.microsoft.com/office/drawing/2014/main" id="{6174AF77-86DA-4BFF-AF9A-5867D59E7042}"/>
                </a:ext>
              </a:extLst>
            </p:cNvPr>
            <p:cNvSpPr>
              <a:spLocks/>
            </p:cNvSpPr>
            <p:nvPr/>
          </p:nvSpPr>
          <p:spPr bwMode="auto">
            <a:xfrm>
              <a:off x="4329378" y="3642321"/>
              <a:ext cx="721713" cy="721714"/>
            </a:xfrm>
            <a:custGeom>
              <a:avLst/>
              <a:gdLst>
                <a:gd name="T0" fmla="*/ 1632 w 1632"/>
                <a:gd name="T1" fmla="*/ 1519 h 1632"/>
                <a:gd name="T2" fmla="*/ 1518 w 1632"/>
                <a:gd name="T3" fmla="*/ 1632 h 1632"/>
                <a:gd name="T4" fmla="*/ 114 w 1632"/>
                <a:gd name="T5" fmla="*/ 1632 h 1632"/>
                <a:gd name="T6" fmla="*/ 0 w 1632"/>
                <a:gd name="T7" fmla="*/ 1519 h 1632"/>
                <a:gd name="T8" fmla="*/ 0 w 1632"/>
                <a:gd name="T9" fmla="*/ 114 h 1632"/>
                <a:gd name="T10" fmla="*/ 114 w 1632"/>
                <a:gd name="T11" fmla="*/ 0 h 1632"/>
                <a:gd name="T12" fmla="*/ 1518 w 1632"/>
                <a:gd name="T13" fmla="*/ 0 h 1632"/>
                <a:gd name="T14" fmla="*/ 1632 w 1632"/>
                <a:gd name="T15" fmla="*/ 114 h 1632"/>
                <a:gd name="T16" fmla="*/ 1632 w 1632"/>
                <a:gd name="T17" fmla="*/ 1519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9"/>
                  </a:moveTo>
                  <a:cubicBezTo>
                    <a:pt x="1632" y="1581"/>
                    <a:pt x="1581" y="1632"/>
                    <a:pt x="1518" y="1632"/>
                  </a:cubicBezTo>
                  <a:cubicBezTo>
                    <a:pt x="114" y="1632"/>
                    <a:pt x="114" y="1632"/>
                    <a:pt x="114" y="1632"/>
                  </a:cubicBezTo>
                  <a:cubicBezTo>
                    <a:pt x="51" y="1632"/>
                    <a:pt x="0" y="1581"/>
                    <a:pt x="0" y="1519"/>
                  </a:cubicBezTo>
                  <a:cubicBezTo>
                    <a:pt x="0" y="114"/>
                    <a:pt x="0" y="114"/>
                    <a:pt x="0" y="114"/>
                  </a:cubicBezTo>
                  <a:cubicBezTo>
                    <a:pt x="0" y="51"/>
                    <a:pt x="51" y="0"/>
                    <a:pt x="114" y="0"/>
                  </a:cubicBezTo>
                  <a:cubicBezTo>
                    <a:pt x="1518" y="0"/>
                    <a:pt x="1518" y="0"/>
                    <a:pt x="1518" y="0"/>
                  </a:cubicBezTo>
                  <a:cubicBezTo>
                    <a:pt x="1581" y="0"/>
                    <a:pt x="1632" y="51"/>
                    <a:pt x="1632" y="114"/>
                  </a:cubicBezTo>
                  <a:cubicBezTo>
                    <a:pt x="1632" y="1519"/>
                    <a:pt x="1632" y="1519"/>
                    <a:pt x="1632" y="1519"/>
                  </a:cubicBezTo>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2" name="Freeform 438">
              <a:extLst>
                <a:ext uri="{FF2B5EF4-FFF2-40B4-BE49-F238E27FC236}">
                  <a16:creationId xmlns:a16="http://schemas.microsoft.com/office/drawing/2014/main" id="{BEB94444-F2C2-4140-9B48-A7B6ABFC73A9}"/>
                </a:ext>
              </a:extLst>
            </p:cNvPr>
            <p:cNvSpPr>
              <a:spLocks/>
            </p:cNvSpPr>
            <p:nvPr/>
          </p:nvSpPr>
          <p:spPr bwMode="auto">
            <a:xfrm>
              <a:off x="4507161" y="3773542"/>
              <a:ext cx="361914" cy="457156"/>
            </a:xfrm>
            <a:custGeom>
              <a:avLst/>
              <a:gdLst>
                <a:gd name="T0" fmla="*/ 732 w 816"/>
                <a:gd name="T1" fmla="*/ 1017 h 1034"/>
                <a:gd name="T2" fmla="*/ 816 w 816"/>
                <a:gd name="T3" fmla="*/ 880 h 1034"/>
                <a:gd name="T4" fmla="*/ 816 w 816"/>
                <a:gd name="T5" fmla="*/ 586 h 1034"/>
                <a:gd name="T6" fmla="*/ 816 w 816"/>
                <a:gd name="T7" fmla="*/ 573 h 1034"/>
                <a:gd name="T8" fmla="*/ 816 w 816"/>
                <a:gd name="T9" fmla="*/ 154 h 1034"/>
                <a:gd name="T10" fmla="*/ 662 w 816"/>
                <a:gd name="T11" fmla="*/ 0 h 1034"/>
                <a:gd name="T12" fmla="*/ 154 w 816"/>
                <a:gd name="T13" fmla="*/ 0 h 1034"/>
                <a:gd name="T14" fmla="*/ 0 w 816"/>
                <a:gd name="T15" fmla="*/ 154 h 1034"/>
                <a:gd name="T16" fmla="*/ 0 w 816"/>
                <a:gd name="T17" fmla="*/ 565 h 1034"/>
                <a:gd name="T18" fmla="*/ 0 w 816"/>
                <a:gd name="T19" fmla="*/ 578 h 1034"/>
                <a:gd name="T20" fmla="*/ 0 w 816"/>
                <a:gd name="T21" fmla="*/ 880 h 1034"/>
                <a:gd name="T22" fmla="*/ 80 w 816"/>
                <a:gd name="T23" fmla="*/ 1015 h 1034"/>
                <a:gd name="T24" fmla="*/ 215 w 816"/>
                <a:gd name="T25" fmla="*/ 1034 h 1034"/>
                <a:gd name="T26" fmla="*/ 598 w 816"/>
                <a:gd name="T27" fmla="*/ 1034 h 1034"/>
                <a:gd name="T28" fmla="*/ 732 w 816"/>
                <a:gd name="T29" fmla="*/ 1017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6" h="1034">
                  <a:moveTo>
                    <a:pt x="732" y="1017"/>
                  </a:moveTo>
                  <a:cubicBezTo>
                    <a:pt x="782" y="991"/>
                    <a:pt x="816" y="940"/>
                    <a:pt x="816" y="880"/>
                  </a:cubicBezTo>
                  <a:cubicBezTo>
                    <a:pt x="816" y="586"/>
                    <a:pt x="816" y="586"/>
                    <a:pt x="816" y="586"/>
                  </a:cubicBezTo>
                  <a:cubicBezTo>
                    <a:pt x="816" y="573"/>
                    <a:pt x="816" y="573"/>
                    <a:pt x="816" y="573"/>
                  </a:cubicBezTo>
                  <a:cubicBezTo>
                    <a:pt x="816" y="154"/>
                    <a:pt x="816" y="154"/>
                    <a:pt x="816" y="154"/>
                  </a:cubicBezTo>
                  <a:cubicBezTo>
                    <a:pt x="816" y="69"/>
                    <a:pt x="747" y="0"/>
                    <a:pt x="662" y="0"/>
                  </a:cubicBezTo>
                  <a:cubicBezTo>
                    <a:pt x="154" y="0"/>
                    <a:pt x="154" y="0"/>
                    <a:pt x="154" y="0"/>
                  </a:cubicBezTo>
                  <a:cubicBezTo>
                    <a:pt x="69" y="0"/>
                    <a:pt x="0" y="69"/>
                    <a:pt x="0" y="154"/>
                  </a:cubicBezTo>
                  <a:cubicBezTo>
                    <a:pt x="0" y="565"/>
                    <a:pt x="0" y="565"/>
                    <a:pt x="0" y="565"/>
                  </a:cubicBezTo>
                  <a:cubicBezTo>
                    <a:pt x="0" y="578"/>
                    <a:pt x="0" y="578"/>
                    <a:pt x="0" y="578"/>
                  </a:cubicBezTo>
                  <a:cubicBezTo>
                    <a:pt x="0" y="880"/>
                    <a:pt x="0" y="880"/>
                    <a:pt x="0" y="880"/>
                  </a:cubicBezTo>
                  <a:cubicBezTo>
                    <a:pt x="0" y="938"/>
                    <a:pt x="33" y="989"/>
                    <a:pt x="80" y="1015"/>
                  </a:cubicBezTo>
                  <a:cubicBezTo>
                    <a:pt x="215" y="1034"/>
                    <a:pt x="215" y="1034"/>
                    <a:pt x="215" y="1034"/>
                  </a:cubicBezTo>
                  <a:cubicBezTo>
                    <a:pt x="598" y="1034"/>
                    <a:pt x="598" y="1034"/>
                    <a:pt x="598" y="1034"/>
                  </a:cubicBezTo>
                  <a:cubicBezTo>
                    <a:pt x="732" y="1017"/>
                    <a:pt x="732" y="1017"/>
                    <a:pt x="732" y="1017"/>
                  </a:cubicBezTo>
                </a:path>
              </a:pathLst>
            </a:custGeom>
            <a:solidFill>
              <a:srgbClr val="E8BF4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3" name="Freeform 439">
              <a:extLst>
                <a:ext uri="{FF2B5EF4-FFF2-40B4-BE49-F238E27FC236}">
                  <a16:creationId xmlns:a16="http://schemas.microsoft.com/office/drawing/2014/main" id="{D92AE1BF-B6A4-4FE6-9986-0F9D800786FA}"/>
                </a:ext>
              </a:extLst>
            </p:cNvPr>
            <p:cNvSpPr>
              <a:spLocks/>
            </p:cNvSpPr>
            <p:nvPr/>
          </p:nvSpPr>
          <p:spPr bwMode="auto">
            <a:xfrm>
              <a:off x="4771718" y="4222231"/>
              <a:ext cx="59261" cy="35981"/>
            </a:xfrm>
            <a:custGeom>
              <a:avLst/>
              <a:gdLst>
                <a:gd name="T0" fmla="*/ 0 w 48"/>
                <a:gd name="T1" fmla="*/ 6 h 28"/>
                <a:gd name="T2" fmla="*/ 0 w 48"/>
                <a:gd name="T3" fmla="*/ 28 h 28"/>
                <a:gd name="T4" fmla="*/ 48 w 48"/>
                <a:gd name="T5" fmla="*/ 28 h 28"/>
                <a:gd name="T6" fmla="*/ 48 w 48"/>
                <a:gd name="T7" fmla="*/ 0 h 28"/>
                <a:gd name="T8" fmla="*/ 0 w 48"/>
                <a:gd name="T9" fmla="*/ 6 h 28"/>
              </a:gdLst>
              <a:ahLst/>
              <a:cxnLst>
                <a:cxn ang="0">
                  <a:pos x="T0" y="T1"/>
                </a:cxn>
                <a:cxn ang="0">
                  <a:pos x="T2" y="T3"/>
                </a:cxn>
                <a:cxn ang="0">
                  <a:pos x="T4" y="T5"/>
                </a:cxn>
                <a:cxn ang="0">
                  <a:pos x="T6" y="T7"/>
                </a:cxn>
                <a:cxn ang="0">
                  <a:pos x="T8" y="T9"/>
                </a:cxn>
              </a:cxnLst>
              <a:rect l="0" t="0" r="r" b="b"/>
              <a:pathLst>
                <a:path w="48" h="28">
                  <a:moveTo>
                    <a:pt x="0" y="6"/>
                  </a:moveTo>
                  <a:lnTo>
                    <a:pt x="0" y="28"/>
                  </a:lnTo>
                  <a:lnTo>
                    <a:pt x="48" y="28"/>
                  </a:lnTo>
                  <a:lnTo>
                    <a:pt x="48" y="0"/>
                  </a:lnTo>
                  <a:lnTo>
                    <a:pt x="0"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4" name="Freeform 440">
              <a:extLst>
                <a:ext uri="{FF2B5EF4-FFF2-40B4-BE49-F238E27FC236}">
                  <a16:creationId xmlns:a16="http://schemas.microsoft.com/office/drawing/2014/main" id="{07960C98-5D5D-4607-9B31-BB34747ECEDB}"/>
                </a:ext>
              </a:extLst>
            </p:cNvPr>
            <p:cNvSpPr>
              <a:spLocks/>
            </p:cNvSpPr>
            <p:nvPr/>
          </p:nvSpPr>
          <p:spPr bwMode="auto">
            <a:xfrm>
              <a:off x="4543140" y="4222231"/>
              <a:ext cx="59261" cy="35981"/>
            </a:xfrm>
            <a:custGeom>
              <a:avLst/>
              <a:gdLst>
                <a:gd name="T0" fmla="*/ 0 w 48"/>
                <a:gd name="T1" fmla="*/ 0 h 29"/>
                <a:gd name="T2" fmla="*/ 0 w 48"/>
                <a:gd name="T3" fmla="*/ 29 h 29"/>
                <a:gd name="T4" fmla="*/ 48 w 48"/>
                <a:gd name="T5" fmla="*/ 29 h 29"/>
                <a:gd name="T6" fmla="*/ 48 w 48"/>
                <a:gd name="T7" fmla="*/ 7 h 29"/>
                <a:gd name="T8" fmla="*/ 0 w 48"/>
                <a:gd name="T9" fmla="*/ 0 h 29"/>
              </a:gdLst>
              <a:ahLst/>
              <a:cxnLst>
                <a:cxn ang="0">
                  <a:pos x="T0" y="T1"/>
                </a:cxn>
                <a:cxn ang="0">
                  <a:pos x="T2" y="T3"/>
                </a:cxn>
                <a:cxn ang="0">
                  <a:pos x="T4" y="T5"/>
                </a:cxn>
                <a:cxn ang="0">
                  <a:pos x="T6" y="T7"/>
                </a:cxn>
                <a:cxn ang="0">
                  <a:pos x="T8" y="T9"/>
                </a:cxn>
              </a:cxnLst>
              <a:rect l="0" t="0" r="r" b="b"/>
              <a:pathLst>
                <a:path w="48" h="29">
                  <a:moveTo>
                    <a:pt x="0" y="0"/>
                  </a:moveTo>
                  <a:lnTo>
                    <a:pt x="0" y="29"/>
                  </a:lnTo>
                  <a:lnTo>
                    <a:pt x="48" y="29"/>
                  </a:lnTo>
                  <a:lnTo>
                    <a:pt x="48" y="7"/>
                  </a:lnTo>
                  <a:lnTo>
                    <a:pt x="0"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5" name="Freeform 441">
              <a:extLst>
                <a:ext uri="{FF2B5EF4-FFF2-40B4-BE49-F238E27FC236}">
                  <a16:creationId xmlns:a16="http://schemas.microsoft.com/office/drawing/2014/main" id="{BAE75217-4F3E-4115-A76C-BC93040F7553}"/>
                </a:ext>
              </a:extLst>
            </p:cNvPr>
            <p:cNvSpPr>
              <a:spLocks/>
            </p:cNvSpPr>
            <p:nvPr/>
          </p:nvSpPr>
          <p:spPr bwMode="auto">
            <a:xfrm>
              <a:off x="4869075" y="3847618"/>
              <a:ext cx="48679" cy="184131"/>
            </a:xfrm>
            <a:custGeom>
              <a:avLst/>
              <a:gdLst>
                <a:gd name="T0" fmla="*/ 0 w 39"/>
                <a:gd name="T1" fmla="*/ 148 h 148"/>
                <a:gd name="T2" fmla="*/ 26 w 39"/>
                <a:gd name="T3" fmla="*/ 148 h 148"/>
                <a:gd name="T4" fmla="*/ 26 w 39"/>
                <a:gd name="T5" fmla="*/ 98 h 148"/>
                <a:gd name="T6" fmla="*/ 39 w 39"/>
                <a:gd name="T7" fmla="*/ 98 h 148"/>
                <a:gd name="T8" fmla="*/ 39 w 39"/>
                <a:gd name="T9" fmla="*/ 0 h 148"/>
                <a:gd name="T10" fmla="*/ 10 w 39"/>
                <a:gd name="T11" fmla="*/ 0 h 148"/>
                <a:gd name="T12" fmla="*/ 10 w 39"/>
                <a:gd name="T13" fmla="*/ 98 h 148"/>
                <a:gd name="T14" fmla="*/ 22 w 39"/>
                <a:gd name="T15" fmla="*/ 98 h 148"/>
                <a:gd name="T16" fmla="*/ 22 w 39"/>
                <a:gd name="T17" fmla="*/ 143 h 148"/>
                <a:gd name="T18" fmla="*/ 0 w 39"/>
                <a:gd name="T19" fmla="*/ 143 h 148"/>
                <a:gd name="T20" fmla="*/ 0 w 39"/>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48">
                  <a:moveTo>
                    <a:pt x="0" y="148"/>
                  </a:moveTo>
                  <a:lnTo>
                    <a:pt x="26" y="148"/>
                  </a:lnTo>
                  <a:lnTo>
                    <a:pt x="26" y="98"/>
                  </a:lnTo>
                  <a:lnTo>
                    <a:pt x="39" y="98"/>
                  </a:lnTo>
                  <a:lnTo>
                    <a:pt x="39" y="0"/>
                  </a:lnTo>
                  <a:lnTo>
                    <a:pt x="10" y="0"/>
                  </a:lnTo>
                  <a:lnTo>
                    <a:pt x="10" y="98"/>
                  </a:lnTo>
                  <a:lnTo>
                    <a:pt x="22" y="98"/>
                  </a:lnTo>
                  <a:lnTo>
                    <a:pt x="22" y="143"/>
                  </a:lnTo>
                  <a:lnTo>
                    <a:pt x="0" y="143"/>
                  </a:lnTo>
                  <a:lnTo>
                    <a:pt x="0" y="14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6" name="Freeform 442">
              <a:extLst>
                <a:ext uri="{FF2B5EF4-FFF2-40B4-BE49-F238E27FC236}">
                  <a16:creationId xmlns:a16="http://schemas.microsoft.com/office/drawing/2014/main" id="{64383697-6459-4C6E-B0B2-9C8F508D30A7}"/>
                </a:ext>
              </a:extLst>
            </p:cNvPr>
            <p:cNvSpPr>
              <a:spLocks/>
            </p:cNvSpPr>
            <p:nvPr/>
          </p:nvSpPr>
          <p:spPr bwMode="auto">
            <a:xfrm>
              <a:off x="4869075" y="3847618"/>
              <a:ext cx="48679" cy="184131"/>
            </a:xfrm>
            <a:custGeom>
              <a:avLst/>
              <a:gdLst>
                <a:gd name="T0" fmla="*/ 0 w 39"/>
                <a:gd name="T1" fmla="*/ 148 h 148"/>
                <a:gd name="T2" fmla="*/ 26 w 39"/>
                <a:gd name="T3" fmla="*/ 148 h 148"/>
                <a:gd name="T4" fmla="*/ 26 w 39"/>
                <a:gd name="T5" fmla="*/ 98 h 148"/>
                <a:gd name="T6" fmla="*/ 39 w 39"/>
                <a:gd name="T7" fmla="*/ 98 h 148"/>
                <a:gd name="T8" fmla="*/ 39 w 39"/>
                <a:gd name="T9" fmla="*/ 0 h 148"/>
                <a:gd name="T10" fmla="*/ 10 w 39"/>
                <a:gd name="T11" fmla="*/ 0 h 148"/>
                <a:gd name="T12" fmla="*/ 10 w 39"/>
                <a:gd name="T13" fmla="*/ 98 h 148"/>
                <a:gd name="T14" fmla="*/ 22 w 39"/>
                <a:gd name="T15" fmla="*/ 98 h 148"/>
                <a:gd name="T16" fmla="*/ 22 w 39"/>
                <a:gd name="T17" fmla="*/ 143 h 148"/>
                <a:gd name="T18" fmla="*/ 0 w 39"/>
                <a:gd name="T19" fmla="*/ 143 h 148"/>
                <a:gd name="T20" fmla="*/ 0 w 39"/>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48">
                  <a:moveTo>
                    <a:pt x="0" y="148"/>
                  </a:moveTo>
                  <a:lnTo>
                    <a:pt x="26" y="148"/>
                  </a:lnTo>
                  <a:lnTo>
                    <a:pt x="26" y="98"/>
                  </a:lnTo>
                  <a:lnTo>
                    <a:pt x="39" y="98"/>
                  </a:lnTo>
                  <a:lnTo>
                    <a:pt x="39" y="0"/>
                  </a:lnTo>
                  <a:lnTo>
                    <a:pt x="10" y="0"/>
                  </a:lnTo>
                  <a:lnTo>
                    <a:pt x="10" y="98"/>
                  </a:lnTo>
                  <a:lnTo>
                    <a:pt x="22" y="98"/>
                  </a:lnTo>
                  <a:lnTo>
                    <a:pt x="22" y="143"/>
                  </a:lnTo>
                  <a:lnTo>
                    <a:pt x="0" y="143"/>
                  </a:lnTo>
                  <a:lnTo>
                    <a:pt x="0"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7" name="Freeform 443">
              <a:extLst>
                <a:ext uri="{FF2B5EF4-FFF2-40B4-BE49-F238E27FC236}">
                  <a16:creationId xmlns:a16="http://schemas.microsoft.com/office/drawing/2014/main" id="{0BE21A08-9532-4E09-A7C9-54F2A09E9F3F}"/>
                </a:ext>
              </a:extLst>
            </p:cNvPr>
            <p:cNvSpPr>
              <a:spLocks/>
            </p:cNvSpPr>
            <p:nvPr/>
          </p:nvSpPr>
          <p:spPr bwMode="auto">
            <a:xfrm>
              <a:off x="4462714" y="3841268"/>
              <a:ext cx="44446" cy="188366"/>
            </a:xfrm>
            <a:custGeom>
              <a:avLst/>
              <a:gdLst>
                <a:gd name="T0" fmla="*/ 35 w 35"/>
                <a:gd name="T1" fmla="*/ 146 h 151"/>
                <a:gd name="T2" fmla="*/ 17 w 35"/>
                <a:gd name="T3" fmla="*/ 146 h 151"/>
                <a:gd name="T4" fmla="*/ 17 w 35"/>
                <a:gd name="T5" fmla="*/ 98 h 151"/>
                <a:gd name="T6" fmla="*/ 29 w 35"/>
                <a:gd name="T7" fmla="*/ 98 h 151"/>
                <a:gd name="T8" fmla="*/ 29 w 35"/>
                <a:gd name="T9" fmla="*/ 0 h 151"/>
                <a:gd name="T10" fmla="*/ 0 w 35"/>
                <a:gd name="T11" fmla="*/ 0 h 151"/>
                <a:gd name="T12" fmla="*/ 0 w 35"/>
                <a:gd name="T13" fmla="*/ 98 h 151"/>
                <a:gd name="T14" fmla="*/ 12 w 35"/>
                <a:gd name="T15" fmla="*/ 98 h 151"/>
                <a:gd name="T16" fmla="*/ 12 w 35"/>
                <a:gd name="T17" fmla="*/ 151 h 151"/>
                <a:gd name="T18" fmla="*/ 35 w 35"/>
                <a:gd name="T19" fmla="*/ 151 h 151"/>
                <a:gd name="T20" fmla="*/ 35 w 35"/>
                <a:gd name="T21"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51">
                  <a:moveTo>
                    <a:pt x="35" y="146"/>
                  </a:moveTo>
                  <a:lnTo>
                    <a:pt x="17" y="146"/>
                  </a:lnTo>
                  <a:lnTo>
                    <a:pt x="17" y="98"/>
                  </a:lnTo>
                  <a:lnTo>
                    <a:pt x="29" y="98"/>
                  </a:lnTo>
                  <a:lnTo>
                    <a:pt x="29" y="0"/>
                  </a:lnTo>
                  <a:lnTo>
                    <a:pt x="0" y="0"/>
                  </a:lnTo>
                  <a:lnTo>
                    <a:pt x="0" y="98"/>
                  </a:lnTo>
                  <a:lnTo>
                    <a:pt x="12" y="98"/>
                  </a:lnTo>
                  <a:lnTo>
                    <a:pt x="12" y="151"/>
                  </a:lnTo>
                  <a:lnTo>
                    <a:pt x="35" y="151"/>
                  </a:lnTo>
                  <a:lnTo>
                    <a:pt x="35" y="14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8" name="Freeform 444">
              <a:extLst>
                <a:ext uri="{FF2B5EF4-FFF2-40B4-BE49-F238E27FC236}">
                  <a16:creationId xmlns:a16="http://schemas.microsoft.com/office/drawing/2014/main" id="{8805C50F-B208-4548-930D-50EA3B1CFEB6}"/>
                </a:ext>
              </a:extLst>
            </p:cNvPr>
            <p:cNvSpPr>
              <a:spLocks/>
            </p:cNvSpPr>
            <p:nvPr/>
          </p:nvSpPr>
          <p:spPr bwMode="auto">
            <a:xfrm>
              <a:off x="4462714" y="3841268"/>
              <a:ext cx="44446" cy="188366"/>
            </a:xfrm>
            <a:custGeom>
              <a:avLst/>
              <a:gdLst>
                <a:gd name="T0" fmla="*/ 35 w 35"/>
                <a:gd name="T1" fmla="*/ 146 h 151"/>
                <a:gd name="T2" fmla="*/ 17 w 35"/>
                <a:gd name="T3" fmla="*/ 146 h 151"/>
                <a:gd name="T4" fmla="*/ 17 w 35"/>
                <a:gd name="T5" fmla="*/ 98 h 151"/>
                <a:gd name="T6" fmla="*/ 29 w 35"/>
                <a:gd name="T7" fmla="*/ 98 h 151"/>
                <a:gd name="T8" fmla="*/ 29 w 35"/>
                <a:gd name="T9" fmla="*/ 0 h 151"/>
                <a:gd name="T10" fmla="*/ 0 w 35"/>
                <a:gd name="T11" fmla="*/ 0 h 151"/>
                <a:gd name="T12" fmla="*/ 0 w 35"/>
                <a:gd name="T13" fmla="*/ 98 h 151"/>
                <a:gd name="T14" fmla="*/ 12 w 35"/>
                <a:gd name="T15" fmla="*/ 98 h 151"/>
                <a:gd name="T16" fmla="*/ 12 w 35"/>
                <a:gd name="T17" fmla="*/ 151 h 151"/>
                <a:gd name="T18" fmla="*/ 35 w 35"/>
                <a:gd name="T19" fmla="*/ 151 h 151"/>
                <a:gd name="T20" fmla="*/ 35 w 35"/>
                <a:gd name="T21"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51">
                  <a:moveTo>
                    <a:pt x="35" y="146"/>
                  </a:moveTo>
                  <a:lnTo>
                    <a:pt x="17" y="146"/>
                  </a:lnTo>
                  <a:lnTo>
                    <a:pt x="17" y="98"/>
                  </a:lnTo>
                  <a:lnTo>
                    <a:pt x="29" y="98"/>
                  </a:lnTo>
                  <a:lnTo>
                    <a:pt x="29" y="0"/>
                  </a:lnTo>
                  <a:lnTo>
                    <a:pt x="0" y="0"/>
                  </a:lnTo>
                  <a:lnTo>
                    <a:pt x="0" y="98"/>
                  </a:lnTo>
                  <a:lnTo>
                    <a:pt x="12" y="98"/>
                  </a:lnTo>
                  <a:lnTo>
                    <a:pt x="12" y="151"/>
                  </a:lnTo>
                  <a:lnTo>
                    <a:pt x="35" y="151"/>
                  </a:lnTo>
                  <a:lnTo>
                    <a:pt x="35" y="1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9" name="Rectangle 445">
              <a:extLst>
                <a:ext uri="{FF2B5EF4-FFF2-40B4-BE49-F238E27FC236}">
                  <a16:creationId xmlns:a16="http://schemas.microsoft.com/office/drawing/2014/main" id="{D3635D5F-EBF4-4945-B2AA-5188453D3A7D}"/>
                </a:ext>
              </a:extLst>
            </p:cNvPr>
            <p:cNvSpPr>
              <a:spLocks noChangeArrowheads="1"/>
            </p:cNvSpPr>
            <p:nvPr/>
          </p:nvSpPr>
          <p:spPr bwMode="auto">
            <a:xfrm>
              <a:off x="4610867" y="3786240"/>
              <a:ext cx="158735" cy="38096"/>
            </a:xfrm>
            <a:prstGeom prst="rect">
              <a:avLst/>
            </a:prstGeom>
            <a:solidFill>
              <a:srgbClr val="13597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0" name="Rectangle 446">
              <a:extLst>
                <a:ext uri="{FF2B5EF4-FFF2-40B4-BE49-F238E27FC236}">
                  <a16:creationId xmlns:a16="http://schemas.microsoft.com/office/drawing/2014/main" id="{48F914FD-315C-4BDF-B49C-0BCD43E2F030}"/>
                </a:ext>
              </a:extLst>
            </p:cNvPr>
            <p:cNvSpPr>
              <a:spLocks noChangeArrowheads="1"/>
            </p:cNvSpPr>
            <p:nvPr/>
          </p:nvSpPr>
          <p:spPr bwMode="auto">
            <a:xfrm>
              <a:off x="4538907" y="4118525"/>
              <a:ext cx="88891" cy="40212"/>
            </a:xfrm>
            <a:prstGeom prst="rect">
              <a:avLst/>
            </a:prstGeom>
            <a:solidFill>
              <a:srgbClr val="66A4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1" name="Rectangle 447">
              <a:extLst>
                <a:ext uri="{FF2B5EF4-FFF2-40B4-BE49-F238E27FC236}">
                  <a16:creationId xmlns:a16="http://schemas.microsoft.com/office/drawing/2014/main" id="{08325FBD-1CAF-4C97-A4C9-542DFEEB999F}"/>
                </a:ext>
              </a:extLst>
            </p:cNvPr>
            <p:cNvSpPr>
              <a:spLocks noChangeArrowheads="1"/>
            </p:cNvSpPr>
            <p:nvPr/>
          </p:nvSpPr>
          <p:spPr bwMode="auto">
            <a:xfrm>
              <a:off x="4752670" y="4118525"/>
              <a:ext cx="86774" cy="40212"/>
            </a:xfrm>
            <a:prstGeom prst="rect">
              <a:avLst/>
            </a:prstGeom>
            <a:solidFill>
              <a:srgbClr val="66A4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2" name="Rectangle 448">
              <a:extLst>
                <a:ext uri="{FF2B5EF4-FFF2-40B4-BE49-F238E27FC236}">
                  <a16:creationId xmlns:a16="http://schemas.microsoft.com/office/drawing/2014/main" id="{735D5119-FBE7-4ECE-9097-B4C850FB089E}"/>
                </a:ext>
              </a:extLst>
            </p:cNvPr>
            <p:cNvSpPr>
              <a:spLocks noChangeArrowheads="1"/>
            </p:cNvSpPr>
            <p:nvPr/>
          </p:nvSpPr>
          <p:spPr bwMode="auto">
            <a:xfrm>
              <a:off x="4752670" y="4118525"/>
              <a:ext cx="86774" cy="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3" name="Freeform 449">
              <a:extLst>
                <a:ext uri="{FF2B5EF4-FFF2-40B4-BE49-F238E27FC236}">
                  <a16:creationId xmlns:a16="http://schemas.microsoft.com/office/drawing/2014/main" id="{63510D70-D1E8-4F10-9BE4-33FB2309385E}"/>
                </a:ext>
              </a:extLst>
            </p:cNvPr>
            <p:cNvSpPr>
              <a:spLocks/>
            </p:cNvSpPr>
            <p:nvPr/>
          </p:nvSpPr>
          <p:spPr bwMode="auto">
            <a:xfrm>
              <a:off x="4534674" y="3843385"/>
              <a:ext cx="304771" cy="243392"/>
            </a:xfrm>
            <a:custGeom>
              <a:avLst/>
              <a:gdLst>
                <a:gd name="T0" fmla="*/ 688 w 688"/>
                <a:gd name="T1" fmla="*/ 424 h 547"/>
                <a:gd name="T2" fmla="*/ 341 w 688"/>
                <a:gd name="T3" fmla="*/ 547 h 547"/>
                <a:gd name="T4" fmla="*/ 0 w 688"/>
                <a:gd name="T5" fmla="*/ 424 h 547"/>
                <a:gd name="T6" fmla="*/ 0 w 688"/>
                <a:gd name="T7" fmla="*/ 0 h 547"/>
                <a:gd name="T8" fmla="*/ 688 w 688"/>
                <a:gd name="T9" fmla="*/ 0 h 547"/>
                <a:gd name="T10" fmla="*/ 688 w 688"/>
                <a:gd name="T11" fmla="*/ 424 h 547"/>
              </a:gdLst>
              <a:ahLst/>
              <a:cxnLst>
                <a:cxn ang="0">
                  <a:pos x="T0" y="T1"/>
                </a:cxn>
                <a:cxn ang="0">
                  <a:pos x="T2" y="T3"/>
                </a:cxn>
                <a:cxn ang="0">
                  <a:pos x="T4" y="T5"/>
                </a:cxn>
                <a:cxn ang="0">
                  <a:pos x="T6" y="T7"/>
                </a:cxn>
                <a:cxn ang="0">
                  <a:pos x="T8" y="T9"/>
                </a:cxn>
                <a:cxn ang="0">
                  <a:pos x="T10" y="T11"/>
                </a:cxn>
              </a:cxnLst>
              <a:rect l="0" t="0" r="r" b="b"/>
              <a:pathLst>
                <a:path w="688" h="547">
                  <a:moveTo>
                    <a:pt x="688" y="424"/>
                  </a:moveTo>
                  <a:cubicBezTo>
                    <a:pt x="688" y="424"/>
                    <a:pt x="649" y="547"/>
                    <a:pt x="341" y="547"/>
                  </a:cubicBezTo>
                  <a:cubicBezTo>
                    <a:pt x="32" y="547"/>
                    <a:pt x="0" y="424"/>
                    <a:pt x="0" y="424"/>
                  </a:cubicBezTo>
                  <a:cubicBezTo>
                    <a:pt x="0" y="0"/>
                    <a:pt x="0" y="0"/>
                    <a:pt x="0" y="0"/>
                  </a:cubicBezTo>
                  <a:cubicBezTo>
                    <a:pt x="688" y="0"/>
                    <a:pt x="688" y="0"/>
                    <a:pt x="688" y="0"/>
                  </a:cubicBezTo>
                  <a:cubicBezTo>
                    <a:pt x="688" y="424"/>
                    <a:pt x="688" y="424"/>
                    <a:pt x="688" y="424"/>
                  </a:cubicBezTo>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4" name="Freeform 450">
              <a:extLst>
                <a:ext uri="{FF2B5EF4-FFF2-40B4-BE49-F238E27FC236}">
                  <a16:creationId xmlns:a16="http://schemas.microsoft.com/office/drawing/2014/main" id="{34BAF82F-4608-4842-B8F0-BFDF34167C5D}"/>
                </a:ext>
              </a:extLst>
            </p:cNvPr>
            <p:cNvSpPr>
              <a:spLocks/>
            </p:cNvSpPr>
            <p:nvPr/>
          </p:nvSpPr>
          <p:spPr bwMode="auto">
            <a:xfrm>
              <a:off x="4570655" y="4061380"/>
              <a:ext cx="300538" cy="160851"/>
            </a:xfrm>
            <a:custGeom>
              <a:avLst/>
              <a:gdLst>
                <a:gd name="T0" fmla="*/ 600 w 677"/>
                <a:gd name="T1" fmla="*/ 0 h 362"/>
                <a:gd name="T2" fmla="*/ 519 w 677"/>
                <a:gd name="T3" fmla="*/ 81 h 362"/>
                <a:gd name="T4" fmla="*/ 478 w 677"/>
                <a:gd name="T5" fmla="*/ 133 h 362"/>
                <a:gd name="T6" fmla="*/ 606 w 677"/>
                <a:gd name="T7" fmla="*/ 133 h 362"/>
                <a:gd name="T8" fmla="*/ 606 w 677"/>
                <a:gd name="T9" fmla="*/ 223 h 362"/>
                <a:gd name="T10" fmla="*/ 407 w 677"/>
                <a:gd name="T11" fmla="*/ 223 h 362"/>
                <a:gd name="T12" fmla="*/ 407 w 677"/>
                <a:gd name="T13" fmla="*/ 191 h 362"/>
                <a:gd name="T14" fmla="*/ 98 w 677"/>
                <a:gd name="T15" fmla="*/ 319 h 362"/>
                <a:gd name="T16" fmla="*/ 297 w 677"/>
                <a:gd name="T17" fmla="*/ 362 h 362"/>
                <a:gd name="T18" fmla="*/ 519 w 677"/>
                <a:gd name="T19" fmla="*/ 353 h 362"/>
                <a:gd name="T20" fmla="*/ 640 w 677"/>
                <a:gd name="T21" fmla="*/ 112 h 362"/>
                <a:gd name="T22" fmla="*/ 600 w 677"/>
                <a:gd name="T2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7" h="362">
                  <a:moveTo>
                    <a:pt x="600" y="0"/>
                  </a:moveTo>
                  <a:cubicBezTo>
                    <a:pt x="582" y="0"/>
                    <a:pt x="556" y="22"/>
                    <a:pt x="519" y="81"/>
                  </a:cubicBezTo>
                  <a:cubicBezTo>
                    <a:pt x="508" y="99"/>
                    <a:pt x="494" y="117"/>
                    <a:pt x="478" y="133"/>
                  </a:cubicBezTo>
                  <a:cubicBezTo>
                    <a:pt x="606" y="133"/>
                    <a:pt x="606" y="133"/>
                    <a:pt x="606" y="133"/>
                  </a:cubicBezTo>
                  <a:cubicBezTo>
                    <a:pt x="606" y="223"/>
                    <a:pt x="606" y="223"/>
                    <a:pt x="606" y="223"/>
                  </a:cubicBezTo>
                  <a:cubicBezTo>
                    <a:pt x="407" y="223"/>
                    <a:pt x="407" y="223"/>
                    <a:pt x="407" y="223"/>
                  </a:cubicBezTo>
                  <a:cubicBezTo>
                    <a:pt x="407" y="191"/>
                    <a:pt x="407" y="191"/>
                    <a:pt x="407" y="191"/>
                  </a:cubicBezTo>
                  <a:cubicBezTo>
                    <a:pt x="274" y="280"/>
                    <a:pt x="98" y="319"/>
                    <a:pt x="98" y="319"/>
                  </a:cubicBezTo>
                  <a:cubicBezTo>
                    <a:pt x="0" y="350"/>
                    <a:pt x="142" y="362"/>
                    <a:pt x="297" y="362"/>
                  </a:cubicBezTo>
                  <a:cubicBezTo>
                    <a:pt x="379" y="362"/>
                    <a:pt x="464" y="359"/>
                    <a:pt x="519" y="353"/>
                  </a:cubicBezTo>
                  <a:cubicBezTo>
                    <a:pt x="677" y="336"/>
                    <a:pt x="637" y="175"/>
                    <a:pt x="640" y="112"/>
                  </a:cubicBezTo>
                  <a:cubicBezTo>
                    <a:pt x="641" y="72"/>
                    <a:pt x="634" y="0"/>
                    <a:pt x="600" y="0"/>
                  </a:cubicBezTo>
                </a:path>
              </a:pathLst>
            </a:custGeom>
            <a:solidFill>
              <a:srgbClr val="D4AF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5" name="Freeform 451">
              <a:extLst>
                <a:ext uri="{FF2B5EF4-FFF2-40B4-BE49-F238E27FC236}">
                  <a16:creationId xmlns:a16="http://schemas.microsoft.com/office/drawing/2014/main" id="{48D35D30-BD2C-43FD-A92A-7D0BCE16D1B5}"/>
                </a:ext>
              </a:extLst>
            </p:cNvPr>
            <p:cNvSpPr>
              <a:spLocks/>
            </p:cNvSpPr>
            <p:nvPr/>
          </p:nvSpPr>
          <p:spPr bwMode="auto">
            <a:xfrm>
              <a:off x="4752670" y="4118525"/>
              <a:ext cx="86774" cy="40212"/>
            </a:xfrm>
            <a:custGeom>
              <a:avLst/>
              <a:gdLst>
                <a:gd name="T0" fmla="*/ 199 w 199"/>
                <a:gd name="T1" fmla="*/ 0 h 90"/>
                <a:gd name="T2" fmla="*/ 71 w 199"/>
                <a:gd name="T3" fmla="*/ 0 h 90"/>
                <a:gd name="T4" fmla="*/ 0 w 199"/>
                <a:gd name="T5" fmla="*/ 58 h 90"/>
                <a:gd name="T6" fmla="*/ 0 w 199"/>
                <a:gd name="T7" fmla="*/ 90 h 90"/>
                <a:gd name="T8" fmla="*/ 199 w 199"/>
                <a:gd name="T9" fmla="*/ 90 h 90"/>
                <a:gd name="T10" fmla="*/ 199 w 199"/>
                <a:gd name="T11" fmla="*/ 0 h 90"/>
              </a:gdLst>
              <a:ahLst/>
              <a:cxnLst>
                <a:cxn ang="0">
                  <a:pos x="T0" y="T1"/>
                </a:cxn>
                <a:cxn ang="0">
                  <a:pos x="T2" y="T3"/>
                </a:cxn>
                <a:cxn ang="0">
                  <a:pos x="T4" y="T5"/>
                </a:cxn>
                <a:cxn ang="0">
                  <a:pos x="T6" y="T7"/>
                </a:cxn>
                <a:cxn ang="0">
                  <a:pos x="T8" y="T9"/>
                </a:cxn>
                <a:cxn ang="0">
                  <a:pos x="T10" y="T11"/>
                </a:cxn>
              </a:cxnLst>
              <a:rect l="0" t="0" r="r" b="b"/>
              <a:pathLst>
                <a:path w="199" h="90">
                  <a:moveTo>
                    <a:pt x="199" y="0"/>
                  </a:moveTo>
                  <a:cubicBezTo>
                    <a:pt x="71" y="0"/>
                    <a:pt x="71" y="0"/>
                    <a:pt x="71" y="0"/>
                  </a:cubicBezTo>
                  <a:cubicBezTo>
                    <a:pt x="50" y="21"/>
                    <a:pt x="25" y="40"/>
                    <a:pt x="0" y="58"/>
                  </a:cubicBezTo>
                  <a:cubicBezTo>
                    <a:pt x="0" y="90"/>
                    <a:pt x="0" y="90"/>
                    <a:pt x="0" y="90"/>
                  </a:cubicBezTo>
                  <a:cubicBezTo>
                    <a:pt x="199" y="90"/>
                    <a:pt x="199" y="90"/>
                    <a:pt x="199" y="90"/>
                  </a:cubicBezTo>
                  <a:cubicBezTo>
                    <a:pt x="199" y="0"/>
                    <a:pt x="199" y="0"/>
                    <a:pt x="199" y="0"/>
                  </a:cubicBezTo>
                </a:path>
              </a:pathLst>
            </a:custGeom>
            <a:solidFill>
              <a:srgbClr val="5F97B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6" name="Freeform 452">
              <a:extLst>
                <a:ext uri="{FF2B5EF4-FFF2-40B4-BE49-F238E27FC236}">
                  <a16:creationId xmlns:a16="http://schemas.microsoft.com/office/drawing/2014/main" id="{42BD4445-9E1B-4326-BC43-85C17CA115CB}"/>
                </a:ext>
              </a:extLst>
            </p:cNvPr>
            <p:cNvSpPr>
              <a:spLocks/>
            </p:cNvSpPr>
            <p:nvPr/>
          </p:nvSpPr>
          <p:spPr bwMode="auto">
            <a:xfrm>
              <a:off x="4570655" y="3873016"/>
              <a:ext cx="239160" cy="158734"/>
            </a:xfrm>
            <a:custGeom>
              <a:avLst/>
              <a:gdLst>
                <a:gd name="T0" fmla="*/ 192 w 192"/>
                <a:gd name="T1" fmla="*/ 0 h 129"/>
                <a:gd name="T2" fmla="*/ 20 w 192"/>
                <a:gd name="T3" fmla="*/ 0 h 129"/>
                <a:gd name="T4" fmla="*/ 123 w 192"/>
                <a:gd name="T5" fmla="*/ 20 h 129"/>
                <a:gd name="T6" fmla="*/ 12 w 192"/>
                <a:gd name="T7" fmla="*/ 99 h 129"/>
                <a:gd name="T8" fmla="*/ 0 w 192"/>
                <a:gd name="T9" fmla="*/ 129 h 129"/>
                <a:gd name="T10" fmla="*/ 176 w 192"/>
                <a:gd name="T11" fmla="*/ 109 h 129"/>
                <a:gd name="T12" fmla="*/ 42 w 192"/>
                <a:gd name="T13" fmla="*/ 109 h 129"/>
                <a:gd name="T14" fmla="*/ 192 w 192"/>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29">
                  <a:moveTo>
                    <a:pt x="192" y="0"/>
                  </a:moveTo>
                  <a:lnTo>
                    <a:pt x="20" y="0"/>
                  </a:lnTo>
                  <a:lnTo>
                    <a:pt x="123" y="20"/>
                  </a:lnTo>
                  <a:lnTo>
                    <a:pt x="12" y="99"/>
                  </a:lnTo>
                  <a:lnTo>
                    <a:pt x="0" y="129"/>
                  </a:lnTo>
                  <a:lnTo>
                    <a:pt x="176" y="109"/>
                  </a:lnTo>
                  <a:lnTo>
                    <a:pt x="42" y="109"/>
                  </a:lnTo>
                  <a:lnTo>
                    <a:pt x="192" y="0"/>
                  </a:lnTo>
                  <a:close/>
                </a:path>
              </a:pathLst>
            </a:custGeom>
            <a:solidFill>
              <a:srgbClr val="BDCA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7" name="Freeform 453">
              <a:extLst>
                <a:ext uri="{FF2B5EF4-FFF2-40B4-BE49-F238E27FC236}">
                  <a16:creationId xmlns:a16="http://schemas.microsoft.com/office/drawing/2014/main" id="{76137A6D-2F52-4F24-B3DB-576EB96AC9CF}"/>
                </a:ext>
              </a:extLst>
            </p:cNvPr>
            <p:cNvSpPr>
              <a:spLocks/>
            </p:cNvSpPr>
            <p:nvPr/>
          </p:nvSpPr>
          <p:spPr bwMode="auto">
            <a:xfrm>
              <a:off x="4570655" y="3873016"/>
              <a:ext cx="239160" cy="158734"/>
            </a:xfrm>
            <a:custGeom>
              <a:avLst/>
              <a:gdLst>
                <a:gd name="T0" fmla="*/ 192 w 192"/>
                <a:gd name="T1" fmla="*/ 0 h 129"/>
                <a:gd name="T2" fmla="*/ 20 w 192"/>
                <a:gd name="T3" fmla="*/ 0 h 129"/>
                <a:gd name="T4" fmla="*/ 123 w 192"/>
                <a:gd name="T5" fmla="*/ 20 h 129"/>
                <a:gd name="T6" fmla="*/ 12 w 192"/>
                <a:gd name="T7" fmla="*/ 99 h 129"/>
                <a:gd name="T8" fmla="*/ 0 w 192"/>
                <a:gd name="T9" fmla="*/ 129 h 129"/>
                <a:gd name="T10" fmla="*/ 176 w 192"/>
                <a:gd name="T11" fmla="*/ 109 h 129"/>
                <a:gd name="T12" fmla="*/ 42 w 192"/>
                <a:gd name="T13" fmla="*/ 109 h 129"/>
                <a:gd name="T14" fmla="*/ 192 w 192"/>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29">
                  <a:moveTo>
                    <a:pt x="192" y="0"/>
                  </a:moveTo>
                  <a:lnTo>
                    <a:pt x="20" y="0"/>
                  </a:lnTo>
                  <a:lnTo>
                    <a:pt x="123" y="20"/>
                  </a:lnTo>
                  <a:lnTo>
                    <a:pt x="12" y="99"/>
                  </a:lnTo>
                  <a:lnTo>
                    <a:pt x="0" y="129"/>
                  </a:lnTo>
                  <a:lnTo>
                    <a:pt x="176" y="109"/>
                  </a:lnTo>
                  <a:lnTo>
                    <a:pt x="42" y="109"/>
                  </a:lnTo>
                  <a:lnTo>
                    <a:pt x="1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8" name="Freeform 454">
              <a:extLst>
                <a:ext uri="{FF2B5EF4-FFF2-40B4-BE49-F238E27FC236}">
                  <a16:creationId xmlns:a16="http://schemas.microsoft.com/office/drawing/2014/main" id="{8ECD1231-B68A-4DC8-86E6-B82C797CE641}"/>
                </a:ext>
              </a:extLst>
            </p:cNvPr>
            <p:cNvSpPr>
              <a:spLocks/>
            </p:cNvSpPr>
            <p:nvPr/>
          </p:nvSpPr>
          <p:spPr bwMode="auto">
            <a:xfrm>
              <a:off x="4894473" y="3860317"/>
              <a:ext cx="16932" cy="97357"/>
            </a:xfrm>
            <a:custGeom>
              <a:avLst/>
              <a:gdLst>
                <a:gd name="T0" fmla="*/ 19 w 37"/>
                <a:gd name="T1" fmla="*/ 0 h 219"/>
                <a:gd name="T2" fmla="*/ 0 w 37"/>
                <a:gd name="T3" fmla="*/ 18 h 219"/>
                <a:gd name="T4" fmla="*/ 0 w 37"/>
                <a:gd name="T5" fmla="*/ 201 h 219"/>
                <a:gd name="T6" fmla="*/ 19 w 37"/>
                <a:gd name="T7" fmla="*/ 219 h 219"/>
                <a:gd name="T8" fmla="*/ 37 w 37"/>
                <a:gd name="T9" fmla="*/ 201 h 219"/>
                <a:gd name="T10" fmla="*/ 37 w 37"/>
                <a:gd name="T11" fmla="*/ 18 h 219"/>
                <a:gd name="T12" fmla="*/ 19 w 37"/>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37" h="219">
                  <a:moveTo>
                    <a:pt x="19" y="0"/>
                  </a:moveTo>
                  <a:cubicBezTo>
                    <a:pt x="8" y="0"/>
                    <a:pt x="0" y="8"/>
                    <a:pt x="0" y="18"/>
                  </a:cubicBezTo>
                  <a:cubicBezTo>
                    <a:pt x="0" y="201"/>
                    <a:pt x="0" y="201"/>
                    <a:pt x="0" y="201"/>
                  </a:cubicBezTo>
                  <a:cubicBezTo>
                    <a:pt x="0" y="211"/>
                    <a:pt x="8" y="219"/>
                    <a:pt x="19" y="219"/>
                  </a:cubicBezTo>
                  <a:cubicBezTo>
                    <a:pt x="29" y="219"/>
                    <a:pt x="37" y="211"/>
                    <a:pt x="37" y="201"/>
                  </a:cubicBezTo>
                  <a:cubicBezTo>
                    <a:pt x="37" y="18"/>
                    <a:pt x="37" y="18"/>
                    <a:pt x="37" y="18"/>
                  </a:cubicBezTo>
                  <a:cubicBezTo>
                    <a:pt x="37" y="8"/>
                    <a:pt x="29" y="0"/>
                    <a:pt x="19" y="0"/>
                  </a:cubicBezTo>
                </a:path>
              </a:pathLst>
            </a:custGeom>
            <a:solidFill>
              <a:srgbClr val="282A2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9" name="Freeform 455">
              <a:extLst>
                <a:ext uri="{FF2B5EF4-FFF2-40B4-BE49-F238E27FC236}">
                  <a16:creationId xmlns:a16="http://schemas.microsoft.com/office/drawing/2014/main" id="{5D0F825F-84C0-4E13-A8AB-AFB52171952B}"/>
                </a:ext>
              </a:extLst>
            </p:cNvPr>
            <p:cNvSpPr>
              <a:spLocks/>
            </p:cNvSpPr>
            <p:nvPr/>
          </p:nvSpPr>
          <p:spPr bwMode="auto">
            <a:xfrm>
              <a:off x="4469065" y="3860317"/>
              <a:ext cx="16932" cy="97357"/>
            </a:xfrm>
            <a:custGeom>
              <a:avLst/>
              <a:gdLst>
                <a:gd name="T0" fmla="*/ 18 w 36"/>
                <a:gd name="T1" fmla="*/ 0 h 219"/>
                <a:gd name="T2" fmla="*/ 0 w 36"/>
                <a:gd name="T3" fmla="*/ 18 h 219"/>
                <a:gd name="T4" fmla="*/ 0 w 36"/>
                <a:gd name="T5" fmla="*/ 201 h 219"/>
                <a:gd name="T6" fmla="*/ 18 w 36"/>
                <a:gd name="T7" fmla="*/ 219 h 219"/>
                <a:gd name="T8" fmla="*/ 36 w 36"/>
                <a:gd name="T9" fmla="*/ 201 h 219"/>
                <a:gd name="T10" fmla="*/ 36 w 36"/>
                <a:gd name="T11" fmla="*/ 18 h 219"/>
                <a:gd name="T12" fmla="*/ 18 w 3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36" h="219">
                  <a:moveTo>
                    <a:pt x="18" y="0"/>
                  </a:moveTo>
                  <a:cubicBezTo>
                    <a:pt x="8" y="0"/>
                    <a:pt x="0" y="8"/>
                    <a:pt x="0" y="18"/>
                  </a:cubicBezTo>
                  <a:cubicBezTo>
                    <a:pt x="0" y="201"/>
                    <a:pt x="0" y="201"/>
                    <a:pt x="0" y="201"/>
                  </a:cubicBezTo>
                  <a:cubicBezTo>
                    <a:pt x="0" y="211"/>
                    <a:pt x="8" y="219"/>
                    <a:pt x="18" y="219"/>
                  </a:cubicBezTo>
                  <a:cubicBezTo>
                    <a:pt x="28" y="219"/>
                    <a:pt x="36" y="211"/>
                    <a:pt x="36" y="201"/>
                  </a:cubicBezTo>
                  <a:cubicBezTo>
                    <a:pt x="36" y="18"/>
                    <a:pt x="36" y="18"/>
                    <a:pt x="36" y="18"/>
                  </a:cubicBezTo>
                  <a:cubicBezTo>
                    <a:pt x="36" y="8"/>
                    <a:pt x="28" y="0"/>
                    <a:pt x="18" y="0"/>
                  </a:cubicBezTo>
                </a:path>
              </a:pathLst>
            </a:custGeom>
            <a:solidFill>
              <a:srgbClr val="282A2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0" name="Freeform 456">
              <a:extLst>
                <a:ext uri="{FF2B5EF4-FFF2-40B4-BE49-F238E27FC236}">
                  <a16:creationId xmlns:a16="http://schemas.microsoft.com/office/drawing/2014/main" id="{4B4C79D6-1DBC-45D1-9F4B-C6C92175C082}"/>
                </a:ext>
              </a:extLst>
            </p:cNvPr>
            <p:cNvSpPr>
              <a:spLocks/>
            </p:cNvSpPr>
            <p:nvPr/>
          </p:nvSpPr>
          <p:spPr bwMode="auto">
            <a:xfrm>
              <a:off x="4507161" y="3786240"/>
              <a:ext cx="103706" cy="71960"/>
            </a:xfrm>
            <a:custGeom>
              <a:avLst/>
              <a:gdLst>
                <a:gd name="T0" fmla="*/ 142 w 231"/>
                <a:gd name="T1" fmla="*/ 0 h 160"/>
                <a:gd name="T2" fmla="*/ 23 w 231"/>
                <a:gd name="T3" fmla="*/ 128 h 160"/>
                <a:gd name="T4" fmla="*/ 27 w 231"/>
                <a:gd name="T5" fmla="*/ 160 h 160"/>
                <a:gd name="T6" fmla="*/ 53 w 231"/>
                <a:gd name="T7" fmla="*/ 138 h 160"/>
                <a:gd name="T8" fmla="*/ 170 w 231"/>
                <a:gd name="T9" fmla="*/ 64 h 160"/>
                <a:gd name="T10" fmla="*/ 142 w 231"/>
                <a:gd name="T11" fmla="*/ 0 h 160"/>
              </a:gdLst>
              <a:ahLst/>
              <a:cxnLst>
                <a:cxn ang="0">
                  <a:pos x="T0" y="T1"/>
                </a:cxn>
                <a:cxn ang="0">
                  <a:pos x="T2" y="T3"/>
                </a:cxn>
                <a:cxn ang="0">
                  <a:pos x="T4" y="T5"/>
                </a:cxn>
                <a:cxn ang="0">
                  <a:pos x="T6" y="T7"/>
                </a:cxn>
                <a:cxn ang="0">
                  <a:pos x="T8" y="T9"/>
                </a:cxn>
                <a:cxn ang="0">
                  <a:pos x="T10" y="T11"/>
                </a:cxn>
              </a:cxnLst>
              <a:rect l="0" t="0" r="r" b="b"/>
              <a:pathLst>
                <a:path w="231" h="160">
                  <a:moveTo>
                    <a:pt x="142" y="0"/>
                  </a:moveTo>
                  <a:cubicBezTo>
                    <a:pt x="52" y="0"/>
                    <a:pt x="23" y="128"/>
                    <a:pt x="23" y="128"/>
                  </a:cubicBezTo>
                  <a:cubicBezTo>
                    <a:pt x="0" y="146"/>
                    <a:pt x="12" y="160"/>
                    <a:pt x="27" y="160"/>
                  </a:cubicBezTo>
                  <a:cubicBezTo>
                    <a:pt x="37" y="160"/>
                    <a:pt x="49" y="154"/>
                    <a:pt x="53" y="138"/>
                  </a:cubicBezTo>
                  <a:cubicBezTo>
                    <a:pt x="62" y="98"/>
                    <a:pt x="130" y="73"/>
                    <a:pt x="170" y="64"/>
                  </a:cubicBezTo>
                  <a:cubicBezTo>
                    <a:pt x="210" y="55"/>
                    <a:pt x="231" y="0"/>
                    <a:pt x="142" y="0"/>
                  </a:cubicBezTo>
                </a:path>
              </a:pathLst>
            </a:custGeom>
            <a:solidFill>
              <a:srgbClr val="D4AF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70" name="组合 290">
            <a:extLst>
              <a:ext uri="{FF2B5EF4-FFF2-40B4-BE49-F238E27FC236}">
                <a16:creationId xmlns:a16="http://schemas.microsoft.com/office/drawing/2014/main" id="{2F2C229F-F240-482A-9406-31F4E9670B43}"/>
              </a:ext>
            </a:extLst>
          </p:cNvPr>
          <p:cNvGrpSpPr>
            <a:grpSpLocks/>
          </p:cNvGrpSpPr>
          <p:nvPr/>
        </p:nvGrpSpPr>
        <p:grpSpPr bwMode="auto">
          <a:xfrm>
            <a:off x="7219950" y="5349875"/>
            <a:ext cx="542925" cy="542925"/>
            <a:chOff x="9448800" y="5162551"/>
            <a:chExt cx="723900" cy="723900"/>
          </a:xfrm>
        </p:grpSpPr>
        <p:sp>
          <p:nvSpPr>
            <p:cNvPr id="292" name="Freeform 530">
              <a:extLst>
                <a:ext uri="{FF2B5EF4-FFF2-40B4-BE49-F238E27FC236}">
                  <a16:creationId xmlns:a16="http://schemas.microsoft.com/office/drawing/2014/main" id="{1459488B-8601-4B26-9254-05EE97D79082}"/>
                </a:ext>
              </a:extLst>
            </p:cNvPr>
            <p:cNvSpPr>
              <a:spLocks/>
            </p:cNvSpPr>
            <p:nvPr/>
          </p:nvSpPr>
          <p:spPr bwMode="auto">
            <a:xfrm>
              <a:off x="9448800" y="5162551"/>
              <a:ext cx="723900" cy="723900"/>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3 h 1632"/>
                <a:gd name="T10" fmla="*/ 114 w 1632"/>
                <a:gd name="T11" fmla="*/ 0 h 1632"/>
                <a:gd name="T12" fmla="*/ 1518 w 1632"/>
                <a:gd name="T13" fmla="*/ 0 h 1632"/>
                <a:gd name="T14" fmla="*/ 1632 w 1632"/>
                <a:gd name="T15" fmla="*/ 113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3"/>
                    <a:pt x="0" y="113"/>
                    <a:pt x="0" y="113"/>
                  </a:cubicBezTo>
                  <a:cubicBezTo>
                    <a:pt x="0" y="51"/>
                    <a:pt x="51" y="0"/>
                    <a:pt x="114" y="0"/>
                  </a:cubicBezTo>
                  <a:cubicBezTo>
                    <a:pt x="1518" y="0"/>
                    <a:pt x="1518" y="0"/>
                    <a:pt x="1518" y="0"/>
                  </a:cubicBezTo>
                  <a:cubicBezTo>
                    <a:pt x="1581" y="0"/>
                    <a:pt x="1632" y="51"/>
                    <a:pt x="1632" y="113"/>
                  </a:cubicBezTo>
                  <a:lnTo>
                    <a:pt x="1632" y="1518"/>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3" name="Freeform 531">
              <a:extLst>
                <a:ext uri="{FF2B5EF4-FFF2-40B4-BE49-F238E27FC236}">
                  <a16:creationId xmlns:a16="http://schemas.microsoft.com/office/drawing/2014/main" id="{DE1AC430-3A82-4499-A56E-67A2DDE8DD3E}"/>
                </a:ext>
              </a:extLst>
            </p:cNvPr>
            <p:cNvSpPr>
              <a:spLocks noEditPoints="1"/>
            </p:cNvSpPr>
            <p:nvPr/>
          </p:nvSpPr>
          <p:spPr bwMode="auto">
            <a:xfrm>
              <a:off x="9637184" y="5414435"/>
              <a:ext cx="347133" cy="241300"/>
            </a:xfrm>
            <a:custGeom>
              <a:avLst/>
              <a:gdLst>
                <a:gd name="T0" fmla="*/ 58 w 782"/>
                <a:gd name="T1" fmla="*/ 542 h 542"/>
                <a:gd name="T2" fmla="*/ 723 w 782"/>
                <a:gd name="T3" fmla="*/ 542 h 542"/>
                <a:gd name="T4" fmla="*/ 782 w 782"/>
                <a:gd name="T5" fmla="*/ 483 h 542"/>
                <a:gd name="T6" fmla="*/ 782 w 782"/>
                <a:gd name="T7" fmla="*/ 58 h 542"/>
                <a:gd name="T8" fmla="*/ 723 w 782"/>
                <a:gd name="T9" fmla="*/ 0 h 542"/>
                <a:gd name="T10" fmla="*/ 58 w 782"/>
                <a:gd name="T11" fmla="*/ 0 h 542"/>
                <a:gd name="T12" fmla="*/ 0 w 782"/>
                <a:gd name="T13" fmla="*/ 58 h 542"/>
                <a:gd name="T14" fmla="*/ 0 w 782"/>
                <a:gd name="T15" fmla="*/ 483 h 542"/>
                <a:gd name="T16" fmla="*/ 58 w 782"/>
                <a:gd name="T17" fmla="*/ 542 h 542"/>
                <a:gd name="T18" fmla="*/ 183 w 782"/>
                <a:gd name="T19" fmla="*/ 266 h 542"/>
                <a:gd name="T20" fmla="*/ 391 w 782"/>
                <a:gd name="T21" fmla="*/ 58 h 542"/>
                <a:gd name="T22" fmla="*/ 599 w 782"/>
                <a:gd name="T23" fmla="*/ 266 h 542"/>
                <a:gd name="T24" fmla="*/ 391 w 782"/>
                <a:gd name="T25" fmla="*/ 474 h 542"/>
                <a:gd name="T26" fmla="*/ 183 w 782"/>
                <a:gd name="T27" fmla="*/ 266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2" h="542">
                  <a:moveTo>
                    <a:pt x="58" y="542"/>
                  </a:moveTo>
                  <a:cubicBezTo>
                    <a:pt x="723" y="542"/>
                    <a:pt x="723" y="542"/>
                    <a:pt x="723" y="542"/>
                  </a:cubicBezTo>
                  <a:cubicBezTo>
                    <a:pt x="755" y="542"/>
                    <a:pt x="782" y="516"/>
                    <a:pt x="782" y="483"/>
                  </a:cubicBezTo>
                  <a:cubicBezTo>
                    <a:pt x="782" y="58"/>
                    <a:pt x="782" y="58"/>
                    <a:pt x="782" y="58"/>
                  </a:cubicBezTo>
                  <a:cubicBezTo>
                    <a:pt x="782" y="26"/>
                    <a:pt x="755" y="0"/>
                    <a:pt x="723" y="0"/>
                  </a:cubicBezTo>
                  <a:cubicBezTo>
                    <a:pt x="58" y="0"/>
                    <a:pt x="58" y="0"/>
                    <a:pt x="58" y="0"/>
                  </a:cubicBezTo>
                  <a:cubicBezTo>
                    <a:pt x="26" y="0"/>
                    <a:pt x="0" y="26"/>
                    <a:pt x="0" y="58"/>
                  </a:cubicBezTo>
                  <a:cubicBezTo>
                    <a:pt x="0" y="483"/>
                    <a:pt x="0" y="483"/>
                    <a:pt x="0" y="483"/>
                  </a:cubicBezTo>
                  <a:cubicBezTo>
                    <a:pt x="0" y="516"/>
                    <a:pt x="26" y="542"/>
                    <a:pt x="58" y="542"/>
                  </a:cubicBezTo>
                  <a:close/>
                  <a:moveTo>
                    <a:pt x="183" y="266"/>
                  </a:moveTo>
                  <a:cubicBezTo>
                    <a:pt x="183" y="151"/>
                    <a:pt x="276" y="58"/>
                    <a:pt x="391" y="58"/>
                  </a:cubicBezTo>
                  <a:cubicBezTo>
                    <a:pt x="506" y="58"/>
                    <a:pt x="599" y="151"/>
                    <a:pt x="599" y="266"/>
                  </a:cubicBezTo>
                  <a:cubicBezTo>
                    <a:pt x="599" y="381"/>
                    <a:pt x="506" y="474"/>
                    <a:pt x="391" y="474"/>
                  </a:cubicBezTo>
                  <a:cubicBezTo>
                    <a:pt x="276" y="474"/>
                    <a:pt x="183" y="381"/>
                    <a:pt x="183" y="266"/>
                  </a:cubicBezTo>
                  <a:close/>
                </a:path>
              </a:pathLst>
            </a:custGeom>
            <a:solidFill>
              <a:srgbClr val="C425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4" name="Freeform 532">
              <a:extLst>
                <a:ext uri="{FF2B5EF4-FFF2-40B4-BE49-F238E27FC236}">
                  <a16:creationId xmlns:a16="http://schemas.microsoft.com/office/drawing/2014/main" id="{50797920-4358-4D2A-B8D4-76DEFBAEE317}"/>
                </a:ext>
              </a:extLst>
            </p:cNvPr>
            <p:cNvSpPr>
              <a:spLocks noEditPoints="1"/>
            </p:cNvSpPr>
            <p:nvPr/>
          </p:nvSpPr>
          <p:spPr bwMode="auto">
            <a:xfrm>
              <a:off x="9745133" y="5465235"/>
              <a:ext cx="131233" cy="133349"/>
            </a:xfrm>
            <a:custGeom>
              <a:avLst/>
              <a:gdLst>
                <a:gd name="T0" fmla="*/ 300 w 300"/>
                <a:gd name="T1" fmla="*/ 150 h 300"/>
                <a:gd name="T2" fmla="*/ 150 w 300"/>
                <a:gd name="T3" fmla="*/ 0 h 300"/>
                <a:gd name="T4" fmla="*/ 0 w 300"/>
                <a:gd name="T5" fmla="*/ 150 h 300"/>
                <a:gd name="T6" fmla="*/ 150 w 300"/>
                <a:gd name="T7" fmla="*/ 300 h 300"/>
                <a:gd name="T8" fmla="*/ 300 w 300"/>
                <a:gd name="T9" fmla="*/ 150 h 300"/>
                <a:gd name="T10" fmla="*/ 83 w 300"/>
                <a:gd name="T11" fmla="*/ 220 h 300"/>
                <a:gd name="T12" fmla="*/ 83 w 300"/>
                <a:gd name="T13" fmla="*/ 80 h 300"/>
                <a:gd name="T14" fmla="*/ 100 w 300"/>
                <a:gd name="T15" fmla="*/ 70 h 300"/>
                <a:gd name="T16" fmla="*/ 224 w 300"/>
                <a:gd name="T17" fmla="*/ 141 h 300"/>
                <a:gd name="T18" fmla="*/ 224 w 300"/>
                <a:gd name="T19" fmla="*/ 160 h 300"/>
                <a:gd name="T20" fmla="*/ 100 w 300"/>
                <a:gd name="T21" fmla="*/ 230 h 300"/>
                <a:gd name="T22" fmla="*/ 83 w 300"/>
                <a:gd name="T23" fmla="*/ 22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0" h="300">
                  <a:moveTo>
                    <a:pt x="300" y="150"/>
                  </a:moveTo>
                  <a:cubicBezTo>
                    <a:pt x="300" y="67"/>
                    <a:pt x="233" y="0"/>
                    <a:pt x="150" y="0"/>
                  </a:cubicBezTo>
                  <a:cubicBezTo>
                    <a:pt x="67" y="0"/>
                    <a:pt x="0" y="67"/>
                    <a:pt x="0" y="150"/>
                  </a:cubicBezTo>
                  <a:cubicBezTo>
                    <a:pt x="0" y="233"/>
                    <a:pt x="67" y="300"/>
                    <a:pt x="150" y="300"/>
                  </a:cubicBezTo>
                  <a:cubicBezTo>
                    <a:pt x="233" y="300"/>
                    <a:pt x="300" y="233"/>
                    <a:pt x="300" y="150"/>
                  </a:cubicBezTo>
                  <a:close/>
                  <a:moveTo>
                    <a:pt x="83" y="220"/>
                  </a:moveTo>
                  <a:cubicBezTo>
                    <a:pt x="83" y="80"/>
                    <a:pt x="83" y="80"/>
                    <a:pt x="83" y="80"/>
                  </a:cubicBezTo>
                  <a:cubicBezTo>
                    <a:pt x="83" y="69"/>
                    <a:pt x="91" y="65"/>
                    <a:pt x="100" y="70"/>
                  </a:cubicBezTo>
                  <a:cubicBezTo>
                    <a:pt x="224" y="141"/>
                    <a:pt x="224" y="141"/>
                    <a:pt x="224" y="141"/>
                  </a:cubicBezTo>
                  <a:cubicBezTo>
                    <a:pt x="233" y="146"/>
                    <a:pt x="233" y="154"/>
                    <a:pt x="224" y="160"/>
                  </a:cubicBezTo>
                  <a:cubicBezTo>
                    <a:pt x="100" y="230"/>
                    <a:pt x="100" y="230"/>
                    <a:pt x="100" y="230"/>
                  </a:cubicBezTo>
                  <a:cubicBezTo>
                    <a:pt x="91" y="235"/>
                    <a:pt x="83" y="231"/>
                    <a:pt x="83" y="2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5" name="Freeform 533">
              <a:extLst>
                <a:ext uri="{FF2B5EF4-FFF2-40B4-BE49-F238E27FC236}">
                  <a16:creationId xmlns:a16="http://schemas.microsoft.com/office/drawing/2014/main" id="{AE9B0FA3-346D-45F2-A7F8-3CA03A46A063}"/>
                </a:ext>
              </a:extLst>
            </p:cNvPr>
            <p:cNvSpPr>
              <a:spLocks/>
            </p:cNvSpPr>
            <p:nvPr/>
          </p:nvSpPr>
          <p:spPr bwMode="auto">
            <a:xfrm>
              <a:off x="9550400" y="5281084"/>
              <a:ext cx="518584" cy="497417"/>
            </a:xfrm>
            <a:custGeom>
              <a:avLst/>
              <a:gdLst>
                <a:gd name="T0" fmla="*/ 45 w 1168"/>
                <a:gd name="T1" fmla="*/ 545 h 1124"/>
                <a:gd name="T2" fmla="*/ 247 w 1168"/>
                <a:gd name="T3" fmla="*/ 971 h 1124"/>
                <a:gd name="T4" fmla="*/ 1047 w 1168"/>
                <a:gd name="T5" fmla="*/ 1044 h 1124"/>
                <a:gd name="T6" fmla="*/ 1088 w 1168"/>
                <a:gd name="T7" fmla="*/ 1096 h 1124"/>
                <a:gd name="T8" fmla="*/ 1130 w 1168"/>
                <a:gd name="T9" fmla="*/ 1054 h 1124"/>
                <a:gd name="T10" fmla="*/ 1099 w 1168"/>
                <a:gd name="T11" fmla="*/ 1015 h 1124"/>
                <a:gd name="T12" fmla="*/ 1089 w 1168"/>
                <a:gd name="T13" fmla="*/ 998 h 1124"/>
                <a:gd name="T14" fmla="*/ 1117 w 1168"/>
                <a:gd name="T15" fmla="*/ 544 h 1124"/>
                <a:gd name="T16" fmla="*/ 1122 w 1168"/>
                <a:gd name="T17" fmla="*/ 546 h 1124"/>
                <a:gd name="T18" fmla="*/ 1122 w 1168"/>
                <a:gd name="T19" fmla="*/ 546 h 1124"/>
                <a:gd name="T20" fmla="*/ 1149 w 1168"/>
                <a:gd name="T21" fmla="*/ 525 h 1124"/>
                <a:gd name="T22" fmla="*/ 1168 w 1168"/>
                <a:gd name="T23" fmla="*/ 414 h 1124"/>
                <a:gd name="T24" fmla="*/ 1168 w 1168"/>
                <a:gd name="T25" fmla="*/ 47 h 1124"/>
                <a:gd name="T26" fmla="*/ 1121 w 1168"/>
                <a:gd name="T27" fmla="*/ 0 h 1124"/>
                <a:gd name="T28" fmla="*/ 1074 w 1168"/>
                <a:gd name="T29" fmla="*/ 47 h 1124"/>
                <a:gd name="T30" fmla="*/ 1074 w 1168"/>
                <a:gd name="T31" fmla="*/ 65 h 1124"/>
                <a:gd name="T32" fmla="*/ 1074 w 1168"/>
                <a:gd name="T33" fmla="*/ 75 h 1124"/>
                <a:gd name="T34" fmla="*/ 1074 w 1168"/>
                <a:gd name="T35" fmla="*/ 85 h 1124"/>
                <a:gd name="T36" fmla="*/ 995 w 1168"/>
                <a:gd name="T37" fmla="*/ 71 h 1124"/>
                <a:gd name="T38" fmla="*/ 1005 w 1168"/>
                <a:gd name="T39" fmla="*/ 116 h 1124"/>
                <a:gd name="T40" fmla="*/ 1005 w 1168"/>
                <a:gd name="T41" fmla="*/ 166 h 1124"/>
                <a:gd name="T42" fmla="*/ 995 w 1168"/>
                <a:gd name="T43" fmla="*/ 213 h 1124"/>
                <a:gd name="T44" fmla="*/ 1074 w 1168"/>
                <a:gd name="T45" fmla="*/ 199 h 1124"/>
                <a:gd name="T46" fmla="*/ 1074 w 1168"/>
                <a:gd name="T47" fmla="*/ 210 h 1124"/>
                <a:gd name="T48" fmla="*/ 1074 w 1168"/>
                <a:gd name="T49" fmla="*/ 220 h 1124"/>
                <a:gd name="T50" fmla="*/ 1074 w 1168"/>
                <a:gd name="T51" fmla="*/ 413 h 1124"/>
                <a:gd name="T52" fmla="*/ 1051 w 1168"/>
                <a:gd name="T53" fmla="*/ 475 h 1124"/>
                <a:gd name="T54" fmla="*/ 1049 w 1168"/>
                <a:gd name="T55" fmla="*/ 506 h 1124"/>
                <a:gd name="T56" fmla="*/ 1062 w 1168"/>
                <a:gd name="T57" fmla="*/ 522 h 1124"/>
                <a:gd name="T58" fmla="*/ 1012 w 1168"/>
                <a:gd name="T59" fmla="*/ 968 h 1124"/>
                <a:gd name="T60" fmla="*/ 512 w 1168"/>
                <a:gd name="T61" fmla="*/ 916 h 1124"/>
                <a:gd name="T62" fmla="*/ 160 w 1168"/>
                <a:gd name="T63" fmla="*/ 849 h 1124"/>
                <a:gd name="T64" fmla="*/ 103 w 1168"/>
                <a:gd name="T65" fmla="*/ 525 h 1124"/>
                <a:gd name="T66" fmla="*/ 103 w 1168"/>
                <a:gd name="T67" fmla="*/ 524 h 1124"/>
                <a:gd name="T68" fmla="*/ 120 w 1168"/>
                <a:gd name="T69" fmla="*/ 506 h 1124"/>
                <a:gd name="T70" fmla="*/ 117 w 1168"/>
                <a:gd name="T71" fmla="*/ 475 h 1124"/>
                <a:gd name="T72" fmla="*/ 95 w 1168"/>
                <a:gd name="T73" fmla="*/ 414 h 1124"/>
                <a:gd name="T74" fmla="*/ 95 w 1168"/>
                <a:gd name="T75" fmla="*/ 220 h 1124"/>
                <a:gd name="T76" fmla="*/ 95 w 1168"/>
                <a:gd name="T77" fmla="*/ 210 h 1124"/>
                <a:gd name="T78" fmla="*/ 95 w 1168"/>
                <a:gd name="T79" fmla="*/ 199 h 1124"/>
                <a:gd name="T80" fmla="*/ 174 w 1168"/>
                <a:gd name="T81" fmla="*/ 213 h 1124"/>
                <a:gd name="T82" fmla="*/ 164 w 1168"/>
                <a:gd name="T83" fmla="*/ 166 h 1124"/>
                <a:gd name="T84" fmla="*/ 164 w 1168"/>
                <a:gd name="T85" fmla="*/ 116 h 1124"/>
                <a:gd name="T86" fmla="*/ 173 w 1168"/>
                <a:gd name="T87" fmla="*/ 71 h 1124"/>
                <a:gd name="T88" fmla="*/ 95 w 1168"/>
                <a:gd name="T89" fmla="*/ 85 h 1124"/>
                <a:gd name="T90" fmla="*/ 95 w 1168"/>
                <a:gd name="T91" fmla="*/ 75 h 1124"/>
                <a:gd name="T92" fmla="*/ 95 w 1168"/>
                <a:gd name="T93" fmla="*/ 65 h 1124"/>
                <a:gd name="T94" fmla="*/ 95 w 1168"/>
                <a:gd name="T95" fmla="*/ 47 h 1124"/>
                <a:gd name="T96" fmla="*/ 47 w 1168"/>
                <a:gd name="T97" fmla="*/ 0 h 1124"/>
                <a:gd name="T98" fmla="*/ 0 w 1168"/>
                <a:gd name="T99" fmla="*/ 47 h 1124"/>
                <a:gd name="T100" fmla="*/ 0 w 1168"/>
                <a:gd name="T101" fmla="*/ 413 h 1124"/>
                <a:gd name="T102" fmla="*/ 45 w 1168"/>
                <a:gd name="T103" fmla="*/ 54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8" h="1124">
                  <a:moveTo>
                    <a:pt x="45" y="545"/>
                  </a:moveTo>
                  <a:cubicBezTo>
                    <a:pt x="52" y="699"/>
                    <a:pt x="54" y="948"/>
                    <a:pt x="247" y="971"/>
                  </a:cubicBezTo>
                  <a:cubicBezTo>
                    <a:pt x="506" y="1003"/>
                    <a:pt x="801" y="935"/>
                    <a:pt x="1047" y="1044"/>
                  </a:cubicBezTo>
                  <a:cubicBezTo>
                    <a:pt x="1059" y="1062"/>
                    <a:pt x="1072" y="1079"/>
                    <a:pt x="1088" y="1096"/>
                  </a:cubicBezTo>
                  <a:cubicBezTo>
                    <a:pt x="1114" y="1124"/>
                    <a:pt x="1156" y="1082"/>
                    <a:pt x="1130" y="1054"/>
                  </a:cubicBezTo>
                  <a:cubicBezTo>
                    <a:pt x="1118" y="1042"/>
                    <a:pt x="1108" y="1029"/>
                    <a:pt x="1099" y="1015"/>
                  </a:cubicBezTo>
                  <a:cubicBezTo>
                    <a:pt x="1099" y="1009"/>
                    <a:pt x="1096" y="1002"/>
                    <a:pt x="1089" y="998"/>
                  </a:cubicBezTo>
                  <a:cubicBezTo>
                    <a:pt x="1015" y="864"/>
                    <a:pt x="1063" y="688"/>
                    <a:pt x="1117" y="544"/>
                  </a:cubicBezTo>
                  <a:cubicBezTo>
                    <a:pt x="1119" y="545"/>
                    <a:pt x="1121" y="545"/>
                    <a:pt x="1122" y="546"/>
                  </a:cubicBezTo>
                  <a:cubicBezTo>
                    <a:pt x="1122" y="546"/>
                    <a:pt x="1122" y="546"/>
                    <a:pt x="1122" y="546"/>
                  </a:cubicBezTo>
                  <a:cubicBezTo>
                    <a:pt x="1126" y="546"/>
                    <a:pt x="1138" y="544"/>
                    <a:pt x="1149" y="525"/>
                  </a:cubicBezTo>
                  <a:cubicBezTo>
                    <a:pt x="1162" y="503"/>
                    <a:pt x="1168" y="466"/>
                    <a:pt x="1168" y="414"/>
                  </a:cubicBezTo>
                  <a:cubicBezTo>
                    <a:pt x="1168" y="47"/>
                    <a:pt x="1168" y="47"/>
                    <a:pt x="1168" y="47"/>
                  </a:cubicBezTo>
                  <a:cubicBezTo>
                    <a:pt x="1168" y="21"/>
                    <a:pt x="1147" y="0"/>
                    <a:pt x="1121" y="0"/>
                  </a:cubicBezTo>
                  <a:cubicBezTo>
                    <a:pt x="1095" y="0"/>
                    <a:pt x="1074" y="21"/>
                    <a:pt x="1074" y="47"/>
                  </a:cubicBezTo>
                  <a:cubicBezTo>
                    <a:pt x="1074" y="65"/>
                    <a:pt x="1074" y="65"/>
                    <a:pt x="1074" y="65"/>
                  </a:cubicBezTo>
                  <a:cubicBezTo>
                    <a:pt x="1074" y="75"/>
                    <a:pt x="1074" y="75"/>
                    <a:pt x="1074" y="75"/>
                  </a:cubicBezTo>
                  <a:cubicBezTo>
                    <a:pt x="1074" y="85"/>
                    <a:pt x="1074" y="85"/>
                    <a:pt x="1074" y="85"/>
                  </a:cubicBezTo>
                  <a:cubicBezTo>
                    <a:pt x="995" y="71"/>
                    <a:pt x="995" y="71"/>
                    <a:pt x="995" y="71"/>
                  </a:cubicBezTo>
                  <a:cubicBezTo>
                    <a:pt x="1001" y="85"/>
                    <a:pt x="1005" y="100"/>
                    <a:pt x="1005" y="116"/>
                  </a:cubicBezTo>
                  <a:cubicBezTo>
                    <a:pt x="1005" y="166"/>
                    <a:pt x="1005" y="166"/>
                    <a:pt x="1005" y="166"/>
                  </a:cubicBezTo>
                  <a:cubicBezTo>
                    <a:pt x="1005" y="183"/>
                    <a:pt x="1001" y="199"/>
                    <a:pt x="995" y="213"/>
                  </a:cubicBezTo>
                  <a:cubicBezTo>
                    <a:pt x="1074" y="199"/>
                    <a:pt x="1074" y="199"/>
                    <a:pt x="1074" y="199"/>
                  </a:cubicBezTo>
                  <a:cubicBezTo>
                    <a:pt x="1074" y="210"/>
                    <a:pt x="1074" y="210"/>
                    <a:pt x="1074" y="210"/>
                  </a:cubicBezTo>
                  <a:cubicBezTo>
                    <a:pt x="1074" y="220"/>
                    <a:pt x="1074" y="220"/>
                    <a:pt x="1074" y="220"/>
                  </a:cubicBezTo>
                  <a:cubicBezTo>
                    <a:pt x="1074" y="413"/>
                    <a:pt x="1074" y="413"/>
                    <a:pt x="1074" y="413"/>
                  </a:cubicBezTo>
                  <a:cubicBezTo>
                    <a:pt x="1074" y="414"/>
                    <a:pt x="1073" y="438"/>
                    <a:pt x="1051" y="475"/>
                  </a:cubicBezTo>
                  <a:cubicBezTo>
                    <a:pt x="1043" y="488"/>
                    <a:pt x="1045" y="499"/>
                    <a:pt x="1049" y="506"/>
                  </a:cubicBezTo>
                  <a:cubicBezTo>
                    <a:pt x="1051" y="512"/>
                    <a:pt x="1056" y="517"/>
                    <a:pt x="1062" y="522"/>
                  </a:cubicBezTo>
                  <a:cubicBezTo>
                    <a:pt x="1009" y="663"/>
                    <a:pt x="967" y="827"/>
                    <a:pt x="1012" y="968"/>
                  </a:cubicBezTo>
                  <a:cubicBezTo>
                    <a:pt x="853" y="918"/>
                    <a:pt x="676" y="924"/>
                    <a:pt x="512" y="916"/>
                  </a:cubicBezTo>
                  <a:cubicBezTo>
                    <a:pt x="408" y="912"/>
                    <a:pt x="223" y="949"/>
                    <a:pt x="160" y="849"/>
                  </a:cubicBezTo>
                  <a:cubicBezTo>
                    <a:pt x="101" y="755"/>
                    <a:pt x="109" y="631"/>
                    <a:pt x="103" y="525"/>
                  </a:cubicBezTo>
                  <a:cubicBezTo>
                    <a:pt x="103" y="525"/>
                    <a:pt x="103" y="525"/>
                    <a:pt x="103" y="524"/>
                  </a:cubicBezTo>
                  <a:cubicBezTo>
                    <a:pt x="111" y="519"/>
                    <a:pt x="117" y="513"/>
                    <a:pt x="120" y="506"/>
                  </a:cubicBezTo>
                  <a:cubicBezTo>
                    <a:pt x="123" y="499"/>
                    <a:pt x="125" y="488"/>
                    <a:pt x="117" y="475"/>
                  </a:cubicBezTo>
                  <a:cubicBezTo>
                    <a:pt x="95" y="438"/>
                    <a:pt x="95" y="414"/>
                    <a:pt x="95" y="414"/>
                  </a:cubicBezTo>
                  <a:cubicBezTo>
                    <a:pt x="95" y="220"/>
                    <a:pt x="95" y="220"/>
                    <a:pt x="95" y="220"/>
                  </a:cubicBezTo>
                  <a:cubicBezTo>
                    <a:pt x="95" y="210"/>
                    <a:pt x="95" y="210"/>
                    <a:pt x="95" y="210"/>
                  </a:cubicBezTo>
                  <a:cubicBezTo>
                    <a:pt x="95" y="199"/>
                    <a:pt x="95" y="199"/>
                    <a:pt x="95" y="199"/>
                  </a:cubicBezTo>
                  <a:cubicBezTo>
                    <a:pt x="174" y="213"/>
                    <a:pt x="174" y="213"/>
                    <a:pt x="174" y="213"/>
                  </a:cubicBezTo>
                  <a:cubicBezTo>
                    <a:pt x="168" y="199"/>
                    <a:pt x="164" y="183"/>
                    <a:pt x="164" y="166"/>
                  </a:cubicBezTo>
                  <a:cubicBezTo>
                    <a:pt x="164" y="116"/>
                    <a:pt x="164" y="116"/>
                    <a:pt x="164" y="116"/>
                  </a:cubicBezTo>
                  <a:cubicBezTo>
                    <a:pt x="164" y="100"/>
                    <a:pt x="167" y="85"/>
                    <a:pt x="173" y="71"/>
                  </a:cubicBezTo>
                  <a:cubicBezTo>
                    <a:pt x="95" y="85"/>
                    <a:pt x="95" y="85"/>
                    <a:pt x="95" y="85"/>
                  </a:cubicBezTo>
                  <a:cubicBezTo>
                    <a:pt x="95" y="75"/>
                    <a:pt x="95" y="75"/>
                    <a:pt x="95" y="75"/>
                  </a:cubicBezTo>
                  <a:cubicBezTo>
                    <a:pt x="95" y="65"/>
                    <a:pt x="95" y="65"/>
                    <a:pt x="95" y="65"/>
                  </a:cubicBezTo>
                  <a:cubicBezTo>
                    <a:pt x="95" y="47"/>
                    <a:pt x="95" y="47"/>
                    <a:pt x="95" y="47"/>
                  </a:cubicBezTo>
                  <a:cubicBezTo>
                    <a:pt x="95" y="21"/>
                    <a:pt x="73" y="0"/>
                    <a:pt x="47" y="0"/>
                  </a:cubicBezTo>
                  <a:cubicBezTo>
                    <a:pt x="22" y="0"/>
                    <a:pt x="0" y="21"/>
                    <a:pt x="0" y="47"/>
                  </a:cubicBezTo>
                  <a:cubicBezTo>
                    <a:pt x="0" y="413"/>
                    <a:pt x="0" y="413"/>
                    <a:pt x="0" y="413"/>
                  </a:cubicBezTo>
                  <a:cubicBezTo>
                    <a:pt x="0" y="532"/>
                    <a:pt x="33" y="545"/>
                    <a:pt x="45" y="545"/>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6" name="Freeform 534">
              <a:extLst>
                <a:ext uri="{FF2B5EF4-FFF2-40B4-BE49-F238E27FC236}">
                  <a16:creationId xmlns:a16="http://schemas.microsoft.com/office/drawing/2014/main" id="{7A4237CD-2481-4735-88D8-B17BA9051CBC}"/>
                </a:ext>
              </a:extLst>
            </p:cNvPr>
            <p:cNvSpPr>
              <a:spLocks/>
            </p:cNvSpPr>
            <p:nvPr/>
          </p:nvSpPr>
          <p:spPr bwMode="auto">
            <a:xfrm>
              <a:off x="9632951" y="5287435"/>
              <a:ext cx="99483" cy="107949"/>
            </a:xfrm>
            <a:custGeom>
              <a:avLst/>
              <a:gdLst>
                <a:gd name="T0" fmla="*/ 24 w 221"/>
                <a:gd name="T1" fmla="*/ 209 h 243"/>
                <a:gd name="T2" fmla="*/ 36 w 221"/>
                <a:gd name="T3" fmla="*/ 221 h 243"/>
                <a:gd name="T4" fmla="*/ 94 w 221"/>
                <a:gd name="T5" fmla="*/ 243 h 243"/>
                <a:gd name="T6" fmla="*/ 114 w 221"/>
                <a:gd name="T7" fmla="*/ 235 h 243"/>
                <a:gd name="T8" fmla="*/ 132 w 221"/>
                <a:gd name="T9" fmla="*/ 227 h 243"/>
                <a:gd name="T10" fmla="*/ 146 w 221"/>
                <a:gd name="T11" fmla="*/ 221 h 243"/>
                <a:gd name="T12" fmla="*/ 221 w 221"/>
                <a:gd name="T13" fmla="*/ 146 h 243"/>
                <a:gd name="T14" fmla="*/ 221 w 221"/>
                <a:gd name="T15" fmla="*/ 96 h 243"/>
                <a:gd name="T16" fmla="*/ 146 w 221"/>
                <a:gd name="T17" fmla="*/ 21 h 243"/>
                <a:gd name="T18" fmla="*/ 142 w 221"/>
                <a:gd name="T19" fmla="*/ 21 h 243"/>
                <a:gd name="T20" fmla="*/ 132 w 221"/>
                <a:gd name="T21" fmla="*/ 16 h 243"/>
                <a:gd name="T22" fmla="*/ 115 w 221"/>
                <a:gd name="T23" fmla="*/ 9 h 243"/>
                <a:gd name="T24" fmla="*/ 94 w 221"/>
                <a:gd name="T25" fmla="*/ 0 h 243"/>
                <a:gd name="T26" fmla="*/ 34 w 221"/>
                <a:gd name="T27" fmla="*/ 23 h 243"/>
                <a:gd name="T28" fmla="*/ 22 w 221"/>
                <a:gd name="T29" fmla="*/ 35 h 243"/>
                <a:gd name="T30" fmla="*/ 14 w 221"/>
                <a:gd name="T31" fmla="*/ 47 h 243"/>
                <a:gd name="T32" fmla="*/ 0 w 221"/>
                <a:gd name="T33" fmla="*/ 96 h 243"/>
                <a:gd name="T34" fmla="*/ 0 w 221"/>
                <a:gd name="T35" fmla="*/ 146 h 243"/>
                <a:gd name="T36" fmla="*/ 15 w 221"/>
                <a:gd name="T37" fmla="*/ 197 h 243"/>
                <a:gd name="T38" fmla="*/ 24 w 221"/>
                <a:gd name="T39" fmla="*/ 20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4" y="209"/>
                  </a:moveTo>
                  <a:cubicBezTo>
                    <a:pt x="27" y="214"/>
                    <a:pt x="32" y="218"/>
                    <a:pt x="36" y="221"/>
                  </a:cubicBezTo>
                  <a:cubicBezTo>
                    <a:pt x="52" y="234"/>
                    <a:pt x="72" y="242"/>
                    <a:pt x="94" y="243"/>
                  </a:cubicBezTo>
                  <a:cubicBezTo>
                    <a:pt x="114" y="235"/>
                    <a:pt x="114" y="235"/>
                    <a:pt x="114" y="235"/>
                  </a:cubicBezTo>
                  <a:cubicBezTo>
                    <a:pt x="132" y="227"/>
                    <a:pt x="132" y="227"/>
                    <a:pt x="132" y="227"/>
                  </a:cubicBezTo>
                  <a:cubicBezTo>
                    <a:pt x="146" y="221"/>
                    <a:pt x="146" y="221"/>
                    <a:pt x="146" y="221"/>
                  </a:cubicBezTo>
                  <a:cubicBezTo>
                    <a:pt x="200" y="221"/>
                    <a:pt x="221" y="200"/>
                    <a:pt x="221" y="146"/>
                  </a:cubicBezTo>
                  <a:cubicBezTo>
                    <a:pt x="221" y="96"/>
                    <a:pt x="221" y="96"/>
                    <a:pt x="221" y="96"/>
                  </a:cubicBezTo>
                  <a:cubicBezTo>
                    <a:pt x="221" y="43"/>
                    <a:pt x="200" y="21"/>
                    <a:pt x="146" y="21"/>
                  </a:cubicBezTo>
                  <a:cubicBezTo>
                    <a:pt x="142" y="21"/>
                    <a:pt x="142" y="21"/>
                    <a:pt x="142" y="21"/>
                  </a:cubicBezTo>
                  <a:cubicBezTo>
                    <a:pt x="132" y="16"/>
                    <a:pt x="132" y="16"/>
                    <a:pt x="132" y="16"/>
                  </a:cubicBezTo>
                  <a:cubicBezTo>
                    <a:pt x="115" y="9"/>
                    <a:pt x="115" y="9"/>
                    <a:pt x="115" y="9"/>
                  </a:cubicBezTo>
                  <a:cubicBezTo>
                    <a:pt x="94" y="0"/>
                    <a:pt x="94" y="0"/>
                    <a:pt x="94" y="0"/>
                  </a:cubicBezTo>
                  <a:cubicBezTo>
                    <a:pt x="71" y="1"/>
                    <a:pt x="51" y="9"/>
                    <a:pt x="34" y="23"/>
                  </a:cubicBezTo>
                  <a:cubicBezTo>
                    <a:pt x="30" y="27"/>
                    <a:pt x="26" y="31"/>
                    <a:pt x="22" y="35"/>
                  </a:cubicBezTo>
                  <a:cubicBezTo>
                    <a:pt x="19" y="39"/>
                    <a:pt x="16" y="43"/>
                    <a:pt x="14" y="47"/>
                  </a:cubicBezTo>
                  <a:cubicBezTo>
                    <a:pt x="5" y="61"/>
                    <a:pt x="0" y="78"/>
                    <a:pt x="0" y="96"/>
                  </a:cubicBezTo>
                  <a:cubicBezTo>
                    <a:pt x="0" y="146"/>
                    <a:pt x="0" y="146"/>
                    <a:pt x="0" y="146"/>
                  </a:cubicBezTo>
                  <a:cubicBezTo>
                    <a:pt x="0" y="165"/>
                    <a:pt x="5" y="183"/>
                    <a:pt x="15" y="197"/>
                  </a:cubicBezTo>
                  <a:cubicBezTo>
                    <a:pt x="17" y="202"/>
                    <a:pt x="20" y="205"/>
                    <a:pt x="24" y="209"/>
                  </a:cubicBezTo>
                  <a:close/>
                </a:path>
              </a:pathLst>
            </a:custGeom>
            <a:solidFill>
              <a:srgbClr val="3E7AC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7" name="Freeform 535">
              <a:extLst>
                <a:ext uri="{FF2B5EF4-FFF2-40B4-BE49-F238E27FC236}">
                  <a16:creationId xmlns:a16="http://schemas.microsoft.com/office/drawing/2014/main" id="{6860A1A7-2284-4557-A10C-74A108215BD7}"/>
                </a:ext>
              </a:extLst>
            </p:cNvPr>
            <p:cNvSpPr>
              <a:spLocks/>
            </p:cNvSpPr>
            <p:nvPr/>
          </p:nvSpPr>
          <p:spPr bwMode="auto">
            <a:xfrm>
              <a:off x="9891184" y="5287435"/>
              <a:ext cx="97367" cy="107949"/>
            </a:xfrm>
            <a:custGeom>
              <a:avLst/>
              <a:gdLst>
                <a:gd name="T0" fmla="*/ 222 w 222"/>
                <a:gd name="T1" fmla="*/ 96 h 243"/>
                <a:gd name="T2" fmla="*/ 208 w 222"/>
                <a:gd name="T3" fmla="*/ 47 h 243"/>
                <a:gd name="T4" fmla="*/ 199 w 222"/>
                <a:gd name="T5" fmla="*/ 35 h 243"/>
                <a:gd name="T6" fmla="*/ 187 w 222"/>
                <a:gd name="T7" fmla="*/ 23 h 243"/>
                <a:gd name="T8" fmla="*/ 128 w 222"/>
                <a:gd name="T9" fmla="*/ 0 h 243"/>
                <a:gd name="T10" fmla="*/ 106 w 222"/>
                <a:gd name="T11" fmla="*/ 9 h 243"/>
                <a:gd name="T12" fmla="*/ 89 w 222"/>
                <a:gd name="T13" fmla="*/ 16 h 243"/>
                <a:gd name="T14" fmla="*/ 75 w 222"/>
                <a:gd name="T15" fmla="*/ 21 h 243"/>
                <a:gd name="T16" fmla="*/ 0 w 222"/>
                <a:gd name="T17" fmla="*/ 96 h 243"/>
                <a:gd name="T18" fmla="*/ 0 w 222"/>
                <a:gd name="T19" fmla="*/ 146 h 243"/>
                <a:gd name="T20" fmla="*/ 75 w 222"/>
                <a:gd name="T21" fmla="*/ 222 h 243"/>
                <a:gd name="T22" fmla="*/ 79 w 222"/>
                <a:gd name="T23" fmla="*/ 222 h 243"/>
                <a:gd name="T24" fmla="*/ 89 w 222"/>
                <a:gd name="T25" fmla="*/ 227 h 243"/>
                <a:gd name="T26" fmla="*/ 109 w 222"/>
                <a:gd name="T27" fmla="*/ 235 h 243"/>
                <a:gd name="T28" fmla="*/ 127 w 222"/>
                <a:gd name="T29" fmla="*/ 243 h 243"/>
                <a:gd name="T30" fmla="*/ 185 w 222"/>
                <a:gd name="T31" fmla="*/ 221 h 243"/>
                <a:gd name="T32" fmla="*/ 198 w 222"/>
                <a:gd name="T33" fmla="*/ 209 h 243"/>
                <a:gd name="T34" fmla="*/ 207 w 222"/>
                <a:gd name="T35" fmla="*/ 198 h 243"/>
                <a:gd name="T36" fmla="*/ 222 w 222"/>
                <a:gd name="T37" fmla="*/ 146 h 243"/>
                <a:gd name="T38" fmla="*/ 222 w 222"/>
                <a:gd name="T39" fmla="*/ 9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 h="243">
                  <a:moveTo>
                    <a:pt x="222" y="96"/>
                  </a:moveTo>
                  <a:cubicBezTo>
                    <a:pt x="222" y="78"/>
                    <a:pt x="216" y="61"/>
                    <a:pt x="208" y="47"/>
                  </a:cubicBezTo>
                  <a:cubicBezTo>
                    <a:pt x="205" y="43"/>
                    <a:pt x="202" y="39"/>
                    <a:pt x="199" y="35"/>
                  </a:cubicBezTo>
                  <a:cubicBezTo>
                    <a:pt x="196" y="31"/>
                    <a:pt x="192" y="27"/>
                    <a:pt x="187" y="23"/>
                  </a:cubicBezTo>
                  <a:cubicBezTo>
                    <a:pt x="171" y="9"/>
                    <a:pt x="150" y="1"/>
                    <a:pt x="128" y="0"/>
                  </a:cubicBezTo>
                  <a:cubicBezTo>
                    <a:pt x="106" y="9"/>
                    <a:pt x="106" y="9"/>
                    <a:pt x="106" y="9"/>
                  </a:cubicBezTo>
                  <a:cubicBezTo>
                    <a:pt x="89" y="16"/>
                    <a:pt x="89" y="16"/>
                    <a:pt x="89" y="16"/>
                  </a:cubicBezTo>
                  <a:cubicBezTo>
                    <a:pt x="75" y="21"/>
                    <a:pt x="75" y="21"/>
                    <a:pt x="75" y="21"/>
                  </a:cubicBezTo>
                  <a:cubicBezTo>
                    <a:pt x="22" y="21"/>
                    <a:pt x="0" y="43"/>
                    <a:pt x="0" y="96"/>
                  </a:cubicBezTo>
                  <a:cubicBezTo>
                    <a:pt x="0" y="146"/>
                    <a:pt x="0" y="146"/>
                    <a:pt x="0" y="146"/>
                  </a:cubicBezTo>
                  <a:cubicBezTo>
                    <a:pt x="0" y="200"/>
                    <a:pt x="22" y="222"/>
                    <a:pt x="75" y="222"/>
                  </a:cubicBezTo>
                  <a:cubicBezTo>
                    <a:pt x="79" y="222"/>
                    <a:pt x="79" y="222"/>
                    <a:pt x="79" y="222"/>
                  </a:cubicBezTo>
                  <a:cubicBezTo>
                    <a:pt x="89" y="227"/>
                    <a:pt x="89" y="227"/>
                    <a:pt x="89" y="227"/>
                  </a:cubicBezTo>
                  <a:cubicBezTo>
                    <a:pt x="109" y="235"/>
                    <a:pt x="109" y="235"/>
                    <a:pt x="109" y="235"/>
                  </a:cubicBezTo>
                  <a:cubicBezTo>
                    <a:pt x="127" y="243"/>
                    <a:pt x="127" y="243"/>
                    <a:pt x="127" y="243"/>
                  </a:cubicBezTo>
                  <a:cubicBezTo>
                    <a:pt x="149" y="242"/>
                    <a:pt x="169" y="234"/>
                    <a:pt x="185" y="221"/>
                  </a:cubicBezTo>
                  <a:cubicBezTo>
                    <a:pt x="190" y="218"/>
                    <a:pt x="194" y="214"/>
                    <a:pt x="198" y="209"/>
                  </a:cubicBezTo>
                  <a:cubicBezTo>
                    <a:pt x="201" y="205"/>
                    <a:pt x="204" y="202"/>
                    <a:pt x="207" y="198"/>
                  </a:cubicBezTo>
                  <a:cubicBezTo>
                    <a:pt x="216" y="183"/>
                    <a:pt x="222" y="165"/>
                    <a:pt x="222" y="146"/>
                  </a:cubicBezTo>
                  <a:cubicBezTo>
                    <a:pt x="222" y="96"/>
                    <a:pt x="222" y="96"/>
                    <a:pt x="222" y="96"/>
                  </a:cubicBezTo>
                  <a:close/>
                </a:path>
              </a:pathLst>
            </a:custGeom>
            <a:solidFill>
              <a:srgbClr val="3E7AC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71" name="组合 297">
            <a:extLst>
              <a:ext uri="{FF2B5EF4-FFF2-40B4-BE49-F238E27FC236}">
                <a16:creationId xmlns:a16="http://schemas.microsoft.com/office/drawing/2014/main" id="{1E35794C-C176-45A5-8F5C-FE5A43A162B8}"/>
              </a:ext>
            </a:extLst>
          </p:cNvPr>
          <p:cNvGrpSpPr>
            <a:grpSpLocks/>
          </p:cNvGrpSpPr>
          <p:nvPr/>
        </p:nvGrpSpPr>
        <p:grpSpPr bwMode="auto">
          <a:xfrm>
            <a:off x="8045450" y="5349875"/>
            <a:ext cx="542925" cy="542925"/>
            <a:chOff x="10277475" y="5162551"/>
            <a:chExt cx="723900" cy="723900"/>
          </a:xfrm>
        </p:grpSpPr>
        <p:sp>
          <p:nvSpPr>
            <p:cNvPr id="299" name="Freeform 536">
              <a:extLst>
                <a:ext uri="{FF2B5EF4-FFF2-40B4-BE49-F238E27FC236}">
                  <a16:creationId xmlns:a16="http://schemas.microsoft.com/office/drawing/2014/main" id="{51AFFB41-65D3-48FF-A071-F8741BF7386C}"/>
                </a:ext>
              </a:extLst>
            </p:cNvPr>
            <p:cNvSpPr>
              <a:spLocks/>
            </p:cNvSpPr>
            <p:nvPr/>
          </p:nvSpPr>
          <p:spPr bwMode="auto">
            <a:xfrm>
              <a:off x="10277475" y="5162551"/>
              <a:ext cx="723900" cy="723900"/>
            </a:xfrm>
            <a:custGeom>
              <a:avLst/>
              <a:gdLst>
                <a:gd name="T0" fmla="*/ 1632 w 1632"/>
                <a:gd name="T1" fmla="*/ 1518 h 1632"/>
                <a:gd name="T2" fmla="*/ 1518 w 1632"/>
                <a:gd name="T3" fmla="*/ 1632 h 1632"/>
                <a:gd name="T4" fmla="*/ 113 w 1632"/>
                <a:gd name="T5" fmla="*/ 1632 h 1632"/>
                <a:gd name="T6" fmla="*/ 0 w 1632"/>
                <a:gd name="T7" fmla="*/ 1518 h 1632"/>
                <a:gd name="T8" fmla="*/ 0 w 1632"/>
                <a:gd name="T9" fmla="*/ 113 h 1632"/>
                <a:gd name="T10" fmla="*/ 113 w 1632"/>
                <a:gd name="T11" fmla="*/ 0 h 1632"/>
                <a:gd name="T12" fmla="*/ 1518 w 1632"/>
                <a:gd name="T13" fmla="*/ 0 h 1632"/>
                <a:gd name="T14" fmla="*/ 1632 w 1632"/>
                <a:gd name="T15" fmla="*/ 113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3" y="1632"/>
                    <a:pt x="113" y="1632"/>
                    <a:pt x="113" y="1632"/>
                  </a:cubicBezTo>
                  <a:cubicBezTo>
                    <a:pt x="51" y="1632"/>
                    <a:pt x="0" y="1581"/>
                    <a:pt x="0" y="1518"/>
                  </a:cubicBezTo>
                  <a:cubicBezTo>
                    <a:pt x="0" y="113"/>
                    <a:pt x="0" y="113"/>
                    <a:pt x="0" y="113"/>
                  </a:cubicBezTo>
                  <a:cubicBezTo>
                    <a:pt x="0" y="51"/>
                    <a:pt x="51" y="0"/>
                    <a:pt x="113" y="0"/>
                  </a:cubicBezTo>
                  <a:cubicBezTo>
                    <a:pt x="1518" y="0"/>
                    <a:pt x="1518" y="0"/>
                    <a:pt x="1518" y="0"/>
                  </a:cubicBezTo>
                  <a:cubicBezTo>
                    <a:pt x="1581" y="0"/>
                    <a:pt x="1632" y="51"/>
                    <a:pt x="1632" y="113"/>
                  </a:cubicBezTo>
                  <a:lnTo>
                    <a:pt x="1632" y="1518"/>
                  </a:ln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0" name="Freeform 537">
              <a:extLst>
                <a:ext uri="{FF2B5EF4-FFF2-40B4-BE49-F238E27FC236}">
                  <a16:creationId xmlns:a16="http://schemas.microsoft.com/office/drawing/2014/main" id="{5D655F76-C0E6-47D7-9A89-5E01386C629B}"/>
                </a:ext>
              </a:extLst>
            </p:cNvPr>
            <p:cNvSpPr>
              <a:spLocks/>
            </p:cNvSpPr>
            <p:nvPr/>
          </p:nvSpPr>
          <p:spPr bwMode="auto">
            <a:xfrm>
              <a:off x="10529359" y="5310718"/>
              <a:ext cx="315383" cy="97367"/>
            </a:xfrm>
            <a:custGeom>
              <a:avLst/>
              <a:gdLst>
                <a:gd name="T0" fmla="*/ 713 w 713"/>
                <a:gd name="T1" fmla="*/ 222 h 222"/>
                <a:gd name="T2" fmla="*/ 713 w 713"/>
                <a:gd name="T3" fmla="*/ 219 h 222"/>
                <a:gd name="T4" fmla="*/ 691 w 713"/>
                <a:gd name="T5" fmla="*/ 197 h 222"/>
                <a:gd name="T6" fmla="*/ 673 w 713"/>
                <a:gd name="T7" fmla="*/ 197 h 222"/>
                <a:gd name="T8" fmla="*/ 28 w 713"/>
                <a:gd name="T9" fmla="*/ 5 h 222"/>
                <a:gd name="T10" fmla="*/ 5 w 713"/>
                <a:gd name="T11" fmla="*/ 13 h 222"/>
                <a:gd name="T12" fmla="*/ 13 w 713"/>
                <a:gd name="T13" fmla="*/ 36 h 222"/>
                <a:gd name="T14" fmla="*/ 603 w 713"/>
                <a:gd name="T15" fmla="*/ 201 h 222"/>
                <a:gd name="T16" fmla="*/ 594 w 713"/>
                <a:gd name="T17" fmla="*/ 219 h 222"/>
                <a:gd name="T18" fmla="*/ 595 w 713"/>
                <a:gd name="T1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3" h="222">
                  <a:moveTo>
                    <a:pt x="713" y="222"/>
                  </a:moveTo>
                  <a:cubicBezTo>
                    <a:pt x="713" y="221"/>
                    <a:pt x="713" y="220"/>
                    <a:pt x="713" y="219"/>
                  </a:cubicBezTo>
                  <a:cubicBezTo>
                    <a:pt x="713" y="207"/>
                    <a:pt x="703" y="197"/>
                    <a:pt x="691" y="197"/>
                  </a:cubicBezTo>
                  <a:cubicBezTo>
                    <a:pt x="673" y="197"/>
                    <a:pt x="673" y="197"/>
                    <a:pt x="673" y="197"/>
                  </a:cubicBezTo>
                  <a:cubicBezTo>
                    <a:pt x="28" y="5"/>
                    <a:pt x="28" y="5"/>
                    <a:pt x="28" y="5"/>
                  </a:cubicBezTo>
                  <a:cubicBezTo>
                    <a:pt x="19" y="0"/>
                    <a:pt x="9" y="4"/>
                    <a:pt x="5" y="13"/>
                  </a:cubicBezTo>
                  <a:cubicBezTo>
                    <a:pt x="0" y="21"/>
                    <a:pt x="4" y="32"/>
                    <a:pt x="13" y="36"/>
                  </a:cubicBezTo>
                  <a:cubicBezTo>
                    <a:pt x="603" y="201"/>
                    <a:pt x="603" y="201"/>
                    <a:pt x="603" y="201"/>
                  </a:cubicBezTo>
                  <a:cubicBezTo>
                    <a:pt x="598" y="206"/>
                    <a:pt x="594" y="212"/>
                    <a:pt x="594" y="219"/>
                  </a:cubicBezTo>
                  <a:cubicBezTo>
                    <a:pt x="594" y="220"/>
                    <a:pt x="594" y="221"/>
                    <a:pt x="595" y="222"/>
                  </a:cubicBezTo>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1" name="Freeform 538">
              <a:extLst>
                <a:ext uri="{FF2B5EF4-FFF2-40B4-BE49-F238E27FC236}">
                  <a16:creationId xmlns:a16="http://schemas.microsoft.com/office/drawing/2014/main" id="{EE5F788A-F8F8-4A1C-98B9-C4615F213BB5}"/>
                </a:ext>
              </a:extLst>
            </p:cNvPr>
            <p:cNvSpPr>
              <a:spLocks/>
            </p:cNvSpPr>
            <p:nvPr/>
          </p:nvSpPr>
          <p:spPr bwMode="auto">
            <a:xfrm>
              <a:off x="10396008" y="5408084"/>
              <a:ext cx="486833" cy="330200"/>
            </a:xfrm>
            <a:custGeom>
              <a:avLst/>
              <a:gdLst>
                <a:gd name="T0" fmla="*/ 891 w 1093"/>
                <a:gd name="T1" fmla="*/ 0 h 740"/>
                <a:gd name="T2" fmla="*/ 58 w 1093"/>
                <a:gd name="T3" fmla="*/ 0 h 740"/>
                <a:gd name="T4" fmla="*/ 0 w 1093"/>
                <a:gd name="T5" fmla="*/ 58 h 740"/>
                <a:gd name="T6" fmla="*/ 0 w 1093"/>
                <a:gd name="T7" fmla="*/ 682 h 740"/>
                <a:gd name="T8" fmla="*/ 58 w 1093"/>
                <a:gd name="T9" fmla="*/ 740 h 740"/>
                <a:gd name="T10" fmla="*/ 1035 w 1093"/>
                <a:gd name="T11" fmla="*/ 740 h 740"/>
                <a:gd name="T12" fmla="*/ 1093 w 1093"/>
                <a:gd name="T13" fmla="*/ 682 h 740"/>
                <a:gd name="T14" fmla="*/ 1093 w 1093"/>
                <a:gd name="T15" fmla="*/ 58 h 740"/>
                <a:gd name="T16" fmla="*/ 1035 w 1093"/>
                <a:gd name="T17" fmla="*/ 0 h 740"/>
                <a:gd name="T18" fmla="*/ 1009 w 1093"/>
                <a:gd name="T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3" h="740">
                  <a:moveTo>
                    <a:pt x="891" y="0"/>
                  </a:moveTo>
                  <a:cubicBezTo>
                    <a:pt x="58" y="0"/>
                    <a:pt x="58" y="0"/>
                    <a:pt x="58" y="0"/>
                  </a:cubicBezTo>
                  <a:cubicBezTo>
                    <a:pt x="26" y="0"/>
                    <a:pt x="0" y="26"/>
                    <a:pt x="0" y="58"/>
                  </a:cubicBezTo>
                  <a:cubicBezTo>
                    <a:pt x="0" y="682"/>
                    <a:pt x="0" y="682"/>
                    <a:pt x="0" y="682"/>
                  </a:cubicBezTo>
                  <a:cubicBezTo>
                    <a:pt x="0" y="714"/>
                    <a:pt x="26" y="740"/>
                    <a:pt x="58" y="740"/>
                  </a:cubicBezTo>
                  <a:cubicBezTo>
                    <a:pt x="1035" y="740"/>
                    <a:pt x="1035" y="740"/>
                    <a:pt x="1035" y="740"/>
                  </a:cubicBezTo>
                  <a:cubicBezTo>
                    <a:pt x="1067" y="740"/>
                    <a:pt x="1093" y="714"/>
                    <a:pt x="1093" y="682"/>
                  </a:cubicBezTo>
                  <a:cubicBezTo>
                    <a:pt x="1093" y="58"/>
                    <a:pt x="1093" y="58"/>
                    <a:pt x="1093" y="58"/>
                  </a:cubicBezTo>
                  <a:cubicBezTo>
                    <a:pt x="1093" y="26"/>
                    <a:pt x="1067" y="0"/>
                    <a:pt x="1035" y="0"/>
                  </a:cubicBezTo>
                  <a:cubicBezTo>
                    <a:pt x="1009" y="0"/>
                    <a:pt x="1009" y="0"/>
                    <a:pt x="1009" y="0"/>
                  </a:cubicBezTo>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2" name="Freeform 539">
              <a:extLst>
                <a:ext uri="{FF2B5EF4-FFF2-40B4-BE49-F238E27FC236}">
                  <a16:creationId xmlns:a16="http://schemas.microsoft.com/office/drawing/2014/main" id="{942A00C4-7FE0-4D72-8100-BA60EE3CE3D4}"/>
                </a:ext>
              </a:extLst>
            </p:cNvPr>
            <p:cNvSpPr>
              <a:spLocks/>
            </p:cNvSpPr>
            <p:nvPr/>
          </p:nvSpPr>
          <p:spPr bwMode="auto">
            <a:xfrm>
              <a:off x="10730442" y="5554135"/>
              <a:ext cx="110067" cy="133349"/>
            </a:xfrm>
            <a:custGeom>
              <a:avLst/>
              <a:gdLst>
                <a:gd name="T0" fmla="*/ 123 w 245"/>
                <a:gd name="T1" fmla="*/ 300 h 300"/>
                <a:gd name="T2" fmla="*/ 0 w 245"/>
                <a:gd name="T3" fmla="*/ 177 h 300"/>
                <a:gd name="T4" fmla="*/ 54 w 245"/>
                <a:gd name="T5" fmla="*/ 76 h 300"/>
                <a:gd name="T6" fmla="*/ 54 w 245"/>
                <a:gd name="T7" fmla="*/ 0 h 300"/>
                <a:gd name="T8" fmla="*/ 110 w 245"/>
                <a:gd name="T9" fmla="*/ 55 h 300"/>
                <a:gd name="T10" fmla="*/ 123 w 245"/>
                <a:gd name="T11" fmla="*/ 55 h 300"/>
                <a:gd name="T12" fmla="*/ 245 w 245"/>
                <a:gd name="T13" fmla="*/ 177 h 300"/>
                <a:gd name="T14" fmla="*/ 123 w 245"/>
                <a:gd name="T15" fmla="*/ 30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300">
                  <a:moveTo>
                    <a:pt x="123" y="300"/>
                  </a:moveTo>
                  <a:cubicBezTo>
                    <a:pt x="55" y="300"/>
                    <a:pt x="0" y="245"/>
                    <a:pt x="0" y="177"/>
                  </a:cubicBezTo>
                  <a:cubicBezTo>
                    <a:pt x="0" y="136"/>
                    <a:pt x="20" y="99"/>
                    <a:pt x="54" y="76"/>
                  </a:cubicBezTo>
                  <a:cubicBezTo>
                    <a:pt x="54" y="0"/>
                    <a:pt x="54" y="0"/>
                    <a:pt x="54" y="0"/>
                  </a:cubicBezTo>
                  <a:cubicBezTo>
                    <a:pt x="110" y="55"/>
                    <a:pt x="110" y="55"/>
                    <a:pt x="110" y="55"/>
                  </a:cubicBezTo>
                  <a:cubicBezTo>
                    <a:pt x="114" y="55"/>
                    <a:pt x="118" y="55"/>
                    <a:pt x="123" y="55"/>
                  </a:cubicBezTo>
                  <a:cubicBezTo>
                    <a:pt x="190" y="55"/>
                    <a:pt x="245" y="110"/>
                    <a:pt x="245" y="177"/>
                  </a:cubicBezTo>
                  <a:cubicBezTo>
                    <a:pt x="245" y="245"/>
                    <a:pt x="190" y="300"/>
                    <a:pt x="123" y="300"/>
                  </a:cubicBez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3" name="Freeform 540">
              <a:extLst>
                <a:ext uri="{FF2B5EF4-FFF2-40B4-BE49-F238E27FC236}">
                  <a16:creationId xmlns:a16="http://schemas.microsoft.com/office/drawing/2014/main" id="{CB88A832-4A11-4E45-B209-9583BFABDF51}"/>
                </a:ext>
              </a:extLst>
            </p:cNvPr>
            <p:cNvSpPr>
              <a:spLocks/>
            </p:cNvSpPr>
            <p:nvPr/>
          </p:nvSpPr>
          <p:spPr bwMode="auto">
            <a:xfrm>
              <a:off x="10453159" y="5448302"/>
              <a:ext cx="338667" cy="63500"/>
            </a:xfrm>
            <a:custGeom>
              <a:avLst/>
              <a:gdLst>
                <a:gd name="T0" fmla="*/ 167 w 213"/>
                <a:gd name="T1" fmla="*/ 0 h 40"/>
                <a:gd name="T2" fmla="*/ 213 w 213"/>
                <a:gd name="T3" fmla="*/ 0 h 40"/>
                <a:gd name="T4" fmla="*/ 213 w 213"/>
                <a:gd name="T5" fmla="*/ 40 h 40"/>
                <a:gd name="T6" fmla="*/ 109 w 213"/>
                <a:gd name="T7" fmla="*/ 40 h 40"/>
                <a:gd name="T8" fmla="*/ 102 w 213"/>
                <a:gd name="T9" fmla="*/ 10 h 40"/>
                <a:gd name="T10" fmla="*/ 101 w 213"/>
                <a:gd name="T11" fmla="*/ 10 h 40"/>
                <a:gd name="T12" fmla="*/ 94 w 213"/>
                <a:gd name="T13" fmla="*/ 40 h 40"/>
                <a:gd name="T14" fmla="*/ 0 w 213"/>
                <a:gd name="T15" fmla="*/ 40 h 40"/>
                <a:gd name="T16" fmla="*/ 0 w 213"/>
                <a:gd name="T17" fmla="*/ 0 h 40"/>
                <a:gd name="T18" fmla="*/ 25 w 213"/>
                <a:gd name="T19" fmla="*/ 0 h 40"/>
                <a:gd name="T20" fmla="*/ 167 w 213"/>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40">
                  <a:moveTo>
                    <a:pt x="167" y="0"/>
                  </a:moveTo>
                  <a:lnTo>
                    <a:pt x="213" y="0"/>
                  </a:lnTo>
                  <a:lnTo>
                    <a:pt x="213" y="40"/>
                  </a:lnTo>
                  <a:lnTo>
                    <a:pt x="109" y="40"/>
                  </a:lnTo>
                  <a:lnTo>
                    <a:pt x="102" y="10"/>
                  </a:lnTo>
                  <a:lnTo>
                    <a:pt x="101" y="10"/>
                  </a:lnTo>
                  <a:lnTo>
                    <a:pt x="94" y="40"/>
                  </a:lnTo>
                  <a:lnTo>
                    <a:pt x="0" y="40"/>
                  </a:lnTo>
                  <a:lnTo>
                    <a:pt x="0" y="0"/>
                  </a:lnTo>
                  <a:lnTo>
                    <a:pt x="25" y="0"/>
                  </a:lnTo>
                  <a:lnTo>
                    <a:pt x="167"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4" name="Freeform 541">
              <a:extLst>
                <a:ext uri="{FF2B5EF4-FFF2-40B4-BE49-F238E27FC236}">
                  <a16:creationId xmlns:a16="http://schemas.microsoft.com/office/drawing/2014/main" id="{D6884D36-A6CF-4CD6-9303-544DD10BEDD1}"/>
                </a:ext>
              </a:extLst>
            </p:cNvPr>
            <p:cNvSpPr>
              <a:spLocks/>
            </p:cNvSpPr>
            <p:nvPr/>
          </p:nvSpPr>
          <p:spPr bwMode="auto">
            <a:xfrm>
              <a:off x="10453159" y="5448302"/>
              <a:ext cx="338667" cy="63500"/>
            </a:xfrm>
            <a:custGeom>
              <a:avLst/>
              <a:gdLst>
                <a:gd name="T0" fmla="*/ 167 w 213"/>
                <a:gd name="T1" fmla="*/ 0 h 40"/>
                <a:gd name="T2" fmla="*/ 213 w 213"/>
                <a:gd name="T3" fmla="*/ 0 h 40"/>
                <a:gd name="T4" fmla="*/ 213 w 213"/>
                <a:gd name="T5" fmla="*/ 40 h 40"/>
                <a:gd name="T6" fmla="*/ 109 w 213"/>
                <a:gd name="T7" fmla="*/ 40 h 40"/>
                <a:gd name="T8" fmla="*/ 102 w 213"/>
                <a:gd name="T9" fmla="*/ 10 h 40"/>
                <a:gd name="T10" fmla="*/ 101 w 213"/>
                <a:gd name="T11" fmla="*/ 10 h 40"/>
                <a:gd name="T12" fmla="*/ 94 w 213"/>
                <a:gd name="T13" fmla="*/ 40 h 40"/>
                <a:gd name="T14" fmla="*/ 0 w 213"/>
                <a:gd name="T15" fmla="*/ 40 h 40"/>
                <a:gd name="T16" fmla="*/ 0 w 213"/>
                <a:gd name="T17" fmla="*/ 0 h 40"/>
                <a:gd name="T18" fmla="*/ 25 w 213"/>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0">
                  <a:moveTo>
                    <a:pt x="167" y="0"/>
                  </a:moveTo>
                  <a:lnTo>
                    <a:pt x="213" y="0"/>
                  </a:lnTo>
                  <a:lnTo>
                    <a:pt x="213" y="40"/>
                  </a:lnTo>
                  <a:lnTo>
                    <a:pt x="109" y="40"/>
                  </a:lnTo>
                  <a:lnTo>
                    <a:pt x="102" y="10"/>
                  </a:lnTo>
                  <a:lnTo>
                    <a:pt x="101" y="10"/>
                  </a:lnTo>
                  <a:lnTo>
                    <a:pt x="94" y="40"/>
                  </a:lnTo>
                  <a:lnTo>
                    <a:pt x="0" y="40"/>
                  </a:lnTo>
                  <a:lnTo>
                    <a:pt x="0" y="0"/>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5" name="Rectangle 542">
              <a:extLst>
                <a:ext uri="{FF2B5EF4-FFF2-40B4-BE49-F238E27FC236}">
                  <a16:creationId xmlns:a16="http://schemas.microsoft.com/office/drawing/2014/main" id="{1DD0DEA2-B830-4DDA-930E-ABA4BD5E71D3}"/>
                </a:ext>
              </a:extLst>
            </p:cNvPr>
            <p:cNvSpPr>
              <a:spLocks noChangeArrowheads="1"/>
            </p:cNvSpPr>
            <p:nvPr/>
          </p:nvSpPr>
          <p:spPr bwMode="auto">
            <a:xfrm>
              <a:off x="10702926" y="5448302"/>
              <a:ext cx="16933" cy="25400"/>
            </a:xfrm>
            <a:prstGeom prst="rect">
              <a:avLst/>
            </a:prstGeom>
            <a:solidFill>
              <a:srgbClr val="66A3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6" name="Freeform 543">
              <a:extLst>
                <a:ext uri="{FF2B5EF4-FFF2-40B4-BE49-F238E27FC236}">
                  <a16:creationId xmlns:a16="http://schemas.microsoft.com/office/drawing/2014/main" id="{22301C3B-6C4B-4281-AACD-D67A7EB61CAE}"/>
                </a:ext>
              </a:extLst>
            </p:cNvPr>
            <p:cNvSpPr>
              <a:spLocks/>
            </p:cNvSpPr>
            <p:nvPr/>
          </p:nvSpPr>
          <p:spPr bwMode="auto">
            <a:xfrm>
              <a:off x="10702926" y="5448302"/>
              <a:ext cx="16933" cy="25400"/>
            </a:xfrm>
            <a:custGeom>
              <a:avLst/>
              <a:gdLst>
                <a:gd name="T0" fmla="*/ 0 w 10"/>
                <a:gd name="T1" fmla="*/ 0 h 16"/>
                <a:gd name="T2" fmla="*/ 0 w 10"/>
                <a:gd name="T3" fmla="*/ 16 h 16"/>
                <a:gd name="T4" fmla="*/ 10 w 10"/>
                <a:gd name="T5" fmla="*/ 16 h 16"/>
                <a:gd name="T6" fmla="*/ 10 w 10"/>
                <a:gd name="T7" fmla="*/ 0 h 16"/>
              </a:gdLst>
              <a:ahLst/>
              <a:cxnLst>
                <a:cxn ang="0">
                  <a:pos x="T0" y="T1"/>
                </a:cxn>
                <a:cxn ang="0">
                  <a:pos x="T2" y="T3"/>
                </a:cxn>
                <a:cxn ang="0">
                  <a:pos x="T4" y="T5"/>
                </a:cxn>
                <a:cxn ang="0">
                  <a:pos x="T6" y="T7"/>
                </a:cxn>
              </a:cxnLst>
              <a:rect l="0" t="0" r="r" b="b"/>
              <a:pathLst>
                <a:path w="10" h="16">
                  <a:moveTo>
                    <a:pt x="0" y="0"/>
                  </a:moveTo>
                  <a:lnTo>
                    <a:pt x="0" y="16"/>
                  </a:lnTo>
                  <a:lnTo>
                    <a:pt x="10" y="1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7" name="Freeform 544">
              <a:extLst>
                <a:ext uri="{FF2B5EF4-FFF2-40B4-BE49-F238E27FC236}">
                  <a16:creationId xmlns:a16="http://schemas.microsoft.com/office/drawing/2014/main" id="{3954091D-CC11-4D4D-8079-69CEA9AE8C8F}"/>
                </a:ext>
              </a:extLst>
            </p:cNvPr>
            <p:cNvSpPr>
              <a:spLocks/>
            </p:cNvSpPr>
            <p:nvPr/>
          </p:nvSpPr>
          <p:spPr bwMode="auto">
            <a:xfrm>
              <a:off x="10652126" y="5448302"/>
              <a:ext cx="50800" cy="0"/>
            </a:xfrm>
            <a:custGeom>
              <a:avLst/>
              <a:gdLst>
                <a:gd name="T0" fmla="*/ 0 w 32"/>
                <a:gd name="T1" fmla="*/ 32 w 32"/>
                <a:gd name="T2" fmla="*/ 0 w 32"/>
              </a:gdLst>
              <a:ahLst/>
              <a:cxnLst>
                <a:cxn ang="0">
                  <a:pos x="T0" y="0"/>
                </a:cxn>
                <a:cxn ang="0">
                  <a:pos x="T1" y="0"/>
                </a:cxn>
                <a:cxn ang="0">
                  <a:pos x="T2" y="0"/>
                </a:cxn>
              </a:cxnLst>
              <a:rect l="0" t="0" r="r" b="b"/>
              <a:pathLst>
                <a:path w="32">
                  <a:moveTo>
                    <a:pt x="0" y="0"/>
                  </a:moveTo>
                  <a:lnTo>
                    <a:pt x="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8" name="Line 545">
              <a:extLst>
                <a:ext uri="{FF2B5EF4-FFF2-40B4-BE49-F238E27FC236}">
                  <a16:creationId xmlns:a16="http://schemas.microsoft.com/office/drawing/2014/main" id="{439CDC10-CD0A-4DE9-BBC9-4677623A5FB4}"/>
                </a:ext>
              </a:extLst>
            </p:cNvPr>
            <p:cNvSpPr>
              <a:spLocks noChangeShapeType="1"/>
            </p:cNvSpPr>
            <p:nvPr/>
          </p:nvSpPr>
          <p:spPr bwMode="auto">
            <a:xfrm>
              <a:off x="10652126" y="5448302"/>
              <a:ext cx="50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9" name="Rectangle 546">
              <a:extLst>
                <a:ext uri="{FF2B5EF4-FFF2-40B4-BE49-F238E27FC236}">
                  <a16:creationId xmlns:a16="http://schemas.microsoft.com/office/drawing/2014/main" id="{2B25E5DA-E334-4A0B-AAD8-7D8F99DE7C0F}"/>
                </a:ext>
              </a:extLst>
            </p:cNvPr>
            <p:cNvSpPr>
              <a:spLocks noChangeArrowheads="1"/>
            </p:cNvSpPr>
            <p:nvPr/>
          </p:nvSpPr>
          <p:spPr bwMode="auto">
            <a:xfrm>
              <a:off x="10637308" y="5448302"/>
              <a:ext cx="14817" cy="25400"/>
            </a:xfrm>
            <a:prstGeom prst="rect">
              <a:avLst/>
            </a:prstGeom>
            <a:solidFill>
              <a:srgbClr val="66A3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0" name="Freeform 547">
              <a:extLst>
                <a:ext uri="{FF2B5EF4-FFF2-40B4-BE49-F238E27FC236}">
                  <a16:creationId xmlns:a16="http://schemas.microsoft.com/office/drawing/2014/main" id="{B59B88E3-71AA-44EB-A3BA-F2AFFFFF56D7}"/>
                </a:ext>
              </a:extLst>
            </p:cNvPr>
            <p:cNvSpPr>
              <a:spLocks/>
            </p:cNvSpPr>
            <p:nvPr/>
          </p:nvSpPr>
          <p:spPr bwMode="auto">
            <a:xfrm>
              <a:off x="10637308" y="5448302"/>
              <a:ext cx="14817" cy="25400"/>
            </a:xfrm>
            <a:custGeom>
              <a:avLst/>
              <a:gdLst>
                <a:gd name="T0" fmla="*/ 0 w 10"/>
                <a:gd name="T1" fmla="*/ 0 h 16"/>
                <a:gd name="T2" fmla="*/ 0 w 10"/>
                <a:gd name="T3" fmla="*/ 16 h 16"/>
                <a:gd name="T4" fmla="*/ 10 w 10"/>
                <a:gd name="T5" fmla="*/ 16 h 16"/>
                <a:gd name="T6" fmla="*/ 10 w 10"/>
                <a:gd name="T7" fmla="*/ 0 h 16"/>
              </a:gdLst>
              <a:ahLst/>
              <a:cxnLst>
                <a:cxn ang="0">
                  <a:pos x="T0" y="T1"/>
                </a:cxn>
                <a:cxn ang="0">
                  <a:pos x="T2" y="T3"/>
                </a:cxn>
                <a:cxn ang="0">
                  <a:pos x="T4" y="T5"/>
                </a:cxn>
                <a:cxn ang="0">
                  <a:pos x="T6" y="T7"/>
                </a:cxn>
              </a:cxnLst>
              <a:rect l="0" t="0" r="r" b="b"/>
              <a:pathLst>
                <a:path w="10" h="16">
                  <a:moveTo>
                    <a:pt x="0" y="0"/>
                  </a:moveTo>
                  <a:lnTo>
                    <a:pt x="0" y="16"/>
                  </a:lnTo>
                  <a:lnTo>
                    <a:pt x="10" y="1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1" name="Freeform 548">
              <a:extLst>
                <a:ext uri="{FF2B5EF4-FFF2-40B4-BE49-F238E27FC236}">
                  <a16:creationId xmlns:a16="http://schemas.microsoft.com/office/drawing/2014/main" id="{396CCFBF-01C3-4A51-B769-A6621ED6B356}"/>
                </a:ext>
              </a:extLst>
            </p:cNvPr>
            <p:cNvSpPr>
              <a:spLocks/>
            </p:cNvSpPr>
            <p:nvPr/>
          </p:nvSpPr>
          <p:spPr bwMode="auto">
            <a:xfrm>
              <a:off x="10573808" y="5448302"/>
              <a:ext cx="63500" cy="0"/>
            </a:xfrm>
            <a:custGeom>
              <a:avLst/>
              <a:gdLst>
                <a:gd name="T0" fmla="*/ 0 w 39"/>
                <a:gd name="T1" fmla="*/ 39 w 39"/>
                <a:gd name="T2" fmla="*/ 0 w 39"/>
              </a:gdLst>
              <a:ahLst/>
              <a:cxnLst>
                <a:cxn ang="0">
                  <a:pos x="T0" y="0"/>
                </a:cxn>
                <a:cxn ang="0">
                  <a:pos x="T1" y="0"/>
                </a:cxn>
                <a:cxn ang="0">
                  <a:pos x="T2" y="0"/>
                </a:cxn>
              </a:cxnLst>
              <a:rect l="0" t="0" r="r" b="b"/>
              <a:pathLst>
                <a:path w="39">
                  <a:moveTo>
                    <a:pt x="0" y="0"/>
                  </a:move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2" name="Line 549">
              <a:extLst>
                <a:ext uri="{FF2B5EF4-FFF2-40B4-BE49-F238E27FC236}">
                  <a16:creationId xmlns:a16="http://schemas.microsoft.com/office/drawing/2014/main" id="{871F7E37-B1EA-4BA8-921C-F38E77241D2C}"/>
                </a:ext>
              </a:extLst>
            </p:cNvPr>
            <p:cNvSpPr>
              <a:spLocks noChangeShapeType="1"/>
            </p:cNvSpPr>
            <p:nvPr/>
          </p:nvSpPr>
          <p:spPr bwMode="auto">
            <a:xfrm>
              <a:off x="10573808" y="5448302"/>
              <a:ext cx="63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3" name="Rectangle 550">
              <a:extLst>
                <a:ext uri="{FF2B5EF4-FFF2-40B4-BE49-F238E27FC236}">
                  <a16:creationId xmlns:a16="http://schemas.microsoft.com/office/drawing/2014/main" id="{D12FAB9D-E62D-436B-804F-E16A9105CF0B}"/>
                </a:ext>
              </a:extLst>
            </p:cNvPr>
            <p:cNvSpPr>
              <a:spLocks noChangeArrowheads="1"/>
            </p:cNvSpPr>
            <p:nvPr/>
          </p:nvSpPr>
          <p:spPr bwMode="auto">
            <a:xfrm>
              <a:off x="10558992" y="5448302"/>
              <a:ext cx="14816" cy="25400"/>
            </a:xfrm>
            <a:prstGeom prst="rect">
              <a:avLst/>
            </a:prstGeom>
            <a:solidFill>
              <a:srgbClr val="66A3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4" name="Freeform 551">
              <a:extLst>
                <a:ext uri="{FF2B5EF4-FFF2-40B4-BE49-F238E27FC236}">
                  <a16:creationId xmlns:a16="http://schemas.microsoft.com/office/drawing/2014/main" id="{022466D8-DAA4-498E-8D07-DF5153E95103}"/>
                </a:ext>
              </a:extLst>
            </p:cNvPr>
            <p:cNvSpPr>
              <a:spLocks/>
            </p:cNvSpPr>
            <p:nvPr/>
          </p:nvSpPr>
          <p:spPr bwMode="auto">
            <a:xfrm>
              <a:off x="10558992" y="5448302"/>
              <a:ext cx="14816" cy="25400"/>
            </a:xfrm>
            <a:custGeom>
              <a:avLst/>
              <a:gdLst>
                <a:gd name="T0" fmla="*/ 0 w 10"/>
                <a:gd name="T1" fmla="*/ 0 h 16"/>
                <a:gd name="T2" fmla="*/ 0 w 10"/>
                <a:gd name="T3" fmla="*/ 16 h 16"/>
                <a:gd name="T4" fmla="*/ 10 w 10"/>
                <a:gd name="T5" fmla="*/ 16 h 16"/>
                <a:gd name="T6" fmla="*/ 10 w 10"/>
                <a:gd name="T7" fmla="*/ 0 h 16"/>
              </a:gdLst>
              <a:ahLst/>
              <a:cxnLst>
                <a:cxn ang="0">
                  <a:pos x="T0" y="T1"/>
                </a:cxn>
                <a:cxn ang="0">
                  <a:pos x="T2" y="T3"/>
                </a:cxn>
                <a:cxn ang="0">
                  <a:pos x="T4" y="T5"/>
                </a:cxn>
                <a:cxn ang="0">
                  <a:pos x="T6" y="T7"/>
                </a:cxn>
              </a:cxnLst>
              <a:rect l="0" t="0" r="r" b="b"/>
              <a:pathLst>
                <a:path w="10" h="16">
                  <a:moveTo>
                    <a:pt x="0" y="0"/>
                  </a:moveTo>
                  <a:lnTo>
                    <a:pt x="0" y="16"/>
                  </a:lnTo>
                  <a:lnTo>
                    <a:pt x="10" y="1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5" name="Freeform 552">
              <a:extLst>
                <a:ext uri="{FF2B5EF4-FFF2-40B4-BE49-F238E27FC236}">
                  <a16:creationId xmlns:a16="http://schemas.microsoft.com/office/drawing/2014/main" id="{C4567933-7735-4353-93EB-2968C669694C}"/>
                </a:ext>
              </a:extLst>
            </p:cNvPr>
            <p:cNvSpPr>
              <a:spLocks/>
            </p:cNvSpPr>
            <p:nvPr/>
          </p:nvSpPr>
          <p:spPr bwMode="auto">
            <a:xfrm>
              <a:off x="10510308" y="5448302"/>
              <a:ext cx="48684" cy="0"/>
            </a:xfrm>
            <a:custGeom>
              <a:avLst/>
              <a:gdLst>
                <a:gd name="T0" fmla="*/ 0 w 31"/>
                <a:gd name="T1" fmla="*/ 31 w 31"/>
                <a:gd name="T2" fmla="*/ 0 w 31"/>
              </a:gdLst>
              <a:ahLst/>
              <a:cxnLst>
                <a:cxn ang="0">
                  <a:pos x="T0" y="0"/>
                </a:cxn>
                <a:cxn ang="0">
                  <a:pos x="T1" y="0"/>
                </a:cxn>
                <a:cxn ang="0">
                  <a:pos x="T2" y="0"/>
                </a:cxn>
              </a:cxnLst>
              <a:rect l="0" t="0" r="r" b="b"/>
              <a:pathLst>
                <a:path w="31">
                  <a:moveTo>
                    <a:pt x="0" y="0"/>
                  </a:moveTo>
                  <a:lnTo>
                    <a:pt x="3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6" name="Line 553">
              <a:extLst>
                <a:ext uri="{FF2B5EF4-FFF2-40B4-BE49-F238E27FC236}">
                  <a16:creationId xmlns:a16="http://schemas.microsoft.com/office/drawing/2014/main" id="{ADB18B6C-9CDC-4C49-A02F-3B70F8123989}"/>
                </a:ext>
              </a:extLst>
            </p:cNvPr>
            <p:cNvSpPr>
              <a:spLocks noChangeShapeType="1"/>
            </p:cNvSpPr>
            <p:nvPr/>
          </p:nvSpPr>
          <p:spPr bwMode="auto">
            <a:xfrm>
              <a:off x="10510308" y="5448302"/>
              <a:ext cx="4868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7" name="Rectangle 554">
              <a:extLst>
                <a:ext uri="{FF2B5EF4-FFF2-40B4-BE49-F238E27FC236}">
                  <a16:creationId xmlns:a16="http://schemas.microsoft.com/office/drawing/2014/main" id="{FD09639D-BEFB-4B3D-8AA3-74D7C737F41A}"/>
                </a:ext>
              </a:extLst>
            </p:cNvPr>
            <p:cNvSpPr>
              <a:spLocks noChangeArrowheads="1"/>
            </p:cNvSpPr>
            <p:nvPr/>
          </p:nvSpPr>
          <p:spPr bwMode="auto">
            <a:xfrm>
              <a:off x="10493375" y="5448302"/>
              <a:ext cx="16933" cy="25400"/>
            </a:xfrm>
            <a:prstGeom prst="rect">
              <a:avLst/>
            </a:prstGeom>
            <a:solidFill>
              <a:srgbClr val="66A3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8" name="Freeform 555">
              <a:extLst>
                <a:ext uri="{FF2B5EF4-FFF2-40B4-BE49-F238E27FC236}">
                  <a16:creationId xmlns:a16="http://schemas.microsoft.com/office/drawing/2014/main" id="{89AE84ED-86CE-4BD8-901E-7FB6DF4E436C}"/>
                </a:ext>
              </a:extLst>
            </p:cNvPr>
            <p:cNvSpPr>
              <a:spLocks/>
            </p:cNvSpPr>
            <p:nvPr/>
          </p:nvSpPr>
          <p:spPr bwMode="auto">
            <a:xfrm>
              <a:off x="10493375" y="5448302"/>
              <a:ext cx="16933" cy="25400"/>
            </a:xfrm>
            <a:custGeom>
              <a:avLst/>
              <a:gdLst>
                <a:gd name="T0" fmla="*/ 0 w 10"/>
                <a:gd name="T1" fmla="*/ 0 h 16"/>
                <a:gd name="T2" fmla="*/ 0 w 10"/>
                <a:gd name="T3" fmla="*/ 16 h 16"/>
                <a:gd name="T4" fmla="*/ 10 w 10"/>
                <a:gd name="T5" fmla="*/ 16 h 16"/>
                <a:gd name="T6" fmla="*/ 10 w 10"/>
                <a:gd name="T7" fmla="*/ 0 h 16"/>
              </a:gdLst>
              <a:ahLst/>
              <a:cxnLst>
                <a:cxn ang="0">
                  <a:pos x="T0" y="T1"/>
                </a:cxn>
                <a:cxn ang="0">
                  <a:pos x="T2" y="T3"/>
                </a:cxn>
                <a:cxn ang="0">
                  <a:pos x="T4" y="T5"/>
                </a:cxn>
                <a:cxn ang="0">
                  <a:pos x="T6" y="T7"/>
                </a:cxn>
              </a:cxnLst>
              <a:rect l="0" t="0" r="r" b="b"/>
              <a:pathLst>
                <a:path w="10" h="16">
                  <a:moveTo>
                    <a:pt x="0" y="0"/>
                  </a:moveTo>
                  <a:lnTo>
                    <a:pt x="0" y="16"/>
                  </a:lnTo>
                  <a:lnTo>
                    <a:pt x="10" y="1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9" name="Oval 556">
              <a:extLst>
                <a:ext uri="{FF2B5EF4-FFF2-40B4-BE49-F238E27FC236}">
                  <a16:creationId xmlns:a16="http://schemas.microsoft.com/office/drawing/2014/main" id="{62B38965-E9B5-4379-8213-9EF977377017}"/>
                </a:ext>
              </a:extLst>
            </p:cNvPr>
            <p:cNvSpPr>
              <a:spLocks noChangeArrowheads="1"/>
            </p:cNvSpPr>
            <p:nvPr/>
          </p:nvSpPr>
          <p:spPr bwMode="auto">
            <a:xfrm>
              <a:off x="10605559" y="5549902"/>
              <a:ext cx="44449" cy="42333"/>
            </a:xfrm>
            <a:prstGeom prst="ellipse">
              <a:avLst/>
            </a:pr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0" name="Oval 557">
              <a:extLst>
                <a:ext uri="{FF2B5EF4-FFF2-40B4-BE49-F238E27FC236}">
                  <a16:creationId xmlns:a16="http://schemas.microsoft.com/office/drawing/2014/main" id="{3092D850-D5F9-4969-9F7E-420676EBD04B}"/>
                </a:ext>
              </a:extLst>
            </p:cNvPr>
            <p:cNvSpPr>
              <a:spLocks noChangeArrowheads="1"/>
            </p:cNvSpPr>
            <p:nvPr/>
          </p:nvSpPr>
          <p:spPr bwMode="auto">
            <a:xfrm>
              <a:off x="10535708" y="5549902"/>
              <a:ext cx="44451" cy="42333"/>
            </a:xfrm>
            <a:prstGeom prst="ellipse">
              <a:avLst/>
            </a:pr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1" name="Oval 558">
              <a:extLst>
                <a:ext uri="{FF2B5EF4-FFF2-40B4-BE49-F238E27FC236}">
                  <a16:creationId xmlns:a16="http://schemas.microsoft.com/office/drawing/2014/main" id="{D25A3E2B-2F98-4488-A3CA-2A397D6F8641}"/>
                </a:ext>
              </a:extLst>
            </p:cNvPr>
            <p:cNvSpPr>
              <a:spLocks noChangeArrowheads="1"/>
            </p:cNvSpPr>
            <p:nvPr/>
          </p:nvSpPr>
          <p:spPr bwMode="auto">
            <a:xfrm>
              <a:off x="10465859" y="5549902"/>
              <a:ext cx="44449" cy="42333"/>
            </a:xfrm>
            <a:prstGeom prst="ellipse">
              <a:avLst/>
            </a:pr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2" name="Oval 559">
              <a:extLst>
                <a:ext uri="{FF2B5EF4-FFF2-40B4-BE49-F238E27FC236}">
                  <a16:creationId xmlns:a16="http://schemas.microsoft.com/office/drawing/2014/main" id="{ADE942D0-1D9F-4729-8E52-07E9F632EF72}"/>
                </a:ext>
              </a:extLst>
            </p:cNvPr>
            <p:cNvSpPr>
              <a:spLocks noChangeArrowheads="1"/>
            </p:cNvSpPr>
            <p:nvPr/>
          </p:nvSpPr>
          <p:spPr bwMode="auto">
            <a:xfrm>
              <a:off x="10465859" y="5657851"/>
              <a:ext cx="44449" cy="44451"/>
            </a:xfrm>
            <a:prstGeom prst="ellipse">
              <a:avLst/>
            </a:pr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3" name="Oval 560">
              <a:extLst>
                <a:ext uri="{FF2B5EF4-FFF2-40B4-BE49-F238E27FC236}">
                  <a16:creationId xmlns:a16="http://schemas.microsoft.com/office/drawing/2014/main" id="{EAAABCE0-5995-4796-8DFD-0112DBA5E86D}"/>
                </a:ext>
              </a:extLst>
            </p:cNvPr>
            <p:cNvSpPr>
              <a:spLocks noChangeArrowheads="1"/>
            </p:cNvSpPr>
            <p:nvPr/>
          </p:nvSpPr>
          <p:spPr bwMode="auto">
            <a:xfrm>
              <a:off x="10501842" y="5604935"/>
              <a:ext cx="42333" cy="44449"/>
            </a:xfrm>
            <a:prstGeom prst="ellipse">
              <a:avLst/>
            </a:pr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4" name="Oval 561">
              <a:extLst>
                <a:ext uri="{FF2B5EF4-FFF2-40B4-BE49-F238E27FC236}">
                  <a16:creationId xmlns:a16="http://schemas.microsoft.com/office/drawing/2014/main" id="{118A8AD3-34F8-4386-8C2E-FE90C7B9D18E}"/>
                </a:ext>
              </a:extLst>
            </p:cNvPr>
            <p:cNvSpPr>
              <a:spLocks noChangeArrowheads="1"/>
            </p:cNvSpPr>
            <p:nvPr/>
          </p:nvSpPr>
          <p:spPr bwMode="auto">
            <a:xfrm>
              <a:off x="10535708" y="5657851"/>
              <a:ext cx="44451" cy="44451"/>
            </a:xfrm>
            <a:prstGeom prst="ellipse">
              <a:avLst/>
            </a:pr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5" name="Oval 562">
              <a:extLst>
                <a:ext uri="{FF2B5EF4-FFF2-40B4-BE49-F238E27FC236}">
                  <a16:creationId xmlns:a16="http://schemas.microsoft.com/office/drawing/2014/main" id="{4C60FBEA-69E8-441E-B07A-D8A008FB7217}"/>
                </a:ext>
              </a:extLst>
            </p:cNvPr>
            <p:cNvSpPr>
              <a:spLocks noChangeArrowheads="1"/>
            </p:cNvSpPr>
            <p:nvPr/>
          </p:nvSpPr>
          <p:spPr bwMode="auto">
            <a:xfrm>
              <a:off x="10571692" y="5604935"/>
              <a:ext cx="44449" cy="44449"/>
            </a:xfrm>
            <a:prstGeom prst="ellipse">
              <a:avLst/>
            </a:pr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6" name="Oval 563">
              <a:extLst>
                <a:ext uri="{FF2B5EF4-FFF2-40B4-BE49-F238E27FC236}">
                  <a16:creationId xmlns:a16="http://schemas.microsoft.com/office/drawing/2014/main" id="{82DD5735-1991-469B-BC96-8ABA81384E1B}"/>
                </a:ext>
              </a:extLst>
            </p:cNvPr>
            <p:cNvSpPr>
              <a:spLocks noChangeArrowheads="1"/>
            </p:cNvSpPr>
            <p:nvPr/>
          </p:nvSpPr>
          <p:spPr bwMode="auto">
            <a:xfrm>
              <a:off x="10605559" y="5657851"/>
              <a:ext cx="44449" cy="44451"/>
            </a:xfrm>
            <a:prstGeom prst="ellipse">
              <a:avLst/>
            </a:pr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7" name="Oval 564">
              <a:extLst>
                <a:ext uri="{FF2B5EF4-FFF2-40B4-BE49-F238E27FC236}">
                  <a16:creationId xmlns:a16="http://schemas.microsoft.com/office/drawing/2014/main" id="{6E88668B-56F6-4C2C-B806-65C06A3B21B8}"/>
                </a:ext>
              </a:extLst>
            </p:cNvPr>
            <p:cNvSpPr>
              <a:spLocks noChangeArrowheads="1"/>
            </p:cNvSpPr>
            <p:nvPr/>
          </p:nvSpPr>
          <p:spPr bwMode="auto">
            <a:xfrm>
              <a:off x="10641542" y="5604935"/>
              <a:ext cx="42333" cy="44449"/>
            </a:xfrm>
            <a:prstGeom prst="ellipse">
              <a:avLst/>
            </a:pr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8" name="Freeform 565">
              <a:extLst>
                <a:ext uri="{FF2B5EF4-FFF2-40B4-BE49-F238E27FC236}">
                  <a16:creationId xmlns:a16="http://schemas.microsoft.com/office/drawing/2014/main" id="{729DD5DE-C1FE-4E7B-8658-9500203EE9C3}"/>
                </a:ext>
              </a:extLst>
            </p:cNvPr>
            <p:cNvSpPr>
              <a:spLocks noEditPoints="1"/>
            </p:cNvSpPr>
            <p:nvPr/>
          </p:nvSpPr>
          <p:spPr bwMode="auto">
            <a:xfrm>
              <a:off x="10745259" y="5579535"/>
              <a:ext cx="80433" cy="95249"/>
            </a:xfrm>
            <a:custGeom>
              <a:avLst/>
              <a:gdLst>
                <a:gd name="T0" fmla="*/ 93 w 185"/>
                <a:gd name="T1" fmla="*/ 24 h 209"/>
                <a:gd name="T2" fmla="*/ 75 w 185"/>
                <a:gd name="T3" fmla="*/ 26 h 209"/>
                <a:gd name="T4" fmla="*/ 49 w 185"/>
                <a:gd name="T5" fmla="*/ 0 h 209"/>
                <a:gd name="T6" fmla="*/ 49 w 185"/>
                <a:gd name="T7" fmla="*/ 35 h 209"/>
                <a:gd name="T8" fmla="*/ 50 w 185"/>
                <a:gd name="T9" fmla="*/ 35 h 209"/>
                <a:gd name="T10" fmla="*/ 0 w 185"/>
                <a:gd name="T11" fmla="*/ 117 h 209"/>
                <a:gd name="T12" fmla="*/ 93 w 185"/>
                <a:gd name="T13" fmla="*/ 209 h 209"/>
                <a:gd name="T14" fmla="*/ 185 w 185"/>
                <a:gd name="T15" fmla="*/ 117 h 209"/>
                <a:gd name="T16" fmla="*/ 93 w 185"/>
                <a:gd name="T17" fmla="*/ 24 h 209"/>
                <a:gd name="T18" fmla="*/ 93 w 185"/>
                <a:gd name="T19" fmla="*/ 191 h 209"/>
                <a:gd name="T20" fmla="*/ 18 w 185"/>
                <a:gd name="T21" fmla="*/ 117 h 209"/>
                <a:gd name="T22" fmla="*/ 58 w 185"/>
                <a:gd name="T23" fmla="*/ 51 h 209"/>
                <a:gd name="T24" fmla="*/ 69 w 185"/>
                <a:gd name="T25" fmla="*/ 45 h 209"/>
                <a:gd name="T26" fmla="*/ 69 w 185"/>
                <a:gd name="T27" fmla="*/ 45 h 209"/>
                <a:gd name="T28" fmla="*/ 79 w 185"/>
                <a:gd name="T29" fmla="*/ 44 h 209"/>
                <a:gd name="T30" fmla="*/ 93 w 185"/>
                <a:gd name="T31" fmla="*/ 42 h 209"/>
                <a:gd name="T32" fmla="*/ 167 w 185"/>
                <a:gd name="T33" fmla="*/ 117 h 209"/>
                <a:gd name="T34" fmla="*/ 93 w 185"/>
                <a:gd name="T35" fmla="*/ 19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209">
                  <a:moveTo>
                    <a:pt x="93" y="24"/>
                  </a:moveTo>
                  <a:cubicBezTo>
                    <a:pt x="87" y="24"/>
                    <a:pt x="81" y="25"/>
                    <a:pt x="75" y="26"/>
                  </a:cubicBezTo>
                  <a:cubicBezTo>
                    <a:pt x="49" y="0"/>
                    <a:pt x="49" y="0"/>
                    <a:pt x="49" y="0"/>
                  </a:cubicBezTo>
                  <a:cubicBezTo>
                    <a:pt x="49" y="35"/>
                    <a:pt x="49" y="35"/>
                    <a:pt x="49" y="35"/>
                  </a:cubicBezTo>
                  <a:cubicBezTo>
                    <a:pt x="50" y="35"/>
                    <a:pt x="50" y="35"/>
                    <a:pt x="50" y="35"/>
                  </a:cubicBezTo>
                  <a:cubicBezTo>
                    <a:pt x="20" y="51"/>
                    <a:pt x="0" y="81"/>
                    <a:pt x="0" y="117"/>
                  </a:cubicBezTo>
                  <a:cubicBezTo>
                    <a:pt x="0" y="168"/>
                    <a:pt x="41" y="209"/>
                    <a:pt x="93" y="209"/>
                  </a:cubicBezTo>
                  <a:cubicBezTo>
                    <a:pt x="144" y="209"/>
                    <a:pt x="185" y="168"/>
                    <a:pt x="185" y="117"/>
                  </a:cubicBezTo>
                  <a:cubicBezTo>
                    <a:pt x="185" y="66"/>
                    <a:pt x="144" y="24"/>
                    <a:pt x="93" y="24"/>
                  </a:cubicBezTo>
                  <a:close/>
                  <a:moveTo>
                    <a:pt x="93" y="191"/>
                  </a:moveTo>
                  <a:cubicBezTo>
                    <a:pt x="52" y="191"/>
                    <a:pt x="18" y="158"/>
                    <a:pt x="18" y="117"/>
                  </a:cubicBezTo>
                  <a:cubicBezTo>
                    <a:pt x="18" y="89"/>
                    <a:pt x="33" y="64"/>
                    <a:pt x="58" y="51"/>
                  </a:cubicBezTo>
                  <a:cubicBezTo>
                    <a:pt x="69" y="45"/>
                    <a:pt x="69" y="45"/>
                    <a:pt x="69" y="45"/>
                  </a:cubicBezTo>
                  <a:cubicBezTo>
                    <a:pt x="69" y="45"/>
                    <a:pt x="69" y="45"/>
                    <a:pt x="69" y="45"/>
                  </a:cubicBezTo>
                  <a:cubicBezTo>
                    <a:pt x="79" y="44"/>
                    <a:pt x="79" y="44"/>
                    <a:pt x="79" y="44"/>
                  </a:cubicBezTo>
                  <a:cubicBezTo>
                    <a:pt x="83" y="43"/>
                    <a:pt x="88" y="42"/>
                    <a:pt x="93" y="42"/>
                  </a:cubicBezTo>
                  <a:cubicBezTo>
                    <a:pt x="134" y="42"/>
                    <a:pt x="167" y="76"/>
                    <a:pt x="167" y="117"/>
                  </a:cubicBezTo>
                  <a:cubicBezTo>
                    <a:pt x="167" y="158"/>
                    <a:pt x="134" y="191"/>
                    <a:pt x="93" y="191"/>
                  </a:cubicBez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9" name="Freeform 566">
              <a:extLst>
                <a:ext uri="{FF2B5EF4-FFF2-40B4-BE49-F238E27FC236}">
                  <a16:creationId xmlns:a16="http://schemas.microsoft.com/office/drawing/2014/main" id="{DB67919D-13FF-43B4-88AF-EC930C9AEC07}"/>
                </a:ext>
              </a:extLst>
            </p:cNvPr>
            <p:cNvSpPr>
              <a:spLocks/>
            </p:cNvSpPr>
            <p:nvPr/>
          </p:nvSpPr>
          <p:spPr bwMode="auto">
            <a:xfrm>
              <a:off x="10603442" y="5465235"/>
              <a:ext cx="23284" cy="46567"/>
            </a:xfrm>
            <a:custGeom>
              <a:avLst/>
              <a:gdLst>
                <a:gd name="T0" fmla="*/ 0 w 15"/>
                <a:gd name="T1" fmla="*/ 30 h 30"/>
                <a:gd name="T2" fmla="*/ 15 w 15"/>
                <a:gd name="T3" fmla="*/ 30 h 30"/>
                <a:gd name="T4" fmla="*/ 8 w 15"/>
                <a:gd name="T5" fmla="*/ 0 h 30"/>
                <a:gd name="T6" fmla="*/ 7 w 15"/>
                <a:gd name="T7" fmla="*/ 0 h 30"/>
                <a:gd name="T8" fmla="*/ 0 w 15"/>
                <a:gd name="T9" fmla="*/ 30 h 30"/>
              </a:gdLst>
              <a:ahLst/>
              <a:cxnLst>
                <a:cxn ang="0">
                  <a:pos x="T0" y="T1"/>
                </a:cxn>
                <a:cxn ang="0">
                  <a:pos x="T2" y="T3"/>
                </a:cxn>
                <a:cxn ang="0">
                  <a:pos x="T4" y="T5"/>
                </a:cxn>
                <a:cxn ang="0">
                  <a:pos x="T6" y="T7"/>
                </a:cxn>
                <a:cxn ang="0">
                  <a:pos x="T8" y="T9"/>
                </a:cxn>
              </a:cxnLst>
              <a:rect l="0" t="0" r="r" b="b"/>
              <a:pathLst>
                <a:path w="15" h="30">
                  <a:moveTo>
                    <a:pt x="0" y="30"/>
                  </a:moveTo>
                  <a:lnTo>
                    <a:pt x="15" y="30"/>
                  </a:lnTo>
                  <a:lnTo>
                    <a:pt x="8" y="0"/>
                  </a:lnTo>
                  <a:lnTo>
                    <a:pt x="7" y="0"/>
                  </a:lnTo>
                  <a:lnTo>
                    <a:pt x="0" y="30"/>
                  </a:lnTo>
                  <a:close/>
                </a:path>
              </a:pathLst>
            </a:custGeom>
            <a:solidFill>
              <a:srgbClr val="C425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72" name="组合 329">
            <a:extLst>
              <a:ext uri="{FF2B5EF4-FFF2-40B4-BE49-F238E27FC236}">
                <a16:creationId xmlns:a16="http://schemas.microsoft.com/office/drawing/2014/main" id="{B432423C-A010-4F93-9B03-48389B5EFAB4}"/>
              </a:ext>
            </a:extLst>
          </p:cNvPr>
          <p:cNvGrpSpPr>
            <a:grpSpLocks/>
          </p:cNvGrpSpPr>
          <p:nvPr/>
        </p:nvGrpSpPr>
        <p:grpSpPr bwMode="auto">
          <a:xfrm>
            <a:off x="3916363" y="5349875"/>
            <a:ext cx="542925" cy="542925"/>
            <a:chOff x="3190155" y="5110508"/>
            <a:chExt cx="723177" cy="724349"/>
          </a:xfrm>
        </p:grpSpPr>
        <p:sp>
          <p:nvSpPr>
            <p:cNvPr id="331" name="Freeform 87">
              <a:extLst>
                <a:ext uri="{FF2B5EF4-FFF2-40B4-BE49-F238E27FC236}">
                  <a16:creationId xmlns:a16="http://schemas.microsoft.com/office/drawing/2014/main" id="{58616F5B-EC53-4389-8322-33915845294B}"/>
                </a:ext>
              </a:extLst>
            </p:cNvPr>
            <p:cNvSpPr>
              <a:spLocks/>
            </p:cNvSpPr>
            <p:nvPr/>
          </p:nvSpPr>
          <p:spPr bwMode="auto">
            <a:xfrm>
              <a:off x="3190155" y="5110508"/>
              <a:ext cx="723177" cy="724349"/>
            </a:xfrm>
            <a:custGeom>
              <a:avLst/>
              <a:gdLst>
                <a:gd name="T0" fmla="*/ 1632 w 1632"/>
                <a:gd name="T1" fmla="*/ 1518 h 1632"/>
                <a:gd name="T2" fmla="*/ 1518 w 1632"/>
                <a:gd name="T3" fmla="*/ 1632 h 1632"/>
                <a:gd name="T4" fmla="*/ 113 w 1632"/>
                <a:gd name="T5" fmla="*/ 1632 h 1632"/>
                <a:gd name="T6" fmla="*/ 0 w 1632"/>
                <a:gd name="T7" fmla="*/ 1518 h 1632"/>
                <a:gd name="T8" fmla="*/ 0 w 1632"/>
                <a:gd name="T9" fmla="*/ 114 h 1632"/>
                <a:gd name="T10" fmla="*/ 113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3" y="1632"/>
                    <a:pt x="113" y="1632"/>
                    <a:pt x="113" y="1632"/>
                  </a:cubicBezTo>
                  <a:cubicBezTo>
                    <a:pt x="51" y="1632"/>
                    <a:pt x="0" y="1581"/>
                    <a:pt x="0" y="1518"/>
                  </a:cubicBezTo>
                  <a:cubicBezTo>
                    <a:pt x="0" y="114"/>
                    <a:pt x="0" y="114"/>
                    <a:pt x="0" y="114"/>
                  </a:cubicBezTo>
                  <a:cubicBezTo>
                    <a:pt x="0" y="51"/>
                    <a:pt x="51" y="0"/>
                    <a:pt x="113" y="0"/>
                  </a:cubicBezTo>
                  <a:cubicBezTo>
                    <a:pt x="1518" y="0"/>
                    <a:pt x="1518" y="0"/>
                    <a:pt x="1518" y="0"/>
                  </a:cubicBezTo>
                  <a:cubicBezTo>
                    <a:pt x="1581" y="0"/>
                    <a:pt x="1632" y="51"/>
                    <a:pt x="1632" y="114"/>
                  </a:cubicBezTo>
                  <a:lnTo>
                    <a:pt x="1632" y="1518"/>
                  </a:lnTo>
                  <a:close/>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2" name="Freeform 88">
              <a:extLst>
                <a:ext uri="{FF2B5EF4-FFF2-40B4-BE49-F238E27FC236}">
                  <a16:creationId xmlns:a16="http://schemas.microsoft.com/office/drawing/2014/main" id="{9E595C97-28B9-4566-8B2B-F439C6E7ECE3}"/>
                </a:ext>
              </a:extLst>
            </p:cNvPr>
            <p:cNvSpPr>
              <a:spLocks/>
            </p:cNvSpPr>
            <p:nvPr/>
          </p:nvSpPr>
          <p:spPr bwMode="auto">
            <a:xfrm>
              <a:off x="3304341" y="5224879"/>
              <a:ext cx="496919" cy="495607"/>
            </a:xfrm>
            <a:custGeom>
              <a:avLst/>
              <a:gdLst>
                <a:gd name="T0" fmla="*/ 968 w 1120"/>
                <a:gd name="T1" fmla="*/ 328 h 1120"/>
                <a:gd name="T2" fmla="*/ 968 w 1120"/>
                <a:gd name="T3" fmla="*/ 328 h 1120"/>
                <a:gd name="T4" fmla="*/ 980 w 1120"/>
                <a:gd name="T5" fmla="*/ 280 h 1120"/>
                <a:gd name="T6" fmla="*/ 980 w 1120"/>
                <a:gd name="T7" fmla="*/ 210 h 1120"/>
                <a:gd name="T8" fmla="*/ 560 w 1120"/>
                <a:gd name="T9" fmla="*/ 0 h 1120"/>
                <a:gd name="T10" fmla="*/ 140 w 1120"/>
                <a:gd name="T11" fmla="*/ 210 h 1120"/>
                <a:gd name="T12" fmla="*/ 141 w 1120"/>
                <a:gd name="T13" fmla="*/ 193 h 1120"/>
                <a:gd name="T14" fmla="*/ 0 w 1120"/>
                <a:gd name="T15" fmla="*/ 350 h 1120"/>
                <a:gd name="T16" fmla="*/ 0 w 1120"/>
                <a:gd name="T17" fmla="*/ 420 h 1120"/>
                <a:gd name="T18" fmla="*/ 151 w 1120"/>
                <a:gd name="T19" fmla="*/ 581 h 1120"/>
                <a:gd name="T20" fmla="*/ 140 w 1120"/>
                <a:gd name="T21" fmla="*/ 630 h 1120"/>
                <a:gd name="T22" fmla="*/ 140 w 1120"/>
                <a:gd name="T23" fmla="*/ 700 h 1120"/>
                <a:gd name="T24" fmla="*/ 164 w 1120"/>
                <a:gd name="T25" fmla="*/ 770 h 1120"/>
                <a:gd name="T26" fmla="*/ 140 w 1120"/>
                <a:gd name="T27" fmla="*/ 840 h 1120"/>
                <a:gd name="T28" fmla="*/ 140 w 1120"/>
                <a:gd name="T29" fmla="*/ 910 h 1120"/>
                <a:gd name="T30" fmla="*/ 560 w 1120"/>
                <a:gd name="T31" fmla="*/ 1120 h 1120"/>
                <a:gd name="T32" fmla="*/ 980 w 1120"/>
                <a:gd name="T33" fmla="*/ 910 h 1120"/>
                <a:gd name="T34" fmla="*/ 980 w 1120"/>
                <a:gd name="T35" fmla="*/ 840 h 1120"/>
                <a:gd name="T36" fmla="*/ 954 w 1120"/>
                <a:gd name="T37" fmla="*/ 769 h 1120"/>
                <a:gd name="T38" fmla="*/ 954 w 1120"/>
                <a:gd name="T39" fmla="*/ 769 h 1120"/>
                <a:gd name="T40" fmla="*/ 978 w 1120"/>
                <a:gd name="T41" fmla="*/ 717 h 1120"/>
                <a:gd name="T42" fmla="*/ 1120 w 1120"/>
                <a:gd name="T43" fmla="*/ 560 h 1120"/>
                <a:gd name="T44" fmla="*/ 1120 w 1120"/>
                <a:gd name="T45" fmla="*/ 490 h 1120"/>
                <a:gd name="T46" fmla="*/ 968 w 1120"/>
                <a:gd name="T47" fmla="*/ 328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0" h="1120">
                  <a:moveTo>
                    <a:pt x="968" y="328"/>
                  </a:moveTo>
                  <a:cubicBezTo>
                    <a:pt x="968" y="328"/>
                    <a:pt x="968" y="328"/>
                    <a:pt x="968" y="328"/>
                  </a:cubicBezTo>
                  <a:cubicBezTo>
                    <a:pt x="975" y="313"/>
                    <a:pt x="980" y="297"/>
                    <a:pt x="980" y="280"/>
                  </a:cubicBezTo>
                  <a:cubicBezTo>
                    <a:pt x="980" y="210"/>
                    <a:pt x="980" y="210"/>
                    <a:pt x="980" y="210"/>
                  </a:cubicBezTo>
                  <a:cubicBezTo>
                    <a:pt x="980" y="94"/>
                    <a:pt x="792" y="0"/>
                    <a:pt x="560" y="0"/>
                  </a:cubicBezTo>
                  <a:cubicBezTo>
                    <a:pt x="328" y="0"/>
                    <a:pt x="140" y="94"/>
                    <a:pt x="140" y="210"/>
                  </a:cubicBezTo>
                  <a:cubicBezTo>
                    <a:pt x="140" y="204"/>
                    <a:pt x="140" y="199"/>
                    <a:pt x="141" y="193"/>
                  </a:cubicBezTo>
                  <a:cubicBezTo>
                    <a:pt x="55" y="231"/>
                    <a:pt x="0" y="287"/>
                    <a:pt x="0" y="350"/>
                  </a:cubicBezTo>
                  <a:cubicBezTo>
                    <a:pt x="0" y="420"/>
                    <a:pt x="0" y="420"/>
                    <a:pt x="0" y="420"/>
                  </a:cubicBezTo>
                  <a:cubicBezTo>
                    <a:pt x="0" y="485"/>
                    <a:pt x="59" y="543"/>
                    <a:pt x="151" y="581"/>
                  </a:cubicBezTo>
                  <a:cubicBezTo>
                    <a:pt x="144" y="597"/>
                    <a:pt x="140" y="613"/>
                    <a:pt x="140" y="630"/>
                  </a:cubicBezTo>
                  <a:cubicBezTo>
                    <a:pt x="140" y="700"/>
                    <a:pt x="140" y="700"/>
                    <a:pt x="140" y="700"/>
                  </a:cubicBezTo>
                  <a:cubicBezTo>
                    <a:pt x="140" y="725"/>
                    <a:pt x="149" y="748"/>
                    <a:pt x="164" y="770"/>
                  </a:cubicBezTo>
                  <a:cubicBezTo>
                    <a:pt x="149" y="792"/>
                    <a:pt x="140" y="815"/>
                    <a:pt x="140" y="840"/>
                  </a:cubicBezTo>
                  <a:cubicBezTo>
                    <a:pt x="140" y="910"/>
                    <a:pt x="140" y="910"/>
                    <a:pt x="140" y="910"/>
                  </a:cubicBezTo>
                  <a:cubicBezTo>
                    <a:pt x="140" y="1026"/>
                    <a:pt x="328" y="1120"/>
                    <a:pt x="560" y="1120"/>
                  </a:cubicBezTo>
                  <a:cubicBezTo>
                    <a:pt x="792" y="1120"/>
                    <a:pt x="980" y="1026"/>
                    <a:pt x="980" y="910"/>
                  </a:cubicBezTo>
                  <a:cubicBezTo>
                    <a:pt x="980" y="840"/>
                    <a:pt x="980" y="840"/>
                    <a:pt x="980" y="840"/>
                  </a:cubicBezTo>
                  <a:cubicBezTo>
                    <a:pt x="980" y="815"/>
                    <a:pt x="970" y="791"/>
                    <a:pt x="954" y="769"/>
                  </a:cubicBezTo>
                  <a:cubicBezTo>
                    <a:pt x="954" y="769"/>
                    <a:pt x="954" y="769"/>
                    <a:pt x="954" y="769"/>
                  </a:cubicBezTo>
                  <a:cubicBezTo>
                    <a:pt x="966" y="753"/>
                    <a:pt x="975" y="735"/>
                    <a:pt x="978" y="717"/>
                  </a:cubicBezTo>
                  <a:cubicBezTo>
                    <a:pt x="1065" y="678"/>
                    <a:pt x="1120" y="622"/>
                    <a:pt x="1120" y="560"/>
                  </a:cubicBezTo>
                  <a:cubicBezTo>
                    <a:pt x="1120" y="490"/>
                    <a:pt x="1120" y="490"/>
                    <a:pt x="1120" y="490"/>
                  </a:cubicBezTo>
                  <a:cubicBezTo>
                    <a:pt x="1120" y="425"/>
                    <a:pt x="1061" y="367"/>
                    <a:pt x="968" y="328"/>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3" name="Oval 89">
              <a:extLst>
                <a:ext uri="{FF2B5EF4-FFF2-40B4-BE49-F238E27FC236}">
                  <a16:creationId xmlns:a16="http://schemas.microsoft.com/office/drawing/2014/main" id="{23BC87CC-B83B-4AA9-82B8-6D3CE334EB4D}"/>
                </a:ext>
              </a:extLst>
            </p:cNvPr>
            <p:cNvSpPr>
              <a:spLocks noChangeArrowheads="1"/>
            </p:cNvSpPr>
            <p:nvPr/>
          </p:nvSpPr>
          <p:spPr bwMode="auto">
            <a:xfrm>
              <a:off x="3380465" y="5239705"/>
              <a:ext cx="342558" cy="154612"/>
            </a:xfrm>
            <a:prstGeom prst="ellipse">
              <a:avLst/>
            </a:pr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4" name="Freeform 90">
              <a:extLst>
                <a:ext uri="{FF2B5EF4-FFF2-40B4-BE49-F238E27FC236}">
                  <a16:creationId xmlns:a16="http://schemas.microsoft.com/office/drawing/2014/main" id="{059FDC32-75D4-478C-B6C0-E1C59433FBCA}"/>
                </a:ext>
              </a:extLst>
            </p:cNvPr>
            <p:cNvSpPr>
              <a:spLocks/>
            </p:cNvSpPr>
            <p:nvPr/>
          </p:nvSpPr>
          <p:spPr bwMode="auto">
            <a:xfrm>
              <a:off x="3319142" y="5326542"/>
              <a:ext cx="277007" cy="131315"/>
            </a:xfrm>
            <a:custGeom>
              <a:avLst/>
              <a:gdLst>
                <a:gd name="T0" fmla="*/ 0 w 625"/>
                <a:gd name="T1" fmla="*/ 117 h 292"/>
                <a:gd name="T2" fmla="*/ 105 w 625"/>
                <a:gd name="T3" fmla="*/ 0 h 292"/>
                <a:gd name="T4" fmla="*/ 105 w 625"/>
                <a:gd name="T5" fmla="*/ 47 h 292"/>
                <a:gd name="T6" fmla="*/ 525 w 625"/>
                <a:gd name="T7" fmla="*/ 257 h 292"/>
                <a:gd name="T8" fmla="*/ 625 w 625"/>
                <a:gd name="T9" fmla="*/ 251 h 292"/>
                <a:gd name="T10" fmla="*/ 385 w 625"/>
                <a:gd name="T11" fmla="*/ 292 h 292"/>
                <a:gd name="T12" fmla="*/ 0 w 625"/>
                <a:gd name="T13" fmla="*/ 117 h 292"/>
              </a:gdLst>
              <a:ahLst/>
              <a:cxnLst>
                <a:cxn ang="0">
                  <a:pos x="T0" y="T1"/>
                </a:cxn>
                <a:cxn ang="0">
                  <a:pos x="T2" y="T3"/>
                </a:cxn>
                <a:cxn ang="0">
                  <a:pos x="T4" y="T5"/>
                </a:cxn>
                <a:cxn ang="0">
                  <a:pos x="T6" y="T7"/>
                </a:cxn>
                <a:cxn ang="0">
                  <a:pos x="T8" y="T9"/>
                </a:cxn>
                <a:cxn ang="0">
                  <a:pos x="T10" y="T11"/>
                </a:cxn>
                <a:cxn ang="0">
                  <a:pos x="T12" y="T13"/>
                </a:cxn>
              </a:cxnLst>
              <a:rect l="0" t="0" r="r" b="b"/>
              <a:pathLst>
                <a:path w="625" h="292">
                  <a:moveTo>
                    <a:pt x="0" y="117"/>
                  </a:moveTo>
                  <a:cubicBezTo>
                    <a:pt x="0" y="76"/>
                    <a:pt x="38" y="33"/>
                    <a:pt x="105" y="0"/>
                  </a:cubicBezTo>
                  <a:cubicBezTo>
                    <a:pt x="105" y="47"/>
                    <a:pt x="105" y="47"/>
                    <a:pt x="105" y="47"/>
                  </a:cubicBezTo>
                  <a:cubicBezTo>
                    <a:pt x="105" y="163"/>
                    <a:pt x="293" y="257"/>
                    <a:pt x="525" y="257"/>
                  </a:cubicBezTo>
                  <a:cubicBezTo>
                    <a:pt x="559" y="257"/>
                    <a:pt x="593" y="255"/>
                    <a:pt x="625" y="251"/>
                  </a:cubicBezTo>
                  <a:cubicBezTo>
                    <a:pt x="561" y="275"/>
                    <a:pt x="479" y="292"/>
                    <a:pt x="385" y="292"/>
                  </a:cubicBezTo>
                  <a:cubicBezTo>
                    <a:pt x="158" y="292"/>
                    <a:pt x="0" y="200"/>
                    <a:pt x="0" y="117"/>
                  </a:cubicBezTo>
                  <a:close/>
                </a:path>
              </a:pathLst>
            </a:cu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5" name="Freeform 91">
              <a:extLst>
                <a:ext uri="{FF2B5EF4-FFF2-40B4-BE49-F238E27FC236}">
                  <a16:creationId xmlns:a16="http://schemas.microsoft.com/office/drawing/2014/main" id="{7875A24D-77F4-424B-9931-9D43159BAE3D}"/>
                </a:ext>
              </a:extLst>
            </p:cNvPr>
            <p:cNvSpPr>
              <a:spLocks/>
            </p:cNvSpPr>
            <p:nvPr/>
          </p:nvSpPr>
          <p:spPr bwMode="auto">
            <a:xfrm>
              <a:off x="3380465" y="5578582"/>
              <a:ext cx="342558" cy="95308"/>
            </a:xfrm>
            <a:custGeom>
              <a:avLst/>
              <a:gdLst>
                <a:gd name="T0" fmla="*/ 770 w 770"/>
                <a:gd name="T1" fmla="*/ 42 h 217"/>
                <a:gd name="T2" fmla="*/ 385 w 770"/>
                <a:gd name="T3" fmla="*/ 217 h 217"/>
                <a:gd name="T4" fmla="*/ 0 w 770"/>
                <a:gd name="T5" fmla="*/ 42 h 217"/>
                <a:gd name="T6" fmla="*/ 14 w 770"/>
                <a:gd name="T7" fmla="*/ 0 h 217"/>
                <a:gd name="T8" fmla="*/ 14 w 770"/>
                <a:gd name="T9" fmla="*/ 0 h 217"/>
                <a:gd name="T10" fmla="*/ 385 w 770"/>
                <a:gd name="T11" fmla="*/ 112 h 217"/>
                <a:gd name="T12" fmla="*/ 755 w 770"/>
                <a:gd name="T13" fmla="*/ 0 h 217"/>
                <a:gd name="T14" fmla="*/ 755 w 770"/>
                <a:gd name="T15" fmla="*/ 0 h 217"/>
                <a:gd name="T16" fmla="*/ 770 w 770"/>
                <a:gd name="T1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217">
                  <a:moveTo>
                    <a:pt x="770" y="42"/>
                  </a:moveTo>
                  <a:cubicBezTo>
                    <a:pt x="770" y="125"/>
                    <a:pt x="612" y="217"/>
                    <a:pt x="385" y="217"/>
                  </a:cubicBezTo>
                  <a:cubicBezTo>
                    <a:pt x="158" y="217"/>
                    <a:pt x="0" y="125"/>
                    <a:pt x="0" y="42"/>
                  </a:cubicBezTo>
                  <a:cubicBezTo>
                    <a:pt x="0" y="28"/>
                    <a:pt x="6" y="14"/>
                    <a:pt x="14" y="0"/>
                  </a:cubicBezTo>
                  <a:cubicBezTo>
                    <a:pt x="14" y="0"/>
                    <a:pt x="14" y="0"/>
                    <a:pt x="14" y="0"/>
                  </a:cubicBezTo>
                  <a:cubicBezTo>
                    <a:pt x="84" y="67"/>
                    <a:pt x="224" y="112"/>
                    <a:pt x="385" y="112"/>
                  </a:cubicBezTo>
                  <a:cubicBezTo>
                    <a:pt x="546" y="112"/>
                    <a:pt x="685" y="66"/>
                    <a:pt x="755" y="0"/>
                  </a:cubicBezTo>
                  <a:cubicBezTo>
                    <a:pt x="755" y="0"/>
                    <a:pt x="755" y="0"/>
                    <a:pt x="755" y="0"/>
                  </a:cubicBezTo>
                  <a:cubicBezTo>
                    <a:pt x="764" y="14"/>
                    <a:pt x="770" y="28"/>
                    <a:pt x="770" y="42"/>
                  </a:cubicBezTo>
                  <a:close/>
                </a:path>
              </a:pathLst>
            </a:cu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6" name="Freeform 92">
              <a:extLst>
                <a:ext uri="{FF2B5EF4-FFF2-40B4-BE49-F238E27FC236}">
                  <a16:creationId xmlns:a16="http://schemas.microsoft.com/office/drawing/2014/main" id="{029C9877-965E-4AD3-BBB6-355758326816}"/>
                </a:ext>
              </a:extLst>
            </p:cNvPr>
            <p:cNvSpPr>
              <a:spLocks/>
            </p:cNvSpPr>
            <p:nvPr/>
          </p:nvSpPr>
          <p:spPr bwMode="auto">
            <a:xfrm>
              <a:off x="3380465" y="5487508"/>
              <a:ext cx="277006" cy="93191"/>
            </a:xfrm>
            <a:custGeom>
              <a:avLst/>
              <a:gdLst>
                <a:gd name="T0" fmla="*/ 625 w 625"/>
                <a:gd name="T1" fmla="*/ 170 h 211"/>
                <a:gd name="T2" fmla="*/ 385 w 625"/>
                <a:gd name="T3" fmla="*/ 211 h 211"/>
                <a:gd name="T4" fmla="*/ 0 w 625"/>
                <a:gd name="T5" fmla="*/ 36 h 211"/>
                <a:gd name="T6" fmla="*/ 10 w 625"/>
                <a:gd name="T7" fmla="*/ 0 h 211"/>
                <a:gd name="T8" fmla="*/ 123 w 625"/>
                <a:gd name="T9" fmla="*/ 27 h 211"/>
                <a:gd name="T10" fmla="*/ 525 w 625"/>
                <a:gd name="T11" fmla="*/ 176 h 211"/>
                <a:gd name="T12" fmla="*/ 625 w 625"/>
                <a:gd name="T13" fmla="*/ 170 h 211"/>
              </a:gdLst>
              <a:ahLst/>
              <a:cxnLst>
                <a:cxn ang="0">
                  <a:pos x="T0" y="T1"/>
                </a:cxn>
                <a:cxn ang="0">
                  <a:pos x="T2" y="T3"/>
                </a:cxn>
                <a:cxn ang="0">
                  <a:pos x="T4" y="T5"/>
                </a:cxn>
                <a:cxn ang="0">
                  <a:pos x="T6" y="T7"/>
                </a:cxn>
                <a:cxn ang="0">
                  <a:pos x="T8" y="T9"/>
                </a:cxn>
                <a:cxn ang="0">
                  <a:pos x="T10" y="T11"/>
                </a:cxn>
                <a:cxn ang="0">
                  <a:pos x="T12" y="T13"/>
                </a:cxn>
              </a:cxnLst>
              <a:rect l="0" t="0" r="r" b="b"/>
              <a:pathLst>
                <a:path w="625" h="211">
                  <a:moveTo>
                    <a:pt x="625" y="170"/>
                  </a:moveTo>
                  <a:cubicBezTo>
                    <a:pt x="561" y="194"/>
                    <a:pt x="479" y="211"/>
                    <a:pt x="385" y="211"/>
                  </a:cubicBezTo>
                  <a:cubicBezTo>
                    <a:pt x="158" y="211"/>
                    <a:pt x="0" y="119"/>
                    <a:pt x="0" y="36"/>
                  </a:cubicBezTo>
                  <a:cubicBezTo>
                    <a:pt x="0" y="24"/>
                    <a:pt x="4" y="12"/>
                    <a:pt x="10" y="0"/>
                  </a:cubicBezTo>
                  <a:cubicBezTo>
                    <a:pt x="44" y="12"/>
                    <a:pt x="82" y="21"/>
                    <a:pt x="123" y="27"/>
                  </a:cubicBezTo>
                  <a:cubicBezTo>
                    <a:pt x="175" y="113"/>
                    <a:pt x="335" y="176"/>
                    <a:pt x="525" y="176"/>
                  </a:cubicBezTo>
                  <a:cubicBezTo>
                    <a:pt x="559" y="176"/>
                    <a:pt x="593" y="174"/>
                    <a:pt x="625" y="170"/>
                  </a:cubicBezTo>
                  <a:close/>
                </a:path>
              </a:pathLst>
            </a:cu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7" name="Freeform 93">
              <a:extLst>
                <a:ext uri="{FF2B5EF4-FFF2-40B4-BE49-F238E27FC236}">
                  <a16:creationId xmlns:a16="http://schemas.microsoft.com/office/drawing/2014/main" id="{3096625A-14FC-4559-9F69-F9B34A0E50BD}"/>
                </a:ext>
              </a:extLst>
            </p:cNvPr>
            <p:cNvSpPr>
              <a:spLocks/>
            </p:cNvSpPr>
            <p:nvPr/>
          </p:nvSpPr>
          <p:spPr bwMode="auto">
            <a:xfrm>
              <a:off x="3511567" y="5383728"/>
              <a:ext cx="272777" cy="135551"/>
            </a:xfrm>
            <a:custGeom>
              <a:avLst/>
              <a:gdLst>
                <a:gd name="T0" fmla="*/ 231 w 616"/>
                <a:gd name="T1" fmla="*/ 306 h 306"/>
                <a:gd name="T2" fmla="*/ 0 w 616"/>
                <a:gd name="T3" fmla="*/ 269 h 306"/>
                <a:gd name="T4" fmla="*/ 369 w 616"/>
                <a:gd name="T5" fmla="*/ 78 h 306"/>
                <a:gd name="T6" fmla="*/ 479 w 616"/>
                <a:gd name="T7" fmla="*/ 0 h 306"/>
                <a:gd name="T8" fmla="*/ 479 w 616"/>
                <a:gd name="T9" fmla="*/ 0 h 306"/>
                <a:gd name="T10" fmla="*/ 616 w 616"/>
                <a:gd name="T11" fmla="*/ 131 h 306"/>
                <a:gd name="T12" fmla="*/ 231 w 616"/>
                <a:gd name="T13" fmla="*/ 306 h 306"/>
              </a:gdLst>
              <a:ahLst/>
              <a:cxnLst>
                <a:cxn ang="0">
                  <a:pos x="T0" y="T1"/>
                </a:cxn>
                <a:cxn ang="0">
                  <a:pos x="T2" y="T3"/>
                </a:cxn>
                <a:cxn ang="0">
                  <a:pos x="T4" y="T5"/>
                </a:cxn>
                <a:cxn ang="0">
                  <a:pos x="T6" y="T7"/>
                </a:cxn>
                <a:cxn ang="0">
                  <a:pos x="T8" y="T9"/>
                </a:cxn>
                <a:cxn ang="0">
                  <a:pos x="T10" y="T11"/>
                </a:cxn>
                <a:cxn ang="0">
                  <a:pos x="T12" y="T13"/>
                </a:cxn>
              </a:cxnLst>
              <a:rect l="0" t="0" r="r" b="b"/>
              <a:pathLst>
                <a:path w="616" h="306">
                  <a:moveTo>
                    <a:pt x="231" y="306"/>
                  </a:moveTo>
                  <a:cubicBezTo>
                    <a:pt x="141" y="306"/>
                    <a:pt x="62" y="291"/>
                    <a:pt x="0" y="269"/>
                  </a:cubicBezTo>
                  <a:cubicBezTo>
                    <a:pt x="197" y="257"/>
                    <a:pt x="353" y="178"/>
                    <a:pt x="369" y="78"/>
                  </a:cubicBezTo>
                  <a:cubicBezTo>
                    <a:pt x="417" y="57"/>
                    <a:pt x="455" y="30"/>
                    <a:pt x="479" y="0"/>
                  </a:cubicBezTo>
                  <a:cubicBezTo>
                    <a:pt x="479" y="0"/>
                    <a:pt x="479" y="0"/>
                    <a:pt x="479" y="0"/>
                  </a:cubicBezTo>
                  <a:cubicBezTo>
                    <a:pt x="564" y="35"/>
                    <a:pt x="616" y="84"/>
                    <a:pt x="616" y="131"/>
                  </a:cubicBezTo>
                  <a:cubicBezTo>
                    <a:pt x="616" y="214"/>
                    <a:pt x="458" y="306"/>
                    <a:pt x="231" y="306"/>
                  </a:cubicBezTo>
                  <a:close/>
                </a:path>
              </a:pathLst>
            </a:cu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8" name="Freeform 94">
              <a:extLst>
                <a:ext uri="{FF2B5EF4-FFF2-40B4-BE49-F238E27FC236}">
                  <a16:creationId xmlns:a16="http://schemas.microsoft.com/office/drawing/2014/main" id="{20169287-CD78-489C-8775-B743238DD9DE}"/>
                </a:ext>
              </a:extLst>
            </p:cNvPr>
            <p:cNvSpPr>
              <a:spLocks/>
            </p:cNvSpPr>
            <p:nvPr/>
          </p:nvSpPr>
          <p:spPr bwMode="auto">
            <a:xfrm>
              <a:off x="3465047" y="5256649"/>
              <a:ext cx="173393" cy="124960"/>
            </a:xfrm>
            <a:custGeom>
              <a:avLst/>
              <a:gdLst>
                <a:gd name="T0" fmla="*/ 269 w 388"/>
                <a:gd name="T1" fmla="*/ 191 h 286"/>
                <a:gd name="T2" fmla="*/ 252 w 388"/>
                <a:gd name="T3" fmla="*/ 174 h 286"/>
                <a:gd name="T4" fmla="*/ 173 w 388"/>
                <a:gd name="T5" fmla="*/ 159 h 286"/>
                <a:gd name="T6" fmla="*/ 88 w 388"/>
                <a:gd name="T7" fmla="*/ 144 h 286"/>
                <a:gd name="T8" fmla="*/ 38 w 388"/>
                <a:gd name="T9" fmla="*/ 123 h 286"/>
                <a:gd name="T10" fmla="*/ 19 w 388"/>
                <a:gd name="T11" fmla="*/ 91 h 286"/>
                <a:gd name="T12" fmla="*/ 53 w 388"/>
                <a:gd name="T13" fmla="*/ 48 h 286"/>
                <a:gd name="T14" fmla="*/ 161 w 388"/>
                <a:gd name="T15" fmla="*/ 25 h 286"/>
                <a:gd name="T16" fmla="*/ 161 w 388"/>
                <a:gd name="T17" fmla="*/ 0 h 286"/>
                <a:gd name="T18" fmla="*/ 227 w 388"/>
                <a:gd name="T19" fmla="*/ 0 h 286"/>
                <a:gd name="T20" fmla="*/ 227 w 388"/>
                <a:gd name="T21" fmla="*/ 25 h 286"/>
                <a:gd name="T22" fmla="*/ 371 w 388"/>
                <a:gd name="T23" fmla="*/ 76 h 286"/>
                <a:gd name="T24" fmla="*/ 280 w 388"/>
                <a:gd name="T25" fmla="*/ 92 h 286"/>
                <a:gd name="T26" fmla="*/ 197 w 388"/>
                <a:gd name="T27" fmla="*/ 60 h 286"/>
                <a:gd name="T28" fmla="*/ 152 w 388"/>
                <a:gd name="T29" fmla="*/ 67 h 286"/>
                <a:gd name="T30" fmla="*/ 135 w 388"/>
                <a:gd name="T31" fmla="*/ 84 h 286"/>
                <a:gd name="T32" fmla="*/ 151 w 388"/>
                <a:gd name="T33" fmla="*/ 100 h 286"/>
                <a:gd name="T34" fmla="*/ 222 w 388"/>
                <a:gd name="T35" fmla="*/ 114 h 286"/>
                <a:gd name="T36" fmla="*/ 314 w 388"/>
                <a:gd name="T37" fmla="*/ 130 h 286"/>
                <a:gd name="T38" fmla="*/ 368 w 388"/>
                <a:gd name="T39" fmla="*/ 152 h 286"/>
                <a:gd name="T40" fmla="*/ 388 w 388"/>
                <a:gd name="T41" fmla="*/ 184 h 286"/>
                <a:gd name="T42" fmla="*/ 347 w 388"/>
                <a:gd name="T43" fmla="*/ 232 h 286"/>
                <a:gd name="T44" fmla="*/ 227 w 388"/>
                <a:gd name="T45" fmla="*/ 254 h 286"/>
                <a:gd name="T46" fmla="*/ 227 w 388"/>
                <a:gd name="T47" fmla="*/ 286 h 286"/>
                <a:gd name="T48" fmla="*/ 161 w 388"/>
                <a:gd name="T49" fmla="*/ 286 h 286"/>
                <a:gd name="T50" fmla="*/ 161 w 388"/>
                <a:gd name="T51" fmla="*/ 254 h 286"/>
                <a:gd name="T52" fmla="*/ 0 w 388"/>
                <a:gd name="T53" fmla="*/ 192 h 286"/>
                <a:gd name="T54" fmla="*/ 102 w 388"/>
                <a:gd name="T55" fmla="*/ 181 h 286"/>
                <a:gd name="T56" fmla="*/ 197 w 388"/>
                <a:gd name="T57" fmla="*/ 217 h 286"/>
                <a:gd name="T58" fmla="*/ 252 w 388"/>
                <a:gd name="T59" fmla="*/ 209 h 286"/>
                <a:gd name="T60" fmla="*/ 269 w 388"/>
                <a:gd name="T61" fmla="*/ 19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286">
                  <a:moveTo>
                    <a:pt x="269" y="191"/>
                  </a:moveTo>
                  <a:cubicBezTo>
                    <a:pt x="269" y="184"/>
                    <a:pt x="264" y="178"/>
                    <a:pt x="252" y="174"/>
                  </a:cubicBezTo>
                  <a:cubicBezTo>
                    <a:pt x="240" y="170"/>
                    <a:pt x="214" y="165"/>
                    <a:pt x="173" y="159"/>
                  </a:cubicBezTo>
                  <a:cubicBezTo>
                    <a:pt x="137" y="154"/>
                    <a:pt x="108" y="149"/>
                    <a:pt x="88" y="144"/>
                  </a:cubicBezTo>
                  <a:cubicBezTo>
                    <a:pt x="67" y="139"/>
                    <a:pt x="51" y="132"/>
                    <a:pt x="38" y="123"/>
                  </a:cubicBezTo>
                  <a:cubicBezTo>
                    <a:pt x="25" y="114"/>
                    <a:pt x="19" y="103"/>
                    <a:pt x="19" y="91"/>
                  </a:cubicBezTo>
                  <a:cubicBezTo>
                    <a:pt x="19" y="75"/>
                    <a:pt x="30" y="61"/>
                    <a:pt x="53" y="48"/>
                  </a:cubicBezTo>
                  <a:cubicBezTo>
                    <a:pt x="76" y="35"/>
                    <a:pt x="112" y="28"/>
                    <a:pt x="161" y="25"/>
                  </a:cubicBezTo>
                  <a:cubicBezTo>
                    <a:pt x="161" y="0"/>
                    <a:pt x="161" y="0"/>
                    <a:pt x="161" y="0"/>
                  </a:cubicBezTo>
                  <a:cubicBezTo>
                    <a:pt x="227" y="0"/>
                    <a:pt x="227" y="0"/>
                    <a:pt x="227" y="0"/>
                  </a:cubicBezTo>
                  <a:cubicBezTo>
                    <a:pt x="227" y="25"/>
                    <a:pt x="227" y="25"/>
                    <a:pt x="227" y="25"/>
                  </a:cubicBezTo>
                  <a:cubicBezTo>
                    <a:pt x="301" y="29"/>
                    <a:pt x="349" y="46"/>
                    <a:pt x="371" y="76"/>
                  </a:cubicBezTo>
                  <a:cubicBezTo>
                    <a:pt x="280" y="92"/>
                    <a:pt x="280" y="92"/>
                    <a:pt x="280" y="92"/>
                  </a:cubicBezTo>
                  <a:cubicBezTo>
                    <a:pt x="262" y="71"/>
                    <a:pt x="234" y="60"/>
                    <a:pt x="197" y="60"/>
                  </a:cubicBezTo>
                  <a:cubicBezTo>
                    <a:pt x="178" y="60"/>
                    <a:pt x="163" y="62"/>
                    <a:pt x="152" y="67"/>
                  </a:cubicBezTo>
                  <a:cubicBezTo>
                    <a:pt x="141" y="72"/>
                    <a:pt x="135" y="78"/>
                    <a:pt x="135" y="84"/>
                  </a:cubicBezTo>
                  <a:cubicBezTo>
                    <a:pt x="135" y="91"/>
                    <a:pt x="141" y="96"/>
                    <a:pt x="151" y="100"/>
                  </a:cubicBezTo>
                  <a:cubicBezTo>
                    <a:pt x="162" y="104"/>
                    <a:pt x="186" y="108"/>
                    <a:pt x="222" y="114"/>
                  </a:cubicBezTo>
                  <a:cubicBezTo>
                    <a:pt x="261" y="120"/>
                    <a:pt x="292" y="125"/>
                    <a:pt x="314" y="130"/>
                  </a:cubicBezTo>
                  <a:cubicBezTo>
                    <a:pt x="337" y="136"/>
                    <a:pt x="354" y="143"/>
                    <a:pt x="368" y="152"/>
                  </a:cubicBezTo>
                  <a:cubicBezTo>
                    <a:pt x="381" y="161"/>
                    <a:pt x="388" y="172"/>
                    <a:pt x="388" y="184"/>
                  </a:cubicBezTo>
                  <a:cubicBezTo>
                    <a:pt x="388" y="203"/>
                    <a:pt x="374" y="219"/>
                    <a:pt x="347" y="232"/>
                  </a:cubicBezTo>
                  <a:cubicBezTo>
                    <a:pt x="319" y="244"/>
                    <a:pt x="279" y="252"/>
                    <a:pt x="227" y="254"/>
                  </a:cubicBezTo>
                  <a:cubicBezTo>
                    <a:pt x="227" y="286"/>
                    <a:pt x="227" y="286"/>
                    <a:pt x="227" y="286"/>
                  </a:cubicBezTo>
                  <a:cubicBezTo>
                    <a:pt x="161" y="286"/>
                    <a:pt x="161" y="286"/>
                    <a:pt x="161" y="286"/>
                  </a:cubicBezTo>
                  <a:cubicBezTo>
                    <a:pt x="161" y="254"/>
                    <a:pt x="161" y="254"/>
                    <a:pt x="161" y="254"/>
                  </a:cubicBezTo>
                  <a:cubicBezTo>
                    <a:pt x="74" y="251"/>
                    <a:pt x="20" y="230"/>
                    <a:pt x="0" y="192"/>
                  </a:cubicBezTo>
                  <a:cubicBezTo>
                    <a:pt x="102" y="181"/>
                    <a:pt x="102" y="181"/>
                    <a:pt x="102" y="181"/>
                  </a:cubicBezTo>
                  <a:cubicBezTo>
                    <a:pt x="112" y="205"/>
                    <a:pt x="143" y="217"/>
                    <a:pt x="197" y="217"/>
                  </a:cubicBezTo>
                  <a:cubicBezTo>
                    <a:pt x="222" y="217"/>
                    <a:pt x="240" y="214"/>
                    <a:pt x="252" y="209"/>
                  </a:cubicBezTo>
                  <a:cubicBezTo>
                    <a:pt x="264" y="204"/>
                    <a:pt x="269" y="198"/>
                    <a:pt x="269" y="191"/>
                  </a:cubicBezTo>
                  <a:close/>
                </a:path>
              </a:pathLst>
            </a:custGeom>
            <a:solidFill>
              <a:srgbClr val="73CC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73" name="组合 338">
            <a:extLst>
              <a:ext uri="{FF2B5EF4-FFF2-40B4-BE49-F238E27FC236}">
                <a16:creationId xmlns:a16="http://schemas.microsoft.com/office/drawing/2014/main" id="{8E865B71-2FCE-4801-B083-4C186481D33C}"/>
              </a:ext>
            </a:extLst>
          </p:cNvPr>
          <p:cNvGrpSpPr>
            <a:grpSpLocks/>
          </p:cNvGrpSpPr>
          <p:nvPr/>
        </p:nvGrpSpPr>
        <p:grpSpPr bwMode="auto">
          <a:xfrm>
            <a:off x="4741863" y="5349875"/>
            <a:ext cx="542925" cy="542925"/>
            <a:chOff x="4012958" y="5110508"/>
            <a:chExt cx="724349" cy="724349"/>
          </a:xfrm>
        </p:grpSpPr>
        <p:sp>
          <p:nvSpPr>
            <p:cNvPr id="340" name="Freeform 95">
              <a:extLst>
                <a:ext uri="{FF2B5EF4-FFF2-40B4-BE49-F238E27FC236}">
                  <a16:creationId xmlns:a16="http://schemas.microsoft.com/office/drawing/2014/main" id="{6AFA93A4-2B8D-424A-9FE1-352B0925431B}"/>
                </a:ext>
              </a:extLst>
            </p:cNvPr>
            <p:cNvSpPr>
              <a:spLocks/>
            </p:cNvSpPr>
            <p:nvPr/>
          </p:nvSpPr>
          <p:spPr bwMode="auto">
            <a:xfrm>
              <a:off x="4015075" y="5138042"/>
              <a:ext cx="717996" cy="694697"/>
            </a:xfrm>
            <a:custGeom>
              <a:avLst/>
              <a:gdLst>
                <a:gd name="T0" fmla="*/ 1623 w 1623"/>
                <a:gd name="T1" fmla="*/ 1457 h 1567"/>
                <a:gd name="T2" fmla="*/ 1509 w 1623"/>
                <a:gd name="T3" fmla="*/ 1567 h 1567"/>
                <a:gd name="T4" fmla="*/ 113 w 1623"/>
                <a:gd name="T5" fmla="*/ 1567 h 1567"/>
                <a:gd name="T6" fmla="*/ 0 w 1623"/>
                <a:gd name="T7" fmla="*/ 1457 h 1567"/>
                <a:gd name="T8" fmla="*/ 0 w 1623"/>
                <a:gd name="T9" fmla="*/ 109 h 1567"/>
                <a:gd name="T10" fmla="*/ 113 w 1623"/>
                <a:gd name="T11" fmla="*/ 0 h 1567"/>
                <a:gd name="T12" fmla="*/ 1509 w 1623"/>
                <a:gd name="T13" fmla="*/ 0 h 1567"/>
                <a:gd name="T14" fmla="*/ 1623 w 1623"/>
                <a:gd name="T15" fmla="*/ 109 h 1567"/>
                <a:gd name="T16" fmla="*/ 1623 w 1623"/>
                <a:gd name="T17" fmla="*/ 145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3" h="1567">
                  <a:moveTo>
                    <a:pt x="1623" y="1457"/>
                  </a:moveTo>
                  <a:cubicBezTo>
                    <a:pt x="1623" y="1518"/>
                    <a:pt x="1572" y="1567"/>
                    <a:pt x="1509" y="1567"/>
                  </a:cubicBezTo>
                  <a:cubicBezTo>
                    <a:pt x="113" y="1567"/>
                    <a:pt x="113" y="1567"/>
                    <a:pt x="113" y="1567"/>
                  </a:cubicBezTo>
                  <a:cubicBezTo>
                    <a:pt x="51" y="1567"/>
                    <a:pt x="0" y="1518"/>
                    <a:pt x="0" y="1457"/>
                  </a:cubicBezTo>
                  <a:cubicBezTo>
                    <a:pt x="0" y="109"/>
                    <a:pt x="0" y="109"/>
                    <a:pt x="0" y="109"/>
                  </a:cubicBezTo>
                  <a:cubicBezTo>
                    <a:pt x="0" y="49"/>
                    <a:pt x="51" y="0"/>
                    <a:pt x="113" y="0"/>
                  </a:cubicBezTo>
                  <a:cubicBezTo>
                    <a:pt x="1509" y="0"/>
                    <a:pt x="1509" y="0"/>
                    <a:pt x="1509" y="0"/>
                  </a:cubicBezTo>
                  <a:cubicBezTo>
                    <a:pt x="1572" y="0"/>
                    <a:pt x="1623" y="49"/>
                    <a:pt x="1623" y="109"/>
                  </a:cubicBezTo>
                  <a:lnTo>
                    <a:pt x="1623" y="1457"/>
                  </a:lnTo>
                  <a:close/>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1" name="Freeform 96">
              <a:extLst>
                <a:ext uri="{FF2B5EF4-FFF2-40B4-BE49-F238E27FC236}">
                  <a16:creationId xmlns:a16="http://schemas.microsoft.com/office/drawing/2014/main" id="{A67BF6F5-7086-4380-978C-0F174ABD983F}"/>
                </a:ext>
              </a:extLst>
            </p:cNvPr>
            <p:cNvSpPr>
              <a:spLocks/>
            </p:cNvSpPr>
            <p:nvPr/>
          </p:nvSpPr>
          <p:spPr bwMode="auto">
            <a:xfrm>
              <a:off x="4012958" y="5110508"/>
              <a:ext cx="724349" cy="724349"/>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E743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2" name="Freeform 97">
              <a:extLst>
                <a:ext uri="{FF2B5EF4-FFF2-40B4-BE49-F238E27FC236}">
                  <a16:creationId xmlns:a16="http://schemas.microsoft.com/office/drawing/2014/main" id="{F9AE296E-1BC0-4895-A26C-F33BF20583D4}"/>
                </a:ext>
              </a:extLst>
            </p:cNvPr>
            <p:cNvSpPr>
              <a:spLocks/>
            </p:cNvSpPr>
            <p:nvPr/>
          </p:nvSpPr>
          <p:spPr bwMode="auto">
            <a:xfrm>
              <a:off x="4116738" y="5279946"/>
              <a:ext cx="516787" cy="387591"/>
            </a:xfrm>
            <a:custGeom>
              <a:avLst/>
              <a:gdLst>
                <a:gd name="T0" fmla="*/ 1093 w 1166"/>
                <a:gd name="T1" fmla="*/ 874 h 874"/>
                <a:gd name="T2" fmla="*/ 73 w 1166"/>
                <a:gd name="T3" fmla="*/ 874 h 874"/>
                <a:gd name="T4" fmla="*/ 0 w 1166"/>
                <a:gd name="T5" fmla="*/ 801 h 874"/>
                <a:gd name="T6" fmla="*/ 0 w 1166"/>
                <a:gd name="T7" fmla="*/ 146 h 874"/>
                <a:gd name="T8" fmla="*/ 0 w 1166"/>
                <a:gd name="T9" fmla="*/ 73 h 874"/>
                <a:gd name="T10" fmla="*/ 73 w 1166"/>
                <a:gd name="T11" fmla="*/ 0 h 874"/>
                <a:gd name="T12" fmla="*/ 1093 w 1166"/>
                <a:gd name="T13" fmla="*/ 0 h 874"/>
                <a:gd name="T14" fmla="*/ 1166 w 1166"/>
                <a:gd name="T15" fmla="*/ 73 h 874"/>
                <a:gd name="T16" fmla="*/ 1166 w 1166"/>
                <a:gd name="T17" fmla="*/ 801 h 874"/>
                <a:gd name="T18" fmla="*/ 1093 w 1166"/>
                <a:gd name="T19" fmla="*/ 874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874">
                  <a:moveTo>
                    <a:pt x="1093" y="874"/>
                  </a:moveTo>
                  <a:cubicBezTo>
                    <a:pt x="73" y="874"/>
                    <a:pt x="73" y="874"/>
                    <a:pt x="73" y="874"/>
                  </a:cubicBezTo>
                  <a:cubicBezTo>
                    <a:pt x="33" y="874"/>
                    <a:pt x="0" y="841"/>
                    <a:pt x="0" y="801"/>
                  </a:cubicBezTo>
                  <a:cubicBezTo>
                    <a:pt x="0" y="146"/>
                    <a:pt x="0" y="146"/>
                    <a:pt x="0" y="146"/>
                  </a:cubicBezTo>
                  <a:cubicBezTo>
                    <a:pt x="0" y="73"/>
                    <a:pt x="0" y="73"/>
                    <a:pt x="0" y="73"/>
                  </a:cubicBezTo>
                  <a:cubicBezTo>
                    <a:pt x="0" y="32"/>
                    <a:pt x="33" y="0"/>
                    <a:pt x="73" y="0"/>
                  </a:cubicBezTo>
                  <a:cubicBezTo>
                    <a:pt x="1093" y="0"/>
                    <a:pt x="1093" y="0"/>
                    <a:pt x="1093" y="0"/>
                  </a:cubicBezTo>
                  <a:cubicBezTo>
                    <a:pt x="1133" y="0"/>
                    <a:pt x="1166" y="32"/>
                    <a:pt x="1166" y="73"/>
                  </a:cubicBezTo>
                  <a:cubicBezTo>
                    <a:pt x="1166" y="801"/>
                    <a:pt x="1166" y="801"/>
                    <a:pt x="1166" y="801"/>
                  </a:cubicBezTo>
                  <a:cubicBezTo>
                    <a:pt x="1166" y="841"/>
                    <a:pt x="1133" y="874"/>
                    <a:pt x="1093" y="874"/>
                  </a:cubicBezTo>
                  <a:close/>
                </a:path>
              </a:pathLst>
            </a:custGeom>
            <a:solidFill>
              <a:srgbClr val="37AAD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3" name="Freeform 98">
              <a:extLst>
                <a:ext uri="{FF2B5EF4-FFF2-40B4-BE49-F238E27FC236}">
                  <a16:creationId xmlns:a16="http://schemas.microsoft.com/office/drawing/2014/main" id="{6CB5CCDE-1F52-4C52-A3ED-59708F712061}"/>
                </a:ext>
              </a:extLst>
            </p:cNvPr>
            <p:cNvSpPr>
              <a:spLocks/>
            </p:cNvSpPr>
            <p:nvPr/>
          </p:nvSpPr>
          <p:spPr bwMode="auto">
            <a:xfrm>
              <a:off x="4148509" y="5343486"/>
              <a:ext cx="453248" cy="0"/>
            </a:xfrm>
            <a:custGeom>
              <a:avLst/>
              <a:gdLst>
                <a:gd name="T0" fmla="*/ 386 w 386"/>
                <a:gd name="T1" fmla="*/ 0 w 386"/>
                <a:gd name="T2" fmla="*/ 386 w 386"/>
              </a:gdLst>
              <a:ahLst/>
              <a:cxnLst>
                <a:cxn ang="0">
                  <a:pos x="T0" y="0"/>
                </a:cxn>
                <a:cxn ang="0">
                  <a:pos x="T1" y="0"/>
                </a:cxn>
                <a:cxn ang="0">
                  <a:pos x="T2" y="0"/>
                </a:cxn>
              </a:cxnLst>
              <a:rect l="0" t="0" r="r" b="b"/>
              <a:pathLst>
                <a:path w="386">
                  <a:moveTo>
                    <a:pt x="386" y="0"/>
                  </a:moveTo>
                  <a:lnTo>
                    <a:pt x="0" y="0"/>
                  </a:lnTo>
                  <a:lnTo>
                    <a:pt x="386" y="0"/>
                  </a:lnTo>
                  <a:close/>
                </a:path>
              </a:pathLst>
            </a:custGeom>
            <a:solidFill>
              <a:srgbClr val="37AAD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4" name="Rectangle 99">
              <a:extLst>
                <a:ext uri="{FF2B5EF4-FFF2-40B4-BE49-F238E27FC236}">
                  <a16:creationId xmlns:a16="http://schemas.microsoft.com/office/drawing/2014/main" id="{778EC8E7-0D2C-4593-81D1-A0CC75EA713A}"/>
                </a:ext>
              </a:extLst>
            </p:cNvPr>
            <p:cNvSpPr>
              <a:spLocks noChangeArrowheads="1"/>
            </p:cNvSpPr>
            <p:nvPr/>
          </p:nvSpPr>
          <p:spPr bwMode="auto">
            <a:xfrm>
              <a:off x="4148509" y="5409144"/>
              <a:ext cx="453248" cy="224506"/>
            </a:xfrm>
            <a:prstGeom prst="rect">
              <a:avLst/>
            </a:prstGeom>
            <a:solidFill>
              <a:srgbClr val="37AAD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5" name="Rectangle 100">
              <a:extLst>
                <a:ext uri="{FF2B5EF4-FFF2-40B4-BE49-F238E27FC236}">
                  <a16:creationId xmlns:a16="http://schemas.microsoft.com/office/drawing/2014/main" id="{747A3592-F5F2-4121-8831-0EE44D5895CD}"/>
                </a:ext>
              </a:extLst>
            </p:cNvPr>
            <p:cNvSpPr>
              <a:spLocks noChangeArrowheads="1"/>
            </p:cNvSpPr>
            <p:nvPr/>
          </p:nvSpPr>
          <p:spPr bwMode="auto">
            <a:xfrm>
              <a:off x="4182396" y="5440913"/>
              <a:ext cx="97427" cy="3177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6" name="Rectangle 101">
              <a:extLst>
                <a:ext uri="{FF2B5EF4-FFF2-40B4-BE49-F238E27FC236}">
                  <a16:creationId xmlns:a16="http://schemas.microsoft.com/office/drawing/2014/main" id="{025B3C55-6B86-4DFA-B3E3-19507EA6289A}"/>
                </a:ext>
              </a:extLst>
            </p:cNvPr>
            <p:cNvSpPr>
              <a:spLocks noChangeArrowheads="1"/>
            </p:cNvSpPr>
            <p:nvPr/>
          </p:nvSpPr>
          <p:spPr bwMode="auto">
            <a:xfrm>
              <a:off x="4182396" y="5504452"/>
              <a:ext cx="139787" cy="3177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7" name="Rectangle 102">
              <a:extLst>
                <a:ext uri="{FF2B5EF4-FFF2-40B4-BE49-F238E27FC236}">
                  <a16:creationId xmlns:a16="http://schemas.microsoft.com/office/drawing/2014/main" id="{77E358A3-8681-48D5-8A3F-DE5D1D0EBEE8}"/>
                </a:ext>
              </a:extLst>
            </p:cNvPr>
            <p:cNvSpPr>
              <a:spLocks noChangeArrowheads="1"/>
            </p:cNvSpPr>
            <p:nvPr/>
          </p:nvSpPr>
          <p:spPr bwMode="auto">
            <a:xfrm>
              <a:off x="4182396" y="5570110"/>
              <a:ext cx="97427" cy="3176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8" name="Freeform 103">
              <a:extLst>
                <a:ext uri="{FF2B5EF4-FFF2-40B4-BE49-F238E27FC236}">
                  <a16:creationId xmlns:a16="http://schemas.microsoft.com/office/drawing/2014/main" id="{AA187F24-9DEF-4424-8323-A5630B36865C}"/>
                </a:ext>
              </a:extLst>
            </p:cNvPr>
            <p:cNvSpPr>
              <a:spLocks/>
            </p:cNvSpPr>
            <p:nvPr/>
          </p:nvSpPr>
          <p:spPr bwMode="auto">
            <a:xfrm>
              <a:off x="4343363" y="5440913"/>
              <a:ext cx="226623" cy="160966"/>
            </a:xfrm>
            <a:custGeom>
              <a:avLst/>
              <a:gdLst>
                <a:gd name="T0" fmla="*/ 183 w 510"/>
                <a:gd name="T1" fmla="*/ 0 h 364"/>
                <a:gd name="T2" fmla="*/ 255 w 510"/>
                <a:gd name="T3" fmla="*/ 15 h 364"/>
                <a:gd name="T4" fmla="*/ 328 w 510"/>
                <a:gd name="T5" fmla="*/ 0 h 364"/>
                <a:gd name="T6" fmla="*/ 510 w 510"/>
                <a:gd name="T7" fmla="*/ 182 h 364"/>
                <a:gd name="T8" fmla="*/ 328 w 510"/>
                <a:gd name="T9" fmla="*/ 364 h 364"/>
                <a:gd name="T10" fmla="*/ 255 w 510"/>
                <a:gd name="T11" fmla="*/ 349 h 364"/>
                <a:gd name="T12" fmla="*/ 183 w 510"/>
                <a:gd name="T13" fmla="*/ 364 h 364"/>
                <a:gd name="T14" fmla="*/ 0 w 510"/>
                <a:gd name="T15" fmla="*/ 182 h 364"/>
                <a:gd name="T16" fmla="*/ 183 w 510"/>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 h="364">
                  <a:moveTo>
                    <a:pt x="183" y="0"/>
                  </a:moveTo>
                  <a:cubicBezTo>
                    <a:pt x="208" y="0"/>
                    <a:pt x="233" y="6"/>
                    <a:pt x="255" y="15"/>
                  </a:cubicBezTo>
                  <a:cubicBezTo>
                    <a:pt x="278" y="6"/>
                    <a:pt x="302" y="0"/>
                    <a:pt x="328" y="0"/>
                  </a:cubicBezTo>
                  <a:cubicBezTo>
                    <a:pt x="429" y="0"/>
                    <a:pt x="510" y="82"/>
                    <a:pt x="510" y="182"/>
                  </a:cubicBezTo>
                  <a:cubicBezTo>
                    <a:pt x="510" y="283"/>
                    <a:pt x="429" y="364"/>
                    <a:pt x="328" y="364"/>
                  </a:cubicBezTo>
                  <a:cubicBezTo>
                    <a:pt x="302" y="364"/>
                    <a:pt x="278" y="359"/>
                    <a:pt x="255" y="349"/>
                  </a:cubicBezTo>
                  <a:cubicBezTo>
                    <a:pt x="233" y="359"/>
                    <a:pt x="208" y="364"/>
                    <a:pt x="183" y="364"/>
                  </a:cubicBezTo>
                  <a:cubicBezTo>
                    <a:pt x="82" y="364"/>
                    <a:pt x="0" y="283"/>
                    <a:pt x="0" y="182"/>
                  </a:cubicBezTo>
                  <a:cubicBezTo>
                    <a:pt x="0" y="82"/>
                    <a:pt x="82" y="0"/>
                    <a:pt x="183" y="0"/>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9" name="Freeform 104">
              <a:extLst>
                <a:ext uri="{FF2B5EF4-FFF2-40B4-BE49-F238E27FC236}">
                  <a16:creationId xmlns:a16="http://schemas.microsoft.com/office/drawing/2014/main" id="{B314B879-D617-40AE-97E8-09B926994EFA}"/>
                </a:ext>
              </a:extLst>
            </p:cNvPr>
            <p:cNvSpPr>
              <a:spLocks/>
            </p:cNvSpPr>
            <p:nvPr/>
          </p:nvSpPr>
          <p:spPr bwMode="auto">
            <a:xfrm>
              <a:off x="4489503" y="5472683"/>
              <a:ext cx="46596" cy="97427"/>
            </a:xfrm>
            <a:custGeom>
              <a:avLst/>
              <a:gdLst>
                <a:gd name="T0" fmla="*/ 0 w 110"/>
                <a:gd name="T1" fmla="*/ 218 h 218"/>
                <a:gd name="T2" fmla="*/ 0 w 110"/>
                <a:gd name="T3" fmla="*/ 218 h 218"/>
                <a:gd name="T4" fmla="*/ 110 w 110"/>
                <a:gd name="T5" fmla="*/ 109 h 218"/>
                <a:gd name="T6" fmla="*/ 0 w 110"/>
                <a:gd name="T7" fmla="*/ 0 h 218"/>
                <a:gd name="T8" fmla="*/ 0 w 110"/>
                <a:gd name="T9" fmla="*/ 0 h 218"/>
                <a:gd name="T10" fmla="*/ 37 w 110"/>
                <a:gd name="T11" fmla="*/ 109 h 218"/>
                <a:gd name="T12" fmla="*/ 0 w 110"/>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10" h="218">
                  <a:moveTo>
                    <a:pt x="0" y="218"/>
                  </a:moveTo>
                  <a:cubicBezTo>
                    <a:pt x="0" y="218"/>
                    <a:pt x="0" y="218"/>
                    <a:pt x="0" y="218"/>
                  </a:cubicBezTo>
                  <a:cubicBezTo>
                    <a:pt x="61" y="218"/>
                    <a:pt x="110" y="170"/>
                    <a:pt x="110" y="109"/>
                  </a:cubicBezTo>
                  <a:cubicBezTo>
                    <a:pt x="110" y="49"/>
                    <a:pt x="61" y="0"/>
                    <a:pt x="0" y="0"/>
                  </a:cubicBezTo>
                  <a:cubicBezTo>
                    <a:pt x="0" y="0"/>
                    <a:pt x="0" y="0"/>
                    <a:pt x="0" y="0"/>
                  </a:cubicBezTo>
                  <a:cubicBezTo>
                    <a:pt x="23" y="31"/>
                    <a:pt x="37" y="68"/>
                    <a:pt x="37" y="109"/>
                  </a:cubicBezTo>
                  <a:cubicBezTo>
                    <a:pt x="37" y="150"/>
                    <a:pt x="23" y="188"/>
                    <a:pt x="0" y="218"/>
                  </a:cubicBezTo>
                  <a:close/>
                </a:path>
              </a:pathLst>
            </a:custGeom>
            <a:solidFill>
              <a:srgbClr val="37AAD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0" name="Freeform 105">
              <a:extLst>
                <a:ext uri="{FF2B5EF4-FFF2-40B4-BE49-F238E27FC236}">
                  <a16:creationId xmlns:a16="http://schemas.microsoft.com/office/drawing/2014/main" id="{902F8AAB-4441-4F9C-A3D8-EDC657D5B1F6}"/>
                </a:ext>
              </a:extLst>
            </p:cNvPr>
            <p:cNvSpPr>
              <a:spLocks/>
            </p:cNvSpPr>
            <p:nvPr/>
          </p:nvSpPr>
          <p:spPr bwMode="auto">
            <a:xfrm>
              <a:off x="4438671" y="5485391"/>
              <a:ext cx="33888" cy="72011"/>
            </a:xfrm>
            <a:custGeom>
              <a:avLst/>
              <a:gdLst>
                <a:gd name="T0" fmla="*/ 36 w 73"/>
                <a:gd name="T1" fmla="*/ 160 h 160"/>
                <a:gd name="T2" fmla="*/ 73 w 73"/>
                <a:gd name="T3" fmla="*/ 80 h 160"/>
                <a:gd name="T4" fmla="*/ 36 w 73"/>
                <a:gd name="T5" fmla="*/ 0 h 160"/>
                <a:gd name="T6" fmla="*/ 0 w 73"/>
                <a:gd name="T7" fmla="*/ 80 h 160"/>
                <a:gd name="T8" fmla="*/ 36 w 73"/>
                <a:gd name="T9" fmla="*/ 160 h 160"/>
              </a:gdLst>
              <a:ahLst/>
              <a:cxnLst>
                <a:cxn ang="0">
                  <a:pos x="T0" y="T1"/>
                </a:cxn>
                <a:cxn ang="0">
                  <a:pos x="T2" y="T3"/>
                </a:cxn>
                <a:cxn ang="0">
                  <a:pos x="T4" y="T5"/>
                </a:cxn>
                <a:cxn ang="0">
                  <a:pos x="T6" y="T7"/>
                </a:cxn>
                <a:cxn ang="0">
                  <a:pos x="T8" y="T9"/>
                </a:cxn>
              </a:cxnLst>
              <a:rect l="0" t="0" r="r" b="b"/>
              <a:pathLst>
                <a:path w="73" h="160">
                  <a:moveTo>
                    <a:pt x="36" y="160"/>
                  </a:moveTo>
                  <a:cubicBezTo>
                    <a:pt x="58" y="140"/>
                    <a:pt x="73" y="112"/>
                    <a:pt x="73" y="80"/>
                  </a:cubicBezTo>
                  <a:cubicBezTo>
                    <a:pt x="73" y="48"/>
                    <a:pt x="58" y="20"/>
                    <a:pt x="36" y="0"/>
                  </a:cubicBezTo>
                  <a:cubicBezTo>
                    <a:pt x="14" y="20"/>
                    <a:pt x="0" y="48"/>
                    <a:pt x="0" y="80"/>
                  </a:cubicBezTo>
                  <a:cubicBezTo>
                    <a:pt x="0" y="112"/>
                    <a:pt x="14" y="140"/>
                    <a:pt x="36" y="160"/>
                  </a:cubicBezTo>
                  <a:close/>
                </a:path>
              </a:pathLst>
            </a:custGeom>
            <a:solidFill>
              <a:srgbClr val="37AAD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1" name="Freeform 106">
              <a:extLst>
                <a:ext uri="{FF2B5EF4-FFF2-40B4-BE49-F238E27FC236}">
                  <a16:creationId xmlns:a16="http://schemas.microsoft.com/office/drawing/2014/main" id="{F2E46E2A-578A-46E6-83CB-7B649B0D6C1D}"/>
                </a:ext>
              </a:extLst>
            </p:cNvPr>
            <p:cNvSpPr>
              <a:spLocks/>
            </p:cNvSpPr>
            <p:nvPr/>
          </p:nvSpPr>
          <p:spPr bwMode="auto">
            <a:xfrm>
              <a:off x="4375132" y="5472683"/>
              <a:ext cx="48714" cy="97427"/>
            </a:xfrm>
            <a:custGeom>
              <a:avLst/>
              <a:gdLst>
                <a:gd name="T0" fmla="*/ 110 w 110"/>
                <a:gd name="T1" fmla="*/ 218 h 218"/>
                <a:gd name="T2" fmla="*/ 110 w 110"/>
                <a:gd name="T3" fmla="*/ 218 h 218"/>
                <a:gd name="T4" fmla="*/ 73 w 110"/>
                <a:gd name="T5" fmla="*/ 109 h 218"/>
                <a:gd name="T6" fmla="*/ 110 w 110"/>
                <a:gd name="T7" fmla="*/ 0 h 218"/>
                <a:gd name="T8" fmla="*/ 110 w 110"/>
                <a:gd name="T9" fmla="*/ 0 h 218"/>
                <a:gd name="T10" fmla="*/ 0 w 110"/>
                <a:gd name="T11" fmla="*/ 109 h 218"/>
                <a:gd name="T12" fmla="*/ 110 w 110"/>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10" h="218">
                  <a:moveTo>
                    <a:pt x="110" y="218"/>
                  </a:moveTo>
                  <a:cubicBezTo>
                    <a:pt x="110" y="218"/>
                    <a:pt x="110" y="218"/>
                    <a:pt x="110" y="218"/>
                  </a:cubicBezTo>
                  <a:cubicBezTo>
                    <a:pt x="87" y="188"/>
                    <a:pt x="73" y="150"/>
                    <a:pt x="73" y="109"/>
                  </a:cubicBezTo>
                  <a:cubicBezTo>
                    <a:pt x="73" y="68"/>
                    <a:pt x="87" y="31"/>
                    <a:pt x="110" y="0"/>
                  </a:cubicBezTo>
                  <a:cubicBezTo>
                    <a:pt x="110" y="0"/>
                    <a:pt x="110" y="0"/>
                    <a:pt x="110" y="0"/>
                  </a:cubicBezTo>
                  <a:cubicBezTo>
                    <a:pt x="49" y="0"/>
                    <a:pt x="0" y="49"/>
                    <a:pt x="0" y="109"/>
                  </a:cubicBezTo>
                  <a:cubicBezTo>
                    <a:pt x="0" y="170"/>
                    <a:pt x="49" y="218"/>
                    <a:pt x="110" y="218"/>
                  </a:cubicBezTo>
                  <a:close/>
                </a:path>
              </a:pathLst>
            </a:custGeom>
            <a:solidFill>
              <a:srgbClr val="37AAD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2" name="Rectangle 107">
              <a:extLst>
                <a:ext uri="{FF2B5EF4-FFF2-40B4-BE49-F238E27FC236}">
                  <a16:creationId xmlns:a16="http://schemas.microsoft.com/office/drawing/2014/main" id="{D67C7990-A49E-4E68-8EAD-17B4870D2E1F}"/>
                </a:ext>
              </a:extLst>
            </p:cNvPr>
            <p:cNvSpPr>
              <a:spLocks noChangeArrowheads="1"/>
            </p:cNvSpPr>
            <p:nvPr/>
          </p:nvSpPr>
          <p:spPr bwMode="auto">
            <a:xfrm>
              <a:off x="4116738" y="5343486"/>
              <a:ext cx="516787" cy="65658"/>
            </a:xfrm>
            <a:prstGeom prst="rect">
              <a:avLst/>
            </a:prstGeom>
            <a:solidFill>
              <a:srgbClr val="41383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74" name="组合 352">
            <a:extLst>
              <a:ext uri="{FF2B5EF4-FFF2-40B4-BE49-F238E27FC236}">
                <a16:creationId xmlns:a16="http://schemas.microsoft.com/office/drawing/2014/main" id="{012453D2-9635-4B54-9E05-4066BFC48158}"/>
              </a:ext>
            </a:extLst>
          </p:cNvPr>
          <p:cNvGrpSpPr>
            <a:grpSpLocks/>
          </p:cNvGrpSpPr>
          <p:nvPr/>
        </p:nvGrpSpPr>
        <p:grpSpPr bwMode="auto">
          <a:xfrm>
            <a:off x="5568950" y="5349875"/>
            <a:ext cx="542925" cy="542925"/>
            <a:chOff x="4854515" y="5110508"/>
            <a:chExt cx="724349" cy="724349"/>
          </a:xfrm>
        </p:grpSpPr>
        <p:sp>
          <p:nvSpPr>
            <p:cNvPr id="354" name="Freeform 108">
              <a:extLst>
                <a:ext uri="{FF2B5EF4-FFF2-40B4-BE49-F238E27FC236}">
                  <a16:creationId xmlns:a16="http://schemas.microsoft.com/office/drawing/2014/main" id="{5C4C7A44-DD07-4448-B0F6-E2C7BCE6C215}"/>
                </a:ext>
              </a:extLst>
            </p:cNvPr>
            <p:cNvSpPr>
              <a:spLocks/>
            </p:cNvSpPr>
            <p:nvPr/>
          </p:nvSpPr>
          <p:spPr bwMode="auto">
            <a:xfrm>
              <a:off x="4854515" y="5110508"/>
              <a:ext cx="724349" cy="724349"/>
            </a:xfrm>
            <a:custGeom>
              <a:avLst/>
              <a:gdLst>
                <a:gd name="T0" fmla="*/ 1632 w 1632"/>
                <a:gd name="T1" fmla="*/ 1518 h 1632"/>
                <a:gd name="T2" fmla="*/ 1518 w 1632"/>
                <a:gd name="T3" fmla="*/ 1632 h 1632"/>
                <a:gd name="T4" fmla="*/ 113 w 1632"/>
                <a:gd name="T5" fmla="*/ 1632 h 1632"/>
                <a:gd name="T6" fmla="*/ 0 w 1632"/>
                <a:gd name="T7" fmla="*/ 1518 h 1632"/>
                <a:gd name="T8" fmla="*/ 0 w 1632"/>
                <a:gd name="T9" fmla="*/ 114 h 1632"/>
                <a:gd name="T10" fmla="*/ 113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3" y="1632"/>
                    <a:pt x="113" y="1632"/>
                    <a:pt x="113" y="1632"/>
                  </a:cubicBezTo>
                  <a:cubicBezTo>
                    <a:pt x="51" y="1632"/>
                    <a:pt x="0" y="1581"/>
                    <a:pt x="0" y="1518"/>
                  </a:cubicBezTo>
                  <a:cubicBezTo>
                    <a:pt x="0" y="114"/>
                    <a:pt x="0" y="114"/>
                    <a:pt x="0" y="114"/>
                  </a:cubicBezTo>
                  <a:cubicBezTo>
                    <a:pt x="0" y="51"/>
                    <a:pt x="51" y="0"/>
                    <a:pt x="113" y="0"/>
                  </a:cubicBezTo>
                  <a:cubicBezTo>
                    <a:pt x="1518" y="0"/>
                    <a:pt x="1518" y="0"/>
                    <a:pt x="1518" y="0"/>
                  </a:cubicBezTo>
                  <a:cubicBezTo>
                    <a:pt x="1581" y="0"/>
                    <a:pt x="1632" y="51"/>
                    <a:pt x="1632" y="114"/>
                  </a:cubicBezTo>
                  <a:lnTo>
                    <a:pt x="1632" y="1518"/>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5" name="Freeform 109">
              <a:extLst>
                <a:ext uri="{FF2B5EF4-FFF2-40B4-BE49-F238E27FC236}">
                  <a16:creationId xmlns:a16="http://schemas.microsoft.com/office/drawing/2014/main" id="{4F5FB47C-FD38-410B-9E98-0C2DD7E35026}"/>
                </a:ext>
              </a:extLst>
            </p:cNvPr>
            <p:cNvSpPr>
              <a:spLocks/>
            </p:cNvSpPr>
            <p:nvPr/>
          </p:nvSpPr>
          <p:spPr bwMode="auto">
            <a:xfrm>
              <a:off x="5176448" y="5214290"/>
              <a:ext cx="245686" cy="275337"/>
            </a:xfrm>
            <a:custGeom>
              <a:avLst/>
              <a:gdLst>
                <a:gd name="T0" fmla="*/ 86 w 555"/>
                <a:gd name="T1" fmla="*/ 622 h 622"/>
                <a:gd name="T2" fmla="*/ 37 w 555"/>
                <a:gd name="T3" fmla="*/ 604 h 622"/>
                <a:gd name="T4" fmla="*/ 27 w 555"/>
                <a:gd name="T5" fmla="*/ 497 h 622"/>
                <a:gd name="T6" fmla="*/ 410 w 555"/>
                <a:gd name="T7" fmla="*/ 37 h 622"/>
                <a:gd name="T8" fmla="*/ 518 w 555"/>
                <a:gd name="T9" fmla="*/ 27 h 622"/>
                <a:gd name="T10" fmla="*/ 528 w 555"/>
                <a:gd name="T11" fmla="*/ 135 h 622"/>
                <a:gd name="T12" fmla="*/ 145 w 555"/>
                <a:gd name="T13" fmla="*/ 595 h 622"/>
                <a:gd name="T14" fmla="*/ 86 w 555"/>
                <a:gd name="T15" fmla="*/ 622 h 6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 h="622">
                  <a:moveTo>
                    <a:pt x="86" y="622"/>
                  </a:moveTo>
                  <a:cubicBezTo>
                    <a:pt x="69" y="622"/>
                    <a:pt x="52" y="616"/>
                    <a:pt x="37" y="604"/>
                  </a:cubicBezTo>
                  <a:cubicBezTo>
                    <a:pt x="5" y="577"/>
                    <a:pt x="0" y="529"/>
                    <a:pt x="27" y="497"/>
                  </a:cubicBezTo>
                  <a:cubicBezTo>
                    <a:pt x="410" y="37"/>
                    <a:pt x="410" y="37"/>
                    <a:pt x="410" y="37"/>
                  </a:cubicBezTo>
                  <a:cubicBezTo>
                    <a:pt x="437" y="5"/>
                    <a:pt x="486" y="0"/>
                    <a:pt x="518" y="27"/>
                  </a:cubicBezTo>
                  <a:cubicBezTo>
                    <a:pt x="551" y="54"/>
                    <a:pt x="555" y="103"/>
                    <a:pt x="528" y="135"/>
                  </a:cubicBezTo>
                  <a:cubicBezTo>
                    <a:pt x="145" y="595"/>
                    <a:pt x="145" y="595"/>
                    <a:pt x="145" y="595"/>
                  </a:cubicBezTo>
                  <a:cubicBezTo>
                    <a:pt x="130" y="613"/>
                    <a:pt x="108" y="622"/>
                    <a:pt x="86" y="622"/>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6" name="Freeform 110">
              <a:extLst>
                <a:ext uri="{FF2B5EF4-FFF2-40B4-BE49-F238E27FC236}">
                  <a16:creationId xmlns:a16="http://schemas.microsoft.com/office/drawing/2014/main" id="{2F365D28-BD21-496C-AAF8-074DA525309C}"/>
                </a:ext>
              </a:extLst>
            </p:cNvPr>
            <p:cNvSpPr>
              <a:spLocks/>
            </p:cNvSpPr>
            <p:nvPr/>
          </p:nvSpPr>
          <p:spPr bwMode="auto">
            <a:xfrm>
              <a:off x="4943470" y="5421852"/>
              <a:ext cx="542203" cy="304989"/>
            </a:xfrm>
            <a:custGeom>
              <a:avLst/>
              <a:gdLst>
                <a:gd name="T0" fmla="*/ 1225 w 1225"/>
                <a:gd name="T1" fmla="*/ 77 h 689"/>
                <a:gd name="T2" fmla="*/ 1225 w 1225"/>
                <a:gd name="T3" fmla="*/ 153 h 689"/>
                <a:gd name="T4" fmla="*/ 1148 w 1225"/>
                <a:gd name="T5" fmla="*/ 230 h 689"/>
                <a:gd name="T6" fmla="*/ 1072 w 1225"/>
                <a:gd name="T7" fmla="*/ 689 h 689"/>
                <a:gd name="T8" fmla="*/ 153 w 1225"/>
                <a:gd name="T9" fmla="*/ 689 h 689"/>
                <a:gd name="T10" fmla="*/ 76 w 1225"/>
                <a:gd name="T11" fmla="*/ 230 h 689"/>
                <a:gd name="T12" fmla="*/ 0 w 1225"/>
                <a:gd name="T13" fmla="*/ 153 h 689"/>
                <a:gd name="T14" fmla="*/ 0 w 1225"/>
                <a:gd name="T15" fmla="*/ 77 h 689"/>
                <a:gd name="T16" fmla="*/ 76 w 1225"/>
                <a:gd name="T17" fmla="*/ 0 h 689"/>
                <a:gd name="T18" fmla="*/ 527 w 1225"/>
                <a:gd name="T19" fmla="*/ 0 h 689"/>
                <a:gd name="T20" fmla="*/ 524 w 1225"/>
                <a:gd name="T21" fmla="*/ 3 h 689"/>
                <a:gd name="T22" fmla="*/ 539 w 1225"/>
                <a:gd name="T23" fmla="*/ 165 h 689"/>
                <a:gd name="T24" fmla="*/ 612 w 1225"/>
                <a:gd name="T25" fmla="*/ 191 h 689"/>
                <a:gd name="T26" fmla="*/ 701 w 1225"/>
                <a:gd name="T27" fmla="*/ 150 h 689"/>
                <a:gd name="T28" fmla="*/ 826 w 1225"/>
                <a:gd name="T29" fmla="*/ 0 h 689"/>
                <a:gd name="T30" fmla="*/ 1148 w 1225"/>
                <a:gd name="T31" fmla="*/ 0 h 689"/>
                <a:gd name="T32" fmla="*/ 1225 w 1225"/>
                <a:gd name="T33" fmla="*/ 7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5" h="689">
                  <a:moveTo>
                    <a:pt x="1225" y="77"/>
                  </a:moveTo>
                  <a:cubicBezTo>
                    <a:pt x="1225" y="153"/>
                    <a:pt x="1225" y="153"/>
                    <a:pt x="1225" y="153"/>
                  </a:cubicBezTo>
                  <a:cubicBezTo>
                    <a:pt x="1225" y="196"/>
                    <a:pt x="1191" y="230"/>
                    <a:pt x="1148" y="230"/>
                  </a:cubicBezTo>
                  <a:cubicBezTo>
                    <a:pt x="1072" y="689"/>
                    <a:pt x="1072" y="689"/>
                    <a:pt x="1072" y="689"/>
                  </a:cubicBezTo>
                  <a:cubicBezTo>
                    <a:pt x="153" y="689"/>
                    <a:pt x="153" y="689"/>
                    <a:pt x="153" y="689"/>
                  </a:cubicBezTo>
                  <a:cubicBezTo>
                    <a:pt x="76" y="230"/>
                    <a:pt x="76" y="230"/>
                    <a:pt x="76" y="230"/>
                  </a:cubicBezTo>
                  <a:cubicBezTo>
                    <a:pt x="34" y="230"/>
                    <a:pt x="0" y="196"/>
                    <a:pt x="0" y="153"/>
                  </a:cubicBezTo>
                  <a:cubicBezTo>
                    <a:pt x="0" y="77"/>
                    <a:pt x="0" y="77"/>
                    <a:pt x="0" y="77"/>
                  </a:cubicBezTo>
                  <a:cubicBezTo>
                    <a:pt x="0" y="34"/>
                    <a:pt x="34" y="0"/>
                    <a:pt x="76" y="0"/>
                  </a:cubicBezTo>
                  <a:cubicBezTo>
                    <a:pt x="527" y="0"/>
                    <a:pt x="527" y="0"/>
                    <a:pt x="527" y="0"/>
                  </a:cubicBezTo>
                  <a:cubicBezTo>
                    <a:pt x="524" y="3"/>
                    <a:pt x="524" y="3"/>
                    <a:pt x="524" y="3"/>
                  </a:cubicBezTo>
                  <a:cubicBezTo>
                    <a:pt x="484" y="52"/>
                    <a:pt x="490" y="124"/>
                    <a:pt x="539" y="165"/>
                  </a:cubicBezTo>
                  <a:cubicBezTo>
                    <a:pt x="559" y="182"/>
                    <a:pt x="585" y="191"/>
                    <a:pt x="612" y="191"/>
                  </a:cubicBezTo>
                  <a:cubicBezTo>
                    <a:pt x="646" y="191"/>
                    <a:pt x="679" y="176"/>
                    <a:pt x="701" y="150"/>
                  </a:cubicBezTo>
                  <a:cubicBezTo>
                    <a:pt x="826" y="0"/>
                    <a:pt x="826" y="0"/>
                    <a:pt x="826" y="0"/>
                  </a:cubicBezTo>
                  <a:cubicBezTo>
                    <a:pt x="1148" y="0"/>
                    <a:pt x="1148" y="0"/>
                    <a:pt x="1148" y="0"/>
                  </a:cubicBezTo>
                  <a:cubicBezTo>
                    <a:pt x="1191" y="0"/>
                    <a:pt x="1225" y="34"/>
                    <a:pt x="1225" y="77"/>
                  </a:cubicBezTo>
                  <a:close/>
                </a:path>
              </a:pathLst>
            </a:custGeom>
            <a:solidFill>
              <a:srgbClr val="2789B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7" name="Freeform 111">
              <a:extLst>
                <a:ext uri="{FF2B5EF4-FFF2-40B4-BE49-F238E27FC236}">
                  <a16:creationId xmlns:a16="http://schemas.microsoft.com/office/drawing/2014/main" id="{A59A04E3-7211-44D6-9056-7584FBAAEC89}"/>
                </a:ext>
              </a:extLst>
            </p:cNvPr>
            <p:cNvSpPr>
              <a:spLocks/>
            </p:cNvSpPr>
            <p:nvPr/>
          </p:nvSpPr>
          <p:spPr bwMode="auto">
            <a:xfrm>
              <a:off x="5062077" y="5557402"/>
              <a:ext cx="31770" cy="137668"/>
            </a:xfrm>
            <a:custGeom>
              <a:avLst/>
              <a:gdLst>
                <a:gd name="T0" fmla="*/ 76 w 76"/>
                <a:gd name="T1" fmla="*/ 39 h 307"/>
                <a:gd name="T2" fmla="*/ 38 w 76"/>
                <a:gd name="T3" fmla="*/ 0 h 307"/>
                <a:gd name="T4" fmla="*/ 0 w 76"/>
                <a:gd name="T5" fmla="*/ 39 h 307"/>
                <a:gd name="T6" fmla="*/ 0 w 76"/>
                <a:gd name="T7" fmla="*/ 268 h 307"/>
                <a:gd name="T8" fmla="*/ 38 w 76"/>
                <a:gd name="T9" fmla="*/ 307 h 307"/>
                <a:gd name="T10" fmla="*/ 76 w 76"/>
                <a:gd name="T11" fmla="*/ 268 h 307"/>
                <a:gd name="T12" fmla="*/ 76 w 76"/>
                <a:gd name="T13" fmla="*/ 39 h 307"/>
              </a:gdLst>
              <a:ahLst/>
              <a:cxnLst>
                <a:cxn ang="0">
                  <a:pos x="T0" y="T1"/>
                </a:cxn>
                <a:cxn ang="0">
                  <a:pos x="T2" y="T3"/>
                </a:cxn>
                <a:cxn ang="0">
                  <a:pos x="T4" y="T5"/>
                </a:cxn>
                <a:cxn ang="0">
                  <a:pos x="T6" y="T7"/>
                </a:cxn>
                <a:cxn ang="0">
                  <a:pos x="T8" y="T9"/>
                </a:cxn>
                <a:cxn ang="0">
                  <a:pos x="T10" y="T11"/>
                </a:cxn>
                <a:cxn ang="0">
                  <a:pos x="T12" y="T13"/>
                </a:cxn>
              </a:cxnLst>
              <a:rect l="0" t="0" r="r" b="b"/>
              <a:pathLst>
                <a:path w="76" h="307">
                  <a:moveTo>
                    <a:pt x="76" y="39"/>
                  </a:moveTo>
                  <a:cubicBezTo>
                    <a:pt x="76" y="17"/>
                    <a:pt x="59" y="0"/>
                    <a:pt x="38" y="0"/>
                  </a:cubicBezTo>
                  <a:cubicBezTo>
                    <a:pt x="17" y="0"/>
                    <a:pt x="0" y="17"/>
                    <a:pt x="0" y="39"/>
                  </a:cubicBezTo>
                  <a:cubicBezTo>
                    <a:pt x="0" y="268"/>
                    <a:pt x="0" y="268"/>
                    <a:pt x="0" y="268"/>
                  </a:cubicBezTo>
                  <a:cubicBezTo>
                    <a:pt x="0" y="290"/>
                    <a:pt x="17" y="307"/>
                    <a:pt x="38" y="307"/>
                  </a:cubicBezTo>
                  <a:cubicBezTo>
                    <a:pt x="59" y="307"/>
                    <a:pt x="76" y="290"/>
                    <a:pt x="76" y="268"/>
                  </a:cubicBezTo>
                  <a:lnTo>
                    <a:pt x="76" y="39"/>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8" name="Freeform 112">
              <a:extLst>
                <a:ext uri="{FF2B5EF4-FFF2-40B4-BE49-F238E27FC236}">
                  <a16:creationId xmlns:a16="http://schemas.microsoft.com/office/drawing/2014/main" id="{402E092A-6402-4670-88C7-B1241F79DADE}"/>
                </a:ext>
              </a:extLst>
            </p:cNvPr>
            <p:cNvSpPr>
              <a:spLocks/>
            </p:cNvSpPr>
            <p:nvPr/>
          </p:nvSpPr>
          <p:spPr bwMode="auto">
            <a:xfrm>
              <a:off x="5129852" y="5557402"/>
              <a:ext cx="33888" cy="137668"/>
            </a:xfrm>
            <a:custGeom>
              <a:avLst/>
              <a:gdLst>
                <a:gd name="T0" fmla="*/ 76 w 76"/>
                <a:gd name="T1" fmla="*/ 39 h 307"/>
                <a:gd name="T2" fmla="*/ 38 w 76"/>
                <a:gd name="T3" fmla="*/ 0 h 307"/>
                <a:gd name="T4" fmla="*/ 0 w 76"/>
                <a:gd name="T5" fmla="*/ 39 h 307"/>
                <a:gd name="T6" fmla="*/ 0 w 76"/>
                <a:gd name="T7" fmla="*/ 268 h 307"/>
                <a:gd name="T8" fmla="*/ 38 w 76"/>
                <a:gd name="T9" fmla="*/ 307 h 307"/>
                <a:gd name="T10" fmla="*/ 76 w 76"/>
                <a:gd name="T11" fmla="*/ 268 h 307"/>
                <a:gd name="T12" fmla="*/ 76 w 76"/>
                <a:gd name="T13" fmla="*/ 39 h 307"/>
              </a:gdLst>
              <a:ahLst/>
              <a:cxnLst>
                <a:cxn ang="0">
                  <a:pos x="T0" y="T1"/>
                </a:cxn>
                <a:cxn ang="0">
                  <a:pos x="T2" y="T3"/>
                </a:cxn>
                <a:cxn ang="0">
                  <a:pos x="T4" y="T5"/>
                </a:cxn>
                <a:cxn ang="0">
                  <a:pos x="T6" y="T7"/>
                </a:cxn>
                <a:cxn ang="0">
                  <a:pos x="T8" y="T9"/>
                </a:cxn>
                <a:cxn ang="0">
                  <a:pos x="T10" y="T11"/>
                </a:cxn>
                <a:cxn ang="0">
                  <a:pos x="T12" y="T13"/>
                </a:cxn>
              </a:cxnLst>
              <a:rect l="0" t="0" r="r" b="b"/>
              <a:pathLst>
                <a:path w="76" h="307">
                  <a:moveTo>
                    <a:pt x="76" y="39"/>
                  </a:moveTo>
                  <a:cubicBezTo>
                    <a:pt x="76" y="17"/>
                    <a:pt x="59" y="0"/>
                    <a:pt x="38" y="0"/>
                  </a:cubicBezTo>
                  <a:cubicBezTo>
                    <a:pt x="17" y="0"/>
                    <a:pt x="0" y="17"/>
                    <a:pt x="0" y="39"/>
                  </a:cubicBezTo>
                  <a:cubicBezTo>
                    <a:pt x="0" y="268"/>
                    <a:pt x="0" y="268"/>
                    <a:pt x="0" y="268"/>
                  </a:cubicBezTo>
                  <a:cubicBezTo>
                    <a:pt x="0" y="290"/>
                    <a:pt x="17" y="307"/>
                    <a:pt x="38" y="307"/>
                  </a:cubicBezTo>
                  <a:cubicBezTo>
                    <a:pt x="59" y="307"/>
                    <a:pt x="76" y="290"/>
                    <a:pt x="76" y="268"/>
                  </a:cubicBezTo>
                  <a:lnTo>
                    <a:pt x="76" y="39"/>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9" name="Freeform 113">
              <a:extLst>
                <a:ext uri="{FF2B5EF4-FFF2-40B4-BE49-F238E27FC236}">
                  <a16:creationId xmlns:a16="http://schemas.microsoft.com/office/drawing/2014/main" id="{CA20AAE2-FCAC-4885-BC74-F419A4F6FB61}"/>
                </a:ext>
              </a:extLst>
            </p:cNvPr>
            <p:cNvSpPr>
              <a:spLocks/>
            </p:cNvSpPr>
            <p:nvPr/>
          </p:nvSpPr>
          <p:spPr bwMode="auto">
            <a:xfrm>
              <a:off x="5197628" y="5557402"/>
              <a:ext cx="33888" cy="137668"/>
            </a:xfrm>
            <a:custGeom>
              <a:avLst/>
              <a:gdLst>
                <a:gd name="T0" fmla="*/ 77 w 77"/>
                <a:gd name="T1" fmla="*/ 39 h 307"/>
                <a:gd name="T2" fmla="*/ 38 w 77"/>
                <a:gd name="T3" fmla="*/ 0 h 307"/>
                <a:gd name="T4" fmla="*/ 0 w 77"/>
                <a:gd name="T5" fmla="*/ 39 h 307"/>
                <a:gd name="T6" fmla="*/ 0 w 77"/>
                <a:gd name="T7" fmla="*/ 268 h 307"/>
                <a:gd name="T8" fmla="*/ 38 w 77"/>
                <a:gd name="T9" fmla="*/ 307 h 307"/>
                <a:gd name="T10" fmla="*/ 77 w 77"/>
                <a:gd name="T11" fmla="*/ 268 h 307"/>
                <a:gd name="T12" fmla="*/ 77 w 77"/>
                <a:gd name="T13" fmla="*/ 39 h 307"/>
              </a:gdLst>
              <a:ahLst/>
              <a:cxnLst>
                <a:cxn ang="0">
                  <a:pos x="T0" y="T1"/>
                </a:cxn>
                <a:cxn ang="0">
                  <a:pos x="T2" y="T3"/>
                </a:cxn>
                <a:cxn ang="0">
                  <a:pos x="T4" y="T5"/>
                </a:cxn>
                <a:cxn ang="0">
                  <a:pos x="T6" y="T7"/>
                </a:cxn>
                <a:cxn ang="0">
                  <a:pos x="T8" y="T9"/>
                </a:cxn>
                <a:cxn ang="0">
                  <a:pos x="T10" y="T11"/>
                </a:cxn>
                <a:cxn ang="0">
                  <a:pos x="T12" y="T13"/>
                </a:cxn>
              </a:cxnLst>
              <a:rect l="0" t="0" r="r" b="b"/>
              <a:pathLst>
                <a:path w="77" h="307">
                  <a:moveTo>
                    <a:pt x="77" y="39"/>
                  </a:moveTo>
                  <a:cubicBezTo>
                    <a:pt x="77" y="17"/>
                    <a:pt x="59" y="0"/>
                    <a:pt x="38" y="0"/>
                  </a:cubicBezTo>
                  <a:cubicBezTo>
                    <a:pt x="17" y="0"/>
                    <a:pt x="0" y="17"/>
                    <a:pt x="0" y="39"/>
                  </a:cubicBezTo>
                  <a:cubicBezTo>
                    <a:pt x="0" y="268"/>
                    <a:pt x="0" y="268"/>
                    <a:pt x="0" y="268"/>
                  </a:cubicBezTo>
                  <a:cubicBezTo>
                    <a:pt x="0" y="290"/>
                    <a:pt x="17" y="307"/>
                    <a:pt x="38" y="307"/>
                  </a:cubicBezTo>
                  <a:cubicBezTo>
                    <a:pt x="59" y="307"/>
                    <a:pt x="77" y="290"/>
                    <a:pt x="77" y="268"/>
                  </a:cubicBezTo>
                  <a:lnTo>
                    <a:pt x="77" y="39"/>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0" name="Freeform 114">
              <a:extLst>
                <a:ext uri="{FF2B5EF4-FFF2-40B4-BE49-F238E27FC236}">
                  <a16:creationId xmlns:a16="http://schemas.microsoft.com/office/drawing/2014/main" id="{A8C0B023-8171-48D1-B5B1-F69B44ED55F0}"/>
                </a:ext>
              </a:extLst>
            </p:cNvPr>
            <p:cNvSpPr>
              <a:spLocks/>
            </p:cNvSpPr>
            <p:nvPr/>
          </p:nvSpPr>
          <p:spPr bwMode="auto">
            <a:xfrm>
              <a:off x="5265403" y="5557402"/>
              <a:ext cx="33888" cy="137668"/>
            </a:xfrm>
            <a:custGeom>
              <a:avLst/>
              <a:gdLst>
                <a:gd name="T0" fmla="*/ 77 w 77"/>
                <a:gd name="T1" fmla="*/ 39 h 307"/>
                <a:gd name="T2" fmla="*/ 38 w 77"/>
                <a:gd name="T3" fmla="*/ 0 h 307"/>
                <a:gd name="T4" fmla="*/ 0 w 77"/>
                <a:gd name="T5" fmla="*/ 39 h 307"/>
                <a:gd name="T6" fmla="*/ 0 w 77"/>
                <a:gd name="T7" fmla="*/ 268 h 307"/>
                <a:gd name="T8" fmla="*/ 38 w 77"/>
                <a:gd name="T9" fmla="*/ 307 h 307"/>
                <a:gd name="T10" fmla="*/ 77 w 77"/>
                <a:gd name="T11" fmla="*/ 268 h 307"/>
                <a:gd name="T12" fmla="*/ 77 w 77"/>
                <a:gd name="T13" fmla="*/ 39 h 307"/>
              </a:gdLst>
              <a:ahLst/>
              <a:cxnLst>
                <a:cxn ang="0">
                  <a:pos x="T0" y="T1"/>
                </a:cxn>
                <a:cxn ang="0">
                  <a:pos x="T2" y="T3"/>
                </a:cxn>
                <a:cxn ang="0">
                  <a:pos x="T4" y="T5"/>
                </a:cxn>
                <a:cxn ang="0">
                  <a:pos x="T6" y="T7"/>
                </a:cxn>
                <a:cxn ang="0">
                  <a:pos x="T8" y="T9"/>
                </a:cxn>
                <a:cxn ang="0">
                  <a:pos x="T10" y="T11"/>
                </a:cxn>
                <a:cxn ang="0">
                  <a:pos x="T12" y="T13"/>
                </a:cxn>
              </a:cxnLst>
              <a:rect l="0" t="0" r="r" b="b"/>
              <a:pathLst>
                <a:path w="77" h="307">
                  <a:moveTo>
                    <a:pt x="77" y="39"/>
                  </a:moveTo>
                  <a:cubicBezTo>
                    <a:pt x="77" y="17"/>
                    <a:pt x="60" y="0"/>
                    <a:pt x="38" y="0"/>
                  </a:cubicBezTo>
                  <a:cubicBezTo>
                    <a:pt x="17" y="0"/>
                    <a:pt x="0" y="17"/>
                    <a:pt x="0" y="39"/>
                  </a:cubicBezTo>
                  <a:cubicBezTo>
                    <a:pt x="0" y="268"/>
                    <a:pt x="0" y="268"/>
                    <a:pt x="0" y="268"/>
                  </a:cubicBezTo>
                  <a:cubicBezTo>
                    <a:pt x="0" y="290"/>
                    <a:pt x="17" y="307"/>
                    <a:pt x="38" y="307"/>
                  </a:cubicBezTo>
                  <a:cubicBezTo>
                    <a:pt x="60" y="307"/>
                    <a:pt x="77" y="290"/>
                    <a:pt x="77" y="268"/>
                  </a:cubicBezTo>
                  <a:lnTo>
                    <a:pt x="77" y="39"/>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1" name="Freeform 115">
              <a:extLst>
                <a:ext uri="{FF2B5EF4-FFF2-40B4-BE49-F238E27FC236}">
                  <a16:creationId xmlns:a16="http://schemas.microsoft.com/office/drawing/2014/main" id="{D85CDE1F-6D8D-4B8E-8FDF-4FC1A9F6803B}"/>
                </a:ext>
              </a:extLst>
            </p:cNvPr>
            <p:cNvSpPr>
              <a:spLocks/>
            </p:cNvSpPr>
            <p:nvPr/>
          </p:nvSpPr>
          <p:spPr bwMode="auto">
            <a:xfrm>
              <a:off x="5333178" y="5557402"/>
              <a:ext cx="33888" cy="137668"/>
            </a:xfrm>
            <a:custGeom>
              <a:avLst/>
              <a:gdLst>
                <a:gd name="T0" fmla="*/ 77 w 77"/>
                <a:gd name="T1" fmla="*/ 39 h 307"/>
                <a:gd name="T2" fmla="*/ 39 w 77"/>
                <a:gd name="T3" fmla="*/ 0 h 307"/>
                <a:gd name="T4" fmla="*/ 0 w 77"/>
                <a:gd name="T5" fmla="*/ 39 h 307"/>
                <a:gd name="T6" fmla="*/ 0 w 77"/>
                <a:gd name="T7" fmla="*/ 268 h 307"/>
                <a:gd name="T8" fmla="*/ 39 w 77"/>
                <a:gd name="T9" fmla="*/ 307 h 307"/>
                <a:gd name="T10" fmla="*/ 77 w 77"/>
                <a:gd name="T11" fmla="*/ 268 h 307"/>
                <a:gd name="T12" fmla="*/ 77 w 77"/>
                <a:gd name="T13" fmla="*/ 39 h 307"/>
              </a:gdLst>
              <a:ahLst/>
              <a:cxnLst>
                <a:cxn ang="0">
                  <a:pos x="T0" y="T1"/>
                </a:cxn>
                <a:cxn ang="0">
                  <a:pos x="T2" y="T3"/>
                </a:cxn>
                <a:cxn ang="0">
                  <a:pos x="T4" y="T5"/>
                </a:cxn>
                <a:cxn ang="0">
                  <a:pos x="T6" y="T7"/>
                </a:cxn>
                <a:cxn ang="0">
                  <a:pos x="T8" y="T9"/>
                </a:cxn>
                <a:cxn ang="0">
                  <a:pos x="T10" y="T11"/>
                </a:cxn>
                <a:cxn ang="0">
                  <a:pos x="T12" y="T13"/>
                </a:cxn>
              </a:cxnLst>
              <a:rect l="0" t="0" r="r" b="b"/>
              <a:pathLst>
                <a:path w="77" h="307">
                  <a:moveTo>
                    <a:pt x="77" y="39"/>
                  </a:moveTo>
                  <a:cubicBezTo>
                    <a:pt x="77" y="17"/>
                    <a:pt x="60" y="0"/>
                    <a:pt x="39" y="0"/>
                  </a:cubicBezTo>
                  <a:cubicBezTo>
                    <a:pt x="17" y="0"/>
                    <a:pt x="0" y="17"/>
                    <a:pt x="0" y="39"/>
                  </a:cubicBezTo>
                  <a:cubicBezTo>
                    <a:pt x="0" y="268"/>
                    <a:pt x="0" y="268"/>
                    <a:pt x="0" y="268"/>
                  </a:cubicBezTo>
                  <a:cubicBezTo>
                    <a:pt x="0" y="290"/>
                    <a:pt x="17" y="307"/>
                    <a:pt x="39" y="307"/>
                  </a:cubicBezTo>
                  <a:cubicBezTo>
                    <a:pt x="60" y="307"/>
                    <a:pt x="77" y="290"/>
                    <a:pt x="77" y="268"/>
                  </a:cubicBezTo>
                  <a:lnTo>
                    <a:pt x="77" y="39"/>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2" name="Freeform 116">
              <a:extLst>
                <a:ext uri="{FF2B5EF4-FFF2-40B4-BE49-F238E27FC236}">
                  <a16:creationId xmlns:a16="http://schemas.microsoft.com/office/drawing/2014/main" id="{BDA805F7-DC1F-4E5A-91B3-9A1B4D8E7D29}"/>
                </a:ext>
              </a:extLst>
            </p:cNvPr>
            <p:cNvSpPr>
              <a:spLocks/>
            </p:cNvSpPr>
            <p:nvPr/>
          </p:nvSpPr>
          <p:spPr bwMode="auto">
            <a:xfrm>
              <a:off x="4977358" y="5523515"/>
              <a:ext cx="474427" cy="29652"/>
            </a:xfrm>
            <a:custGeom>
              <a:avLst/>
              <a:gdLst>
                <a:gd name="T0" fmla="*/ 0 w 406"/>
                <a:gd name="T1" fmla="*/ 0 h 25"/>
                <a:gd name="T2" fmla="*/ 406 w 406"/>
                <a:gd name="T3" fmla="*/ 0 h 25"/>
                <a:gd name="T4" fmla="*/ 402 w 406"/>
                <a:gd name="T5" fmla="*/ 25 h 25"/>
                <a:gd name="T6" fmla="*/ 4 w 406"/>
                <a:gd name="T7" fmla="*/ 25 h 25"/>
                <a:gd name="T8" fmla="*/ 0 w 406"/>
                <a:gd name="T9" fmla="*/ 0 h 25"/>
              </a:gdLst>
              <a:ahLst/>
              <a:cxnLst>
                <a:cxn ang="0">
                  <a:pos x="T0" y="T1"/>
                </a:cxn>
                <a:cxn ang="0">
                  <a:pos x="T2" y="T3"/>
                </a:cxn>
                <a:cxn ang="0">
                  <a:pos x="T4" y="T5"/>
                </a:cxn>
                <a:cxn ang="0">
                  <a:pos x="T6" y="T7"/>
                </a:cxn>
                <a:cxn ang="0">
                  <a:pos x="T8" y="T9"/>
                </a:cxn>
              </a:cxnLst>
              <a:rect l="0" t="0" r="r" b="b"/>
              <a:pathLst>
                <a:path w="406" h="25">
                  <a:moveTo>
                    <a:pt x="0" y="0"/>
                  </a:moveTo>
                  <a:lnTo>
                    <a:pt x="406" y="0"/>
                  </a:lnTo>
                  <a:lnTo>
                    <a:pt x="402" y="25"/>
                  </a:lnTo>
                  <a:lnTo>
                    <a:pt x="4" y="25"/>
                  </a:lnTo>
                  <a:lnTo>
                    <a:pt x="0" y="0"/>
                  </a:lnTo>
                  <a:close/>
                </a:path>
              </a:pathLst>
            </a:custGeom>
            <a:solidFill>
              <a:srgbClr val="13597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3" name="Oval 117">
              <a:extLst>
                <a:ext uri="{FF2B5EF4-FFF2-40B4-BE49-F238E27FC236}">
                  <a16:creationId xmlns:a16="http://schemas.microsoft.com/office/drawing/2014/main" id="{291E5D14-0570-47E7-A632-DEE651556C3C}"/>
                </a:ext>
              </a:extLst>
            </p:cNvPr>
            <p:cNvSpPr>
              <a:spLocks noChangeArrowheads="1"/>
            </p:cNvSpPr>
            <p:nvPr/>
          </p:nvSpPr>
          <p:spPr bwMode="auto">
            <a:xfrm>
              <a:off x="5195510" y="5434560"/>
              <a:ext cx="38124" cy="38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75" name="组合 363">
            <a:extLst>
              <a:ext uri="{FF2B5EF4-FFF2-40B4-BE49-F238E27FC236}">
                <a16:creationId xmlns:a16="http://schemas.microsoft.com/office/drawing/2014/main" id="{BC660544-475E-493B-A0E7-C14CEBBCFF10}"/>
              </a:ext>
            </a:extLst>
          </p:cNvPr>
          <p:cNvGrpSpPr>
            <a:grpSpLocks/>
          </p:cNvGrpSpPr>
          <p:nvPr/>
        </p:nvGrpSpPr>
        <p:grpSpPr bwMode="auto">
          <a:xfrm>
            <a:off x="6394450" y="5349875"/>
            <a:ext cx="542925" cy="542925"/>
            <a:chOff x="5682007" y="5110508"/>
            <a:chExt cx="724349" cy="724349"/>
          </a:xfrm>
        </p:grpSpPr>
        <p:sp>
          <p:nvSpPr>
            <p:cNvPr id="365" name="Freeform 118">
              <a:extLst>
                <a:ext uri="{FF2B5EF4-FFF2-40B4-BE49-F238E27FC236}">
                  <a16:creationId xmlns:a16="http://schemas.microsoft.com/office/drawing/2014/main" id="{9700FD95-EC3D-4101-8FC0-9E5B69A0F4E2}"/>
                </a:ext>
              </a:extLst>
            </p:cNvPr>
            <p:cNvSpPr>
              <a:spLocks/>
            </p:cNvSpPr>
            <p:nvPr/>
          </p:nvSpPr>
          <p:spPr bwMode="auto">
            <a:xfrm>
              <a:off x="5682007" y="5110508"/>
              <a:ext cx="724349" cy="724349"/>
            </a:xfrm>
            <a:custGeom>
              <a:avLst/>
              <a:gdLst>
                <a:gd name="T0" fmla="*/ 1632 w 1632"/>
                <a:gd name="T1" fmla="*/ 1518 h 1632"/>
                <a:gd name="T2" fmla="*/ 1519 w 1632"/>
                <a:gd name="T3" fmla="*/ 1632 h 1632"/>
                <a:gd name="T4" fmla="*/ 114 w 1632"/>
                <a:gd name="T5" fmla="*/ 1632 h 1632"/>
                <a:gd name="T6" fmla="*/ 0 w 1632"/>
                <a:gd name="T7" fmla="*/ 1518 h 1632"/>
                <a:gd name="T8" fmla="*/ 0 w 1632"/>
                <a:gd name="T9" fmla="*/ 114 h 1632"/>
                <a:gd name="T10" fmla="*/ 114 w 1632"/>
                <a:gd name="T11" fmla="*/ 0 h 1632"/>
                <a:gd name="T12" fmla="*/ 1519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9"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9" y="0"/>
                    <a:pt x="1519" y="0"/>
                    <a:pt x="1519" y="0"/>
                  </a:cubicBezTo>
                  <a:cubicBezTo>
                    <a:pt x="1581" y="0"/>
                    <a:pt x="1632" y="51"/>
                    <a:pt x="1632" y="114"/>
                  </a:cubicBezTo>
                  <a:lnTo>
                    <a:pt x="1632" y="1518"/>
                  </a:ln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6" name="Freeform 119">
              <a:extLst>
                <a:ext uri="{FF2B5EF4-FFF2-40B4-BE49-F238E27FC236}">
                  <a16:creationId xmlns:a16="http://schemas.microsoft.com/office/drawing/2014/main" id="{E77D07EC-5CC9-47FA-AF28-B9002EAC0EED}"/>
                </a:ext>
              </a:extLst>
            </p:cNvPr>
            <p:cNvSpPr>
              <a:spLocks/>
            </p:cNvSpPr>
            <p:nvPr/>
          </p:nvSpPr>
          <p:spPr bwMode="auto">
            <a:xfrm>
              <a:off x="5792142" y="5256649"/>
              <a:ext cx="504079" cy="432068"/>
            </a:xfrm>
            <a:custGeom>
              <a:avLst/>
              <a:gdLst>
                <a:gd name="T0" fmla="*/ 1135 w 1135"/>
                <a:gd name="T1" fmla="*/ 922 h 974"/>
                <a:gd name="T2" fmla="*/ 1135 w 1135"/>
                <a:gd name="T3" fmla="*/ 263 h 974"/>
                <a:gd name="T4" fmla="*/ 1084 w 1135"/>
                <a:gd name="T5" fmla="*/ 212 h 974"/>
                <a:gd name="T6" fmla="*/ 867 w 1135"/>
                <a:gd name="T7" fmla="*/ 212 h 974"/>
                <a:gd name="T8" fmla="*/ 867 w 1135"/>
                <a:gd name="T9" fmla="*/ 51 h 974"/>
                <a:gd name="T10" fmla="*/ 816 w 1135"/>
                <a:gd name="T11" fmla="*/ 0 h 974"/>
                <a:gd name="T12" fmla="*/ 319 w 1135"/>
                <a:gd name="T13" fmla="*/ 0 h 974"/>
                <a:gd name="T14" fmla="*/ 268 w 1135"/>
                <a:gd name="T15" fmla="*/ 51 h 974"/>
                <a:gd name="T16" fmla="*/ 268 w 1135"/>
                <a:gd name="T17" fmla="*/ 212 h 974"/>
                <a:gd name="T18" fmla="*/ 51 w 1135"/>
                <a:gd name="T19" fmla="*/ 212 h 974"/>
                <a:gd name="T20" fmla="*/ 0 w 1135"/>
                <a:gd name="T21" fmla="*/ 263 h 974"/>
                <a:gd name="T22" fmla="*/ 0 w 1135"/>
                <a:gd name="T23" fmla="*/ 922 h 974"/>
                <a:gd name="T24" fmla="*/ 51 w 1135"/>
                <a:gd name="T25" fmla="*/ 974 h 974"/>
                <a:gd name="T26" fmla="*/ 1084 w 1135"/>
                <a:gd name="T27" fmla="*/ 974 h 974"/>
                <a:gd name="T28" fmla="*/ 1135 w 1135"/>
                <a:gd name="T29" fmla="*/ 92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5" h="974">
                  <a:moveTo>
                    <a:pt x="1135" y="922"/>
                  </a:moveTo>
                  <a:cubicBezTo>
                    <a:pt x="1135" y="263"/>
                    <a:pt x="1135" y="263"/>
                    <a:pt x="1135" y="263"/>
                  </a:cubicBezTo>
                  <a:cubicBezTo>
                    <a:pt x="1135" y="234"/>
                    <a:pt x="1112" y="212"/>
                    <a:pt x="1084" y="212"/>
                  </a:cubicBezTo>
                  <a:cubicBezTo>
                    <a:pt x="867" y="212"/>
                    <a:pt x="867" y="212"/>
                    <a:pt x="867" y="212"/>
                  </a:cubicBezTo>
                  <a:cubicBezTo>
                    <a:pt x="867" y="51"/>
                    <a:pt x="867" y="51"/>
                    <a:pt x="867" y="51"/>
                  </a:cubicBezTo>
                  <a:cubicBezTo>
                    <a:pt x="867" y="23"/>
                    <a:pt x="844" y="0"/>
                    <a:pt x="816" y="0"/>
                  </a:cubicBezTo>
                  <a:cubicBezTo>
                    <a:pt x="319" y="0"/>
                    <a:pt x="319" y="0"/>
                    <a:pt x="319" y="0"/>
                  </a:cubicBezTo>
                  <a:cubicBezTo>
                    <a:pt x="291" y="0"/>
                    <a:pt x="268" y="23"/>
                    <a:pt x="268" y="51"/>
                  </a:cubicBezTo>
                  <a:cubicBezTo>
                    <a:pt x="268" y="212"/>
                    <a:pt x="268" y="212"/>
                    <a:pt x="268" y="212"/>
                  </a:cubicBezTo>
                  <a:cubicBezTo>
                    <a:pt x="51" y="212"/>
                    <a:pt x="51" y="212"/>
                    <a:pt x="51" y="212"/>
                  </a:cubicBezTo>
                  <a:cubicBezTo>
                    <a:pt x="23" y="212"/>
                    <a:pt x="0" y="234"/>
                    <a:pt x="0" y="263"/>
                  </a:cubicBezTo>
                  <a:cubicBezTo>
                    <a:pt x="0" y="922"/>
                    <a:pt x="0" y="922"/>
                    <a:pt x="0" y="922"/>
                  </a:cubicBezTo>
                  <a:cubicBezTo>
                    <a:pt x="0" y="951"/>
                    <a:pt x="23" y="974"/>
                    <a:pt x="51" y="974"/>
                  </a:cubicBezTo>
                  <a:cubicBezTo>
                    <a:pt x="1084" y="974"/>
                    <a:pt x="1084" y="974"/>
                    <a:pt x="1084" y="974"/>
                  </a:cubicBezTo>
                  <a:cubicBezTo>
                    <a:pt x="1112" y="974"/>
                    <a:pt x="1135" y="951"/>
                    <a:pt x="1135" y="922"/>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7" name="Rectangle 120">
              <a:extLst>
                <a:ext uri="{FF2B5EF4-FFF2-40B4-BE49-F238E27FC236}">
                  <a16:creationId xmlns:a16="http://schemas.microsoft.com/office/drawing/2014/main" id="{81D9325B-7B6D-4711-85C6-40A3F98BAC30}"/>
                </a:ext>
              </a:extLst>
            </p:cNvPr>
            <p:cNvSpPr>
              <a:spLocks noChangeArrowheads="1"/>
            </p:cNvSpPr>
            <p:nvPr/>
          </p:nvSpPr>
          <p:spPr bwMode="auto">
            <a:xfrm>
              <a:off x="5938283" y="5284182"/>
              <a:ext cx="211798" cy="65658"/>
            </a:xfrm>
            <a:prstGeom prst="rect">
              <a:avLst/>
            </a:prstGeom>
            <a:solidFill>
              <a:srgbClr val="E8C04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8" name="Freeform 121">
              <a:extLst>
                <a:ext uri="{FF2B5EF4-FFF2-40B4-BE49-F238E27FC236}">
                  <a16:creationId xmlns:a16="http://schemas.microsoft.com/office/drawing/2014/main" id="{3554C544-8B69-49DE-96EE-AC6235A0A81B}"/>
                </a:ext>
              </a:extLst>
            </p:cNvPr>
            <p:cNvSpPr>
              <a:spLocks/>
            </p:cNvSpPr>
            <p:nvPr/>
          </p:nvSpPr>
          <p:spPr bwMode="auto">
            <a:xfrm>
              <a:off x="5819676" y="5377373"/>
              <a:ext cx="449012" cy="84719"/>
            </a:xfrm>
            <a:custGeom>
              <a:avLst/>
              <a:gdLst>
                <a:gd name="T0" fmla="*/ 97 w 383"/>
                <a:gd name="T1" fmla="*/ 0 h 72"/>
                <a:gd name="T2" fmla="*/ 285 w 383"/>
                <a:gd name="T3" fmla="*/ 0 h 72"/>
                <a:gd name="T4" fmla="*/ 383 w 383"/>
                <a:gd name="T5" fmla="*/ 0 h 72"/>
                <a:gd name="T6" fmla="*/ 383 w 383"/>
                <a:gd name="T7" fmla="*/ 72 h 72"/>
                <a:gd name="T8" fmla="*/ 0 w 383"/>
                <a:gd name="T9" fmla="*/ 72 h 72"/>
                <a:gd name="T10" fmla="*/ 0 w 383"/>
                <a:gd name="T11" fmla="*/ 0 h 72"/>
                <a:gd name="T12" fmla="*/ 97 w 383"/>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383" h="72">
                  <a:moveTo>
                    <a:pt x="97" y="0"/>
                  </a:moveTo>
                  <a:lnTo>
                    <a:pt x="285" y="0"/>
                  </a:lnTo>
                  <a:lnTo>
                    <a:pt x="383" y="0"/>
                  </a:lnTo>
                  <a:lnTo>
                    <a:pt x="383" y="72"/>
                  </a:lnTo>
                  <a:lnTo>
                    <a:pt x="0" y="72"/>
                  </a:lnTo>
                  <a:lnTo>
                    <a:pt x="0" y="0"/>
                  </a:lnTo>
                  <a:lnTo>
                    <a:pt x="97" y="0"/>
                  </a:lnTo>
                  <a:close/>
                </a:path>
              </a:pathLst>
            </a:custGeom>
            <a:solidFill>
              <a:srgbClr val="CA721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9" name="Rectangle 122">
              <a:extLst>
                <a:ext uri="{FF2B5EF4-FFF2-40B4-BE49-F238E27FC236}">
                  <a16:creationId xmlns:a16="http://schemas.microsoft.com/office/drawing/2014/main" id="{614549D4-2888-47A6-A7E2-E3C127C2CF84}"/>
                </a:ext>
              </a:extLst>
            </p:cNvPr>
            <p:cNvSpPr>
              <a:spLocks noChangeArrowheads="1"/>
            </p:cNvSpPr>
            <p:nvPr/>
          </p:nvSpPr>
          <p:spPr bwMode="auto">
            <a:xfrm>
              <a:off x="6008176" y="5506571"/>
              <a:ext cx="65658" cy="33888"/>
            </a:xfrm>
            <a:prstGeom prst="rect">
              <a:avLst/>
            </a:prstGeom>
            <a:solidFill>
              <a:srgbClr val="6874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0" name="Freeform 123">
              <a:extLst>
                <a:ext uri="{FF2B5EF4-FFF2-40B4-BE49-F238E27FC236}">
                  <a16:creationId xmlns:a16="http://schemas.microsoft.com/office/drawing/2014/main" id="{67949B71-361A-4680-B007-460F938EC5A5}"/>
                </a:ext>
              </a:extLst>
            </p:cNvPr>
            <p:cNvSpPr>
              <a:spLocks/>
            </p:cNvSpPr>
            <p:nvPr/>
          </p:nvSpPr>
          <p:spPr bwMode="auto">
            <a:xfrm>
              <a:off x="5965816" y="5470565"/>
              <a:ext cx="163085" cy="44478"/>
            </a:xfrm>
            <a:custGeom>
              <a:avLst/>
              <a:gdLst>
                <a:gd name="T0" fmla="*/ 255 w 368"/>
                <a:gd name="T1" fmla="*/ 57 h 97"/>
                <a:gd name="T2" fmla="*/ 88 w 368"/>
                <a:gd name="T3" fmla="*/ 57 h 97"/>
                <a:gd name="T4" fmla="*/ 78 w 368"/>
                <a:gd name="T5" fmla="*/ 67 h 97"/>
                <a:gd name="T6" fmla="*/ 78 w 368"/>
                <a:gd name="T7" fmla="*/ 97 h 97"/>
                <a:gd name="T8" fmla="*/ 0 w 368"/>
                <a:gd name="T9" fmla="*/ 97 h 97"/>
                <a:gd name="T10" fmla="*/ 0 w 368"/>
                <a:gd name="T11" fmla="*/ 0 h 97"/>
                <a:gd name="T12" fmla="*/ 368 w 368"/>
                <a:gd name="T13" fmla="*/ 0 h 97"/>
                <a:gd name="T14" fmla="*/ 368 w 368"/>
                <a:gd name="T15" fmla="*/ 97 h 97"/>
                <a:gd name="T16" fmla="*/ 266 w 368"/>
                <a:gd name="T17" fmla="*/ 97 h 97"/>
                <a:gd name="T18" fmla="*/ 266 w 368"/>
                <a:gd name="T19" fmla="*/ 67 h 97"/>
                <a:gd name="T20" fmla="*/ 255 w 368"/>
                <a:gd name="T21"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97">
                  <a:moveTo>
                    <a:pt x="255" y="57"/>
                  </a:moveTo>
                  <a:cubicBezTo>
                    <a:pt x="88" y="57"/>
                    <a:pt x="88" y="57"/>
                    <a:pt x="88" y="57"/>
                  </a:cubicBezTo>
                  <a:cubicBezTo>
                    <a:pt x="82" y="57"/>
                    <a:pt x="78" y="61"/>
                    <a:pt x="78" y="67"/>
                  </a:cubicBezTo>
                  <a:cubicBezTo>
                    <a:pt x="78" y="97"/>
                    <a:pt x="78" y="97"/>
                    <a:pt x="78" y="97"/>
                  </a:cubicBezTo>
                  <a:cubicBezTo>
                    <a:pt x="0" y="97"/>
                    <a:pt x="0" y="97"/>
                    <a:pt x="0" y="97"/>
                  </a:cubicBezTo>
                  <a:cubicBezTo>
                    <a:pt x="0" y="0"/>
                    <a:pt x="0" y="0"/>
                    <a:pt x="0" y="0"/>
                  </a:cubicBezTo>
                  <a:cubicBezTo>
                    <a:pt x="368" y="0"/>
                    <a:pt x="368" y="0"/>
                    <a:pt x="368" y="0"/>
                  </a:cubicBezTo>
                  <a:cubicBezTo>
                    <a:pt x="368" y="97"/>
                    <a:pt x="368" y="97"/>
                    <a:pt x="368" y="97"/>
                  </a:cubicBezTo>
                  <a:cubicBezTo>
                    <a:pt x="266" y="97"/>
                    <a:pt x="266" y="97"/>
                    <a:pt x="266" y="97"/>
                  </a:cubicBezTo>
                  <a:cubicBezTo>
                    <a:pt x="266" y="67"/>
                    <a:pt x="266" y="67"/>
                    <a:pt x="266" y="67"/>
                  </a:cubicBezTo>
                  <a:cubicBezTo>
                    <a:pt x="266" y="61"/>
                    <a:pt x="261" y="57"/>
                    <a:pt x="255" y="57"/>
                  </a:cubicBezTo>
                  <a:close/>
                </a:path>
              </a:pathLst>
            </a:custGeom>
            <a:solidFill>
              <a:srgbClr val="CA721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1" name="Freeform 124">
              <a:extLst>
                <a:ext uri="{FF2B5EF4-FFF2-40B4-BE49-F238E27FC236}">
                  <a16:creationId xmlns:a16="http://schemas.microsoft.com/office/drawing/2014/main" id="{DE56B161-964F-419D-AE2F-558E94370EA5}"/>
                </a:ext>
              </a:extLst>
            </p:cNvPr>
            <p:cNvSpPr>
              <a:spLocks/>
            </p:cNvSpPr>
            <p:nvPr/>
          </p:nvSpPr>
          <p:spPr bwMode="auto">
            <a:xfrm>
              <a:off x="5819676" y="5470565"/>
              <a:ext cx="449012" cy="190618"/>
            </a:xfrm>
            <a:custGeom>
              <a:avLst/>
              <a:gdLst>
                <a:gd name="T0" fmla="*/ 0 w 1013"/>
                <a:gd name="T1" fmla="*/ 429 h 429"/>
                <a:gd name="T2" fmla="*/ 0 w 1013"/>
                <a:gd name="T3" fmla="*/ 0 h 429"/>
                <a:gd name="T4" fmla="*/ 308 w 1013"/>
                <a:gd name="T5" fmla="*/ 0 h 429"/>
                <a:gd name="T6" fmla="*/ 308 w 1013"/>
                <a:gd name="T7" fmla="*/ 110 h 429"/>
                <a:gd name="T8" fmla="*/ 318 w 1013"/>
                <a:gd name="T9" fmla="*/ 120 h 429"/>
                <a:gd name="T10" fmla="*/ 406 w 1013"/>
                <a:gd name="T11" fmla="*/ 120 h 429"/>
                <a:gd name="T12" fmla="*/ 406 w 1013"/>
                <a:gd name="T13" fmla="*/ 163 h 429"/>
                <a:gd name="T14" fmla="*/ 416 w 1013"/>
                <a:gd name="T15" fmla="*/ 173 h 429"/>
                <a:gd name="T16" fmla="*/ 583 w 1013"/>
                <a:gd name="T17" fmla="*/ 173 h 429"/>
                <a:gd name="T18" fmla="*/ 594 w 1013"/>
                <a:gd name="T19" fmla="*/ 163 h 429"/>
                <a:gd name="T20" fmla="*/ 594 w 1013"/>
                <a:gd name="T21" fmla="*/ 120 h 429"/>
                <a:gd name="T22" fmla="*/ 706 w 1013"/>
                <a:gd name="T23" fmla="*/ 120 h 429"/>
                <a:gd name="T24" fmla="*/ 716 w 1013"/>
                <a:gd name="T25" fmla="*/ 110 h 429"/>
                <a:gd name="T26" fmla="*/ 716 w 1013"/>
                <a:gd name="T27" fmla="*/ 0 h 429"/>
                <a:gd name="T28" fmla="*/ 1013 w 1013"/>
                <a:gd name="T29" fmla="*/ 0 h 429"/>
                <a:gd name="T30" fmla="*/ 1013 w 1013"/>
                <a:gd name="T31" fmla="*/ 429 h 429"/>
                <a:gd name="T32" fmla="*/ 0 w 1013"/>
                <a:gd name="T33" fmla="*/ 42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3" h="429">
                  <a:moveTo>
                    <a:pt x="0" y="429"/>
                  </a:moveTo>
                  <a:cubicBezTo>
                    <a:pt x="0" y="0"/>
                    <a:pt x="0" y="0"/>
                    <a:pt x="0" y="0"/>
                  </a:cubicBezTo>
                  <a:cubicBezTo>
                    <a:pt x="308" y="0"/>
                    <a:pt x="308" y="0"/>
                    <a:pt x="308" y="0"/>
                  </a:cubicBezTo>
                  <a:cubicBezTo>
                    <a:pt x="308" y="110"/>
                    <a:pt x="308" y="110"/>
                    <a:pt x="308" y="110"/>
                  </a:cubicBezTo>
                  <a:cubicBezTo>
                    <a:pt x="308" y="115"/>
                    <a:pt x="312" y="120"/>
                    <a:pt x="318" y="120"/>
                  </a:cubicBezTo>
                  <a:cubicBezTo>
                    <a:pt x="406" y="120"/>
                    <a:pt x="406" y="120"/>
                    <a:pt x="406" y="120"/>
                  </a:cubicBezTo>
                  <a:cubicBezTo>
                    <a:pt x="406" y="163"/>
                    <a:pt x="406" y="163"/>
                    <a:pt x="406" y="163"/>
                  </a:cubicBezTo>
                  <a:cubicBezTo>
                    <a:pt x="406" y="169"/>
                    <a:pt x="410" y="173"/>
                    <a:pt x="416" y="173"/>
                  </a:cubicBezTo>
                  <a:cubicBezTo>
                    <a:pt x="583" y="173"/>
                    <a:pt x="583" y="173"/>
                    <a:pt x="583" y="173"/>
                  </a:cubicBezTo>
                  <a:cubicBezTo>
                    <a:pt x="589" y="173"/>
                    <a:pt x="594" y="169"/>
                    <a:pt x="594" y="163"/>
                  </a:cubicBezTo>
                  <a:cubicBezTo>
                    <a:pt x="594" y="120"/>
                    <a:pt x="594" y="120"/>
                    <a:pt x="594" y="120"/>
                  </a:cubicBezTo>
                  <a:cubicBezTo>
                    <a:pt x="706" y="120"/>
                    <a:pt x="706" y="120"/>
                    <a:pt x="706" y="120"/>
                  </a:cubicBezTo>
                  <a:cubicBezTo>
                    <a:pt x="712" y="120"/>
                    <a:pt x="716" y="115"/>
                    <a:pt x="716" y="110"/>
                  </a:cubicBezTo>
                  <a:cubicBezTo>
                    <a:pt x="716" y="0"/>
                    <a:pt x="716" y="0"/>
                    <a:pt x="716" y="0"/>
                  </a:cubicBezTo>
                  <a:cubicBezTo>
                    <a:pt x="1013" y="0"/>
                    <a:pt x="1013" y="0"/>
                    <a:pt x="1013" y="0"/>
                  </a:cubicBezTo>
                  <a:cubicBezTo>
                    <a:pt x="1013" y="429"/>
                    <a:pt x="1013" y="429"/>
                    <a:pt x="1013" y="429"/>
                  </a:cubicBezTo>
                  <a:lnTo>
                    <a:pt x="0" y="429"/>
                  </a:lnTo>
                  <a:close/>
                </a:path>
              </a:pathLst>
            </a:custGeom>
            <a:solidFill>
              <a:srgbClr val="CA721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76" name="组合 371">
            <a:extLst>
              <a:ext uri="{FF2B5EF4-FFF2-40B4-BE49-F238E27FC236}">
                <a16:creationId xmlns:a16="http://schemas.microsoft.com/office/drawing/2014/main" id="{E550E227-0D8E-44B5-8716-086D01AC598A}"/>
              </a:ext>
            </a:extLst>
          </p:cNvPr>
          <p:cNvGrpSpPr>
            <a:grpSpLocks/>
          </p:cNvGrpSpPr>
          <p:nvPr/>
        </p:nvGrpSpPr>
        <p:grpSpPr bwMode="auto">
          <a:xfrm>
            <a:off x="620713" y="5345113"/>
            <a:ext cx="541337" cy="541337"/>
            <a:chOff x="1851205" y="5295679"/>
            <a:chExt cx="721713" cy="721714"/>
          </a:xfrm>
        </p:grpSpPr>
        <p:sp>
          <p:nvSpPr>
            <p:cNvPr id="373" name="Freeform 490">
              <a:extLst>
                <a:ext uri="{FF2B5EF4-FFF2-40B4-BE49-F238E27FC236}">
                  <a16:creationId xmlns:a16="http://schemas.microsoft.com/office/drawing/2014/main" id="{49F001C4-2B6F-4778-AA37-300A9A4BA669}"/>
                </a:ext>
              </a:extLst>
            </p:cNvPr>
            <p:cNvSpPr>
              <a:spLocks/>
            </p:cNvSpPr>
            <p:nvPr/>
          </p:nvSpPr>
          <p:spPr bwMode="auto">
            <a:xfrm>
              <a:off x="1851205" y="5295679"/>
              <a:ext cx="721713" cy="721714"/>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cubicBezTo>
                    <a:pt x="1632" y="1518"/>
                    <a:pt x="1632" y="1518"/>
                    <a:pt x="1632" y="1518"/>
                  </a:cubicBezTo>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4" name="Rectangle 491">
              <a:extLst>
                <a:ext uri="{FF2B5EF4-FFF2-40B4-BE49-F238E27FC236}">
                  <a16:creationId xmlns:a16="http://schemas.microsoft.com/office/drawing/2014/main" id="{1C4CFE21-0A38-49AE-A0F4-194AF013D34F}"/>
                </a:ext>
              </a:extLst>
            </p:cNvPr>
            <p:cNvSpPr>
              <a:spLocks noChangeArrowheads="1"/>
            </p:cNvSpPr>
            <p:nvPr/>
          </p:nvSpPr>
          <p:spPr bwMode="auto">
            <a:xfrm>
              <a:off x="2249100" y="5591984"/>
              <a:ext cx="146035" cy="116405"/>
            </a:xfrm>
            <a:prstGeom prst="rect">
              <a:avLst/>
            </a:prstGeom>
            <a:solidFill>
              <a:srgbClr val="13597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5" name="Rectangle 492">
              <a:extLst>
                <a:ext uri="{FF2B5EF4-FFF2-40B4-BE49-F238E27FC236}">
                  <a16:creationId xmlns:a16="http://schemas.microsoft.com/office/drawing/2014/main" id="{11752CAF-3CBE-4B7C-A506-486F64461A5A}"/>
                </a:ext>
              </a:extLst>
            </p:cNvPr>
            <p:cNvSpPr>
              <a:spLocks noChangeArrowheads="1"/>
            </p:cNvSpPr>
            <p:nvPr/>
          </p:nvSpPr>
          <p:spPr bwMode="auto">
            <a:xfrm>
              <a:off x="2249100" y="5591984"/>
              <a:ext cx="146035" cy="1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6" name="Oval 493">
              <a:extLst>
                <a:ext uri="{FF2B5EF4-FFF2-40B4-BE49-F238E27FC236}">
                  <a16:creationId xmlns:a16="http://schemas.microsoft.com/office/drawing/2014/main" id="{EAF965F7-AAD6-4208-A53C-93ECD907DAC6}"/>
                </a:ext>
              </a:extLst>
            </p:cNvPr>
            <p:cNvSpPr>
              <a:spLocks noChangeArrowheads="1"/>
            </p:cNvSpPr>
            <p:nvPr/>
          </p:nvSpPr>
          <p:spPr bwMode="auto">
            <a:xfrm>
              <a:off x="1963377" y="5754951"/>
              <a:ext cx="91009" cy="93124"/>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7" name="Oval 494">
              <a:extLst>
                <a:ext uri="{FF2B5EF4-FFF2-40B4-BE49-F238E27FC236}">
                  <a16:creationId xmlns:a16="http://schemas.microsoft.com/office/drawing/2014/main" id="{8DEF2F6A-D0E2-460A-8B2C-BF57FC5463B3}"/>
                </a:ext>
              </a:extLst>
            </p:cNvPr>
            <p:cNvSpPr>
              <a:spLocks noChangeArrowheads="1"/>
            </p:cNvSpPr>
            <p:nvPr/>
          </p:nvSpPr>
          <p:spPr bwMode="auto">
            <a:xfrm>
              <a:off x="2348573" y="5754951"/>
              <a:ext cx="93124" cy="93124"/>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8" name="Freeform 495">
              <a:extLst>
                <a:ext uri="{FF2B5EF4-FFF2-40B4-BE49-F238E27FC236}">
                  <a16:creationId xmlns:a16="http://schemas.microsoft.com/office/drawing/2014/main" id="{CA28557E-8ED7-40D0-AB72-04A718DC8006}"/>
                </a:ext>
              </a:extLst>
            </p:cNvPr>
            <p:cNvSpPr>
              <a:spLocks/>
            </p:cNvSpPr>
            <p:nvPr/>
          </p:nvSpPr>
          <p:spPr bwMode="auto">
            <a:xfrm>
              <a:off x="2100948" y="5511558"/>
              <a:ext cx="27513" cy="35979"/>
            </a:xfrm>
            <a:custGeom>
              <a:avLst/>
              <a:gdLst>
                <a:gd name="T0" fmla="*/ 63 w 63"/>
                <a:gd name="T1" fmla="*/ 31 h 81"/>
                <a:gd name="T2" fmla="*/ 32 w 63"/>
                <a:gd name="T3" fmla="*/ 0 h 81"/>
                <a:gd name="T4" fmla="*/ 0 w 63"/>
                <a:gd name="T5" fmla="*/ 31 h 81"/>
                <a:gd name="T6" fmla="*/ 0 w 63"/>
                <a:gd name="T7" fmla="*/ 81 h 81"/>
                <a:gd name="T8" fmla="*/ 63 w 63"/>
                <a:gd name="T9" fmla="*/ 81 h 81"/>
                <a:gd name="T10" fmla="*/ 63 w 63"/>
                <a:gd name="T11" fmla="*/ 31 h 81"/>
              </a:gdLst>
              <a:ahLst/>
              <a:cxnLst>
                <a:cxn ang="0">
                  <a:pos x="T0" y="T1"/>
                </a:cxn>
                <a:cxn ang="0">
                  <a:pos x="T2" y="T3"/>
                </a:cxn>
                <a:cxn ang="0">
                  <a:pos x="T4" y="T5"/>
                </a:cxn>
                <a:cxn ang="0">
                  <a:pos x="T6" y="T7"/>
                </a:cxn>
                <a:cxn ang="0">
                  <a:pos x="T8" y="T9"/>
                </a:cxn>
                <a:cxn ang="0">
                  <a:pos x="T10" y="T11"/>
                </a:cxn>
              </a:cxnLst>
              <a:rect l="0" t="0" r="r" b="b"/>
              <a:pathLst>
                <a:path w="63" h="81">
                  <a:moveTo>
                    <a:pt x="63" y="31"/>
                  </a:moveTo>
                  <a:cubicBezTo>
                    <a:pt x="63" y="14"/>
                    <a:pt x="49" y="0"/>
                    <a:pt x="32" y="0"/>
                  </a:cubicBezTo>
                  <a:cubicBezTo>
                    <a:pt x="14" y="0"/>
                    <a:pt x="0" y="14"/>
                    <a:pt x="0" y="31"/>
                  </a:cubicBezTo>
                  <a:cubicBezTo>
                    <a:pt x="0" y="81"/>
                    <a:pt x="0" y="81"/>
                    <a:pt x="0" y="81"/>
                  </a:cubicBezTo>
                  <a:cubicBezTo>
                    <a:pt x="63" y="81"/>
                    <a:pt x="63" y="81"/>
                    <a:pt x="63" y="81"/>
                  </a:cubicBezTo>
                  <a:lnTo>
                    <a:pt x="63" y="31"/>
                  </a:lnTo>
                  <a:close/>
                </a:path>
              </a:pathLst>
            </a:custGeom>
            <a:solidFill>
              <a:srgbClr val="C425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9" name="Freeform 496">
              <a:extLst>
                <a:ext uri="{FF2B5EF4-FFF2-40B4-BE49-F238E27FC236}">
                  <a16:creationId xmlns:a16="http://schemas.microsoft.com/office/drawing/2014/main" id="{ABE82BC5-42E8-4EED-A5B7-711FA358CB76}"/>
                </a:ext>
              </a:extLst>
            </p:cNvPr>
            <p:cNvSpPr>
              <a:spLocks noEditPoints="1"/>
            </p:cNvSpPr>
            <p:nvPr/>
          </p:nvSpPr>
          <p:spPr bwMode="auto">
            <a:xfrm>
              <a:off x="1904116" y="5547538"/>
              <a:ext cx="611658" cy="247627"/>
            </a:xfrm>
            <a:custGeom>
              <a:avLst/>
              <a:gdLst>
                <a:gd name="T0" fmla="*/ 1380 w 1380"/>
                <a:gd name="T1" fmla="*/ 0 h 560"/>
                <a:gd name="T2" fmla="*/ 372 w 1380"/>
                <a:gd name="T3" fmla="*/ 0 h 560"/>
                <a:gd name="T4" fmla="*/ 205 w 1380"/>
                <a:gd name="T5" fmla="*/ 143 h 560"/>
                <a:gd name="T6" fmla="*/ 60 w 1380"/>
                <a:gd name="T7" fmla="*/ 276 h 560"/>
                <a:gd name="T8" fmla="*/ 12 w 1380"/>
                <a:gd name="T9" fmla="*/ 560 h 560"/>
                <a:gd name="T10" fmla="*/ 79 w 1380"/>
                <a:gd name="T11" fmla="*/ 560 h 560"/>
                <a:gd name="T12" fmla="*/ 234 w 1380"/>
                <a:gd name="T13" fmla="*/ 416 h 560"/>
                <a:gd name="T14" fmla="*/ 390 w 1380"/>
                <a:gd name="T15" fmla="*/ 560 h 560"/>
                <a:gd name="T16" fmla="*/ 951 w 1380"/>
                <a:gd name="T17" fmla="*/ 560 h 560"/>
                <a:gd name="T18" fmla="*/ 1107 w 1380"/>
                <a:gd name="T19" fmla="*/ 416 h 560"/>
                <a:gd name="T20" fmla="*/ 1263 w 1380"/>
                <a:gd name="T21" fmla="*/ 560 h 560"/>
                <a:gd name="T22" fmla="*/ 1380 w 1380"/>
                <a:gd name="T23" fmla="*/ 560 h 560"/>
                <a:gd name="T24" fmla="*/ 1379 w 1380"/>
                <a:gd name="T25" fmla="*/ 198 h 560"/>
                <a:gd name="T26" fmla="*/ 1380 w 1380"/>
                <a:gd name="T27" fmla="*/ 0 h 560"/>
                <a:gd name="T28" fmla="*/ 505 w 1380"/>
                <a:gd name="T29" fmla="*/ 298 h 560"/>
                <a:gd name="T30" fmla="*/ 416 w 1380"/>
                <a:gd name="T31" fmla="*/ 298 h 560"/>
                <a:gd name="T32" fmla="*/ 416 w 1380"/>
                <a:gd name="T33" fmla="*/ 273 h 560"/>
                <a:gd name="T34" fmla="*/ 505 w 1380"/>
                <a:gd name="T35" fmla="*/ 273 h 560"/>
                <a:gd name="T36" fmla="*/ 505 w 1380"/>
                <a:gd name="T37" fmla="*/ 298 h 560"/>
                <a:gd name="T38" fmla="*/ 517 w 1380"/>
                <a:gd name="T39" fmla="*/ 243 h 560"/>
                <a:gd name="T40" fmla="*/ 167 w 1380"/>
                <a:gd name="T41" fmla="*/ 243 h 560"/>
                <a:gd name="T42" fmla="*/ 355 w 1380"/>
                <a:gd name="T43" fmla="*/ 30 h 560"/>
                <a:gd name="T44" fmla="*/ 517 w 1380"/>
                <a:gd name="T45" fmla="*/ 30 h 560"/>
                <a:gd name="T46" fmla="*/ 517 w 1380"/>
                <a:gd name="T47" fmla="*/ 243 h 560"/>
                <a:gd name="T48" fmla="*/ 1044 w 1380"/>
                <a:gd name="T49" fmla="*/ 252 h 560"/>
                <a:gd name="T50" fmla="*/ 958 w 1380"/>
                <a:gd name="T51" fmla="*/ 252 h 560"/>
                <a:gd name="T52" fmla="*/ 958 w 1380"/>
                <a:gd name="T53" fmla="*/ 337 h 560"/>
                <a:gd name="T54" fmla="*/ 910 w 1380"/>
                <a:gd name="T55" fmla="*/ 337 h 560"/>
                <a:gd name="T56" fmla="*/ 910 w 1380"/>
                <a:gd name="T57" fmla="*/ 252 h 560"/>
                <a:gd name="T58" fmla="*/ 825 w 1380"/>
                <a:gd name="T59" fmla="*/ 252 h 560"/>
                <a:gd name="T60" fmla="*/ 825 w 1380"/>
                <a:gd name="T61" fmla="*/ 203 h 560"/>
                <a:gd name="T62" fmla="*/ 910 w 1380"/>
                <a:gd name="T63" fmla="*/ 203 h 560"/>
                <a:gd name="T64" fmla="*/ 910 w 1380"/>
                <a:gd name="T65" fmla="*/ 118 h 560"/>
                <a:gd name="T66" fmla="*/ 958 w 1380"/>
                <a:gd name="T67" fmla="*/ 118 h 560"/>
                <a:gd name="T68" fmla="*/ 958 w 1380"/>
                <a:gd name="T69" fmla="*/ 203 h 560"/>
                <a:gd name="T70" fmla="*/ 1044 w 1380"/>
                <a:gd name="T71" fmla="*/ 203 h 560"/>
                <a:gd name="T72" fmla="*/ 1044 w 1380"/>
                <a:gd name="T73" fmla="*/ 252 h 560"/>
                <a:gd name="T74" fmla="*/ 1364 w 1380"/>
                <a:gd name="T75" fmla="*/ 497 h 560"/>
                <a:gd name="T76" fmla="*/ 1317 w 1380"/>
                <a:gd name="T77" fmla="*/ 497 h 560"/>
                <a:gd name="T78" fmla="*/ 1317 w 1380"/>
                <a:gd name="T79" fmla="*/ 384 h 560"/>
                <a:gd name="T80" fmla="*/ 1364 w 1380"/>
                <a:gd name="T81" fmla="*/ 384 h 560"/>
                <a:gd name="T82" fmla="*/ 1364 w 1380"/>
                <a:gd name="T83" fmla="*/ 49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560">
                  <a:moveTo>
                    <a:pt x="1380" y="0"/>
                  </a:moveTo>
                  <a:cubicBezTo>
                    <a:pt x="372" y="0"/>
                    <a:pt x="372" y="0"/>
                    <a:pt x="372" y="0"/>
                  </a:cubicBezTo>
                  <a:cubicBezTo>
                    <a:pt x="317" y="0"/>
                    <a:pt x="260" y="73"/>
                    <a:pt x="205" y="143"/>
                  </a:cubicBezTo>
                  <a:cubicBezTo>
                    <a:pt x="155" y="207"/>
                    <a:pt x="108" y="267"/>
                    <a:pt x="60" y="276"/>
                  </a:cubicBezTo>
                  <a:cubicBezTo>
                    <a:pt x="2" y="287"/>
                    <a:pt x="0" y="452"/>
                    <a:pt x="12" y="560"/>
                  </a:cubicBezTo>
                  <a:cubicBezTo>
                    <a:pt x="79" y="560"/>
                    <a:pt x="79" y="560"/>
                    <a:pt x="79" y="560"/>
                  </a:cubicBezTo>
                  <a:cubicBezTo>
                    <a:pt x="85" y="480"/>
                    <a:pt x="152" y="416"/>
                    <a:pt x="234" y="416"/>
                  </a:cubicBezTo>
                  <a:cubicBezTo>
                    <a:pt x="316" y="416"/>
                    <a:pt x="384" y="480"/>
                    <a:pt x="390" y="560"/>
                  </a:cubicBezTo>
                  <a:cubicBezTo>
                    <a:pt x="951" y="560"/>
                    <a:pt x="951" y="560"/>
                    <a:pt x="951" y="560"/>
                  </a:cubicBezTo>
                  <a:cubicBezTo>
                    <a:pt x="957" y="480"/>
                    <a:pt x="1025" y="416"/>
                    <a:pt x="1107" y="416"/>
                  </a:cubicBezTo>
                  <a:cubicBezTo>
                    <a:pt x="1189" y="416"/>
                    <a:pt x="1256" y="480"/>
                    <a:pt x="1263" y="560"/>
                  </a:cubicBezTo>
                  <a:cubicBezTo>
                    <a:pt x="1380" y="560"/>
                    <a:pt x="1380" y="560"/>
                    <a:pt x="1380" y="560"/>
                  </a:cubicBezTo>
                  <a:cubicBezTo>
                    <a:pt x="1379" y="198"/>
                    <a:pt x="1379" y="198"/>
                    <a:pt x="1379" y="198"/>
                  </a:cubicBezTo>
                  <a:cubicBezTo>
                    <a:pt x="1380" y="0"/>
                    <a:pt x="1380" y="0"/>
                    <a:pt x="1380" y="0"/>
                  </a:cubicBezTo>
                  <a:moveTo>
                    <a:pt x="505" y="298"/>
                  </a:moveTo>
                  <a:cubicBezTo>
                    <a:pt x="416" y="298"/>
                    <a:pt x="416" y="298"/>
                    <a:pt x="416" y="298"/>
                  </a:cubicBezTo>
                  <a:cubicBezTo>
                    <a:pt x="416" y="273"/>
                    <a:pt x="416" y="273"/>
                    <a:pt x="416" y="273"/>
                  </a:cubicBezTo>
                  <a:cubicBezTo>
                    <a:pt x="505" y="273"/>
                    <a:pt x="505" y="273"/>
                    <a:pt x="505" y="273"/>
                  </a:cubicBezTo>
                  <a:cubicBezTo>
                    <a:pt x="505" y="298"/>
                    <a:pt x="505" y="298"/>
                    <a:pt x="505" y="298"/>
                  </a:cubicBezTo>
                  <a:moveTo>
                    <a:pt x="517" y="243"/>
                  </a:moveTo>
                  <a:cubicBezTo>
                    <a:pt x="167" y="243"/>
                    <a:pt x="167" y="243"/>
                    <a:pt x="167" y="243"/>
                  </a:cubicBezTo>
                  <a:cubicBezTo>
                    <a:pt x="355" y="30"/>
                    <a:pt x="355" y="30"/>
                    <a:pt x="355" y="30"/>
                  </a:cubicBezTo>
                  <a:cubicBezTo>
                    <a:pt x="517" y="30"/>
                    <a:pt x="517" y="30"/>
                    <a:pt x="517" y="30"/>
                  </a:cubicBezTo>
                  <a:cubicBezTo>
                    <a:pt x="517" y="243"/>
                    <a:pt x="517" y="243"/>
                    <a:pt x="517" y="243"/>
                  </a:cubicBezTo>
                  <a:moveTo>
                    <a:pt x="1044" y="252"/>
                  </a:moveTo>
                  <a:cubicBezTo>
                    <a:pt x="958" y="252"/>
                    <a:pt x="958" y="252"/>
                    <a:pt x="958" y="252"/>
                  </a:cubicBezTo>
                  <a:cubicBezTo>
                    <a:pt x="958" y="337"/>
                    <a:pt x="958" y="337"/>
                    <a:pt x="958" y="337"/>
                  </a:cubicBezTo>
                  <a:cubicBezTo>
                    <a:pt x="910" y="337"/>
                    <a:pt x="910" y="337"/>
                    <a:pt x="910" y="337"/>
                  </a:cubicBezTo>
                  <a:cubicBezTo>
                    <a:pt x="910" y="252"/>
                    <a:pt x="910" y="252"/>
                    <a:pt x="910" y="252"/>
                  </a:cubicBezTo>
                  <a:cubicBezTo>
                    <a:pt x="825" y="252"/>
                    <a:pt x="825" y="252"/>
                    <a:pt x="825" y="252"/>
                  </a:cubicBezTo>
                  <a:cubicBezTo>
                    <a:pt x="825" y="203"/>
                    <a:pt x="825" y="203"/>
                    <a:pt x="825" y="203"/>
                  </a:cubicBezTo>
                  <a:cubicBezTo>
                    <a:pt x="910" y="203"/>
                    <a:pt x="910" y="203"/>
                    <a:pt x="910" y="203"/>
                  </a:cubicBezTo>
                  <a:cubicBezTo>
                    <a:pt x="910" y="118"/>
                    <a:pt x="910" y="118"/>
                    <a:pt x="910" y="118"/>
                  </a:cubicBezTo>
                  <a:cubicBezTo>
                    <a:pt x="958" y="118"/>
                    <a:pt x="958" y="118"/>
                    <a:pt x="958" y="118"/>
                  </a:cubicBezTo>
                  <a:cubicBezTo>
                    <a:pt x="958" y="203"/>
                    <a:pt x="958" y="203"/>
                    <a:pt x="958" y="203"/>
                  </a:cubicBezTo>
                  <a:cubicBezTo>
                    <a:pt x="1044" y="203"/>
                    <a:pt x="1044" y="203"/>
                    <a:pt x="1044" y="203"/>
                  </a:cubicBezTo>
                  <a:cubicBezTo>
                    <a:pt x="1044" y="252"/>
                    <a:pt x="1044" y="252"/>
                    <a:pt x="1044" y="252"/>
                  </a:cubicBezTo>
                  <a:moveTo>
                    <a:pt x="1364" y="497"/>
                  </a:moveTo>
                  <a:cubicBezTo>
                    <a:pt x="1317" y="497"/>
                    <a:pt x="1317" y="497"/>
                    <a:pt x="1317" y="497"/>
                  </a:cubicBezTo>
                  <a:cubicBezTo>
                    <a:pt x="1317" y="384"/>
                    <a:pt x="1317" y="384"/>
                    <a:pt x="1317" y="384"/>
                  </a:cubicBezTo>
                  <a:cubicBezTo>
                    <a:pt x="1364" y="384"/>
                    <a:pt x="1364" y="384"/>
                    <a:pt x="1364" y="384"/>
                  </a:cubicBezTo>
                  <a:cubicBezTo>
                    <a:pt x="1364" y="497"/>
                    <a:pt x="1364" y="497"/>
                    <a:pt x="1364" y="497"/>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0" name="Freeform 497">
              <a:extLst>
                <a:ext uri="{FF2B5EF4-FFF2-40B4-BE49-F238E27FC236}">
                  <a16:creationId xmlns:a16="http://schemas.microsoft.com/office/drawing/2014/main" id="{22CFBE59-7DDD-42E8-B9F1-5DD6BFEBC887}"/>
                </a:ext>
              </a:extLst>
            </p:cNvPr>
            <p:cNvSpPr>
              <a:spLocks/>
            </p:cNvSpPr>
            <p:nvPr/>
          </p:nvSpPr>
          <p:spPr bwMode="auto">
            <a:xfrm>
              <a:off x="2054385" y="5496743"/>
              <a:ext cx="31746" cy="25398"/>
            </a:xfrm>
            <a:custGeom>
              <a:avLst/>
              <a:gdLst>
                <a:gd name="T0" fmla="*/ 5 w 25"/>
                <a:gd name="T1" fmla="*/ 0 h 20"/>
                <a:gd name="T2" fmla="*/ 25 w 25"/>
                <a:gd name="T3" fmla="*/ 13 h 20"/>
                <a:gd name="T4" fmla="*/ 20 w 25"/>
                <a:gd name="T5" fmla="*/ 20 h 20"/>
                <a:gd name="T6" fmla="*/ 0 w 25"/>
                <a:gd name="T7" fmla="*/ 7 h 20"/>
                <a:gd name="T8" fmla="*/ 5 w 25"/>
                <a:gd name="T9" fmla="*/ 0 h 20"/>
              </a:gdLst>
              <a:ahLst/>
              <a:cxnLst>
                <a:cxn ang="0">
                  <a:pos x="T0" y="T1"/>
                </a:cxn>
                <a:cxn ang="0">
                  <a:pos x="T2" y="T3"/>
                </a:cxn>
                <a:cxn ang="0">
                  <a:pos x="T4" y="T5"/>
                </a:cxn>
                <a:cxn ang="0">
                  <a:pos x="T6" y="T7"/>
                </a:cxn>
                <a:cxn ang="0">
                  <a:pos x="T8" y="T9"/>
                </a:cxn>
              </a:cxnLst>
              <a:rect l="0" t="0" r="r" b="b"/>
              <a:pathLst>
                <a:path w="25" h="20">
                  <a:moveTo>
                    <a:pt x="5" y="0"/>
                  </a:moveTo>
                  <a:lnTo>
                    <a:pt x="25" y="13"/>
                  </a:lnTo>
                  <a:lnTo>
                    <a:pt x="20" y="20"/>
                  </a:lnTo>
                  <a:lnTo>
                    <a:pt x="0" y="7"/>
                  </a:lnTo>
                  <a:lnTo>
                    <a:pt x="5" y="0"/>
                  </a:lnTo>
                  <a:close/>
                </a:path>
              </a:pathLst>
            </a:custGeom>
            <a:solidFill>
              <a:srgbClr val="157FC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1" name="Freeform 498">
              <a:extLst>
                <a:ext uri="{FF2B5EF4-FFF2-40B4-BE49-F238E27FC236}">
                  <a16:creationId xmlns:a16="http://schemas.microsoft.com/office/drawing/2014/main" id="{A3888689-CB12-443E-83BF-A69BC5EDAE46}"/>
                </a:ext>
              </a:extLst>
            </p:cNvPr>
            <p:cNvSpPr>
              <a:spLocks/>
            </p:cNvSpPr>
            <p:nvPr/>
          </p:nvSpPr>
          <p:spPr bwMode="auto">
            <a:xfrm>
              <a:off x="2145393" y="5496743"/>
              <a:ext cx="29630" cy="25398"/>
            </a:xfrm>
            <a:custGeom>
              <a:avLst/>
              <a:gdLst>
                <a:gd name="T0" fmla="*/ 19 w 24"/>
                <a:gd name="T1" fmla="*/ 0 h 20"/>
                <a:gd name="T2" fmla="*/ 24 w 24"/>
                <a:gd name="T3" fmla="*/ 7 h 20"/>
                <a:gd name="T4" fmla="*/ 5 w 24"/>
                <a:gd name="T5" fmla="*/ 20 h 20"/>
                <a:gd name="T6" fmla="*/ 0 w 24"/>
                <a:gd name="T7" fmla="*/ 13 h 20"/>
                <a:gd name="T8" fmla="*/ 19 w 24"/>
                <a:gd name="T9" fmla="*/ 0 h 20"/>
              </a:gdLst>
              <a:ahLst/>
              <a:cxnLst>
                <a:cxn ang="0">
                  <a:pos x="T0" y="T1"/>
                </a:cxn>
                <a:cxn ang="0">
                  <a:pos x="T2" y="T3"/>
                </a:cxn>
                <a:cxn ang="0">
                  <a:pos x="T4" y="T5"/>
                </a:cxn>
                <a:cxn ang="0">
                  <a:pos x="T6" y="T7"/>
                </a:cxn>
                <a:cxn ang="0">
                  <a:pos x="T8" y="T9"/>
                </a:cxn>
              </a:cxnLst>
              <a:rect l="0" t="0" r="r" b="b"/>
              <a:pathLst>
                <a:path w="24" h="20">
                  <a:moveTo>
                    <a:pt x="19" y="0"/>
                  </a:moveTo>
                  <a:lnTo>
                    <a:pt x="24" y="7"/>
                  </a:lnTo>
                  <a:lnTo>
                    <a:pt x="5" y="20"/>
                  </a:lnTo>
                  <a:lnTo>
                    <a:pt x="0" y="13"/>
                  </a:lnTo>
                  <a:lnTo>
                    <a:pt x="19" y="0"/>
                  </a:lnTo>
                  <a:close/>
                </a:path>
              </a:pathLst>
            </a:custGeom>
            <a:solidFill>
              <a:srgbClr val="157FC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2" name="Rectangle 499">
              <a:extLst>
                <a:ext uri="{FF2B5EF4-FFF2-40B4-BE49-F238E27FC236}">
                  <a16:creationId xmlns:a16="http://schemas.microsoft.com/office/drawing/2014/main" id="{03D63D78-0AF1-4C63-A766-F27D8FC7D89D}"/>
                </a:ext>
              </a:extLst>
            </p:cNvPr>
            <p:cNvSpPr>
              <a:spLocks noChangeArrowheads="1"/>
            </p:cNvSpPr>
            <p:nvPr/>
          </p:nvSpPr>
          <p:spPr bwMode="auto">
            <a:xfrm>
              <a:off x="2109413" y="5467112"/>
              <a:ext cx="10582" cy="27515"/>
            </a:xfrm>
            <a:prstGeom prst="rect">
              <a:avLst/>
            </a:prstGeom>
            <a:solidFill>
              <a:srgbClr val="C4252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3" name="Freeform 500">
              <a:extLst>
                <a:ext uri="{FF2B5EF4-FFF2-40B4-BE49-F238E27FC236}">
                  <a16:creationId xmlns:a16="http://schemas.microsoft.com/office/drawing/2014/main" id="{7E61020B-D5BC-493A-AD66-28A62D19FB0F}"/>
                </a:ext>
              </a:extLst>
            </p:cNvPr>
            <p:cNvSpPr>
              <a:spLocks/>
            </p:cNvSpPr>
            <p:nvPr/>
          </p:nvSpPr>
          <p:spPr bwMode="auto">
            <a:xfrm>
              <a:off x="1978193" y="5560236"/>
              <a:ext cx="154501" cy="95242"/>
            </a:xfrm>
            <a:custGeom>
              <a:avLst/>
              <a:gdLst>
                <a:gd name="T0" fmla="*/ 0 w 124"/>
                <a:gd name="T1" fmla="*/ 76 h 76"/>
                <a:gd name="T2" fmla="*/ 67 w 124"/>
                <a:gd name="T3" fmla="*/ 0 h 76"/>
                <a:gd name="T4" fmla="*/ 124 w 124"/>
                <a:gd name="T5" fmla="*/ 0 h 76"/>
                <a:gd name="T6" fmla="*/ 124 w 124"/>
                <a:gd name="T7" fmla="*/ 76 h 76"/>
                <a:gd name="T8" fmla="*/ 0 w 124"/>
                <a:gd name="T9" fmla="*/ 76 h 76"/>
              </a:gdLst>
              <a:ahLst/>
              <a:cxnLst>
                <a:cxn ang="0">
                  <a:pos x="T0" y="T1"/>
                </a:cxn>
                <a:cxn ang="0">
                  <a:pos x="T2" y="T3"/>
                </a:cxn>
                <a:cxn ang="0">
                  <a:pos x="T4" y="T5"/>
                </a:cxn>
                <a:cxn ang="0">
                  <a:pos x="T6" y="T7"/>
                </a:cxn>
                <a:cxn ang="0">
                  <a:pos x="T8" y="T9"/>
                </a:cxn>
              </a:cxnLst>
              <a:rect l="0" t="0" r="r" b="b"/>
              <a:pathLst>
                <a:path w="124" h="76">
                  <a:moveTo>
                    <a:pt x="0" y="76"/>
                  </a:moveTo>
                  <a:lnTo>
                    <a:pt x="67" y="0"/>
                  </a:lnTo>
                  <a:lnTo>
                    <a:pt x="124" y="0"/>
                  </a:lnTo>
                  <a:lnTo>
                    <a:pt x="124" y="76"/>
                  </a:lnTo>
                  <a:lnTo>
                    <a:pt x="0" y="76"/>
                  </a:lnTo>
                  <a:close/>
                </a:path>
              </a:pathLst>
            </a:custGeom>
            <a:solidFill>
              <a:srgbClr val="157FC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4" name="Rectangle 501">
              <a:extLst>
                <a:ext uri="{FF2B5EF4-FFF2-40B4-BE49-F238E27FC236}">
                  <a16:creationId xmlns:a16="http://schemas.microsoft.com/office/drawing/2014/main" id="{F18ACF7F-AD08-4137-BD68-381348F521A9}"/>
                </a:ext>
              </a:extLst>
            </p:cNvPr>
            <p:cNvSpPr>
              <a:spLocks noChangeArrowheads="1"/>
            </p:cNvSpPr>
            <p:nvPr/>
          </p:nvSpPr>
          <p:spPr bwMode="auto">
            <a:xfrm>
              <a:off x="2488260" y="5716855"/>
              <a:ext cx="19049" cy="48679"/>
            </a:xfrm>
            <a:prstGeom prst="rect">
              <a:avLst/>
            </a:prstGeom>
            <a:solidFill>
              <a:srgbClr val="D251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5" name="Rectangle 502">
              <a:extLst>
                <a:ext uri="{FF2B5EF4-FFF2-40B4-BE49-F238E27FC236}">
                  <a16:creationId xmlns:a16="http://schemas.microsoft.com/office/drawing/2014/main" id="{BB5ABA07-1206-4EFF-8903-8F393583EA48}"/>
                </a:ext>
              </a:extLst>
            </p:cNvPr>
            <p:cNvSpPr>
              <a:spLocks noChangeArrowheads="1"/>
            </p:cNvSpPr>
            <p:nvPr/>
          </p:nvSpPr>
          <p:spPr bwMode="auto">
            <a:xfrm>
              <a:off x="2088249" y="5668177"/>
              <a:ext cx="40212" cy="10582"/>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6" name="Rectangle 503">
              <a:extLst>
                <a:ext uri="{FF2B5EF4-FFF2-40B4-BE49-F238E27FC236}">
                  <a16:creationId xmlns:a16="http://schemas.microsoft.com/office/drawing/2014/main" id="{053F699D-3E71-44BA-AB0E-9BEA17CC31F6}"/>
                </a:ext>
              </a:extLst>
            </p:cNvPr>
            <p:cNvSpPr>
              <a:spLocks noChangeArrowheads="1"/>
            </p:cNvSpPr>
            <p:nvPr/>
          </p:nvSpPr>
          <p:spPr bwMode="auto">
            <a:xfrm>
              <a:off x="2088249" y="5668177"/>
              <a:ext cx="40212" cy="1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7" name="Freeform 504">
              <a:extLst>
                <a:ext uri="{FF2B5EF4-FFF2-40B4-BE49-F238E27FC236}">
                  <a16:creationId xmlns:a16="http://schemas.microsoft.com/office/drawing/2014/main" id="{AA56C758-748D-4835-B255-625E2C7D45BB}"/>
                </a:ext>
              </a:extLst>
            </p:cNvPr>
            <p:cNvSpPr>
              <a:spLocks noEditPoints="1"/>
            </p:cNvSpPr>
            <p:nvPr/>
          </p:nvSpPr>
          <p:spPr bwMode="auto">
            <a:xfrm>
              <a:off x="1978193" y="5659711"/>
              <a:ext cx="154501" cy="129104"/>
            </a:xfrm>
            <a:custGeom>
              <a:avLst/>
              <a:gdLst>
                <a:gd name="T0" fmla="*/ 249 w 350"/>
                <a:gd name="T1" fmla="*/ 19 h 293"/>
                <a:gd name="T2" fmla="*/ 249 w 350"/>
                <a:gd name="T3" fmla="*/ 19 h 293"/>
                <a:gd name="T4" fmla="*/ 338 w 350"/>
                <a:gd name="T5" fmla="*/ 19 h 293"/>
                <a:gd name="T6" fmla="*/ 338 w 350"/>
                <a:gd name="T7" fmla="*/ 44 h 293"/>
                <a:gd name="T8" fmla="*/ 249 w 350"/>
                <a:gd name="T9" fmla="*/ 44 h 293"/>
                <a:gd name="T10" fmla="*/ 249 w 350"/>
                <a:gd name="T11" fmla="*/ 19 h 293"/>
                <a:gd name="T12" fmla="*/ 350 w 350"/>
                <a:gd name="T13" fmla="*/ 0 h 293"/>
                <a:gd name="T14" fmla="*/ 0 w 350"/>
                <a:gd name="T15" fmla="*/ 0 h 293"/>
                <a:gd name="T16" fmla="*/ 0 w 350"/>
                <a:gd name="T17" fmla="*/ 137 h 293"/>
                <a:gd name="T18" fmla="*/ 39 w 350"/>
                <a:gd name="T19" fmla="*/ 135 h 293"/>
                <a:gd name="T20" fmla="*/ 249 w 350"/>
                <a:gd name="T21" fmla="*/ 293 h 293"/>
                <a:gd name="T22" fmla="*/ 350 w 350"/>
                <a:gd name="T23" fmla="*/ 293 h 293"/>
                <a:gd name="T24" fmla="*/ 350 w 350"/>
                <a:gd name="T2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0" h="293">
                  <a:moveTo>
                    <a:pt x="249" y="19"/>
                  </a:moveTo>
                  <a:cubicBezTo>
                    <a:pt x="249" y="19"/>
                    <a:pt x="249" y="19"/>
                    <a:pt x="249" y="19"/>
                  </a:cubicBezTo>
                  <a:cubicBezTo>
                    <a:pt x="338" y="19"/>
                    <a:pt x="338" y="19"/>
                    <a:pt x="338" y="19"/>
                  </a:cubicBezTo>
                  <a:cubicBezTo>
                    <a:pt x="338" y="44"/>
                    <a:pt x="338" y="44"/>
                    <a:pt x="338" y="44"/>
                  </a:cubicBezTo>
                  <a:cubicBezTo>
                    <a:pt x="249" y="44"/>
                    <a:pt x="249" y="44"/>
                    <a:pt x="249" y="44"/>
                  </a:cubicBezTo>
                  <a:cubicBezTo>
                    <a:pt x="249" y="19"/>
                    <a:pt x="249" y="19"/>
                    <a:pt x="249" y="19"/>
                  </a:cubicBezTo>
                  <a:moveTo>
                    <a:pt x="350" y="0"/>
                  </a:moveTo>
                  <a:cubicBezTo>
                    <a:pt x="0" y="0"/>
                    <a:pt x="0" y="0"/>
                    <a:pt x="0" y="0"/>
                  </a:cubicBezTo>
                  <a:cubicBezTo>
                    <a:pt x="0" y="137"/>
                    <a:pt x="0" y="137"/>
                    <a:pt x="0" y="137"/>
                  </a:cubicBezTo>
                  <a:cubicBezTo>
                    <a:pt x="14" y="136"/>
                    <a:pt x="27" y="135"/>
                    <a:pt x="39" y="135"/>
                  </a:cubicBezTo>
                  <a:cubicBezTo>
                    <a:pt x="221" y="135"/>
                    <a:pt x="249" y="293"/>
                    <a:pt x="249" y="293"/>
                  </a:cubicBezTo>
                  <a:cubicBezTo>
                    <a:pt x="350" y="293"/>
                    <a:pt x="350" y="293"/>
                    <a:pt x="350" y="293"/>
                  </a:cubicBezTo>
                  <a:cubicBezTo>
                    <a:pt x="350" y="0"/>
                    <a:pt x="350" y="0"/>
                    <a:pt x="350" y="0"/>
                  </a:cubicBezTo>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8" name="Rectangle 505">
              <a:extLst>
                <a:ext uri="{FF2B5EF4-FFF2-40B4-BE49-F238E27FC236}">
                  <a16:creationId xmlns:a16="http://schemas.microsoft.com/office/drawing/2014/main" id="{A9FF4E23-8230-4730-9562-2E15F7A64A34}"/>
                </a:ext>
              </a:extLst>
            </p:cNvPr>
            <p:cNvSpPr>
              <a:spLocks noChangeArrowheads="1"/>
            </p:cNvSpPr>
            <p:nvPr/>
          </p:nvSpPr>
          <p:spPr bwMode="auto">
            <a:xfrm>
              <a:off x="2088249" y="5668177"/>
              <a:ext cx="40212" cy="10582"/>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9" name="Rectangle 506">
              <a:extLst>
                <a:ext uri="{FF2B5EF4-FFF2-40B4-BE49-F238E27FC236}">
                  <a16:creationId xmlns:a16="http://schemas.microsoft.com/office/drawing/2014/main" id="{841EEC78-C5D1-4087-A05E-B31C7D4B0DCB}"/>
                </a:ext>
              </a:extLst>
            </p:cNvPr>
            <p:cNvSpPr>
              <a:spLocks noChangeArrowheads="1"/>
            </p:cNvSpPr>
            <p:nvPr/>
          </p:nvSpPr>
          <p:spPr bwMode="auto">
            <a:xfrm>
              <a:off x="2088249" y="5668177"/>
              <a:ext cx="40212" cy="1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90" name="Freeform 507">
              <a:extLst>
                <a:ext uri="{FF2B5EF4-FFF2-40B4-BE49-F238E27FC236}">
                  <a16:creationId xmlns:a16="http://schemas.microsoft.com/office/drawing/2014/main" id="{F1415A45-B251-4DD9-8F40-CCB05C207456}"/>
                </a:ext>
              </a:extLst>
            </p:cNvPr>
            <p:cNvSpPr>
              <a:spLocks/>
            </p:cNvSpPr>
            <p:nvPr/>
          </p:nvSpPr>
          <p:spPr bwMode="auto">
            <a:xfrm>
              <a:off x="2270265" y="5598333"/>
              <a:ext cx="97357" cy="52912"/>
            </a:xfrm>
            <a:custGeom>
              <a:avLst/>
              <a:gdLst>
                <a:gd name="T0" fmla="*/ 47 w 78"/>
                <a:gd name="T1" fmla="*/ 0 h 42"/>
                <a:gd name="T2" fmla="*/ 30 w 78"/>
                <a:gd name="T3" fmla="*/ 0 h 42"/>
                <a:gd name="T4" fmla="*/ 30 w 78"/>
                <a:gd name="T5" fmla="*/ 31 h 42"/>
                <a:gd name="T6" fmla="*/ 0 w 78"/>
                <a:gd name="T7" fmla="*/ 31 h 42"/>
                <a:gd name="T8" fmla="*/ 0 w 78"/>
                <a:gd name="T9" fmla="*/ 42 h 42"/>
                <a:gd name="T10" fmla="*/ 78 w 78"/>
                <a:gd name="T11" fmla="*/ 42 h 42"/>
                <a:gd name="T12" fmla="*/ 78 w 78"/>
                <a:gd name="T13" fmla="*/ 31 h 42"/>
                <a:gd name="T14" fmla="*/ 47 w 78"/>
                <a:gd name="T15" fmla="*/ 31 h 42"/>
                <a:gd name="T16" fmla="*/ 47 w 78"/>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2">
                  <a:moveTo>
                    <a:pt x="47" y="0"/>
                  </a:moveTo>
                  <a:lnTo>
                    <a:pt x="30" y="0"/>
                  </a:lnTo>
                  <a:lnTo>
                    <a:pt x="30" y="31"/>
                  </a:lnTo>
                  <a:lnTo>
                    <a:pt x="0" y="31"/>
                  </a:lnTo>
                  <a:lnTo>
                    <a:pt x="0" y="42"/>
                  </a:lnTo>
                  <a:lnTo>
                    <a:pt x="78" y="42"/>
                  </a:lnTo>
                  <a:lnTo>
                    <a:pt x="78" y="31"/>
                  </a:lnTo>
                  <a:lnTo>
                    <a:pt x="47" y="31"/>
                  </a:lnTo>
                  <a:lnTo>
                    <a:pt x="47" y="0"/>
                  </a:lnTo>
                  <a:close/>
                </a:path>
              </a:pathLst>
            </a:custGeom>
            <a:solidFill>
              <a:srgbClr val="14567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91" name="Freeform 508">
              <a:extLst>
                <a:ext uri="{FF2B5EF4-FFF2-40B4-BE49-F238E27FC236}">
                  <a16:creationId xmlns:a16="http://schemas.microsoft.com/office/drawing/2014/main" id="{4ECE7657-4624-404E-9071-62B283AAFC26}"/>
                </a:ext>
              </a:extLst>
            </p:cNvPr>
            <p:cNvSpPr>
              <a:spLocks/>
            </p:cNvSpPr>
            <p:nvPr/>
          </p:nvSpPr>
          <p:spPr bwMode="auto">
            <a:xfrm>
              <a:off x="2270265" y="5598333"/>
              <a:ext cx="97357" cy="52912"/>
            </a:xfrm>
            <a:custGeom>
              <a:avLst/>
              <a:gdLst>
                <a:gd name="T0" fmla="*/ 47 w 78"/>
                <a:gd name="T1" fmla="*/ 0 h 42"/>
                <a:gd name="T2" fmla="*/ 30 w 78"/>
                <a:gd name="T3" fmla="*/ 0 h 42"/>
                <a:gd name="T4" fmla="*/ 30 w 78"/>
                <a:gd name="T5" fmla="*/ 31 h 42"/>
                <a:gd name="T6" fmla="*/ 0 w 78"/>
                <a:gd name="T7" fmla="*/ 31 h 42"/>
                <a:gd name="T8" fmla="*/ 0 w 78"/>
                <a:gd name="T9" fmla="*/ 42 h 42"/>
                <a:gd name="T10" fmla="*/ 78 w 78"/>
                <a:gd name="T11" fmla="*/ 42 h 42"/>
                <a:gd name="T12" fmla="*/ 78 w 78"/>
                <a:gd name="T13" fmla="*/ 31 h 42"/>
                <a:gd name="T14" fmla="*/ 47 w 78"/>
                <a:gd name="T15" fmla="*/ 31 h 42"/>
                <a:gd name="T16" fmla="*/ 47 w 78"/>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2">
                  <a:moveTo>
                    <a:pt x="47" y="0"/>
                  </a:moveTo>
                  <a:lnTo>
                    <a:pt x="30" y="0"/>
                  </a:lnTo>
                  <a:lnTo>
                    <a:pt x="30" y="31"/>
                  </a:lnTo>
                  <a:lnTo>
                    <a:pt x="0" y="31"/>
                  </a:lnTo>
                  <a:lnTo>
                    <a:pt x="0" y="42"/>
                  </a:lnTo>
                  <a:lnTo>
                    <a:pt x="78" y="42"/>
                  </a:lnTo>
                  <a:lnTo>
                    <a:pt x="78" y="31"/>
                  </a:lnTo>
                  <a:lnTo>
                    <a:pt x="47" y="31"/>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92" name="Freeform 509">
              <a:extLst>
                <a:ext uri="{FF2B5EF4-FFF2-40B4-BE49-F238E27FC236}">
                  <a16:creationId xmlns:a16="http://schemas.microsoft.com/office/drawing/2014/main" id="{5C8011F9-1AF9-4301-9462-2EB9E63C46A1}"/>
                </a:ext>
              </a:extLst>
            </p:cNvPr>
            <p:cNvSpPr>
              <a:spLocks/>
            </p:cNvSpPr>
            <p:nvPr/>
          </p:nvSpPr>
          <p:spPr bwMode="auto">
            <a:xfrm>
              <a:off x="2164441" y="5585634"/>
              <a:ext cx="334401" cy="65611"/>
            </a:xfrm>
            <a:custGeom>
              <a:avLst/>
              <a:gdLst>
                <a:gd name="T0" fmla="*/ 709 w 754"/>
                <a:gd name="T1" fmla="*/ 0 h 146"/>
                <a:gd name="T2" fmla="*/ 45 w 754"/>
                <a:gd name="T3" fmla="*/ 0 h 146"/>
                <a:gd name="T4" fmla="*/ 0 w 754"/>
                <a:gd name="T5" fmla="*/ 44 h 146"/>
                <a:gd name="T6" fmla="*/ 0 w 754"/>
                <a:gd name="T7" fmla="*/ 101 h 146"/>
                <a:gd name="T8" fmla="*/ 45 w 754"/>
                <a:gd name="T9" fmla="*/ 146 h 146"/>
                <a:gd name="T10" fmla="*/ 238 w 754"/>
                <a:gd name="T11" fmla="*/ 146 h 146"/>
                <a:gd name="T12" fmla="*/ 238 w 754"/>
                <a:gd name="T13" fmla="*/ 115 h 146"/>
                <a:gd name="T14" fmla="*/ 323 w 754"/>
                <a:gd name="T15" fmla="*/ 115 h 146"/>
                <a:gd name="T16" fmla="*/ 323 w 754"/>
                <a:gd name="T17" fmla="*/ 30 h 146"/>
                <a:gd name="T18" fmla="*/ 371 w 754"/>
                <a:gd name="T19" fmla="*/ 30 h 146"/>
                <a:gd name="T20" fmla="*/ 371 w 754"/>
                <a:gd name="T21" fmla="*/ 115 h 146"/>
                <a:gd name="T22" fmla="*/ 457 w 754"/>
                <a:gd name="T23" fmla="*/ 115 h 146"/>
                <a:gd name="T24" fmla="*/ 457 w 754"/>
                <a:gd name="T25" fmla="*/ 146 h 146"/>
                <a:gd name="T26" fmla="*/ 709 w 754"/>
                <a:gd name="T27" fmla="*/ 146 h 146"/>
                <a:gd name="T28" fmla="*/ 754 w 754"/>
                <a:gd name="T29" fmla="*/ 101 h 146"/>
                <a:gd name="T30" fmla="*/ 754 w 754"/>
                <a:gd name="T31" fmla="*/ 44 h 146"/>
                <a:gd name="T32" fmla="*/ 709 w 754"/>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4" h="146">
                  <a:moveTo>
                    <a:pt x="709" y="0"/>
                  </a:moveTo>
                  <a:cubicBezTo>
                    <a:pt x="45" y="0"/>
                    <a:pt x="45" y="0"/>
                    <a:pt x="45" y="0"/>
                  </a:cubicBezTo>
                  <a:cubicBezTo>
                    <a:pt x="20" y="0"/>
                    <a:pt x="0" y="20"/>
                    <a:pt x="0" y="44"/>
                  </a:cubicBezTo>
                  <a:cubicBezTo>
                    <a:pt x="0" y="101"/>
                    <a:pt x="0" y="101"/>
                    <a:pt x="0" y="101"/>
                  </a:cubicBezTo>
                  <a:cubicBezTo>
                    <a:pt x="0" y="126"/>
                    <a:pt x="20" y="146"/>
                    <a:pt x="45" y="146"/>
                  </a:cubicBezTo>
                  <a:cubicBezTo>
                    <a:pt x="238" y="146"/>
                    <a:pt x="238" y="146"/>
                    <a:pt x="238" y="146"/>
                  </a:cubicBezTo>
                  <a:cubicBezTo>
                    <a:pt x="238" y="115"/>
                    <a:pt x="238" y="115"/>
                    <a:pt x="238" y="115"/>
                  </a:cubicBezTo>
                  <a:cubicBezTo>
                    <a:pt x="323" y="115"/>
                    <a:pt x="323" y="115"/>
                    <a:pt x="323" y="115"/>
                  </a:cubicBezTo>
                  <a:cubicBezTo>
                    <a:pt x="323" y="30"/>
                    <a:pt x="323" y="30"/>
                    <a:pt x="323" y="30"/>
                  </a:cubicBezTo>
                  <a:cubicBezTo>
                    <a:pt x="371" y="30"/>
                    <a:pt x="371" y="30"/>
                    <a:pt x="371" y="30"/>
                  </a:cubicBezTo>
                  <a:cubicBezTo>
                    <a:pt x="371" y="115"/>
                    <a:pt x="371" y="115"/>
                    <a:pt x="371" y="115"/>
                  </a:cubicBezTo>
                  <a:cubicBezTo>
                    <a:pt x="457" y="115"/>
                    <a:pt x="457" y="115"/>
                    <a:pt x="457" y="115"/>
                  </a:cubicBezTo>
                  <a:cubicBezTo>
                    <a:pt x="457" y="146"/>
                    <a:pt x="457" y="146"/>
                    <a:pt x="457" y="146"/>
                  </a:cubicBezTo>
                  <a:cubicBezTo>
                    <a:pt x="709" y="146"/>
                    <a:pt x="709" y="146"/>
                    <a:pt x="709" y="146"/>
                  </a:cubicBezTo>
                  <a:cubicBezTo>
                    <a:pt x="734" y="146"/>
                    <a:pt x="754" y="126"/>
                    <a:pt x="754" y="101"/>
                  </a:cubicBezTo>
                  <a:cubicBezTo>
                    <a:pt x="754" y="44"/>
                    <a:pt x="754" y="44"/>
                    <a:pt x="754" y="44"/>
                  </a:cubicBezTo>
                  <a:cubicBezTo>
                    <a:pt x="754" y="20"/>
                    <a:pt x="734" y="0"/>
                    <a:pt x="709" y="0"/>
                  </a:cubicBezTo>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93" name="Oval 510">
              <a:extLst>
                <a:ext uri="{FF2B5EF4-FFF2-40B4-BE49-F238E27FC236}">
                  <a16:creationId xmlns:a16="http://schemas.microsoft.com/office/drawing/2014/main" id="{19E1F04E-850A-4C7C-9708-886797481A1E}"/>
                </a:ext>
              </a:extLst>
            </p:cNvPr>
            <p:cNvSpPr>
              <a:spLocks noChangeArrowheads="1"/>
            </p:cNvSpPr>
            <p:nvPr/>
          </p:nvSpPr>
          <p:spPr bwMode="auto">
            <a:xfrm>
              <a:off x="1978193" y="5771883"/>
              <a:ext cx="61377" cy="57145"/>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94" name="Oval 511">
              <a:extLst>
                <a:ext uri="{FF2B5EF4-FFF2-40B4-BE49-F238E27FC236}">
                  <a16:creationId xmlns:a16="http://schemas.microsoft.com/office/drawing/2014/main" id="{093A8153-27B3-4829-8E2F-7CDC020F538B}"/>
                </a:ext>
              </a:extLst>
            </p:cNvPr>
            <p:cNvSpPr>
              <a:spLocks noChangeArrowheads="1"/>
            </p:cNvSpPr>
            <p:nvPr/>
          </p:nvSpPr>
          <p:spPr bwMode="auto">
            <a:xfrm>
              <a:off x="2365505" y="5771883"/>
              <a:ext cx="59261" cy="57145"/>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95" name="Freeform 512">
              <a:extLst>
                <a:ext uri="{FF2B5EF4-FFF2-40B4-BE49-F238E27FC236}">
                  <a16:creationId xmlns:a16="http://schemas.microsoft.com/office/drawing/2014/main" id="{8BDAF528-7525-4BCD-A4BE-CCD4256B0A46}"/>
                </a:ext>
              </a:extLst>
            </p:cNvPr>
            <p:cNvSpPr>
              <a:spLocks/>
            </p:cNvSpPr>
            <p:nvPr/>
          </p:nvSpPr>
          <p:spPr bwMode="auto">
            <a:xfrm>
              <a:off x="1910466" y="5651245"/>
              <a:ext cx="67727" cy="137570"/>
            </a:xfrm>
            <a:custGeom>
              <a:avLst/>
              <a:gdLst>
                <a:gd name="T0" fmla="*/ 129 w 157"/>
                <a:gd name="T1" fmla="*/ 0 h 309"/>
                <a:gd name="T2" fmla="*/ 56 w 157"/>
                <a:gd name="T3" fmla="*/ 48 h 309"/>
                <a:gd name="T4" fmla="*/ 12 w 157"/>
                <a:gd name="T5" fmla="*/ 114 h 309"/>
                <a:gd name="T6" fmla="*/ 2 w 157"/>
                <a:gd name="T7" fmla="*/ 236 h 309"/>
                <a:gd name="T8" fmla="*/ 7 w 157"/>
                <a:gd name="T9" fmla="*/ 280 h 309"/>
                <a:gd name="T10" fmla="*/ 22 w 157"/>
                <a:gd name="T11" fmla="*/ 309 h 309"/>
                <a:gd name="T12" fmla="*/ 23 w 157"/>
                <a:gd name="T13" fmla="*/ 309 h 309"/>
                <a:gd name="T14" fmla="*/ 33 w 157"/>
                <a:gd name="T15" fmla="*/ 281 h 309"/>
                <a:gd name="T16" fmla="*/ 21 w 157"/>
                <a:gd name="T17" fmla="*/ 222 h 309"/>
                <a:gd name="T18" fmla="*/ 33 w 157"/>
                <a:gd name="T19" fmla="*/ 104 h 309"/>
                <a:gd name="T20" fmla="*/ 77 w 157"/>
                <a:gd name="T21" fmla="*/ 60 h 309"/>
                <a:gd name="T22" fmla="*/ 129 w 157"/>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09">
                  <a:moveTo>
                    <a:pt x="129" y="0"/>
                  </a:moveTo>
                  <a:cubicBezTo>
                    <a:pt x="129" y="0"/>
                    <a:pt x="84" y="44"/>
                    <a:pt x="56" y="48"/>
                  </a:cubicBezTo>
                  <a:cubicBezTo>
                    <a:pt x="28" y="51"/>
                    <a:pt x="16" y="95"/>
                    <a:pt x="12" y="114"/>
                  </a:cubicBezTo>
                  <a:cubicBezTo>
                    <a:pt x="7" y="132"/>
                    <a:pt x="0" y="224"/>
                    <a:pt x="2" y="236"/>
                  </a:cubicBezTo>
                  <a:cubicBezTo>
                    <a:pt x="5" y="247"/>
                    <a:pt x="7" y="273"/>
                    <a:pt x="7" y="280"/>
                  </a:cubicBezTo>
                  <a:cubicBezTo>
                    <a:pt x="7" y="287"/>
                    <a:pt x="7" y="309"/>
                    <a:pt x="22" y="309"/>
                  </a:cubicBezTo>
                  <a:cubicBezTo>
                    <a:pt x="23" y="309"/>
                    <a:pt x="23" y="309"/>
                    <a:pt x="23" y="309"/>
                  </a:cubicBezTo>
                  <a:cubicBezTo>
                    <a:pt x="40" y="308"/>
                    <a:pt x="36" y="293"/>
                    <a:pt x="33" y="281"/>
                  </a:cubicBezTo>
                  <a:cubicBezTo>
                    <a:pt x="29" y="270"/>
                    <a:pt x="21" y="230"/>
                    <a:pt x="21" y="222"/>
                  </a:cubicBezTo>
                  <a:cubicBezTo>
                    <a:pt x="21" y="215"/>
                    <a:pt x="18" y="139"/>
                    <a:pt x="33" y="104"/>
                  </a:cubicBezTo>
                  <a:cubicBezTo>
                    <a:pt x="48" y="69"/>
                    <a:pt x="60" y="71"/>
                    <a:pt x="77" y="60"/>
                  </a:cubicBezTo>
                  <a:cubicBezTo>
                    <a:pt x="93" y="48"/>
                    <a:pt x="157" y="6"/>
                    <a:pt x="129" y="0"/>
                  </a:cubicBezTo>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77" name="组合 395">
            <a:extLst>
              <a:ext uri="{FF2B5EF4-FFF2-40B4-BE49-F238E27FC236}">
                <a16:creationId xmlns:a16="http://schemas.microsoft.com/office/drawing/2014/main" id="{76DFA2CD-3019-4E84-8097-EF37E63FF80D}"/>
              </a:ext>
            </a:extLst>
          </p:cNvPr>
          <p:cNvGrpSpPr>
            <a:grpSpLocks/>
          </p:cNvGrpSpPr>
          <p:nvPr/>
        </p:nvGrpSpPr>
        <p:grpSpPr bwMode="auto">
          <a:xfrm>
            <a:off x="1444625" y="5345113"/>
            <a:ext cx="541338" cy="541337"/>
            <a:chOff x="2672293" y="5295679"/>
            <a:chExt cx="721713" cy="721714"/>
          </a:xfrm>
        </p:grpSpPr>
        <p:sp>
          <p:nvSpPr>
            <p:cNvPr id="397" name="Freeform 513">
              <a:extLst>
                <a:ext uri="{FF2B5EF4-FFF2-40B4-BE49-F238E27FC236}">
                  <a16:creationId xmlns:a16="http://schemas.microsoft.com/office/drawing/2014/main" id="{1A0DCF3B-31F6-42D3-983E-34BD97CC0270}"/>
                </a:ext>
              </a:extLst>
            </p:cNvPr>
            <p:cNvSpPr>
              <a:spLocks/>
            </p:cNvSpPr>
            <p:nvPr/>
          </p:nvSpPr>
          <p:spPr bwMode="auto">
            <a:xfrm>
              <a:off x="2672293" y="5321077"/>
              <a:ext cx="717480" cy="694201"/>
            </a:xfrm>
            <a:custGeom>
              <a:avLst/>
              <a:gdLst>
                <a:gd name="T0" fmla="*/ 1622 w 1622"/>
                <a:gd name="T1" fmla="*/ 1458 h 1567"/>
                <a:gd name="T2" fmla="*/ 1509 w 1622"/>
                <a:gd name="T3" fmla="*/ 1567 h 1567"/>
                <a:gd name="T4" fmla="*/ 113 w 1622"/>
                <a:gd name="T5" fmla="*/ 1567 h 1567"/>
                <a:gd name="T6" fmla="*/ 0 w 1622"/>
                <a:gd name="T7" fmla="*/ 1458 h 1567"/>
                <a:gd name="T8" fmla="*/ 0 w 1622"/>
                <a:gd name="T9" fmla="*/ 109 h 1567"/>
                <a:gd name="T10" fmla="*/ 113 w 1622"/>
                <a:gd name="T11" fmla="*/ 0 h 1567"/>
                <a:gd name="T12" fmla="*/ 1509 w 1622"/>
                <a:gd name="T13" fmla="*/ 0 h 1567"/>
                <a:gd name="T14" fmla="*/ 1622 w 1622"/>
                <a:gd name="T15" fmla="*/ 109 h 1567"/>
                <a:gd name="T16" fmla="*/ 1622 w 1622"/>
                <a:gd name="T17" fmla="*/ 1458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2" h="1567">
                  <a:moveTo>
                    <a:pt x="1622" y="1458"/>
                  </a:moveTo>
                  <a:cubicBezTo>
                    <a:pt x="1622" y="1518"/>
                    <a:pt x="1572" y="1567"/>
                    <a:pt x="1509" y="1567"/>
                  </a:cubicBezTo>
                  <a:cubicBezTo>
                    <a:pt x="113" y="1567"/>
                    <a:pt x="113" y="1567"/>
                    <a:pt x="113" y="1567"/>
                  </a:cubicBezTo>
                  <a:cubicBezTo>
                    <a:pt x="50" y="1567"/>
                    <a:pt x="0" y="1518"/>
                    <a:pt x="0" y="1458"/>
                  </a:cubicBezTo>
                  <a:cubicBezTo>
                    <a:pt x="0" y="109"/>
                    <a:pt x="0" y="109"/>
                    <a:pt x="0" y="109"/>
                  </a:cubicBezTo>
                  <a:cubicBezTo>
                    <a:pt x="0" y="49"/>
                    <a:pt x="50" y="0"/>
                    <a:pt x="113" y="0"/>
                  </a:cubicBezTo>
                  <a:cubicBezTo>
                    <a:pt x="1509" y="0"/>
                    <a:pt x="1509" y="0"/>
                    <a:pt x="1509" y="0"/>
                  </a:cubicBezTo>
                  <a:cubicBezTo>
                    <a:pt x="1572" y="0"/>
                    <a:pt x="1622" y="49"/>
                    <a:pt x="1622" y="109"/>
                  </a:cubicBezTo>
                  <a:lnTo>
                    <a:pt x="1622" y="1458"/>
                  </a:lnTo>
                  <a:close/>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98" name="Freeform 514">
              <a:extLst>
                <a:ext uri="{FF2B5EF4-FFF2-40B4-BE49-F238E27FC236}">
                  <a16:creationId xmlns:a16="http://schemas.microsoft.com/office/drawing/2014/main" id="{8899EEE8-4CFE-4607-AA95-7B7CD17F023F}"/>
                </a:ext>
              </a:extLst>
            </p:cNvPr>
            <p:cNvSpPr>
              <a:spLocks/>
            </p:cNvSpPr>
            <p:nvPr/>
          </p:nvSpPr>
          <p:spPr bwMode="auto">
            <a:xfrm>
              <a:off x="2672293" y="5295679"/>
              <a:ext cx="721713" cy="721714"/>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E743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99" name="Freeform 515">
              <a:extLst>
                <a:ext uri="{FF2B5EF4-FFF2-40B4-BE49-F238E27FC236}">
                  <a16:creationId xmlns:a16="http://schemas.microsoft.com/office/drawing/2014/main" id="{047F25EA-98AE-404B-AEDD-31CF1EEC38E9}"/>
                </a:ext>
              </a:extLst>
            </p:cNvPr>
            <p:cNvSpPr>
              <a:spLocks/>
            </p:cNvSpPr>
            <p:nvPr/>
          </p:nvSpPr>
          <p:spPr bwMode="auto">
            <a:xfrm>
              <a:off x="2784466" y="5437482"/>
              <a:ext cx="505833" cy="455041"/>
            </a:xfrm>
            <a:custGeom>
              <a:avLst/>
              <a:gdLst>
                <a:gd name="T0" fmla="*/ 266 w 1143"/>
                <a:gd name="T1" fmla="*/ 1028 h 1028"/>
                <a:gd name="T2" fmla="*/ 877 w 1143"/>
                <a:gd name="T3" fmla="*/ 1028 h 1028"/>
                <a:gd name="T4" fmla="*/ 1036 w 1143"/>
                <a:gd name="T5" fmla="*/ 903 h 1028"/>
                <a:gd name="T6" fmla="*/ 1120 w 1143"/>
                <a:gd name="T7" fmla="*/ 740 h 1028"/>
                <a:gd name="T8" fmla="*/ 1143 w 1143"/>
                <a:gd name="T9" fmla="*/ 539 h 1028"/>
                <a:gd name="T10" fmla="*/ 1115 w 1143"/>
                <a:gd name="T11" fmla="*/ 383 h 1028"/>
                <a:gd name="T12" fmla="*/ 977 w 1143"/>
                <a:gd name="T13" fmla="*/ 170 h 1028"/>
                <a:gd name="T14" fmla="*/ 814 w 1143"/>
                <a:gd name="T15" fmla="*/ 45 h 1028"/>
                <a:gd name="T16" fmla="*/ 636 w 1143"/>
                <a:gd name="T17" fmla="*/ 0 h 1028"/>
                <a:gd name="T18" fmla="*/ 456 w 1143"/>
                <a:gd name="T19" fmla="*/ 9 h 1028"/>
                <a:gd name="T20" fmla="*/ 312 w 1143"/>
                <a:gd name="T21" fmla="*/ 56 h 1028"/>
                <a:gd name="T22" fmla="*/ 200 w 1143"/>
                <a:gd name="T23" fmla="*/ 127 h 1028"/>
                <a:gd name="T24" fmla="*/ 69 w 1143"/>
                <a:gd name="T25" fmla="*/ 284 h 1028"/>
                <a:gd name="T26" fmla="*/ 20 w 1143"/>
                <a:gd name="T27" fmla="*/ 406 h 1028"/>
                <a:gd name="T28" fmla="*/ 0 w 1143"/>
                <a:gd name="T29" fmla="*/ 614 h 1028"/>
                <a:gd name="T30" fmla="*/ 23 w 1143"/>
                <a:gd name="T31" fmla="*/ 742 h 1028"/>
                <a:gd name="T32" fmla="*/ 106 w 1143"/>
                <a:gd name="T33" fmla="*/ 897 h 1028"/>
                <a:gd name="T34" fmla="*/ 193 w 1143"/>
                <a:gd name="T35" fmla="*/ 993 h 1028"/>
                <a:gd name="T36" fmla="*/ 266 w 1143"/>
                <a:gd name="T37"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3" h="1028">
                  <a:moveTo>
                    <a:pt x="266" y="1028"/>
                  </a:moveTo>
                  <a:cubicBezTo>
                    <a:pt x="877" y="1028"/>
                    <a:pt x="877" y="1028"/>
                    <a:pt x="877" y="1028"/>
                  </a:cubicBezTo>
                  <a:cubicBezTo>
                    <a:pt x="877" y="1028"/>
                    <a:pt x="999" y="969"/>
                    <a:pt x="1036" y="903"/>
                  </a:cubicBezTo>
                  <a:cubicBezTo>
                    <a:pt x="1073" y="838"/>
                    <a:pt x="1120" y="740"/>
                    <a:pt x="1120" y="740"/>
                  </a:cubicBezTo>
                  <a:cubicBezTo>
                    <a:pt x="1143" y="539"/>
                    <a:pt x="1143" y="539"/>
                    <a:pt x="1143" y="539"/>
                  </a:cubicBezTo>
                  <a:cubicBezTo>
                    <a:pt x="1115" y="383"/>
                    <a:pt x="1115" y="383"/>
                    <a:pt x="1115" y="383"/>
                  </a:cubicBezTo>
                  <a:cubicBezTo>
                    <a:pt x="977" y="170"/>
                    <a:pt x="977" y="170"/>
                    <a:pt x="977" y="170"/>
                  </a:cubicBezTo>
                  <a:cubicBezTo>
                    <a:pt x="814" y="45"/>
                    <a:pt x="814" y="45"/>
                    <a:pt x="814" y="45"/>
                  </a:cubicBezTo>
                  <a:cubicBezTo>
                    <a:pt x="636" y="0"/>
                    <a:pt x="636" y="0"/>
                    <a:pt x="636" y="0"/>
                  </a:cubicBezTo>
                  <a:cubicBezTo>
                    <a:pt x="456" y="9"/>
                    <a:pt x="456" y="9"/>
                    <a:pt x="456" y="9"/>
                  </a:cubicBezTo>
                  <a:cubicBezTo>
                    <a:pt x="312" y="56"/>
                    <a:pt x="312" y="56"/>
                    <a:pt x="312" y="56"/>
                  </a:cubicBezTo>
                  <a:cubicBezTo>
                    <a:pt x="200" y="127"/>
                    <a:pt x="200" y="127"/>
                    <a:pt x="200" y="127"/>
                  </a:cubicBezTo>
                  <a:cubicBezTo>
                    <a:pt x="69" y="284"/>
                    <a:pt x="69" y="284"/>
                    <a:pt x="69" y="284"/>
                  </a:cubicBezTo>
                  <a:cubicBezTo>
                    <a:pt x="20" y="406"/>
                    <a:pt x="20" y="406"/>
                    <a:pt x="20" y="406"/>
                  </a:cubicBezTo>
                  <a:cubicBezTo>
                    <a:pt x="0" y="614"/>
                    <a:pt x="0" y="614"/>
                    <a:pt x="0" y="614"/>
                  </a:cubicBezTo>
                  <a:cubicBezTo>
                    <a:pt x="23" y="742"/>
                    <a:pt x="23" y="742"/>
                    <a:pt x="23" y="742"/>
                  </a:cubicBezTo>
                  <a:cubicBezTo>
                    <a:pt x="106" y="897"/>
                    <a:pt x="106" y="897"/>
                    <a:pt x="106" y="897"/>
                  </a:cubicBezTo>
                  <a:cubicBezTo>
                    <a:pt x="193" y="993"/>
                    <a:pt x="193" y="993"/>
                    <a:pt x="193" y="993"/>
                  </a:cubicBezTo>
                  <a:lnTo>
                    <a:pt x="266" y="1028"/>
                  </a:lnTo>
                  <a:close/>
                </a:path>
              </a:pathLst>
            </a:custGeom>
            <a:solidFill>
              <a:srgbClr val="13597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0" name="Freeform 516">
              <a:extLst>
                <a:ext uri="{FF2B5EF4-FFF2-40B4-BE49-F238E27FC236}">
                  <a16:creationId xmlns:a16="http://schemas.microsoft.com/office/drawing/2014/main" id="{FBF028EB-74C5-446D-B2EE-213EE4B1D61F}"/>
                </a:ext>
              </a:extLst>
            </p:cNvPr>
            <p:cNvSpPr>
              <a:spLocks/>
            </p:cNvSpPr>
            <p:nvPr/>
          </p:nvSpPr>
          <p:spPr bwMode="auto">
            <a:xfrm>
              <a:off x="2896638" y="5437482"/>
              <a:ext cx="393661" cy="400013"/>
            </a:xfrm>
            <a:custGeom>
              <a:avLst/>
              <a:gdLst>
                <a:gd name="T0" fmla="*/ 0 w 888"/>
                <a:gd name="T1" fmla="*/ 112 h 902"/>
                <a:gd name="T2" fmla="*/ 216 w 888"/>
                <a:gd name="T3" fmla="*/ 429 h 902"/>
                <a:gd name="T4" fmla="*/ 626 w 888"/>
                <a:gd name="T5" fmla="*/ 869 h 902"/>
                <a:gd name="T6" fmla="*/ 767 w 888"/>
                <a:gd name="T7" fmla="*/ 902 h 902"/>
                <a:gd name="T8" fmla="*/ 802 w 888"/>
                <a:gd name="T9" fmla="*/ 869 h 902"/>
                <a:gd name="T10" fmla="*/ 871 w 888"/>
                <a:gd name="T11" fmla="*/ 705 h 902"/>
                <a:gd name="T12" fmla="*/ 888 w 888"/>
                <a:gd name="T13" fmla="*/ 561 h 902"/>
                <a:gd name="T14" fmla="*/ 873 w 888"/>
                <a:gd name="T15" fmla="*/ 444 h 902"/>
                <a:gd name="T16" fmla="*/ 809 w 888"/>
                <a:gd name="T17" fmla="*/ 282 h 902"/>
                <a:gd name="T18" fmla="*/ 711 w 888"/>
                <a:gd name="T19" fmla="*/ 160 h 902"/>
                <a:gd name="T20" fmla="*/ 539 w 888"/>
                <a:gd name="T21" fmla="*/ 45 h 902"/>
                <a:gd name="T22" fmla="*/ 347 w 888"/>
                <a:gd name="T23" fmla="*/ 0 h 902"/>
                <a:gd name="T24" fmla="*/ 169 w 888"/>
                <a:gd name="T25" fmla="*/ 14 h 902"/>
                <a:gd name="T26" fmla="*/ 38 w 888"/>
                <a:gd name="T27" fmla="*/ 74 h 902"/>
                <a:gd name="T28" fmla="*/ 0 w 888"/>
                <a:gd name="T29" fmla="*/ 11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8" h="902">
                  <a:moveTo>
                    <a:pt x="0" y="112"/>
                  </a:moveTo>
                  <a:cubicBezTo>
                    <a:pt x="0" y="112"/>
                    <a:pt x="171" y="195"/>
                    <a:pt x="216" y="429"/>
                  </a:cubicBezTo>
                  <a:cubicBezTo>
                    <a:pt x="262" y="662"/>
                    <a:pt x="500" y="854"/>
                    <a:pt x="626" y="869"/>
                  </a:cubicBezTo>
                  <a:cubicBezTo>
                    <a:pt x="751" y="884"/>
                    <a:pt x="751" y="875"/>
                    <a:pt x="767" y="902"/>
                  </a:cubicBezTo>
                  <a:cubicBezTo>
                    <a:pt x="802" y="869"/>
                    <a:pt x="802" y="869"/>
                    <a:pt x="802" y="869"/>
                  </a:cubicBezTo>
                  <a:cubicBezTo>
                    <a:pt x="871" y="705"/>
                    <a:pt x="871" y="705"/>
                    <a:pt x="871" y="705"/>
                  </a:cubicBezTo>
                  <a:cubicBezTo>
                    <a:pt x="888" y="561"/>
                    <a:pt x="888" y="561"/>
                    <a:pt x="888" y="561"/>
                  </a:cubicBezTo>
                  <a:cubicBezTo>
                    <a:pt x="873" y="444"/>
                    <a:pt x="873" y="444"/>
                    <a:pt x="873" y="444"/>
                  </a:cubicBezTo>
                  <a:cubicBezTo>
                    <a:pt x="809" y="282"/>
                    <a:pt x="809" y="282"/>
                    <a:pt x="809" y="282"/>
                  </a:cubicBezTo>
                  <a:cubicBezTo>
                    <a:pt x="711" y="160"/>
                    <a:pt x="711" y="160"/>
                    <a:pt x="711" y="160"/>
                  </a:cubicBezTo>
                  <a:cubicBezTo>
                    <a:pt x="539" y="45"/>
                    <a:pt x="539" y="45"/>
                    <a:pt x="539" y="45"/>
                  </a:cubicBezTo>
                  <a:cubicBezTo>
                    <a:pt x="347" y="0"/>
                    <a:pt x="347" y="0"/>
                    <a:pt x="347" y="0"/>
                  </a:cubicBezTo>
                  <a:cubicBezTo>
                    <a:pt x="169" y="14"/>
                    <a:pt x="169" y="14"/>
                    <a:pt x="169" y="14"/>
                  </a:cubicBezTo>
                  <a:cubicBezTo>
                    <a:pt x="38" y="74"/>
                    <a:pt x="38" y="74"/>
                    <a:pt x="38" y="74"/>
                  </a:cubicBezTo>
                  <a:lnTo>
                    <a:pt x="0" y="112"/>
                  </a:lnTo>
                  <a:close/>
                </a:path>
              </a:pathLst>
            </a:custGeom>
            <a:solidFill>
              <a:srgbClr val="19657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1" name="Rectangle 517">
              <a:extLst>
                <a:ext uri="{FF2B5EF4-FFF2-40B4-BE49-F238E27FC236}">
                  <a16:creationId xmlns:a16="http://schemas.microsoft.com/office/drawing/2014/main" id="{A9732FF2-B7F9-4588-AA66-C332BEB8247C}"/>
                </a:ext>
              </a:extLst>
            </p:cNvPr>
            <p:cNvSpPr>
              <a:spLocks noChangeArrowheads="1"/>
            </p:cNvSpPr>
            <p:nvPr/>
          </p:nvSpPr>
          <p:spPr bwMode="auto">
            <a:xfrm>
              <a:off x="2964364" y="5750718"/>
              <a:ext cx="46562" cy="71960"/>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2" name="Freeform 518">
              <a:extLst>
                <a:ext uri="{FF2B5EF4-FFF2-40B4-BE49-F238E27FC236}">
                  <a16:creationId xmlns:a16="http://schemas.microsoft.com/office/drawing/2014/main" id="{E056A768-2FDA-41FE-95F1-D8BA6C1B15D1}"/>
                </a:ext>
              </a:extLst>
            </p:cNvPr>
            <p:cNvSpPr>
              <a:spLocks/>
            </p:cNvSpPr>
            <p:nvPr/>
          </p:nvSpPr>
          <p:spPr bwMode="auto">
            <a:xfrm>
              <a:off x="2974947" y="5765534"/>
              <a:ext cx="25398" cy="42329"/>
            </a:xfrm>
            <a:custGeom>
              <a:avLst/>
              <a:gdLst>
                <a:gd name="T0" fmla="*/ 0 w 59"/>
                <a:gd name="T1" fmla="*/ 48 h 93"/>
                <a:gd name="T2" fmla="*/ 8 w 59"/>
                <a:gd name="T3" fmla="*/ 81 h 93"/>
                <a:gd name="T4" fmla="*/ 29 w 59"/>
                <a:gd name="T5" fmla="*/ 93 h 93"/>
                <a:gd name="T6" fmla="*/ 51 w 59"/>
                <a:gd name="T7" fmla="*/ 81 h 93"/>
                <a:gd name="T8" fmla="*/ 59 w 59"/>
                <a:gd name="T9" fmla="*/ 46 h 93"/>
                <a:gd name="T10" fmla="*/ 31 w 59"/>
                <a:gd name="T11" fmla="*/ 0 h 93"/>
                <a:gd name="T12" fmla="*/ 8 w 59"/>
                <a:gd name="T13" fmla="*/ 12 h 93"/>
                <a:gd name="T14" fmla="*/ 0 w 59"/>
                <a:gd name="T15" fmla="*/ 4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3">
                  <a:moveTo>
                    <a:pt x="0" y="48"/>
                  </a:moveTo>
                  <a:cubicBezTo>
                    <a:pt x="0" y="63"/>
                    <a:pt x="3" y="74"/>
                    <a:pt x="8" y="81"/>
                  </a:cubicBezTo>
                  <a:cubicBezTo>
                    <a:pt x="13" y="89"/>
                    <a:pt x="20" y="93"/>
                    <a:pt x="29" y="93"/>
                  </a:cubicBezTo>
                  <a:cubicBezTo>
                    <a:pt x="38" y="93"/>
                    <a:pt x="46" y="89"/>
                    <a:pt x="51" y="81"/>
                  </a:cubicBezTo>
                  <a:cubicBezTo>
                    <a:pt x="56" y="73"/>
                    <a:pt x="59" y="61"/>
                    <a:pt x="59" y="46"/>
                  </a:cubicBezTo>
                  <a:cubicBezTo>
                    <a:pt x="59" y="15"/>
                    <a:pt x="49" y="0"/>
                    <a:pt x="31" y="0"/>
                  </a:cubicBezTo>
                  <a:cubicBezTo>
                    <a:pt x="21" y="0"/>
                    <a:pt x="13" y="4"/>
                    <a:pt x="8" y="12"/>
                  </a:cubicBezTo>
                  <a:cubicBezTo>
                    <a:pt x="3" y="20"/>
                    <a:pt x="0" y="32"/>
                    <a:pt x="0" y="48"/>
                  </a:cubicBez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3" name="Freeform 519">
              <a:extLst>
                <a:ext uri="{FF2B5EF4-FFF2-40B4-BE49-F238E27FC236}">
                  <a16:creationId xmlns:a16="http://schemas.microsoft.com/office/drawing/2014/main" id="{DA4FFFA1-BEF7-484B-9F3E-7EEB9E60BB91}"/>
                </a:ext>
              </a:extLst>
            </p:cNvPr>
            <p:cNvSpPr>
              <a:spLocks/>
            </p:cNvSpPr>
            <p:nvPr/>
          </p:nvSpPr>
          <p:spPr bwMode="auto">
            <a:xfrm>
              <a:off x="3029975" y="5458646"/>
              <a:ext cx="16932" cy="61378"/>
            </a:xfrm>
            <a:custGeom>
              <a:avLst/>
              <a:gdLst>
                <a:gd name="T0" fmla="*/ 0 w 14"/>
                <a:gd name="T1" fmla="*/ 50 h 50"/>
                <a:gd name="T2" fmla="*/ 0 w 14"/>
                <a:gd name="T3" fmla="*/ 50 h 50"/>
                <a:gd name="T4" fmla="*/ 0 w 14"/>
                <a:gd name="T5" fmla="*/ 50 h 50"/>
                <a:gd name="T6" fmla="*/ 0 w 14"/>
                <a:gd name="T7" fmla="*/ 33 h 50"/>
                <a:gd name="T8" fmla="*/ 0 w 14"/>
                <a:gd name="T9" fmla="*/ 0 h 50"/>
                <a:gd name="T10" fmla="*/ 0 w 14"/>
                <a:gd name="T11" fmla="*/ 0 h 50"/>
                <a:gd name="T12" fmla="*/ 14 w 14"/>
                <a:gd name="T13" fmla="*/ 0 h 50"/>
                <a:gd name="T14" fmla="*/ 14 w 14"/>
                <a:gd name="T15" fmla="*/ 50 h 50"/>
                <a:gd name="T16" fmla="*/ 14 w 14"/>
                <a:gd name="T17" fmla="*/ 50 h 50"/>
                <a:gd name="T18" fmla="*/ 14 w 14"/>
                <a:gd name="T19" fmla="*/ 50 h 50"/>
                <a:gd name="T20" fmla="*/ 7 w 14"/>
                <a:gd name="T21" fmla="*/ 50 h 50"/>
                <a:gd name="T22" fmla="*/ 0 w 14"/>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50">
                  <a:moveTo>
                    <a:pt x="0" y="50"/>
                  </a:moveTo>
                  <a:lnTo>
                    <a:pt x="0" y="50"/>
                  </a:lnTo>
                  <a:lnTo>
                    <a:pt x="0" y="50"/>
                  </a:lnTo>
                  <a:lnTo>
                    <a:pt x="0" y="33"/>
                  </a:lnTo>
                  <a:lnTo>
                    <a:pt x="0" y="0"/>
                  </a:lnTo>
                  <a:lnTo>
                    <a:pt x="0" y="0"/>
                  </a:lnTo>
                  <a:lnTo>
                    <a:pt x="14" y="0"/>
                  </a:lnTo>
                  <a:lnTo>
                    <a:pt x="14" y="50"/>
                  </a:lnTo>
                  <a:lnTo>
                    <a:pt x="14" y="50"/>
                  </a:lnTo>
                  <a:lnTo>
                    <a:pt x="14" y="50"/>
                  </a:lnTo>
                  <a:lnTo>
                    <a:pt x="7" y="50"/>
                  </a:lnTo>
                  <a:lnTo>
                    <a:pt x="0" y="5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4" name="Freeform 520">
              <a:extLst>
                <a:ext uri="{FF2B5EF4-FFF2-40B4-BE49-F238E27FC236}">
                  <a16:creationId xmlns:a16="http://schemas.microsoft.com/office/drawing/2014/main" id="{DBCC8699-12A5-4D06-BE41-CA6B24314989}"/>
                </a:ext>
              </a:extLst>
            </p:cNvPr>
            <p:cNvSpPr>
              <a:spLocks/>
            </p:cNvSpPr>
            <p:nvPr/>
          </p:nvSpPr>
          <p:spPr bwMode="auto">
            <a:xfrm>
              <a:off x="2814096" y="5702040"/>
              <a:ext cx="65610" cy="27513"/>
            </a:xfrm>
            <a:custGeom>
              <a:avLst/>
              <a:gdLst>
                <a:gd name="T0" fmla="*/ 3 w 52"/>
                <a:gd name="T1" fmla="*/ 23 h 23"/>
                <a:gd name="T2" fmla="*/ 38 w 52"/>
                <a:gd name="T3" fmla="*/ 16 h 23"/>
                <a:gd name="T4" fmla="*/ 52 w 52"/>
                <a:gd name="T5" fmla="*/ 14 h 23"/>
                <a:gd name="T6" fmla="*/ 52 w 52"/>
                <a:gd name="T7" fmla="*/ 14 h 23"/>
                <a:gd name="T8" fmla="*/ 52 w 52"/>
                <a:gd name="T9" fmla="*/ 14 h 23"/>
                <a:gd name="T10" fmla="*/ 51 w 52"/>
                <a:gd name="T11" fmla="*/ 7 h 23"/>
                <a:gd name="T12" fmla="*/ 50 w 52"/>
                <a:gd name="T13" fmla="*/ 0 h 23"/>
                <a:gd name="T14" fmla="*/ 50 w 52"/>
                <a:gd name="T15" fmla="*/ 0 h 23"/>
                <a:gd name="T16" fmla="*/ 50 w 52"/>
                <a:gd name="T17" fmla="*/ 0 h 23"/>
                <a:gd name="T18" fmla="*/ 0 w 52"/>
                <a:gd name="T19" fmla="*/ 9 h 23"/>
                <a:gd name="T20" fmla="*/ 3 w 52"/>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3">
                  <a:moveTo>
                    <a:pt x="3" y="23"/>
                  </a:moveTo>
                  <a:lnTo>
                    <a:pt x="38" y="16"/>
                  </a:lnTo>
                  <a:lnTo>
                    <a:pt x="52" y="14"/>
                  </a:lnTo>
                  <a:lnTo>
                    <a:pt x="52" y="14"/>
                  </a:lnTo>
                  <a:lnTo>
                    <a:pt x="52" y="14"/>
                  </a:lnTo>
                  <a:lnTo>
                    <a:pt x="51" y="7"/>
                  </a:lnTo>
                  <a:lnTo>
                    <a:pt x="50" y="0"/>
                  </a:lnTo>
                  <a:lnTo>
                    <a:pt x="50" y="0"/>
                  </a:lnTo>
                  <a:lnTo>
                    <a:pt x="50" y="0"/>
                  </a:lnTo>
                  <a:lnTo>
                    <a:pt x="0" y="9"/>
                  </a:lnTo>
                  <a:lnTo>
                    <a:pt x="3" y="2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5" name="Freeform 521">
              <a:extLst>
                <a:ext uri="{FF2B5EF4-FFF2-40B4-BE49-F238E27FC236}">
                  <a16:creationId xmlns:a16="http://schemas.microsoft.com/office/drawing/2014/main" id="{9AEF9014-34A8-441A-81E9-52F580B7FEA2}"/>
                </a:ext>
              </a:extLst>
            </p:cNvPr>
            <p:cNvSpPr>
              <a:spLocks/>
            </p:cNvSpPr>
            <p:nvPr/>
          </p:nvSpPr>
          <p:spPr bwMode="auto">
            <a:xfrm>
              <a:off x="3173894" y="5564469"/>
              <a:ext cx="63494" cy="44446"/>
            </a:xfrm>
            <a:custGeom>
              <a:avLst/>
              <a:gdLst>
                <a:gd name="T0" fmla="*/ 25 w 51"/>
                <a:gd name="T1" fmla="*/ 10 h 37"/>
                <a:gd name="T2" fmla="*/ 0 w 51"/>
                <a:gd name="T3" fmla="*/ 25 h 37"/>
                <a:gd name="T4" fmla="*/ 0 w 51"/>
                <a:gd name="T5" fmla="*/ 25 h 37"/>
                <a:gd name="T6" fmla="*/ 4 w 51"/>
                <a:gd name="T7" fmla="*/ 31 h 37"/>
                <a:gd name="T8" fmla="*/ 7 w 51"/>
                <a:gd name="T9" fmla="*/ 37 h 37"/>
                <a:gd name="T10" fmla="*/ 51 w 51"/>
                <a:gd name="T11" fmla="*/ 12 h 37"/>
                <a:gd name="T12" fmla="*/ 44 w 51"/>
                <a:gd name="T13" fmla="*/ 0 h 37"/>
                <a:gd name="T14" fmla="*/ 25 w 51"/>
                <a:gd name="T15" fmla="*/ 1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7">
                  <a:moveTo>
                    <a:pt x="25" y="10"/>
                  </a:moveTo>
                  <a:lnTo>
                    <a:pt x="0" y="25"/>
                  </a:lnTo>
                  <a:lnTo>
                    <a:pt x="0" y="25"/>
                  </a:lnTo>
                  <a:lnTo>
                    <a:pt x="4" y="31"/>
                  </a:lnTo>
                  <a:lnTo>
                    <a:pt x="7" y="37"/>
                  </a:lnTo>
                  <a:lnTo>
                    <a:pt x="51" y="12"/>
                  </a:lnTo>
                  <a:lnTo>
                    <a:pt x="44" y="0"/>
                  </a:lnTo>
                  <a:lnTo>
                    <a:pt x="25" y="1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6" name="Freeform 522">
              <a:extLst>
                <a:ext uri="{FF2B5EF4-FFF2-40B4-BE49-F238E27FC236}">
                  <a16:creationId xmlns:a16="http://schemas.microsoft.com/office/drawing/2014/main" id="{8FC4994A-EEBC-450C-BFB4-707BCE14797A}"/>
                </a:ext>
              </a:extLst>
            </p:cNvPr>
            <p:cNvSpPr>
              <a:spLocks/>
            </p:cNvSpPr>
            <p:nvPr/>
          </p:nvSpPr>
          <p:spPr bwMode="auto">
            <a:xfrm>
              <a:off x="2888172" y="5801514"/>
              <a:ext cx="52912" cy="59261"/>
            </a:xfrm>
            <a:custGeom>
              <a:avLst/>
              <a:gdLst>
                <a:gd name="T0" fmla="*/ 38 w 43"/>
                <a:gd name="T1" fmla="*/ 5 h 48"/>
                <a:gd name="T2" fmla="*/ 32 w 43"/>
                <a:gd name="T3" fmla="*/ 0 h 48"/>
                <a:gd name="T4" fmla="*/ 0 w 43"/>
                <a:gd name="T5" fmla="*/ 38 h 48"/>
                <a:gd name="T6" fmla="*/ 11 w 43"/>
                <a:gd name="T7" fmla="*/ 48 h 48"/>
                <a:gd name="T8" fmla="*/ 25 w 43"/>
                <a:gd name="T9" fmla="*/ 31 h 48"/>
                <a:gd name="T10" fmla="*/ 43 w 43"/>
                <a:gd name="T11" fmla="*/ 9 h 48"/>
                <a:gd name="T12" fmla="*/ 38 w 43"/>
                <a:gd name="T13" fmla="*/ 5 h 48"/>
              </a:gdLst>
              <a:ahLst/>
              <a:cxnLst>
                <a:cxn ang="0">
                  <a:pos x="T0" y="T1"/>
                </a:cxn>
                <a:cxn ang="0">
                  <a:pos x="T2" y="T3"/>
                </a:cxn>
                <a:cxn ang="0">
                  <a:pos x="T4" y="T5"/>
                </a:cxn>
                <a:cxn ang="0">
                  <a:pos x="T6" y="T7"/>
                </a:cxn>
                <a:cxn ang="0">
                  <a:pos x="T8" y="T9"/>
                </a:cxn>
                <a:cxn ang="0">
                  <a:pos x="T10" y="T11"/>
                </a:cxn>
                <a:cxn ang="0">
                  <a:pos x="T12" y="T13"/>
                </a:cxn>
              </a:cxnLst>
              <a:rect l="0" t="0" r="r" b="b"/>
              <a:pathLst>
                <a:path w="43" h="48">
                  <a:moveTo>
                    <a:pt x="38" y="5"/>
                  </a:moveTo>
                  <a:lnTo>
                    <a:pt x="32" y="0"/>
                  </a:lnTo>
                  <a:lnTo>
                    <a:pt x="0" y="38"/>
                  </a:lnTo>
                  <a:lnTo>
                    <a:pt x="11" y="48"/>
                  </a:lnTo>
                  <a:lnTo>
                    <a:pt x="25" y="31"/>
                  </a:lnTo>
                  <a:lnTo>
                    <a:pt x="43" y="9"/>
                  </a:lnTo>
                  <a:lnTo>
                    <a:pt x="38" y="5"/>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7" name="Freeform 523">
              <a:extLst>
                <a:ext uri="{FF2B5EF4-FFF2-40B4-BE49-F238E27FC236}">
                  <a16:creationId xmlns:a16="http://schemas.microsoft.com/office/drawing/2014/main" id="{B3460282-020F-49FB-8783-8FB07B81FB9E}"/>
                </a:ext>
              </a:extLst>
            </p:cNvPr>
            <p:cNvSpPr>
              <a:spLocks/>
            </p:cNvSpPr>
            <p:nvPr/>
          </p:nvSpPr>
          <p:spPr bwMode="auto">
            <a:xfrm>
              <a:off x="3173894" y="5757068"/>
              <a:ext cx="61377" cy="44445"/>
            </a:xfrm>
            <a:custGeom>
              <a:avLst/>
              <a:gdLst>
                <a:gd name="T0" fmla="*/ 43 w 50"/>
                <a:gd name="T1" fmla="*/ 37 h 37"/>
                <a:gd name="T2" fmla="*/ 50 w 50"/>
                <a:gd name="T3" fmla="*/ 25 h 37"/>
                <a:gd name="T4" fmla="*/ 35 w 50"/>
                <a:gd name="T5" fmla="*/ 16 h 37"/>
                <a:gd name="T6" fmla="*/ 7 w 50"/>
                <a:gd name="T7" fmla="*/ 0 h 37"/>
                <a:gd name="T8" fmla="*/ 7 w 50"/>
                <a:gd name="T9" fmla="*/ 0 h 37"/>
                <a:gd name="T10" fmla="*/ 3 w 50"/>
                <a:gd name="T11" fmla="*/ 7 h 37"/>
                <a:gd name="T12" fmla="*/ 0 w 50"/>
                <a:gd name="T13" fmla="*/ 12 h 37"/>
                <a:gd name="T14" fmla="*/ 0 w 50"/>
                <a:gd name="T15" fmla="*/ 12 h 37"/>
                <a:gd name="T16" fmla="*/ 43 w 5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7">
                  <a:moveTo>
                    <a:pt x="43" y="37"/>
                  </a:moveTo>
                  <a:lnTo>
                    <a:pt x="50" y="25"/>
                  </a:lnTo>
                  <a:lnTo>
                    <a:pt x="35" y="16"/>
                  </a:lnTo>
                  <a:lnTo>
                    <a:pt x="7" y="0"/>
                  </a:lnTo>
                  <a:lnTo>
                    <a:pt x="7" y="0"/>
                  </a:lnTo>
                  <a:lnTo>
                    <a:pt x="3" y="7"/>
                  </a:lnTo>
                  <a:lnTo>
                    <a:pt x="0" y="12"/>
                  </a:lnTo>
                  <a:lnTo>
                    <a:pt x="0" y="12"/>
                  </a:lnTo>
                  <a:lnTo>
                    <a:pt x="43" y="37"/>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8" name="Freeform 524">
              <a:extLst>
                <a:ext uri="{FF2B5EF4-FFF2-40B4-BE49-F238E27FC236}">
                  <a16:creationId xmlns:a16="http://schemas.microsoft.com/office/drawing/2014/main" id="{3AA8337B-9FCB-4BD0-836A-56B930C2A0DB}"/>
                </a:ext>
              </a:extLst>
            </p:cNvPr>
            <p:cNvSpPr>
              <a:spLocks/>
            </p:cNvSpPr>
            <p:nvPr/>
          </p:nvSpPr>
          <p:spPr bwMode="auto">
            <a:xfrm>
              <a:off x="2816212" y="5634313"/>
              <a:ext cx="63494" cy="29631"/>
            </a:xfrm>
            <a:custGeom>
              <a:avLst/>
              <a:gdLst>
                <a:gd name="T0" fmla="*/ 0 w 51"/>
                <a:gd name="T1" fmla="*/ 14 h 23"/>
                <a:gd name="T2" fmla="*/ 17 w 51"/>
                <a:gd name="T3" fmla="*/ 17 h 23"/>
                <a:gd name="T4" fmla="*/ 49 w 51"/>
                <a:gd name="T5" fmla="*/ 23 h 23"/>
                <a:gd name="T6" fmla="*/ 49 w 51"/>
                <a:gd name="T7" fmla="*/ 23 h 23"/>
                <a:gd name="T8" fmla="*/ 49 w 51"/>
                <a:gd name="T9" fmla="*/ 23 h 23"/>
                <a:gd name="T10" fmla="*/ 51 w 51"/>
                <a:gd name="T11" fmla="*/ 11 h 23"/>
                <a:gd name="T12" fmla="*/ 51 w 51"/>
                <a:gd name="T13" fmla="*/ 9 h 23"/>
                <a:gd name="T14" fmla="*/ 51 w 51"/>
                <a:gd name="T15" fmla="*/ 9 h 23"/>
                <a:gd name="T16" fmla="*/ 2 w 51"/>
                <a:gd name="T17" fmla="*/ 0 h 23"/>
                <a:gd name="T18" fmla="*/ 0 w 51"/>
                <a:gd name="T1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3">
                  <a:moveTo>
                    <a:pt x="0" y="14"/>
                  </a:moveTo>
                  <a:lnTo>
                    <a:pt x="17" y="17"/>
                  </a:lnTo>
                  <a:lnTo>
                    <a:pt x="49" y="23"/>
                  </a:lnTo>
                  <a:lnTo>
                    <a:pt x="49" y="23"/>
                  </a:lnTo>
                  <a:lnTo>
                    <a:pt x="49" y="23"/>
                  </a:lnTo>
                  <a:lnTo>
                    <a:pt x="51" y="11"/>
                  </a:lnTo>
                  <a:lnTo>
                    <a:pt x="51" y="9"/>
                  </a:lnTo>
                  <a:lnTo>
                    <a:pt x="51" y="9"/>
                  </a:lnTo>
                  <a:lnTo>
                    <a:pt x="2" y="0"/>
                  </a:lnTo>
                  <a:lnTo>
                    <a:pt x="0" y="14"/>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9" name="Freeform 525">
              <a:extLst>
                <a:ext uri="{FF2B5EF4-FFF2-40B4-BE49-F238E27FC236}">
                  <a16:creationId xmlns:a16="http://schemas.microsoft.com/office/drawing/2014/main" id="{90BA1946-427B-40E2-BA34-4C6A81A8DA2B}"/>
                </a:ext>
              </a:extLst>
            </p:cNvPr>
            <p:cNvSpPr>
              <a:spLocks/>
            </p:cNvSpPr>
            <p:nvPr/>
          </p:nvSpPr>
          <p:spPr bwMode="auto">
            <a:xfrm>
              <a:off x="3197175" y="5636429"/>
              <a:ext cx="63494" cy="27515"/>
            </a:xfrm>
            <a:custGeom>
              <a:avLst/>
              <a:gdLst>
                <a:gd name="T0" fmla="*/ 49 w 52"/>
                <a:gd name="T1" fmla="*/ 0 h 22"/>
                <a:gd name="T2" fmla="*/ 36 w 52"/>
                <a:gd name="T3" fmla="*/ 2 h 22"/>
                <a:gd name="T4" fmla="*/ 0 w 52"/>
                <a:gd name="T5" fmla="*/ 8 h 22"/>
                <a:gd name="T6" fmla="*/ 0 w 52"/>
                <a:gd name="T7" fmla="*/ 8 h 22"/>
                <a:gd name="T8" fmla="*/ 0 w 52"/>
                <a:gd name="T9" fmla="*/ 8 h 22"/>
                <a:gd name="T10" fmla="*/ 2 w 52"/>
                <a:gd name="T11" fmla="*/ 19 h 22"/>
                <a:gd name="T12" fmla="*/ 2 w 52"/>
                <a:gd name="T13" fmla="*/ 22 h 22"/>
                <a:gd name="T14" fmla="*/ 2 w 52"/>
                <a:gd name="T15" fmla="*/ 22 h 22"/>
                <a:gd name="T16" fmla="*/ 52 w 52"/>
                <a:gd name="T17" fmla="*/ 14 h 22"/>
                <a:gd name="T18" fmla="*/ 49 w 5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2">
                  <a:moveTo>
                    <a:pt x="49" y="0"/>
                  </a:moveTo>
                  <a:lnTo>
                    <a:pt x="36" y="2"/>
                  </a:lnTo>
                  <a:lnTo>
                    <a:pt x="0" y="8"/>
                  </a:lnTo>
                  <a:lnTo>
                    <a:pt x="0" y="8"/>
                  </a:lnTo>
                  <a:lnTo>
                    <a:pt x="0" y="8"/>
                  </a:lnTo>
                  <a:lnTo>
                    <a:pt x="2" y="19"/>
                  </a:lnTo>
                  <a:lnTo>
                    <a:pt x="2" y="22"/>
                  </a:lnTo>
                  <a:lnTo>
                    <a:pt x="2" y="22"/>
                  </a:lnTo>
                  <a:lnTo>
                    <a:pt x="52" y="14"/>
                  </a:lnTo>
                  <a:lnTo>
                    <a:pt x="49"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0" name="Freeform 527">
              <a:extLst>
                <a:ext uri="{FF2B5EF4-FFF2-40B4-BE49-F238E27FC236}">
                  <a16:creationId xmlns:a16="http://schemas.microsoft.com/office/drawing/2014/main" id="{38F0BE78-EEF1-467B-8260-36806FCA8F71}"/>
                </a:ext>
              </a:extLst>
            </p:cNvPr>
            <p:cNvSpPr>
              <a:spLocks/>
            </p:cNvSpPr>
            <p:nvPr/>
          </p:nvSpPr>
          <p:spPr bwMode="auto">
            <a:xfrm>
              <a:off x="2953783" y="5469229"/>
              <a:ext cx="38096" cy="63494"/>
            </a:xfrm>
            <a:custGeom>
              <a:avLst/>
              <a:gdLst>
                <a:gd name="T0" fmla="*/ 18 w 31"/>
                <a:gd name="T1" fmla="*/ 52 h 52"/>
                <a:gd name="T2" fmla="*/ 18 w 31"/>
                <a:gd name="T3" fmla="*/ 52 h 52"/>
                <a:gd name="T4" fmla="*/ 29 w 31"/>
                <a:gd name="T5" fmla="*/ 48 h 52"/>
                <a:gd name="T6" fmla="*/ 31 w 31"/>
                <a:gd name="T7" fmla="*/ 48 h 52"/>
                <a:gd name="T8" fmla="*/ 31 w 31"/>
                <a:gd name="T9" fmla="*/ 48 h 52"/>
                <a:gd name="T10" fmla="*/ 14 w 31"/>
                <a:gd name="T11" fmla="*/ 0 h 52"/>
                <a:gd name="T12" fmla="*/ 0 w 31"/>
                <a:gd name="T13" fmla="*/ 5 h 52"/>
                <a:gd name="T14" fmla="*/ 3 w 31"/>
                <a:gd name="T15" fmla="*/ 12 h 52"/>
                <a:gd name="T16" fmla="*/ 18 w 31"/>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2">
                  <a:moveTo>
                    <a:pt x="18" y="52"/>
                  </a:moveTo>
                  <a:lnTo>
                    <a:pt x="18" y="52"/>
                  </a:lnTo>
                  <a:lnTo>
                    <a:pt x="29" y="48"/>
                  </a:lnTo>
                  <a:lnTo>
                    <a:pt x="31" y="48"/>
                  </a:lnTo>
                  <a:lnTo>
                    <a:pt x="31" y="48"/>
                  </a:lnTo>
                  <a:lnTo>
                    <a:pt x="14" y="0"/>
                  </a:lnTo>
                  <a:lnTo>
                    <a:pt x="0" y="5"/>
                  </a:lnTo>
                  <a:lnTo>
                    <a:pt x="3" y="12"/>
                  </a:lnTo>
                  <a:lnTo>
                    <a:pt x="18" y="52"/>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1" name="Freeform 528">
              <a:extLst>
                <a:ext uri="{FF2B5EF4-FFF2-40B4-BE49-F238E27FC236}">
                  <a16:creationId xmlns:a16="http://schemas.microsoft.com/office/drawing/2014/main" id="{D74905DA-844A-4AF5-9517-7CC12ADBED0C}"/>
                </a:ext>
              </a:extLst>
            </p:cNvPr>
            <p:cNvSpPr>
              <a:spLocks/>
            </p:cNvSpPr>
            <p:nvPr/>
          </p:nvSpPr>
          <p:spPr bwMode="auto">
            <a:xfrm>
              <a:off x="2839494" y="5757068"/>
              <a:ext cx="63494" cy="44445"/>
            </a:xfrm>
            <a:custGeom>
              <a:avLst/>
              <a:gdLst>
                <a:gd name="T0" fmla="*/ 7 w 50"/>
                <a:gd name="T1" fmla="*/ 37 h 37"/>
                <a:gd name="T2" fmla="*/ 50 w 50"/>
                <a:gd name="T3" fmla="*/ 12 h 37"/>
                <a:gd name="T4" fmla="*/ 50 w 50"/>
                <a:gd name="T5" fmla="*/ 12 h 37"/>
                <a:gd name="T6" fmla="*/ 44 w 50"/>
                <a:gd name="T7" fmla="*/ 2 h 37"/>
                <a:gd name="T8" fmla="*/ 43 w 50"/>
                <a:gd name="T9" fmla="*/ 0 h 37"/>
                <a:gd name="T10" fmla="*/ 0 w 50"/>
                <a:gd name="T11" fmla="*/ 25 h 37"/>
                <a:gd name="T12" fmla="*/ 7 w 50"/>
                <a:gd name="T13" fmla="*/ 37 h 37"/>
                <a:gd name="T14" fmla="*/ 7 w 50"/>
                <a:gd name="T15" fmla="*/ 37 h 37"/>
                <a:gd name="T16" fmla="*/ 7 w 5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7">
                  <a:moveTo>
                    <a:pt x="7" y="37"/>
                  </a:moveTo>
                  <a:lnTo>
                    <a:pt x="50" y="12"/>
                  </a:lnTo>
                  <a:lnTo>
                    <a:pt x="50" y="12"/>
                  </a:lnTo>
                  <a:lnTo>
                    <a:pt x="44" y="2"/>
                  </a:lnTo>
                  <a:lnTo>
                    <a:pt x="43" y="0"/>
                  </a:lnTo>
                  <a:lnTo>
                    <a:pt x="0" y="25"/>
                  </a:lnTo>
                  <a:lnTo>
                    <a:pt x="7" y="37"/>
                  </a:lnTo>
                  <a:lnTo>
                    <a:pt x="7" y="37"/>
                  </a:lnTo>
                  <a:lnTo>
                    <a:pt x="7" y="37"/>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2" name="Freeform 529">
              <a:extLst>
                <a:ext uri="{FF2B5EF4-FFF2-40B4-BE49-F238E27FC236}">
                  <a16:creationId xmlns:a16="http://schemas.microsoft.com/office/drawing/2014/main" id="{E6B95290-FC65-442B-9EAA-946701F02E5E}"/>
                </a:ext>
              </a:extLst>
            </p:cNvPr>
            <p:cNvSpPr>
              <a:spLocks/>
            </p:cNvSpPr>
            <p:nvPr/>
          </p:nvSpPr>
          <p:spPr bwMode="auto">
            <a:xfrm>
              <a:off x="3135798" y="5801514"/>
              <a:ext cx="52911" cy="59261"/>
            </a:xfrm>
            <a:custGeom>
              <a:avLst/>
              <a:gdLst>
                <a:gd name="T0" fmla="*/ 0 w 43"/>
                <a:gd name="T1" fmla="*/ 9 h 48"/>
                <a:gd name="T2" fmla="*/ 32 w 43"/>
                <a:gd name="T3" fmla="*/ 48 h 48"/>
                <a:gd name="T4" fmla="*/ 43 w 43"/>
                <a:gd name="T5" fmla="*/ 39 h 48"/>
                <a:gd name="T6" fmla="*/ 43 w 43"/>
                <a:gd name="T7" fmla="*/ 39 h 48"/>
                <a:gd name="T8" fmla="*/ 11 w 43"/>
                <a:gd name="T9" fmla="*/ 0 h 48"/>
                <a:gd name="T10" fmla="*/ 11 w 43"/>
                <a:gd name="T11" fmla="*/ 0 h 48"/>
                <a:gd name="T12" fmla="*/ 11 w 43"/>
                <a:gd name="T13" fmla="*/ 0 h 48"/>
                <a:gd name="T14" fmla="*/ 3 w 43"/>
                <a:gd name="T15" fmla="*/ 7 h 48"/>
                <a:gd name="T16" fmla="*/ 0 w 43"/>
                <a:gd name="T17"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8">
                  <a:moveTo>
                    <a:pt x="0" y="9"/>
                  </a:moveTo>
                  <a:lnTo>
                    <a:pt x="32" y="48"/>
                  </a:lnTo>
                  <a:lnTo>
                    <a:pt x="43" y="39"/>
                  </a:lnTo>
                  <a:lnTo>
                    <a:pt x="43" y="39"/>
                  </a:lnTo>
                  <a:lnTo>
                    <a:pt x="11" y="0"/>
                  </a:lnTo>
                  <a:lnTo>
                    <a:pt x="11" y="0"/>
                  </a:lnTo>
                  <a:lnTo>
                    <a:pt x="11" y="0"/>
                  </a:lnTo>
                  <a:lnTo>
                    <a:pt x="3" y="7"/>
                  </a:lnTo>
                  <a:lnTo>
                    <a:pt x="0" y="9"/>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3" name="Freeform 530">
              <a:extLst>
                <a:ext uri="{FF2B5EF4-FFF2-40B4-BE49-F238E27FC236}">
                  <a16:creationId xmlns:a16="http://schemas.microsoft.com/office/drawing/2014/main" id="{7AC9BF00-E8E7-41AD-840D-076C99FA631C}"/>
                </a:ext>
              </a:extLst>
            </p:cNvPr>
            <p:cNvSpPr>
              <a:spLocks/>
            </p:cNvSpPr>
            <p:nvPr/>
          </p:nvSpPr>
          <p:spPr bwMode="auto">
            <a:xfrm>
              <a:off x="2839494" y="5562354"/>
              <a:ext cx="63494" cy="46562"/>
            </a:xfrm>
            <a:custGeom>
              <a:avLst/>
              <a:gdLst>
                <a:gd name="T0" fmla="*/ 0 w 50"/>
                <a:gd name="T1" fmla="*/ 12 h 37"/>
                <a:gd name="T2" fmla="*/ 0 w 50"/>
                <a:gd name="T3" fmla="*/ 12 h 37"/>
                <a:gd name="T4" fmla="*/ 43 w 50"/>
                <a:gd name="T5" fmla="*/ 37 h 37"/>
                <a:gd name="T6" fmla="*/ 49 w 50"/>
                <a:gd name="T7" fmla="*/ 27 h 37"/>
                <a:gd name="T8" fmla="*/ 50 w 50"/>
                <a:gd name="T9" fmla="*/ 25 h 37"/>
                <a:gd name="T10" fmla="*/ 50 w 50"/>
                <a:gd name="T11" fmla="*/ 25 h 37"/>
                <a:gd name="T12" fmla="*/ 7 w 50"/>
                <a:gd name="T13" fmla="*/ 0 h 37"/>
                <a:gd name="T14" fmla="*/ 0 w 50"/>
                <a:gd name="T15" fmla="*/ 12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7">
                  <a:moveTo>
                    <a:pt x="0" y="12"/>
                  </a:moveTo>
                  <a:lnTo>
                    <a:pt x="0" y="12"/>
                  </a:lnTo>
                  <a:lnTo>
                    <a:pt x="43" y="37"/>
                  </a:lnTo>
                  <a:lnTo>
                    <a:pt x="49" y="27"/>
                  </a:lnTo>
                  <a:lnTo>
                    <a:pt x="50" y="25"/>
                  </a:lnTo>
                  <a:lnTo>
                    <a:pt x="50" y="25"/>
                  </a:lnTo>
                  <a:lnTo>
                    <a:pt x="7" y="0"/>
                  </a:lnTo>
                  <a:lnTo>
                    <a:pt x="0" y="12"/>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4" name="Freeform 531">
              <a:extLst>
                <a:ext uri="{FF2B5EF4-FFF2-40B4-BE49-F238E27FC236}">
                  <a16:creationId xmlns:a16="http://schemas.microsoft.com/office/drawing/2014/main" id="{17E1A5B1-4E6B-421E-A8B7-D0D9FA3FB569}"/>
                </a:ext>
              </a:extLst>
            </p:cNvPr>
            <p:cNvSpPr>
              <a:spLocks/>
            </p:cNvSpPr>
            <p:nvPr/>
          </p:nvSpPr>
          <p:spPr bwMode="auto">
            <a:xfrm>
              <a:off x="3197175" y="5704156"/>
              <a:ext cx="63494" cy="25398"/>
            </a:xfrm>
            <a:custGeom>
              <a:avLst/>
              <a:gdLst>
                <a:gd name="T0" fmla="*/ 52 w 52"/>
                <a:gd name="T1" fmla="*/ 8 h 22"/>
                <a:gd name="T2" fmla="*/ 52 w 52"/>
                <a:gd name="T3" fmla="*/ 8 h 22"/>
                <a:gd name="T4" fmla="*/ 2 w 52"/>
                <a:gd name="T5" fmla="*/ 0 h 22"/>
                <a:gd name="T6" fmla="*/ 2 w 52"/>
                <a:gd name="T7" fmla="*/ 3 h 22"/>
                <a:gd name="T8" fmla="*/ 0 w 52"/>
                <a:gd name="T9" fmla="*/ 13 h 22"/>
                <a:gd name="T10" fmla="*/ 49 w 52"/>
                <a:gd name="T11" fmla="*/ 22 h 22"/>
                <a:gd name="T12" fmla="*/ 52 w 5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52" h="22">
                  <a:moveTo>
                    <a:pt x="52" y="8"/>
                  </a:moveTo>
                  <a:lnTo>
                    <a:pt x="52" y="8"/>
                  </a:lnTo>
                  <a:lnTo>
                    <a:pt x="2" y="0"/>
                  </a:lnTo>
                  <a:lnTo>
                    <a:pt x="2" y="3"/>
                  </a:lnTo>
                  <a:lnTo>
                    <a:pt x="0" y="13"/>
                  </a:lnTo>
                  <a:lnTo>
                    <a:pt x="49" y="22"/>
                  </a:lnTo>
                  <a:lnTo>
                    <a:pt x="52" y="8"/>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5" name="Freeform 532">
              <a:extLst>
                <a:ext uri="{FF2B5EF4-FFF2-40B4-BE49-F238E27FC236}">
                  <a16:creationId xmlns:a16="http://schemas.microsoft.com/office/drawing/2014/main" id="{92DD19CC-AB6B-4D87-BB28-0E8FA8D49CCE}"/>
                </a:ext>
              </a:extLst>
            </p:cNvPr>
            <p:cNvSpPr>
              <a:spLocks/>
            </p:cNvSpPr>
            <p:nvPr/>
          </p:nvSpPr>
          <p:spPr bwMode="auto">
            <a:xfrm>
              <a:off x="2888172" y="5505208"/>
              <a:ext cx="52912" cy="59261"/>
            </a:xfrm>
            <a:custGeom>
              <a:avLst/>
              <a:gdLst>
                <a:gd name="T0" fmla="*/ 11 w 43"/>
                <a:gd name="T1" fmla="*/ 0 h 47"/>
                <a:gd name="T2" fmla="*/ 0 w 43"/>
                <a:gd name="T3" fmla="*/ 9 h 47"/>
                <a:gd name="T4" fmla="*/ 12 w 43"/>
                <a:gd name="T5" fmla="*/ 23 h 47"/>
                <a:gd name="T6" fmla="*/ 32 w 43"/>
                <a:gd name="T7" fmla="*/ 47 h 47"/>
                <a:gd name="T8" fmla="*/ 39 w 43"/>
                <a:gd name="T9" fmla="*/ 42 h 47"/>
                <a:gd name="T10" fmla="*/ 43 w 43"/>
                <a:gd name="T11" fmla="*/ 38 h 47"/>
                <a:gd name="T12" fmla="*/ 43 w 43"/>
                <a:gd name="T13" fmla="*/ 38 h 47"/>
                <a:gd name="T14" fmla="*/ 11 w 43"/>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7">
                  <a:moveTo>
                    <a:pt x="11" y="0"/>
                  </a:moveTo>
                  <a:lnTo>
                    <a:pt x="0" y="9"/>
                  </a:lnTo>
                  <a:lnTo>
                    <a:pt x="12" y="23"/>
                  </a:lnTo>
                  <a:lnTo>
                    <a:pt x="32" y="47"/>
                  </a:lnTo>
                  <a:lnTo>
                    <a:pt x="39" y="42"/>
                  </a:lnTo>
                  <a:lnTo>
                    <a:pt x="43" y="38"/>
                  </a:lnTo>
                  <a:lnTo>
                    <a:pt x="43" y="38"/>
                  </a:lnTo>
                  <a:lnTo>
                    <a:pt x="11"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6" name="Freeform 533">
              <a:extLst>
                <a:ext uri="{FF2B5EF4-FFF2-40B4-BE49-F238E27FC236}">
                  <a16:creationId xmlns:a16="http://schemas.microsoft.com/office/drawing/2014/main" id="{4A07B5C3-AFF5-4852-953E-B97A6AE4EC75}"/>
                </a:ext>
              </a:extLst>
            </p:cNvPr>
            <p:cNvSpPr>
              <a:spLocks/>
            </p:cNvSpPr>
            <p:nvPr/>
          </p:nvSpPr>
          <p:spPr bwMode="auto">
            <a:xfrm>
              <a:off x="3085003" y="5469229"/>
              <a:ext cx="38096" cy="63494"/>
            </a:xfrm>
            <a:custGeom>
              <a:avLst/>
              <a:gdLst>
                <a:gd name="T0" fmla="*/ 13 w 30"/>
                <a:gd name="T1" fmla="*/ 11 h 51"/>
                <a:gd name="T2" fmla="*/ 0 w 30"/>
                <a:gd name="T3" fmla="*/ 47 h 51"/>
                <a:gd name="T4" fmla="*/ 0 w 30"/>
                <a:gd name="T5" fmla="*/ 47 h 51"/>
                <a:gd name="T6" fmla="*/ 8 w 30"/>
                <a:gd name="T7" fmla="*/ 50 h 51"/>
                <a:gd name="T8" fmla="*/ 13 w 30"/>
                <a:gd name="T9" fmla="*/ 51 h 51"/>
                <a:gd name="T10" fmla="*/ 13 w 30"/>
                <a:gd name="T11" fmla="*/ 51 h 51"/>
                <a:gd name="T12" fmla="*/ 30 w 30"/>
                <a:gd name="T13" fmla="*/ 4 h 51"/>
                <a:gd name="T14" fmla="*/ 17 w 30"/>
                <a:gd name="T15" fmla="*/ 0 h 51"/>
                <a:gd name="T16" fmla="*/ 13 w 30"/>
                <a:gd name="T1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1">
                  <a:moveTo>
                    <a:pt x="13" y="11"/>
                  </a:moveTo>
                  <a:lnTo>
                    <a:pt x="0" y="47"/>
                  </a:lnTo>
                  <a:lnTo>
                    <a:pt x="0" y="47"/>
                  </a:lnTo>
                  <a:lnTo>
                    <a:pt x="8" y="50"/>
                  </a:lnTo>
                  <a:lnTo>
                    <a:pt x="13" y="51"/>
                  </a:lnTo>
                  <a:lnTo>
                    <a:pt x="13" y="51"/>
                  </a:lnTo>
                  <a:lnTo>
                    <a:pt x="30" y="4"/>
                  </a:lnTo>
                  <a:lnTo>
                    <a:pt x="17" y="0"/>
                  </a:lnTo>
                  <a:lnTo>
                    <a:pt x="13" y="11"/>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7" name="Freeform 534">
              <a:extLst>
                <a:ext uri="{FF2B5EF4-FFF2-40B4-BE49-F238E27FC236}">
                  <a16:creationId xmlns:a16="http://schemas.microsoft.com/office/drawing/2014/main" id="{DA3B30D5-8B7B-4A64-ABA5-BD26D5A6839A}"/>
                </a:ext>
              </a:extLst>
            </p:cNvPr>
            <p:cNvSpPr>
              <a:spLocks/>
            </p:cNvSpPr>
            <p:nvPr/>
          </p:nvSpPr>
          <p:spPr bwMode="auto">
            <a:xfrm>
              <a:off x="3135798" y="5505208"/>
              <a:ext cx="52911" cy="59261"/>
            </a:xfrm>
            <a:custGeom>
              <a:avLst/>
              <a:gdLst>
                <a:gd name="T0" fmla="*/ 8 w 43"/>
                <a:gd name="T1" fmla="*/ 45 h 47"/>
                <a:gd name="T2" fmla="*/ 11 w 43"/>
                <a:gd name="T3" fmla="*/ 47 h 47"/>
                <a:gd name="T4" fmla="*/ 43 w 43"/>
                <a:gd name="T5" fmla="*/ 9 h 47"/>
                <a:gd name="T6" fmla="*/ 33 w 43"/>
                <a:gd name="T7" fmla="*/ 0 h 47"/>
                <a:gd name="T8" fmla="*/ 33 w 43"/>
                <a:gd name="T9" fmla="*/ 0 h 47"/>
                <a:gd name="T10" fmla="*/ 0 w 43"/>
                <a:gd name="T11" fmla="*/ 38 h 47"/>
                <a:gd name="T12" fmla="*/ 0 w 43"/>
                <a:gd name="T13" fmla="*/ 38 h 47"/>
                <a:gd name="T14" fmla="*/ 8 w 43"/>
                <a:gd name="T15" fmla="*/ 4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7">
                  <a:moveTo>
                    <a:pt x="8" y="45"/>
                  </a:moveTo>
                  <a:lnTo>
                    <a:pt x="11" y="47"/>
                  </a:lnTo>
                  <a:lnTo>
                    <a:pt x="43" y="9"/>
                  </a:lnTo>
                  <a:lnTo>
                    <a:pt x="33" y="0"/>
                  </a:lnTo>
                  <a:lnTo>
                    <a:pt x="33" y="0"/>
                  </a:lnTo>
                  <a:lnTo>
                    <a:pt x="0" y="38"/>
                  </a:lnTo>
                  <a:lnTo>
                    <a:pt x="0" y="38"/>
                  </a:lnTo>
                  <a:lnTo>
                    <a:pt x="8" y="45"/>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8" name="Freeform 535">
              <a:extLst>
                <a:ext uri="{FF2B5EF4-FFF2-40B4-BE49-F238E27FC236}">
                  <a16:creationId xmlns:a16="http://schemas.microsoft.com/office/drawing/2014/main" id="{077494FB-459B-4BED-910D-FCA5F23DE754}"/>
                </a:ext>
              </a:extLst>
            </p:cNvPr>
            <p:cNvSpPr>
              <a:spLocks/>
            </p:cNvSpPr>
            <p:nvPr/>
          </p:nvSpPr>
          <p:spPr bwMode="auto">
            <a:xfrm>
              <a:off x="2778116" y="5429016"/>
              <a:ext cx="520649" cy="463507"/>
            </a:xfrm>
            <a:custGeom>
              <a:avLst/>
              <a:gdLst>
                <a:gd name="T0" fmla="*/ 590 w 1179"/>
                <a:gd name="T1" fmla="*/ 0 h 1052"/>
                <a:gd name="T2" fmla="*/ 0 w 1179"/>
                <a:gd name="T3" fmla="*/ 590 h 1052"/>
                <a:gd name="T4" fmla="*/ 225 w 1179"/>
                <a:gd name="T5" fmla="*/ 1052 h 1052"/>
                <a:gd name="T6" fmla="*/ 284 w 1179"/>
                <a:gd name="T7" fmla="*/ 1052 h 1052"/>
                <a:gd name="T8" fmla="*/ 35 w 1179"/>
                <a:gd name="T9" fmla="*/ 590 h 1052"/>
                <a:gd name="T10" fmla="*/ 590 w 1179"/>
                <a:gd name="T11" fmla="*/ 35 h 1052"/>
                <a:gd name="T12" fmla="*/ 1144 w 1179"/>
                <a:gd name="T13" fmla="*/ 590 h 1052"/>
                <a:gd name="T14" fmla="*/ 895 w 1179"/>
                <a:gd name="T15" fmla="*/ 1052 h 1052"/>
                <a:gd name="T16" fmla="*/ 955 w 1179"/>
                <a:gd name="T17" fmla="*/ 1052 h 1052"/>
                <a:gd name="T18" fmla="*/ 1179 w 1179"/>
                <a:gd name="T19" fmla="*/ 590 h 1052"/>
                <a:gd name="T20" fmla="*/ 590 w 1179"/>
                <a:gd name="T21"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9" h="1052">
                  <a:moveTo>
                    <a:pt x="590" y="0"/>
                  </a:moveTo>
                  <a:cubicBezTo>
                    <a:pt x="265" y="0"/>
                    <a:pt x="0" y="265"/>
                    <a:pt x="0" y="590"/>
                  </a:cubicBezTo>
                  <a:cubicBezTo>
                    <a:pt x="0" y="777"/>
                    <a:pt x="88" y="944"/>
                    <a:pt x="225" y="1052"/>
                  </a:cubicBezTo>
                  <a:cubicBezTo>
                    <a:pt x="284" y="1052"/>
                    <a:pt x="284" y="1052"/>
                    <a:pt x="284" y="1052"/>
                  </a:cubicBezTo>
                  <a:cubicBezTo>
                    <a:pt x="134" y="953"/>
                    <a:pt x="35" y="783"/>
                    <a:pt x="35" y="590"/>
                  </a:cubicBezTo>
                  <a:cubicBezTo>
                    <a:pt x="35" y="284"/>
                    <a:pt x="284" y="35"/>
                    <a:pt x="590" y="35"/>
                  </a:cubicBezTo>
                  <a:cubicBezTo>
                    <a:pt x="896" y="35"/>
                    <a:pt x="1144" y="284"/>
                    <a:pt x="1144" y="590"/>
                  </a:cubicBezTo>
                  <a:cubicBezTo>
                    <a:pt x="1144" y="783"/>
                    <a:pt x="1045" y="953"/>
                    <a:pt x="895" y="1052"/>
                  </a:cubicBezTo>
                  <a:cubicBezTo>
                    <a:pt x="955" y="1052"/>
                    <a:pt x="955" y="1052"/>
                    <a:pt x="955" y="1052"/>
                  </a:cubicBezTo>
                  <a:cubicBezTo>
                    <a:pt x="1092" y="944"/>
                    <a:pt x="1179" y="777"/>
                    <a:pt x="1179" y="590"/>
                  </a:cubicBezTo>
                  <a:cubicBezTo>
                    <a:pt x="1179" y="265"/>
                    <a:pt x="915" y="0"/>
                    <a:pt x="590" y="0"/>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9" name="Freeform 536">
              <a:extLst>
                <a:ext uri="{FF2B5EF4-FFF2-40B4-BE49-F238E27FC236}">
                  <a16:creationId xmlns:a16="http://schemas.microsoft.com/office/drawing/2014/main" id="{D0BD4BDC-FC03-4A2E-8486-3292265D7A54}"/>
                </a:ext>
              </a:extLst>
            </p:cNvPr>
            <p:cNvSpPr>
              <a:spLocks/>
            </p:cNvSpPr>
            <p:nvPr/>
          </p:nvSpPr>
          <p:spPr bwMode="auto">
            <a:xfrm>
              <a:off x="2979180" y="5769767"/>
              <a:ext cx="16932" cy="33863"/>
            </a:xfrm>
            <a:custGeom>
              <a:avLst/>
              <a:gdLst>
                <a:gd name="T0" fmla="*/ 19 w 37"/>
                <a:gd name="T1" fmla="*/ 75 h 75"/>
                <a:gd name="T2" fmla="*/ 37 w 37"/>
                <a:gd name="T3" fmla="*/ 38 h 75"/>
                <a:gd name="T4" fmla="*/ 19 w 37"/>
                <a:gd name="T5" fmla="*/ 0 h 75"/>
                <a:gd name="T6" fmla="*/ 0 w 37"/>
                <a:gd name="T7" fmla="*/ 39 h 75"/>
                <a:gd name="T8" fmla="*/ 19 w 37"/>
                <a:gd name="T9" fmla="*/ 75 h 75"/>
              </a:gdLst>
              <a:ahLst/>
              <a:cxnLst>
                <a:cxn ang="0">
                  <a:pos x="T0" y="T1"/>
                </a:cxn>
                <a:cxn ang="0">
                  <a:pos x="T2" y="T3"/>
                </a:cxn>
                <a:cxn ang="0">
                  <a:pos x="T4" y="T5"/>
                </a:cxn>
                <a:cxn ang="0">
                  <a:pos x="T6" y="T7"/>
                </a:cxn>
                <a:cxn ang="0">
                  <a:pos x="T8" y="T9"/>
                </a:cxn>
              </a:cxnLst>
              <a:rect l="0" t="0" r="r" b="b"/>
              <a:pathLst>
                <a:path w="37" h="75">
                  <a:moveTo>
                    <a:pt x="19" y="75"/>
                  </a:moveTo>
                  <a:cubicBezTo>
                    <a:pt x="31" y="75"/>
                    <a:pt x="37" y="63"/>
                    <a:pt x="37" y="38"/>
                  </a:cubicBezTo>
                  <a:cubicBezTo>
                    <a:pt x="37" y="13"/>
                    <a:pt x="31" y="0"/>
                    <a:pt x="19" y="0"/>
                  </a:cubicBezTo>
                  <a:cubicBezTo>
                    <a:pt x="6" y="0"/>
                    <a:pt x="0" y="13"/>
                    <a:pt x="0" y="39"/>
                  </a:cubicBezTo>
                  <a:cubicBezTo>
                    <a:pt x="0" y="63"/>
                    <a:pt x="6" y="75"/>
                    <a:pt x="19" y="75"/>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0" name="Rectangle 537">
              <a:extLst>
                <a:ext uri="{FF2B5EF4-FFF2-40B4-BE49-F238E27FC236}">
                  <a16:creationId xmlns:a16="http://schemas.microsoft.com/office/drawing/2014/main" id="{4525D9C2-53A3-432A-81E2-AE9C0E676A3B}"/>
                </a:ext>
              </a:extLst>
            </p:cNvPr>
            <p:cNvSpPr>
              <a:spLocks noChangeArrowheads="1"/>
            </p:cNvSpPr>
            <p:nvPr/>
          </p:nvSpPr>
          <p:spPr bwMode="auto">
            <a:xfrm>
              <a:off x="3017276" y="5750718"/>
              <a:ext cx="44445" cy="71960"/>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1" name="Freeform 538">
              <a:extLst>
                <a:ext uri="{FF2B5EF4-FFF2-40B4-BE49-F238E27FC236}">
                  <a16:creationId xmlns:a16="http://schemas.microsoft.com/office/drawing/2014/main" id="{29527996-8915-4FF9-BEB8-4F36B70B85E1}"/>
                </a:ext>
              </a:extLst>
            </p:cNvPr>
            <p:cNvSpPr>
              <a:spLocks/>
            </p:cNvSpPr>
            <p:nvPr/>
          </p:nvSpPr>
          <p:spPr bwMode="auto">
            <a:xfrm>
              <a:off x="3027858" y="5765534"/>
              <a:ext cx="23282" cy="42329"/>
            </a:xfrm>
            <a:custGeom>
              <a:avLst/>
              <a:gdLst>
                <a:gd name="T0" fmla="*/ 0 w 50"/>
                <a:gd name="T1" fmla="*/ 87 h 91"/>
                <a:gd name="T2" fmla="*/ 18 w 50"/>
                <a:gd name="T3" fmla="*/ 91 h 91"/>
                <a:gd name="T4" fmla="*/ 41 w 50"/>
                <a:gd name="T5" fmla="*/ 83 h 91"/>
                <a:gd name="T6" fmla="*/ 50 w 50"/>
                <a:gd name="T7" fmla="*/ 62 h 91"/>
                <a:gd name="T8" fmla="*/ 42 w 50"/>
                <a:gd name="T9" fmla="*/ 42 h 91"/>
                <a:gd name="T10" fmla="*/ 20 w 50"/>
                <a:gd name="T11" fmla="*/ 35 h 91"/>
                <a:gd name="T12" fmla="*/ 12 w 50"/>
                <a:gd name="T13" fmla="*/ 35 h 91"/>
                <a:gd name="T14" fmla="*/ 12 w 50"/>
                <a:gd name="T15" fmla="*/ 9 h 91"/>
                <a:gd name="T16" fmla="*/ 46 w 50"/>
                <a:gd name="T17" fmla="*/ 9 h 91"/>
                <a:gd name="T18" fmla="*/ 46 w 50"/>
                <a:gd name="T19" fmla="*/ 0 h 91"/>
                <a:gd name="T20" fmla="*/ 2 w 50"/>
                <a:gd name="T21" fmla="*/ 0 h 91"/>
                <a:gd name="T22" fmla="*/ 2 w 50"/>
                <a:gd name="T23" fmla="*/ 44 h 91"/>
                <a:gd name="T24" fmla="*/ 16 w 50"/>
                <a:gd name="T25" fmla="*/ 44 h 91"/>
                <a:gd name="T26" fmla="*/ 33 w 50"/>
                <a:gd name="T27" fmla="*/ 49 h 91"/>
                <a:gd name="T28" fmla="*/ 39 w 50"/>
                <a:gd name="T29" fmla="*/ 62 h 91"/>
                <a:gd name="T30" fmla="*/ 34 w 50"/>
                <a:gd name="T31" fmla="*/ 77 h 91"/>
                <a:gd name="T32" fmla="*/ 18 w 50"/>
                <a:gd name="T33" fmla="*/ 82 h 91"/>
                <a:gd name="T34" fmla="*/ 0 w 50"/>
                <a:gd name="T35" fmla="*/ 76 h 91"/>
                <a:gd name="T36" fmla="*/ 0 w 50"/>
                <a:gd name="T37"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91">
                  <a:moveTo>
                    <a:pt x="0" y="87"/>
                  </a:moveTo>
                  <a:cubicBezTo>
                    <a:pt x="4" y="89"/>
                    <a:pt x="10" y="91"/>
                    <a:pt x="18" y="91"/>
                  </a:cubicBezTo>
                  <a:cubicBezTo>
                    <a:pt x="28" y="91"/>
                    <a:pt x="36" y="88"/>
                    <a:pt x="41" y="83"/>
                  </a:cubicBezTo>
                  <a:cubicBezTo>
                    <a:pt x="47" y="77"/>
                    <a:pt x="50" y="70"/>
                    <a:pt x="50" y="62"/>
                  </a:cubicBezTo>
                  <a:cubicBezTo>
                    <a:pt x="50" y="53"/>
                    <a:pt x="47" y="47"/>
                    <a:pt x="42" y="42"/>
                  </a:cubicBezTo>
                  <a:cubicBezTo>
                    <a:pt x="37" y="37"/>
                    <a:pt x="29" y="35"/>
                    <a:pt x="20" y="35"/>
                  </a:cubicBezTo>
                  <a:cubicBezTo>
                    <a:pt x="17" y="35"/>
                    <a:pt x="15" y="35"/>
                    <a:pt x="12" y="35"/>
                  </a:cubicBezTo>
                  <a:cubicBezTo>
                    <a:pt x="12" y="9"/>
                    <a:pt x="12" y="9"/>
                    <a:pt x="12" y="9"/>
                  </a:cubicBezTo>
                  <a:cubicBezTo>
                    <a:pt x="46" y="9"/>
                    <a:pt x="46" y="9"/>
                    <a:pt x="46" y="9"/>
                  </a:cubicBezTo>
                  <a:cubicBezTo>
                    <a:pt x="46" y="0"/>
                    <a:pt x="46" y="0"/>
                    <a:pt x="46" y="0"/>
                  </a:cubicBezTo>
                  <a:cubicBezTo>
                    <a:pt x="2" y="0"/>
                    <a:pt x="2" y="0"/>
                    <a:pt x="2" y="0"/>
                  </a:cubicBezTo>
                  <a:cubicBezTo>
                    <a:pt x="2" y="44"/>
                    <a:pt x="2" y="44"/>
                    <a:pt x="2" y="44"/>
                  </a:cubicBezTo>
                  <a:cubicBezTo>
                    <a:pt x="9" y="44"/>
                    <a:pt x="14" y="44"/>
                    <a:pt x="16" y="44"/>
                  </a:cubicBezTo>
                  <a:cubicBezTo>
                    <a:pt x="24" y="44"/>
                    <a:pt x="29" y="45"/>
                    <a:pt x="33" y="49"/>
                  </a:cubicBezTo>
                  <a:cubicBezTo>
                    <a:pt x="37" y="52"/>
                    <a:pt x="39" y="57"/>
                    <a:pt x="39" y="62"/>
                  </a:cubicBezTo>
                  <a:cubicBezTo>
                    <a:pt x="39" y="68"/>
                    <a:pt x="37" y="73"/>
                    <a:pt x="34" y="77"/>
                  </a:cubicBezTo>
                  <a:cubicBezTo>
                    <a:pt x="30" y="80"/>
                    <a:pt x="25" y="82"/>
                    <a:pt x="18" y="82"/>
                  </a:cubicBezTo>
                  <a:cubicBezTo>
                    <a:pt x="12" y="82"/>
                    <a:pt x="6" y="80"/>
                    <a:pt x="0" y="76"/>
                  </a:cubicBezTo>
                  <a:cubicBezTo>
                    <a:pt x="0" y="87"/>
                    <a:pt x="0" y="87"/>
                    <a:pt x="0" y="87"/>
                  </a:cubicBez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2" name="Rectangle 539">
              <a:extLst>
                <a:ext uri="{FF2B5EF4-FFF2-40B4-BE49-F238E27FC236}">
                  <a16:creationId xmlns:a16="http://schemas.microsoft.com/office/drawing/2014/main" id="{96FBD212-31E0-4101-B7BC-8A705DA0B8CA}"/>
                </a:ext>
              </a:extLst>
            </p:cNvPr>
            <p:cNvSpPr>
              <a:spLocks noChangeArrowheads="1"/>
            </p:cNvSpPr>
            <p:nvPr/>
          </p:nvSpPr>
          <p:spPr bwMode="auto">
            <a:xfrm>
              <a:off x="3068071" y="5750718"/>
              <a:ext cx="44445" cy="71960"/>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3" name="Freeform 540">
              <a:extLst>
                <a:ext uri="{FF2B5EF4-FFF2-40B4-BE49-F238E27FC236}">
                  <a16:creationId xmlns:a16="http://schemas.microsoft.com/office/drawing/2014/main" id="{2946CD0A-F819-4EEE-8BB2-87352F2AA117}"/>
                </a:ext>
              </a:extLst>
            </p:cNvPr>
            <p:cNvSpPr>
              <a:spLocks/>
            </p:cNvSpPr>
            <p:nvPr/>
          </p:nvSpPr>
          <p:spPr bwMode="auto">
            <a:xfrm>
              <a:off x="3078653" y="5765534"/>
              <a:ext cx="25398" cy="42329"/>
            </a:xfrm>
            <a:custGeom>
              <a:avLst/>
              <a:gdLst>
                <a:gd name="T0" fmla="*/ 0 w 58"/>
                <a:gd name="T1" fmla="*/ 48 h 93"/>
                <a:gd name="T2" fmla="*/ 7 w 58"/>
                <a:gd name="T3" fmla="*/ 81 h 93"/>
                <a:gd name="T4" fmla="*/ 28 w 58"/>
                <a:gd name="T5" fmla="*/ 93 h 93"/>
                <a:gd name="T6" fmla="*/ 50 w 58"/>
                <a:gd name="T7" fmla="*/ 81 h 93"/>
                <a:gd name="T8" fmla="*/ 58 w 58"/>
                <a:gd name="T9" fmla="*/ 46 h 93"/>
                <a:gd name="T10" fmla="*/ 30 w 58"/>
                <a:gd name="T11" fmla="*/ 0 h 93"/>
                <a:gd name="T12" fmla="*/ 8 w 58"/>
                <a:gd name="T13" fmla="*/ 12 h 93"/>
                <a:gd name="T14" fmla="*/ 0 w 58"/>
                <a:gd name="T15" fmla="*/ 4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3">
                  <a:moveTo>
                    <a:pt x="0" y="48"/>
                  </a:moveTo>
                  <a:cubicBezTo>
                    <a:pt x="0" y="63"/>
                    <a:pt x="2" y="74"/>
                    <a:pt x="7" y="81"/>
                  </a:cubicBezTo>
                  <a:cubicBezTo>
                    <a:pt x="12" y="89"/>
                    <a:pt x="19" y="93"/>
                    <a:pt x="28" y="93"/>
                  </a:cubicBezTo>
                  <a:cubicBezTo>
                    <a:pt x="38" y="93"/>
                    <a:pt x="45" y="89"/>
                    <a:pt x="50" y="81"/>
                  </a:cubicBezTo>
                  <a:cubicBezTo>
                    <a:pt x="56" y="73"/>
                    <a:pt x="58" y="61"/>
                    <a:pt x="58" y="46"/>
                  </a:cubicBezTo>
                  <a:cubicBezTo>
                    <a:pt x="58" y="15"/>
                    <a:pt x="49" y="0"/>
                    <a:pt x="30" y="0"/>
                  </a:cubicBezTo>
                  <a:cubicBezTo>
                    <a:pt x="20" y="0"/>
                    <a:pt x="13" y="4"/>
                    <a:pt x="8" y="12"/>
                  </a:cubicBezTo>
                  <a:cubicBezTo>
                    <a:pt x="3" y="20"/>
                    <a:pt x="0" y="32"/>
                    <a:pt x="0" y="48"/>
                  </a:cubicBez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4" name="Freeform 541">
              <a:extLst>
                <a:ext uri="{FF2B5EF4-FFF2-40B4-BE49-F238E27FC236}">
                  <a16:creationId xmlns:a16="http://schemas.microsoft.com/office/drawing/2014/main" id="{10957D78-6C30-445D-A9EB-1BB0A28D3358}"/>
                </a:ext>
              </a:extLst>
            </p:cNvPr>
            <p:cNvSpPr>
              <a:spLocks/>
            </p:cNvSpPr>
            <p:nvPr/>
          </p:nvSpPr>
          <p:spPr bwMode="auto">
            <a:xfrm>
              <a:off x="3082886" y="5769767"/>
              <a:ext cx="16932" cy="33863"/>
            </a:xfrm>
            <a:custGeom>
              <a:avLst/>
              <a:gdLst>
                <a:gd name="T0" fmla="*/ 19 w 38"/>
                <a:gd name="T1" fmla="*/ 75 h 75"/>
                <a:gd name="T2" fmla="*/ 38 w 38"/>
                <a:gd name="T3" fmla="*/ 38 h 75"/>
                <a:gd name="T4" fmla="*/ 20 w 38"/>
                <a:gd name="T5" fmla="*/ 0 h 75"/>
                <a:gd name="T6" fmla="*/ 0 w 38"/>
                <a:gd name="T7" fmla="*/ 39 h 75"/>
                <a:gd name="T8" fmla="*/ 19 w 38"/>
                <a:gd name="T9" fmla="*/ 75 h 75"/>
              </a:gdLst>
              <a:ahLst/>
              <a:cxnLst>
                <a:cxn ang="0">
                  <a:pos x="T0" y="T1"/>
                </a:cxn>
                <a:cxn ang="0">
                  <a:pos x="T2" y="T3"/>
                </a:cxn>
                <a:cxn ang="0">
                  <a:pos x="T4" y="T5"/>
                </a:cxn>
                <a:cxn ang="0">
                  <a:pos x="T6" y="T7"/>
                </a:cxn>
                <a:cxn ang="0">
                  <a:pos x="T8" y="T9"/>
                </a:cxn>
              </a:cxnLst>
              <a:rect l="0" t="0" r="r" b="b"/>
              <a:pathLst>
                <a:path w="38" h="75">
                  <a:moveTo>
                    <a:pt x="19" y="75"/>
                  </a:moveTo>
                  <a:cubicBezTo>
                    <a:pt x="32" y="75"/>
                    <a:pt x="38" y="63"/>
                    <a:pt x="38" y="38"/>
                  </a:cubicBezTo>
                  <a:cubicBezTo>
                    <a:pt x="38" y="13"/>
                    <a:pt x="32" y="0"/>
                    <a:pt x="20" y="0"/>
                  </a:cubicBezTo>
                  <a:cubicBezTo>
                    <a:pt x="7" y="0"/>
                    <a:pt x="0" y="13"/>
                    <a:pt x="0" y="39"/>
                  </a:cubicBezTo>
                  <a:cubicBezTo>
                    <a:pt x="0" y="63"/>
                    <a:pt x="7" y="75"/>
                    <a:pt x="19" y="75"/>
                  </a:cubicBez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5" name="Freeform 542">
              <a:extLst>
                <a:ext uri="{FF2B5EF4-FFF2-40B4-BE49-F238E27FC236}">
                  <a16:creationId xmlns:a16="http://schemas.microsoft.com/office/drawing/2014/main" id="{5E443FD5-B580-40EF-B663-1BF9F9C2BB27}"/>
                </a:ext>
              </a:extLst>
            </p:cNvPr>
            <p:cNvSpPr>
              <a:spLocks/>
            </p:cNvSpPr>
            <p:nvPr/>
          </p:nvSpPr>
          <p:spPr bwMode="auto">
            <a:xfrm>
              <a:off x="2924152" y="5608916"/>
              <a:ext cx="137569" cy="137570"/>
            </a:xfrm>
            <a:custGeom>
              <a:avLst/>
              <a:gdLst>
                <a:gd name="T0" fmla="*/ 277 w 315"/>
                <a:gd name="T1" fmla="*/ 237 h 312"/>
                <a:gd name="T2" fmla="*/ 270 w 315"/>
                <a:gd name="T3" fmla="*/ 239 h 312"/>
                <a:gd name="T4" fmla="*/ 0 w 315"/>
                <a:gd name="T5" fmla="*/ 0 h 312"/>
                <a:gd name="T6" fmla="*/ 240 w 315"/>
                <a:gd name="T7" fmla="*/ 271 h 312"/>
                <a:gd name="T8" fmla="*/ 239 w 315"/>
                <a:gd name="T9" fmla="*/ 275 h 312"/>
                <a:gd name="T10" fmla="*/ 277 w 315"/>
                <a:gd name="T11" fmla="*/ 312 h 312"/>
                <a:gd name="T12" fmla="*/ 315 w 315"/>
                <a:gd name="T13" fmla="*/ 275 h 312"/>
                <a:gd name="T14" fmla="*/ 277 w 315"/>
                <a:gd name="T15" fmla="*/ 237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312">
                  <a:moveTo>
                    <a:pt x="277" y="237"/>
                  </a:moveTo>
                  <a:cubicBezTo>
                    <a:pt x="275" y="237"/>
                    <a:pt x="272" y="238"/>
                    <a:pt x="270" y="239"/>
                  </a:cubicBezTo>
                  <a:cubicBezTo>
                    <a:pt x="0" y="0"/>
                    <a:pt x="0" y="0"/>
                    <a:pt x="0" y="0"/>
                  </a:cubicBezTo>
                  <a:cubicBezTo>
                    <a:pt x="240" y="271"/>
                    <a:pt x="240" y="271"/>
                    <a:pt x="240" y="271"/>
                  </a:cubicBezTo>
                  <a:cubicBezTo>
                    <a:pt x="240" y="272"/>
                    <a:pt x="239" y="273"/>
                    <a:pt x="239" y="275"/>
                  </a:cubicBezTo>
                  <a:cubicBezTo>
                    <a:pt x="239" y="296"/>
                    <a:pt x="256" y="312"/>
                    <a:pt x="277" y="312"/>
                  </a:cubicBezTo>
                  <a:cubicBezTo>
                    <a:pt x="298" y="312"/>
                    <a:pt x="315" y="296"/>
                    <a:pt x="315" y="275"/>
                  </a:cubicBezTo>
                  <a:cubicBezTo>
                    <a:pt x="315" y="254"/>
                    <a:pt x="298" y="237"/>
                    <a:pt x="277" y="237"/>
                  </a:cubicBezTo>
                  <a:close/>
                </a:path>
              </a:pathLst>
            </a:custGeom>
            <a:solidFill>
              <a:srgbClr val="9C1E1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78" name="组合 425">
            <a:extLst>
              <a:ext uri="{FF2B5EF4-FFF2-40B4-BE49-F238E27FC236}">
                <a16:creationId xmlns:a16="http://schemas.microsoft.com/office/drawing/2014/main" id="{B5B0C3B6-D121-47BD-B230-D839CF427917}"/>
              </a:ext>
            </a:extLst>
          </p:cNvPr>
          <p:cNvGrpSpPr>
            <a:grpSpLocks/>
          </p:cNvGrpSpPr>
          <p:nvPr/>
        </p:nvGrpSpPr>
        <p:grpSpPr bwMode="auto">
          <a:xfrm>
            <a:off x="2268538" y="5345113"/>
            <a:ext cx="541337" cy="541337"/>
            <a:chOff x="3509531" y="5295679"/>
            <a:chExt cx="721713" cy="721714"/>
          </a:xfrm>
        </p:grpSpPr>
        <p:sp>
          <p:nvSpPr>
            <p:cNvPr id="427" name="Freeform 543">
              <a:extLst>
                <a:ext uri="{FF2B5EF4-FFF2-40B4-BE49-F238E27FC236}">
                  <a16:creationId xmlns:a16="http://schemas.microsoft.com/office/drawing/2014/main" id="{A4F9635E-BC1E-4857-BF70-4604E444E29F}"/>
                </a:ext>
              </a:extLst>
            </p:cNvPr>
            <p:cNvSpPr>
              <a:spLocks/>
            </p:cNvSpPr>
            <p:nvPr/>
          </p:nvSpPr>
          <p:spPr bwMode="auto">
            <a:xfrm>
              <a:off x="3509531" y="5295679"/>
              <a:ext cx="721713" cy="721714"/>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cubicBezTo>
                    <a:pt x="1632" y="1518"/>
                    <a:pt x="1632" y="1518"/>
                    <a:pt x="1632" y="1518"/>
                  </a:cubicBezTo>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8" name="Oval 544">
              <a:extLst>
                <a:ext uri="{FF2B5EF4-FFF2-40B4-BE49-F238E27FC236}">
                  <a16:creationId xmlns:a16="http://schemas.microsoft.com/office/drawing/2014/main" id="{2210D202-3C27-418F-9667-61E57A0C95E6}"/>
                </a:ext>
              </a:extLst>
            </p:cNvPr>
            <p:cNvSpPr>
              <a:spLocks noChangeArrowheads="1"/>
            </p:cNvSpPr>
            <p:nvPr/>
          </p:nvSpPr>
          <p:spPr bwMode="auto">
            <a:xfrm>
              <a:off x="3592072" y="5776116"/>
              <a:ext cx="76193" cy="78310"/>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9" name="Oval 545">
              <a:extLst>
                <a:ext uri="{FF2B5EF4-FFF2-40B4-BE49-F238E27FC236}">
                  <a16:creationId xmlns:a16="http://schemas.microsoft.com/office/drawing/2014/main" id="{3435EC3C-3896-450D-85CD-6F24080B8670}"/>
                </a:ext>
              </a:extLst>
            </p:cNvPr>
            <p:cNvSpPr>
              <a:spLocks noChangeArrowheads="1"/>
            </p:cNvSpPr>
            <p:nvPr/>
          </p:nvSpPr>
          <p:spPr bwMode="auto">
            <a:xfrm>
              <a:off x="3958221" y="5776116"/>
              <a:ext cx="78308" cy="78310"/>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0" name="Oval 546">
              <a:extLst>
                <a:ext uri="{FF2B5EF4-FFF2-40B4-BE49-F238E27FC236}">
                  <a16:creationId xmlns:a16="http://schemas.microsoft.com/office/drawing/2014/main" id="{B4A362E2-30EE-4184-B120-518230D2C31D}"/>
                </a:ext>
              </a:extLst>
            </p:cNvPr>
            <p:cNvSpPr>
              <a:spLocks noChangeArrowheads="1"/>
            </p:cNvSpPr>
            <p:nvPr/>
          </p:nvSpPr>
          <p:spPr bwMode="auto">
            <a:xfrm>
              <a:off x="4036529" y="5776116"/>
              <a:ext cx="78310" cy="78310"/>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1" name="Freeform 547">
              <a:extLst>
                <a:ext uri="{FF2B5EF4-FFF2-40B4-BE49-F238E27FC236}">
                  <a16:creationId xmlns:a16="http://schemas.microsoft.com/office/drawing/2014/main" id="{5C8FACAC-D097-438D-8EBD-400B1197CCB2}"/>
                </a:ext>
              </a:extLst>
            </p:cNvPr>
            <p:cNvSpPr>
              <a:spLocks/>
            </p:cNvSpPr>
            <p:nvPr/>
          </p:nvSpPr>
          <p:spPr bwMode="auto">
            <a:xfrm>
              <a:off x="3744458" y="5591984"/>
              <a:ext cx="410594" cy="160851"/>
            </a:xfrm>
            <a:custGeom>
              <a:avLst/>
              <a:gdLst>
                <a:gd name="T0" fmla="*/ 0 w 929"/>
                <a:gd name="T1" fmla="*/ 181 h 362"/>
                <a:gd name="T2" fmla="*/ 80 w 929"/>
                <a:gd name="T3" fmla="*/ 0 h 362"/>
                <a:gd name="T4" fmla="*/ 850 w 929"/>
                <a:gd name="T5" fmla="*/ 0 h 362"/>
                <a:gd name="T6" fmla="*/ 929 w 929"/>
                <a:gd name="T7" fmla="*/ 181 h 362"/>
                <a:gd name="T8" fmla="*/ 850 w 929"/>
                <a:gd name="T9" fmla="*/ 362 h 362"/>
                <a:gd name="T10" fmla="*/ 80 w 929"/>
                <a:gd name="T11" fmla="*/ 362 h 362"/>
                <a:gd name="T12" fmla="*/ 0 w 929"/>
                <a:gd name="T13" fmla="*/ 181 h 362"/>
              </a:gdLst>
              <a:ahLst/>
              <a:cxnLst>
                <a:cxn ang="0">
                  <a:pos x="T0" y="T1"/>
                </a:cxn>
                <a:cxn ang="0">
                  <a:pos x="T2" y="T3"/>
                </a:cxn>
                <a:cxn ang="0">
                  <a:pos x="T4" y="T5"/>
                </a:cxn>
                <a:cxn ang="0">
                  <a:pos x="T6" y="T7"/>
                </a:cxn>
                <a:cxn ang="0">
                  <a:pos x="T8" y="T9"/>
                </a:cxn>
                <a:cxn ang="0">
                  <a:pos x="T10" y="T11"/>
                </a:cxn>
                <a:cxn ang="0">
                  <a:pos x="T12" y="T13"/>
                </a:cxn>
              </a:cxnLst>
              <a:rect l="0" t="0" r="r" b="b"/>
              <a:pathLst>
                <a:path w="929" h="362">
                  <a:moveTo>
                    <a:pt x="0" y="181"/>
                  </a:moveTo>
                  <a:cubicBezTo>
                    <a:pt x="0" y="81"/>
                    <a:pt x="36" y="0"/>
                    <a:pt x="80" y="0"/>
                  </a:cubicBezTo>
                  <a:cubicBezTo>
                    <a:pt x="850" y="0"/>
                    <a:pt x="850" y="0"/>
                    <a:pt x="850" y="0"/>
                  </a:cubicBezTo>
                  <a:cubicBezTo>
                    <a:pt x="894" y="0"/>
                    <a:pt x="929" y="81"/>
                    <a:pt x="929" y="181"/>
                  </a:cubicBezTo>
                  <a:cubicBezTo>
                    <a:pt x="929" y="281"/>
                    <a:pt x="894" y="362"/>
                    <a:pt x="850" y="362"/>
                  </a:cubicBezTo>
                  <a:cubicBezTo>
                    <a:pt x="80" y="362"/>
                    <a:pt x="80" y="362"/>
                    <a:pt x="80" y="362"/>
                  </a:cubicBezTo>
                  <a:cubicBezTo>
                    <a:pt x="36" y="362"/>
                    <a:pt x="0" y="281"/>
                    <a:pt x="0" y="181"/>
                  </a:cubicBezTo>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2" name="Freeform 548">
              <a:extLst>
                <a:ext uri="{FF2B5EF4-FFF2-40B4-BE49-F238E27FC236}">
                  <a16:creationId xmlns:a16="http://schemas.microsoft.com/office/drawing/2014/main" id="{B94D88DD-27A1-4AA7-8080-A28D1258DB76}"/>
                </a:ext>
              </a:extLst>
            </p:cNvPr>
            <p:cNvSpPr>
              <a:spLocks/>
            </p:cNvSpPr>
            <p:nvPr/>
          </p:nvSpPr>
          <p:spPr bwMode="auto">
            <a:xfrm>
              <a:off x="3905309" y="5621615"/>
              <a:ext cx="74077" cy="101590"/>
            </a:xfrm>
            <a:custGeom>
              <a:avLst/>
              <a:gdLst>
                <a:gd name="T0" fmla="*/ 0 w 167"/>
                <a:gd name="T1" fmla="*/ 143 h 227"/>
                <a:gd name="T2" fmla="*/ 83 w 167"/>
                <a:gd name="T3" fmla="*/ 227 h 227"/>
                <a:gd name="T4" fmla="*/ 167 w 167"/>
                <a:gd name="T5" fmla="*/ 143 h 227"/>
                <a:gd name="T6" fmla="*/ 83 w 167"/>
                <a:gd name="T7" fmla="*/ 0 h 227"/>
                <a:gd name="T8" fmla="*/ 0 w 167"/>
                <a:gd name="T9" fmla="*/ 143 h 227"/>
              </a:gdLst>
              <a:ahLst/>
              <a:cxnLst>
                <a:cxn ang="0">
                  <a:pos x="T0" y="T1"/>
                </a:cxn>
                <a:cxn ang="0">
                  <a:pos x="T2" y="T3"/>
                </a:cxn>
                <a:cxn ang="0">
                  <a:pos x="T4" y="T5"/>
                </a:cxn>
                <a:cxn ang="0">
                  <a:pos x="T6" y="T7"/>
                </a:cxn>
                <a:cxn ang="0">
                  <a:pos x="T8" y="T9"/>
                </a:cxn>
              </a:cxnLst>
              <a:rect l="0" t="0" r="r" b="b"/>
              <a:pathLst>
                <a:path w="167" h="227">
                  <a:moveTo>
                    <a:pt x="0" y="143"/>
                  </a:moveTo>
                  <a:cubicBezTo>
                    <a:pt x="0" y="189"/>
                    <a:pt x="37" y="227"/>
                    <a:pt x="83" y="227"/>
                  </a:cubicBezTo>
                  <a:cubicBezTo>
                    <a:pt x="130" y="227"/>
                    <a:pt x="167" y="190"/>
                    <a:pt x="167" y="143"/>
                  </a:cubicBezTo>
                  <a:cubicBezTo>
                    <a:pt x="167" y="97"/>
                    <a:pt x="83" y="0"/>
                    <a:pt x="83" y="0"/>
                  </a:cubicBezTo>
                  <a:cubicBezTo>
                    <a:pt x="83" y="0"/>
                    <a:pt x="0" y="97"/>
                    <a:pt x="0" y="143"/>
                  </a:cubicBezTo>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3" name="Freeform 549">
              <a:extLst>
                <a:ext uri="{FF2B5EF4-FFF2-40B4-BE49-F238E27FC236}">
                  <a16:creationId xmlns:a16="http://schemas.microsoft.com/office/drawing/2014/main" id="{25A0B214-2313-4FFF-A229-A87D6CBBF333}"/>
                </a:ext>
              </a:extLst>
            </p:cNvPr>
            <p:cNvSpPr>
              <a:spLocks/>
            </p:cNvSpPr>
            <p:nvPr/>
          </p:nvSpPr>
          <p:spPr bwMode="auto">
            <a:xfrm>
              <a:off x="3583607" y="5608916"/>
              <a:ext cx="139687" cy="148153"/>
            </a:xfrm>
            <a:custGeom>
              <a:avLst/>
              <a:gdLst>
                <a:gd name="T0" fmla="*/ 113 w 113"/>
                <a:gd name="T1" fmla="*/ 119 h 119"/>
                <a:gd name="T2" fmla="*/ 0 w 113"/>
                <a:gd name="T3" fmla="*/ 119 h 119"/>
                <a:gd name="T4" fmla="*/ 0 w 113"/>
                <a:gd name="T5" fmla="*/ 76 h 119"/>
                <a:gd name="T6" fmla="*/ 31 w 113"/>
                <a:gd name="T7" fmla="*/ 0 h 119"/>
                <a:gd name="T8" fmla="*/ 110 w 113"/>
                <a:gd name="T9" fmla="*/ 0 h 119"/>
                <a:gd name="T10" fmla="*/ 113 w 113"/>
                <a:gd name="T11" fmla="*/ 119 h 119"/>
              </a:gdLst>
              <a:ahLst/>
              <a:cxnLst>
                <a:cxn ang="0">
                  <a:pos x="T0" y="T1"/>
                </a:cxn>
                <a:cxn ang="0">
                  <a:pos x="T2" y="T3"/>
                </a:cxn>
                <a:cxn ang="0">
                  <a:pos x="T4" y="T5"/>
                </a:cxn>
                <a:cxn ang="0">
                  <a:pos x="T6" y="T7"/>
                </a:cxn>
                <a:cxn ang="0">
                  <a:pos x="T8" y="T9"/>
                </a:cxn>
                <a:cxn ang="0">
                  <a:pos x="T10" y="T11"/>
                </a:cxn>
              </a:cxnLst>
              <a:rect l="0" t="0" r="r" b="b"/>
              <a:pathLst>
                <a:path w="113" h="119">
                  <a:moveTo>
                    <a:pt x="113" y="119"/>
                  </a:moveTo>
                  <a:lnTo>
                    <a:pt x="0" y="119"/>
                  </a:lnTo>
                  <a:lnTo>
                    <a:pt x="0" y="76"/>
                  </a:lnTo>
                  <a:lnTo>
                    <a:pt x="31" y="0"/>
                  </a:lnTo>
                  <a:lnTo>
                    <a:pt x="110" y="0"/>
                  </a:lnTo>
                  <a:lnTo>
                    <a:pt x="113" y="119"/>
                  </a:ln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4" name="Freeform 550">
              <a:extLst>
                <a:ext uri="{FF2B5EF4-FFF2-40B4-BE49-F238E27FC236}">
                  <a16:creationId xmlns:a16="http://schemas.microsoft.com/office/drawing/2014/main" id="{DBD4FEE6-39CC-4B58-B479-64A3EF3D1EEB}"/>
                </a:ext>
              </a:extLst>
            </p:cNvPr>
            <p:cNvSpPr>
              <a:spLocks/>
            </p:cNvSpPr>
            <p:nvPr/>
          </p:nvSpPr>
          <p:spPr bwMode="auto">
            <a:xfrm>
              <a:off x="3583607" y="5608916"/>
              <a:ext cx="139687" cy="148153"/>
            </a:xfrm>
            <a:custGeom>
              <a:avLst/>
              <a:gdLst>
                <a:gd name="T0" fmla="*/ 113 w 113"/>
                <a:gd name="T1" fmla="*/ 119 h 119"/>
                <a:gd name="T2" fmla="*/ 0 w 113"/>
                <a:gd name="T3" fmla="*/ 119 h 119"/>
                <a:gd name="T4" fmla="*/ 0 w 113"/>
                <a:gd name="T5" fmla="*/ 76 h 119"/>
                <a:gd name="T6" fmla="*/ 31 w 113"/>
                <a:gd name="T7" fmla="*/ 0 h 119"/>
                <a:gd name="T8" fmla="*/ 110 w 113"/>
                <a:gd name="T9" fmla="*/ 0 h 119"/>
              </a:gdLst>
              <a:ahLst/>
              <a:cxnLst>
                <a:cxn ang="0">
                  <a:pos x="T0" y="T1"/>
                </a:cxn>
                <a:cxn ang="0">
                  <a:pos x="T2" y="T3"/>
                </a:cxn>
                <a:cxn ang="0">
                  <a:pos x="T4" y="T5"/>
                </a:cxn>
                <a:cxn ang="0">
                  <a:pos x="T6" y="T7"/>
                </a:cxn>
                <a:cxn ang="0">
                  <a:pos x="T8" y="T9"/>
                </a:cxn>
              </a:cxnLst>
              <a:rect l="0" t="0" r="r" b="b"/>
              <a:pathLst>
                <a:path w="113" h="119">
                  <a:moveTo>
                    <a:pt x="113" y="119"/>
                  </a:moveTo>
                  <a:lnTo>
                    <a:pt x="0" y="119"/>
                  </a:lnTo>
                  <a:lnTo>
                    <a:pt x="0" y="76"/>
                  </a:lnTo>
                  <a:lnTo>
                    <a:pt x="31" y="0"/>
                  </a:lnTo>
                  <a:lnTo>
                    <a:pt x="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5" name="Freeform 551">
              <a:extLst>
                <a:ext uri="{FF2B5EF4-FFF2-40B4-BE49-F238E27FC236}">
                  <a16:creationId xmlns:a16="http://schemas.microsoft.com/office/drawing/2014/main" id="{B65EFC67-5EDC-470B-A294-86CBB3C5AAB7}"/>
                </a:ext>
              </a:extLst>
            </p:cNvPr>
            <p:cNvSpPr>
              <a:spLocks/>
            </p:cNvSpPr>
            <p:nvPr/>
          </p:nvSpPr>
          <p:spPr bwMode="auto">
            <a:xfrm>
              <a:off x="3719060" y="5575052"/>
              <a:ext cx="40213" cy="182016"/>
            </a:xfrm>
            <a:custGeom>
              <a:avLst/>
              <a:gdLst>
                <a:gd name="T0" fmla="*/ 0 w 32"/>
                <a:gd name="T1" fmla="*/ 27 h 146"/>
                <a:gd name="T2" fmla="*/ 0 w 32"/>
                <a:gd name="T3" fmla="*/ 6 h 146"/>
                <a:gd name="T4" fmla="*/ 0 w 32"/>
                <a:gd name="T5" fmla="*/ 0 h 146"/>
                <a:gd name="T6" fmla="*/ 32 w 32"/>
                <a:gd name="T7" fmla="*/ 0 h 146"/>
                <a:gd name="T8" fmla="*/ 32 w 32"/>
                <a:gd name="T9" fmla="*/ 6 h 146"/>
                <a:gd name="T10" fmla="*/ 21 w 32"/>
                <a:gd name="T11" fmla="*/ 6 h 146"/>
                <a:gd name="T12" fmla="*/ 21 w 32"/>
                <a:gd name="T13" fmla="*/ 146 h 146"/>
                <a:gd name="T14" fmla="*/ 3 w 32"/>
                <a:gd name="T15" fmla="*/ 146 h 146"/>
                <a:gd name="T16" fmla="*/ 0 w 32"/>
                <a:gd name="T17"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6">
                  <a:moveTo>
                    <a:pt x="0" y="27"/>
                  </a:moveTo>
                  <a:lnTo>
                    <a:pt x="0" y="6"/>
                  </a:lnTo>
                  <a:lnTo>
                    <a:pt x="0" y="0"/>
                  </a:lnTo>
                  <a:lnTo>
                    <a:pt x="32" y="0"/>
                  </a:lnTo>
                  <a:lnTo>
                    <a:pt x="32" y="6"/>
                  </a:lnTo>
                  <a:lnTo>
                    <a:pt x="21" y="6"/>
                  </a:lnTo>
                  <a:lnTo>
                    <a:pt x="21" y="146"/>
                  </a:lnTo>
                  <a:lnTo>
                    <a:pt x="3" y="146"/>
                  </a:lnTo>
                  <a:lnTo>
                    <a:pt x="0" y="27"/>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6" name="Freeform 552">
              <a:extLst>
                <a:ext uri="{FF2B5EF4-FFF2-40B4-BE49-F238E27FC236}">
                  <a16:creationId xmlns:a16="http://schemas.microsoft.com/office/drawing/2014/main" id="{03EACE8D-F840-4D76-AE10-3B497E4559A5}"/>
                </a:ext>
              </a:extLst>
            </p:cNvPr>
            <p:cNvSpPr>
              <a:spLocks/>
            </p:cNvSpPr>
            <p:nvPr/>
          </p:nvSpPr>
          <p:spPr bwMode="auto">
            <a:xfrm>
              <a:off x="3583607" y="5757068"/>
              <a:ext cx="562979" cy="40212"/>
            </a:xfrm>
            <a:custGeom>
              <a:avLst/>
              <a:gdLst>
                <a:gd name="T0" fmla="*/ 368 w 1276"/>
                <a:gd name="T1" fmla="*/ 0 h 89"/>
                <a:gd name="T2" fmla="*/ 1276 w 1276"/>
                <a:gd name="T3" fmla="*/ 0 h 89"/>
                <a:gd name="T4" fmla="*/ 1240 w 1276"/>
                <a:gd name="T5" fmla="*/ 73 h 89"/>
                <a:gd name="T6" fmla="*/ 1183 w 1276"/>
                <a:gd name="T7" fmla="*/ 73 h 89"/>
                <a:gd name="T8" fmla="*/ 1112 w 1276"/>
                <a:gd name="T9" fmla="*/ 37 h 89"/>
                <a:gd name="T10" fmla="*/ 1041 w 1276"/>
                <a:gd name="T11" fmla="*/ 73 h 89"/>
                <a:gd name="T12" fmla="*/ 1008 w 1276"/>
                <a:gd name="T13" fmla="*/ 73 h 89"/>
                <a:gd name="T14" fmla="*/ 937 w 1276"/>
                <a:gd name="T15" fmla="*/ 37 h 89"/>
                <a:gd name="T16" fmla="*/ 866 w 1276"/>
                <a:gd name="T17" fmla="*/ 73 h 89"/>
                <a:gd name="T18" fmla="*/ 336 w 1276"/>
                <a:gd name="T19" fmla="*/ 73 h 89"/>
                <a:gd name="T20" fmla="*/ 285 w 1276"/>
                <a:gd name="T21" fmla="*/ 73 h 89"/>
                <a:gd name="T22" fmla="*/ 177 w 1276"/>
                <a:gd name="T23" fmla="*/ 73 h 89"/>
                <a:gd name="T24" fmla="*/ 106 w 1276"/>
                <a:gd name="T25" fmla="*/ 37 h 89"/>
                <a:gd name="T26" fmla="*/ 35 w 1276"/>
                <a:gd name="T27" fmla="*/ 73 h 89"/>
                <a:gd name="T28" fmla="*/ 0 w 1276"/>
                <a:gd name="T29" fmla="*/ 89 h 89"/>
                <a:gd name="T30" fmla="*/ 0 w 1276"/>
                <a:gd name="T31" fmla="*/ 0 h 89"/>
                <a:gd name="T32" fmla="*/ 368 w 1276"/>
                <a:gd name="T3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6" h="89">
                  <a:moveTo>
                    <a:pt x="368" y="0"/>
                  </a:moveTo>
                  <a:cubicBezTo>
                    <a:pt x="1276" y="0"/>
                    <a:pt x="1276" y="0"/>
                    <a:pt x="1276" y="0"/>
                  </a:cubicBezTo>
                  <a:cubicBezTo>
                    <a:pt x="1240" y="73"/>
                    <a:pt x="1240" y="73"/>
                    <a:pt x="1240" y="73"/>
                  </a:cubicBezTo>
                  <a:cubicBezTo>
                    <a:pt x="1183" y="73"/>
                    <a:pt x="1183" y="73"/>
                    <a:pt x="1183" y="73"/>
                  </a:cubicBezTo>
                  <a:cubicBezTo>
                    <a:pt x="1167" y="51"/>
                    <a:pt x="1141" y="37"/>
                    <a:pt x="1112" y="37"/>
                  </a:cubicBezTo>
                  <a:cubicBezTo>
                    <a:pt x="1083" y="37"/>
                    <a:pt x="1057" y="51"/>
                    <a:pt x="1041" y="73"/>
                  </a:cubicBezTo>
                  <a:cubicBezTo>
                    <a:pt x="1008" y="73"/>
                    <a:pt x="1008" y="73"/>
                    <a:pt x="1008" y="73"/>
                  </a:cubicBezTo>
                  <a:cubicBezTo>
                    <a:pt x="992" y="51"/>
                    <a:pt x="966" y="37"/>
                    <a:pt x="937" y="37"/>
                  </a:cubicBezTo>
                  <a:cubicBezTo>
                    <a:pt x="908" y="37"/>
                    <a:pt x="882" y="51"/>
                    <a:pt x="866" y="73"/>
                  </a:cubicBezTo>
                  <a:cubicBezTo>
                    <a:pt x="336" y="73"/>
                    <a:pt x="336" y="73"/>
                    <a:pt x="336" y="73"/>
                  </a:cubicBezTo>
                  <a:cubicBezTo>
                    <a:pt x="285" y="73"/>
                    <a:pt x="285" y="73"/>
                    <a:pt x="285" y="73"/>
                  </a:cubicBezTo>
                  <a:cubicBezTo>
                    <a:pt x="177" y="73"/>
                    <a:pt x="177" y="73"/>
                    <a:pt x="177" y="73"/>
                  </a:cubicBezTo>
                  <a:cubicBezTo>
                    <a:pt x="161" y="51"/>
                    <a:pt x="135" y="37"/>
                    <a:pt x="106" y="37"/>
                  </a:cubicBezTo>
                  <a:cubicBezTo>
                    <a:pt x="77" y="37"/>
                    <a:pt x="51" y="51"/>
                    <a:pt x="35" y="73"/>
                  </a:cubicBezTo>
                  <a:cubicBezTo>
                    <a:pt x="0" y="89"/>
                    <a:pt x="0" y="89"/>
                    <a:pt x="0" y="89"/>
                  </a:cubicBezTo>
                  <a:cubicBezTo>
                    <a:pt x="0" y="0"/>
                    <a:pt x="0" y="0"/>
                    <a:pt x="0" y="0"/>
                  </a:cubicBezTo>
                  <a:lnTo>
                    <a:pt x="368"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7" name="Freeform 553">
              <a:extLst>
                <a:ext uri="{FF2B5EF4-FFF2-40B4-BE49-F238E27FC236}">
                  <a16:creationId xmlns:a16="http://schemas.microsoft.com/office/drawing/2014/main" id="{4A96835B-CAC6-458C-BEDC-2F0C53D6E655}"/>
                </a:ext>
              </a:extLst>
            </p:cNvPr>
            <p:cNvSpPr>
              <a:spLocks/>
            </p:cNvSpPr>
            <p:nvPr/>
          </p:nvSpPr>
          <p:spPr bwMode="auto">
            <a:xfrm>
              <a:off x="3613237" y="5627963"/>
              <a:ext cx="97357" cy="69844"/>
            </a:xfrm>
            <a:custGeom>
              <a:avLst/>
              <a:gdLst>
                <a:gd name="T0" fmla="*/ 218 w 218"/>
                <a:gd name="T1" fmla="*/ 0 h 160"/>
                <a:gd name="T2" fmla="*/ 62 w 218"/>
                <a:gd name="T3" fmla="*/ 0 h 160"/>
                <a:gd name="T4" fmla="*/ 0 w 218"/>
                <a:gd name="T5" fmla="*/ 151 h 160"/>
                <a:gd name="T6" fmla="*/ 44 w 218"/>
                <a:gd name="T7" fmla="*/ 112 h 160"/>
                <a:gd name="T8" fmla="*/ 41 w 218"/>
                <a:gd name="T9" fmla="*/ 84 h 160"/>
                <a:gd name="T10" fmla="*/ 77 w 218"/>
                <a:gd name="T11" fmla="*/ 103 h 160"/>
                <a:gd name="T12" fmla="*/ 86 w 218"/>
                <a:gd name="T13" fmla="*/ 143 h 160"/>
                <a:gd name="T14" fmla="*/ 55 w 218"/>
                <a:gd name="T15" fmla="*/ 128 h 160"/>
                <a:gd name="T16" fmla="*/ 18 w 218"/>
                <a:gd name="T17" fmla="*/ 160 h 160"/>
                <a:gd name="T18" fmla="*/ 218 w 218"/>
                <a:gd name="T19" fmla="*/ 160 h 160"/>
                <a:gd name="T20" fmla="*/ 218 w 218"/>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60">
                  <a:moveTo>
                    <a:pt x="218" y="0"/>
                  </a:moveTo>
                  <a:cubicBezTo>
                    <a:pt x="62" y="0"/>
                    <a:pt x="62" y="0"/>
                    <a:pt x="62" y="0"/>
                  </a:cubicBezTo>
                  <a:cubicBezTo>
                    <a:pt x="0" y="151"/>
                    <a:pt x="0" y="151"/>
                    <a:pt x="0" y="151"/>
                  </a:cubicBezTo>
                  <a:cubicBezTo>
                    <a:pt x="44" y="112"/>
                    <a:pt x="44" y="112"/>
                    <a:pt x="44" y="112"/>
                  </a:cubicBezTo>
                  <a:cubicBezTo>
                    <a:pt x="37" y="100"/>
                    <a:pt x="36" y="88"/>
                    <a:pt x="41" y="84"/>
                  </a:cubicBezTo>
                  <a:cubicBezTo>
                    <a:pt x="48" y="79"/>
                    <a:pt x="64" y="87"/>
                    <a:pt x="77" y="103"/>
                  </a:cubicBezTo>
                  <a:cubicBezTo>
                    <a:pt x="89" y="119"/>
                    <a:pt x="93" y="137"/>
                    <a:pt x="86" y="143"/>
                  </a:cubicBezTo>
                  <a:cubicBezTo>
                    <a:pt x="80" y="148"/>
                    <a:pt x="66" y="141"/>
                    <a:pt x="55" y="128"/>
                  </a:cubicBezTo>
                  <a:cubicBezTo>
                    <a:pt x="18" y="160"/>
                    <a:pt x="18" y="160"/>
                    <a:pt x="18" y="160"/>
                  </a:cubicBezTo>
                  <a:cubicBezTo>
                    <a:pt x="218" y="160"/>
                    <a:pt x="218" y="160"/>
                    <a:pt x="218" y="160"/>
                  </a:cubicBezTo>
                  <a:lnTo>
                    <a:pt x="218" y="0"/>
                  </a:lnTo>
                  <a:close/>
                </a:path>
              </a:pathLst>
            </a:custGeom>
            <a:solidFill>
              <a:srgbClr val="157FC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8" name="Oval 554">
              <a:extLst>
                <a:ext uri="{FF2B5EF4-FFF2-40B4-BE49-F238E27FC236}">
                  <a16:creationId xmlns:a16="http://schemas.microsoft.com/office/drawing/2014/main" id="{D5CAB0A3-0476-4F69-A468-6F0D7449F767}"/>
                </a:ext>
              </a:extLst>
            </p:cNvPr>
            <p:cNvSpPr>
              <a:spLocks noChangeArrowheads="1"/>
            </p:cNvSpPr>
            <p:nvPr/>
          </p:nvSpPr>
          <p:spPr bwMode="auto">
            <a:xfrm>
              <a:off x="3611121" y="5793048"/>
              <a:ext cx="40212" cy="42329"/>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9" name="Oval 555">
              <a:extLst>
                <a:ext uri="{FF2B5EF4-FFF2-40B4-BE49-F238E27FC236}">
                  <a16:creationId xmlns:a16="http://schemas.microsoft.com/office/drawing/2014/main" id="{AAE2DB59-82C2-4AA0-8F34-01E623E9B71E}"/>
                </a:ext>
              </a:extLst>
            </p:cNvPr>
            <p:cNvSpPr>
              <a:spLocks noChangeArrowheads="1"/>
            </p:cNvSpPr>
            <p:nvPr/>
          </p:nvSpPr>
          <p:spPr bwMode="auto">
            <a:xfrm>
              <a:off x="3977269" y="5793048"/>
              <a:ext cx="42329" cy="42329"/>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0" name="Oval 556">
              <a:extLst>
                <a:ext uri="{FF2B5EF4-FFF2-40B4-BE49-F238E27FC236}">
                  <a16:creationId xmlns:a16="http://schemas.microsoft.com/office/drawing/2014/main" id="{93C530F7-D875-4867-B85F-D15C587A18C0}"/>
                </a:ext>
              </a:extLst>
            </p:cNvPr>
            <p:cNvSpPr>
              <a:spLocks noChangeArrowheads="1"/>
            </p:cNvSpPr>
            <p:nvPr/>
          </p:nvSpPr>
          <p:spPr bwMode="auto">
            <a:xfrm>
              <a:off x="4055578" y="5793048"/>
              <a:ext cx="40212" cy="42329"/>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1" name="Oval 557">
              <a:extLst>
                <a:ext uri="{FF2B5EF4-FFF2-40B4-BE49-F238E27FC236}">
                  <a16:creationId xmlns:a16="http://schemas.microsoft.com/office/drawing/2014/main" id="{B127394F-9959-4FCB-8CC6-BF6DF36C7415}"/>
                </a:ext>
              </a:extLst>
            </p:cNvPr>
            <p:cNvSpPr>
              <a:spLocks noChangeArrowheads="1"/>
            </p:cNvSpPr>
            <p:nvPr/>
          </p:nvSpPr>
          <p:spPr bwMode="auto">
            <a:xfrm>
              <a:off x="4104256" y="5604683"/>
              <a:ext cx="42329" cy="135454"/>
            </a:xfrm>
            <a:prstGeom prst="ellipse">
              <a:avLst/>
            </a:prstGeom>
            <a:solidFill>
              <a:srgbClr val="8D403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2" name="Oval 558">
              <a:extLst>
                <a:ext uri="{FF2B5EF4-FFF2-40B4-BE49-F238E27FC236}">
                  <a16:creationId xmlns:a16="http://schemas.microsoft.com/office/drawing/2014/main" id="{54B84B3C-DA92-45B2-A7F2-0BE61A48CB6D}"/>
                </a:ext>
              </a:extLst>
            </p:cNvPr>
            <p:cNvSpPr>
              <a:spLocks noChangeArrowheads="1"/>
            </p:cNvSpPr>
            <p:nvPr/>
          </p:nvSpPr>
          <p:spPr bwMode="auto">
            <a:xfrm>
              <a:off x="3759274" y="5604683"/>
              <a:ext cx="40212" cy="135454"/>
            </a:xfrm>
            <a:prstGeom prst="ellipse">
              <a:avLst/>
            </a:prstGeom>
            <a:solidFill>
              <a:srgbClr val="8D403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3" name="Rectangle 559">
              <a:extLst>
                <a:ext uri="{FF2B5EF4-FFF2-40B4-BE49-F238E27FC236}">
                  <a16:creationId xmlns:a16="http://schemas.microsoft.com/office/drawing/2014/main" id="{BA4F994E-67D8-4478-9A35-7E36EAA9ECC4}"/>
                </a:ext>
              </a:extLst>
            </p:cNvPr>
            <p:cNvSpPr>
              <a:spLocks noChangeArrowheads="1"/>
            </p:cNvSpPr>
            <p:nvPr/>
          </p:nvSpPr>
          <p:spPr bwMode="auto">
            <a:xfrm>
              <a:off x="3683081" y="5710506"/>
              <a:ext cx="21165" cy="8466"/>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4" name="Freeform 560">
              <a:extLst>
                <a:ext uri="{FF2B5EF4-FFF2-40B4-BE49-F238E27FC236}">
                  <a16:creationId xmlns:a16="http://schemas.microsoft.com/office/drawing/2014/main" id="{49689E55-B504-44D5-B60B-B73B0968E7B2}"/>
                </a:ext>
              </a:extLst>
            </p:cNvPr>
            <p:cNvSpPr>
              <a:spLocks/>
            </p:cNvSpPr>
            <p:nvPr/>
          </p:nvSpPr>
          <p:spPr bwMode="auto">
            <a:xfrm>
              <a:off x="3951871" y="5661827"/>
              <a:ext cx="21165" cy="52912"/>
            </a:xfrm>
            <a:custGeom>
              <a:avLst/>
              <a:gdLst>
                <a:gd name="T0" fmla="*/ 16 w 46"/>
                <a:gd name="T1" fmla="*/ 0 h 122"/>
                <a:gd name="T2" fmla="*/ 16 w 46"/>
                <a:gd name="T3" fmla="*/ 57 h 122"/>
                <a:gd name="T4" fmla="*/ 16 w 46"/>
                <a:gd name="T5" fmla="*/ 122 h 122"/>
                <a:gd name="T6" fmla="*/ 46 w 46"/>
                <a:gd name="T7" fmla="*/ 50 h 122"/>
                <a:gd name="T8" fmla="*/ 16 w 46"/>
                <a:gd name="T9" fmla="*/ 0 h 122"/>
              </a:gdLst>
              <a:ahLst/>
              <a:cxnLst>
                <a:cxn ang="0">
                  <a:pos x="T0" y="T1"/>
                </a:cxn>
                <a:cxn ang="0">
                  <a:pos x="T2" y="T3"/>
                </a:cxn>
                <a:cxn ang="0">
                  <a:pos x="T4" y="T5"/>
                </a:cxn>
                <a:cxn ang="0">
                  <a:pos x="T6" y="T7"/>
                </a:cxn>
                <a:cxn ang="0">
                  <a:pos x="T8" y="T9"/>
                </a:cxn>
              </a:cxnLst>
              <a:rect l="0" t="0" r="r" b="b"/>
              <a:pathLst>
                <a:path w="46" h="122">
                  <a:moveTo>
                    <a:pt x="16" y="0"/>
                  </a:moveTo>
                  <a:cubicBezTo>
                    <a:pt x="0" y="0"/>
                    <a:pt x="16" y="18"/>
                    <a:pt x="16" y="57"/>
                  </a:cubicBezTo>
                  <a:cubicBezTo>
                    <a:pt x="16" y="97"/>
                    <a:pt x="0" y="122"/>
                    <a:pt x="16" y="122"/>
                  </a:cubicBezTo>
                  <a:cubicBezTo>
                    <a:pt x="33" y="122"/>
                    <a:pt x="46" y="90"/>
                    <a:pt x="46" y="50"/>
                  </a:cubicBezTo>
                  <a:cubicBezTo>
                    <a:pt x="46" y="11"/>
                    <a:pt x="33" y="0"/>
                    <a:pt x="16" y="0"/>
                  </a:cubicBezTo>
                </a:path>
              </a:pathLst>
            </a:custGeom>
            <a:solidFill>
              <a:srgbClr val="D8AF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79" name="组合 444">
            <a:extLst>
              <a:ext uri="{FF2B5EF4-FFF2-40B4-BE49-F238E27FC236}">
                <a16:creationId xmlns:a16="http://schemas.microsoft.com/office/drawing/2014/main" id="{2509BF1A-BB9C-47F1-AAC4-340F3492F06E}"/>
              </a:ext>
            </a:extLst>
          </p:cNvPr>
          <p:cNvGrpSpPr>
            <a:grpSpLocks/>
          </p:cNvGrpSpPr>
          <p:nvPr/>
        </p:nvGrpSpPr>
        <p:grpSpPr bwMode="auto">
          <a:xfrm>
            <a:off x="3092450" y="5345113"/>
            <a:ext cx="541338" cy="541337"/>
            <a:chOff x="4335589" y="5295679"/>
            <a:chExt cx="721713" cy="721714"/>
          </a:xfrm>
        </p:grpSpPr>
        <p:sp>
          <p:nvSpPr>
            <p:cNvPr id="446" name="Freeform 561">
              <a:extLst>
                <a:ext uri="{FF2B5EF4-FFF2-40B4-BE49-F238E27FC236}">
                  <a16:creationId xmlns:a16="http://schemas.microsoft.com/office/drawing/2014/main" id="{678BC778-CAC7-428F-8484-3F941C690721}"/>
                </a:ext>
              </a:extLst>
            </p:cNvPr>
            <p:cNvSpPr>
              <a:spLocks/>
            </p:cNvSpPr>
            <p:nvPr/>
          </p:nvSpPr>
          <p:spPr bwMode="auto">
            <a:xfrm>
              <a:off x="4335589" y="5295679"/>
              <a:ext cx="721713" cy="721714"/>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cubicBezTo>
                    <a:pt x="1632" y="1518"/>
                    <a:pt x="1632" y="1518"/>
                    <a:pt x="1632" y="1518"/>
                  </a:cubicBezTo>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7" name="Freeform 562">
              <a:extLst>
                <a:ext uri="{FF2B5EF4-FFF2-40B4-BE49-F238E27FC236}">
                  <a16:creationId xmlns:a16="http://schemas.microsoft.com/office/drawing/2014/main" id="{58390C21-3319-4089-B0CA-035BBE6695B9}"/>
                </a:ext>
              </a:extLst>
            </p:cNvPr>
            <p:cNvSpPr>
              <a:spLocks/>
            </p:cNvSpPr>
            <p:nvPr/>
          </p:nvSpPr>
          <p:spPr bwMode="auto">
            <a:xfrm>
              <a:off x="4498557" y="5350707"/>
              <a:ext cx="395777" cy="292072"/>
            </a:xfrm>
            <a:custGeom>
              <a:avLst/>
              <a:gdLst>
                <a:gd name="T0" fmla="*/ 195 w 890"/>
                <a:gd name="T1" fmla="*/ 662 h 662"/>
                <a:gd name="T2" fmla="*/ 320 w 890"/>
                <a:gd name="T3" fmla="*/ 573 h 662"/>
                <a:gd name="T4" fmla="*/ 445 w 890"/>
                <a:gd name="T5" fmla="*/ 662 h 662"/>
                <a:gd name="T6" fmla="*/ 570 w 890"/>
                <a:gd name="T7" fmla="*/ 573 h 662"/>
                <a:gd name="T8" fmla="*/ 694 w 890"/>
                <a:gd name="T9" fmla="*/ 662 h 662"/>
                <a:gd name="T10" fmla="*/ 819 w 890"/>
                <a:gd name="T11" fmla="*/ 573 h 662"/>
                <a:gd name="T12" fmla="*/ 872 w 890"/>
                <a:gd name="T13" fmla="*/ 584 h 662"/>
                <a:gd name="T14" fmla="*/ 887 w 890"/>
                <a:gd name="T15" fmla="*/ 528 h 662"/>
                <a:gd name="T16" fmla="*/ 890 w 890"/>
                <a:gd name="T17" fmla="*/ 479 h 662"/>
                <a:gd name="T18" fmla="*/ 723 w 890"/>
                <a:gd name="T19" fmla="*/ 108 h 662"/>
                <a:gd name="T20" fmla="*/ 705 w 890"/>
                <a:gd name="T21" fmla="*/ 93 h 662"/>
                <a:gd name="T22" fmla="*/ 445 w 890"/>
                <a:gd name="T23" fmla="*/ 0 h 662"/>
                <a:gd name="T24" fmla="*/ 198 w 890"/>
                <a:gd name="T25" fmla="*/ 82 h 662"/>
                <a:gd name="T26" fmla="*/ 199 w 890"/>
                <a:gd name="T27" fmla="*/ 82 h 662"/>
                <a:gd name="T28" fmla="*/ 183 w 890"/>
                <a:gd name="T29" fmla="*/ 94 h 662"/>
                <a:gd name="T30" fmla="*/ 0 w 890"/>
                <a:gd name="T31" fmla="*/ 479 h 662"/>
                <a:gd name="T32" fmla="*/ 2 w 890"/>
                <a:gd name="T33" fmla="*/ 528 h 662"/>
                <a:gd name="T34" fmla="*/ 15 w 890"/>
                <a:gd name="T35" fmla="*/ 586 h 662"/>
                <a:gd name="T36" fmla="*/ 71 w 890"/>
                <a:gd name="T37" fmla="*/ 573 h 662"/>
                <a:gd name="T38" fmla="*/ 195 w 890"/>
                <a:gd name="T39"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0" h="662">
                  <a:moveTo>
                    <a:pt x="195" y="662"/>
                  </a:moveTo>
                  <a:cubicBezTo>
                    <a:pt x="214" y="610"/>
                    <a:pt x="262" y="573"/>
                    <a:pt x="320" y="573"/>
                  </a:cubicBezTo>
                  <a:cubicBezTo>
                    <a:pt x="378" y="573"/>
                    <a:pt x="427" y="610"/>
                    <a:pt x="445" y="662"/>
                  </a:cubicBezTo>
                  <a:cubicBezTo>
                    <a:pt x="463" y="610"/>
                    <a:pt x="512" y="573"/>
                    <a:pt x="570" y="573"/>
                  </a:cubicBezTo>
                  <a:cubicBezTo>
                    <a:pt x="627" y="573"/>
                    <a:pt x="676" y="610"/>
                    <a:pt x="694" y="662"/>
                  </a:cubicBezTo>
                  <a:cubicBezTo>
                    <a:pt x="713" y="610"/>
                    <a:pt x="762" y="573"/>
                    <a:pt x="819" y="573"/>
                  </a:cubicBezTo>
                  <a:cubicBezTo>
                    <a:pt x="838" y="573"/>
                    <a:pt x="856" y="577"/>
                    <a:pt x="872" y="584"/>
                  </a:cubicBezTo>
                  <a:cubicBezTo>
                    <a:pt x="878" y="566"/>
                    <a:pt x="884" y="547"/>
                    <a:pt x="887" y="528"/>
                  </a:cubicBezTo>
                  <a:cubicBezTo>
                    <a:pt x="890" y="479"/>
                    <a:pt x="890" y="479"/>
                    <a:pt x="890" y="479"/>
                  </a:cubicBezTo>
                  <a:cubicBezTo>
                    <a:pt x="887" y="329"/>
                    <a:pt x="823" y="195"/>
                    <a:pt x="723" y="108"/>
                  </a:cubicBezTo>
                  <a:cubicBezTo>
                    <a:pt x="705" y="93"/>
                    <a:pt x="705" y="93"/>
                    <a:pt x="705" y="93"/>
                  </a:cubicBezTo>
                  <a:cubicBezTo>
                    <a:pt x="632" y="35"/>
                    <a:pt x="542" y="0"/>
                    <a:pt x="445" y="0"/>
                  </a:cubicBezTo>
                  <a:cubicBezTo>
                    <a:pt x="354" y="0"/>
                    <a:pt x="269" y="30"/>
                    <a:pt x="198" y="82"/>
                  </a:cubicBezTo>
                  <a:cubicBezTo>
                    <a:pt x="199" y="82"/>
                    <a:pt x="199" y="82"/>
                    <a:pt x="199" y="82"/>
                  </a:cubicBezTo>
                  <a:cubicBezTo>
                    <a:pt x="183" y="94"/>
                    <a:pt x="183" y="94"/>
                    <a:pt x="183" y="94"/>
                  </a:cubicBezTo>
                  <a:cubicBezTo>
                    <a:pt x="74" y="181"/>
                    <a:pt x="3" y="321"/>
                    <a:pt x="0" y="479"/>
                  </a:cubicBezTo>
                  <a:cubicBezTo>
                    <a:pt x="2" y="528"/>
                    <a:pt x="2" y="528"/>
                    <a:pt x="2" y="528"/>
                  </a:cubicBezTo>
                  <a:cubicBezTo>
                    <a:pt x="5" y="548"/>
                    <a:pt x="9" y="567"/>
                    <a:pt x="15" y="586"/>
                  </a:cubicBezTo>
                  <a:cubicBezTo>
                    <a:pt x="32" y="578"/>
                    <a:pt x="51" y="573"/>
                    <a:pt x="71" y="573"/>
                  </a:cubicBezTo>
                  <a:cubicBezTo>
                    <a:pt x="128" y="573"/>
                    <a:pt x="177" y="610"/>
                    <a:pt x="195" y="662"/>
                  </a:cubicBezTo>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8" name="Freeform 563">
              <a:extLst>
                <a:ext uri="{FF2B5EF4-FFF2-40B4-BE49-F238E27FC236}">
                  <a16:creationId xmlns:a16="http://schemas.microsoft.com/office/drawing/2014/main" id="{F276A0DA-D42B-408E-A973-834B526A1346}"/>
                </a:ext>
              </a:extLst>
            </p:cNvPr>
            <p:cNvSpPr>
              <a:spLocks/>
            </p:cNvSpPr>
            <p:nvPr/>
          </p:nvSpPr>
          <p:spPr bwMode="auto">
            <a:xfrm>
              <a:off x="4509139" y="5611032"/>
              <a:ext cx="372497" cy="194715"/>
            </a:xfrm>
            <a:custGeom>
              <a:avLst/>
              <a:gdLst>
                <a:gd name="T0" fmla="*/ 543 w 846"/>
                <a:gd name="T1" fmla="*/ 441 h 441"/>
                <a:gd name="T2" fmla="*/ 559 w 846"/>
                <a:gd name="T3" fmla="*/ 441 h 441"/>
                <a:gd name="T4" fmla="*/ 846 w 846"/>
                <a:gd name="T5" fmla="*/ 10 h 441"/>
                <a:gd name="T6" fmla="*/ 799 w 846"/>
                <a:gd name="T7" fmla="*/ 0 h 441"/>
                <a:gd name="T8" fmla="*/ 682 w 846"/>
                <a:gd name="T9" fmla="*/ 117 h 441"/>
                <a:gd name="T10" fmla="*/ 682 w 846"/>
                <a:gd name="T11" fmla="*/ 204 h 441"/>
                <a:gd name="T12" fmla="*/ 666 w 846"/>
                <a:gd name="T13" fmla="*/ 204 h 441"/>
                <a:gd name="T14" fmla="*/ 666 w 846"/>
                <a:gd name="T15" fmla="*/ 117 h 441"/>
                <a:gd name="T16" fmla="*/ 550 w 846"/>
                <a:gd name="T17" fmla="*/ 0 h 441"/>
                <a:gd name="T18" fmla="*/ 433 w 846"/>
                <a:gd name="T19" fmla="*/ 117 h 441"/>
                <a:gd name="T20" fmla="*/ 433 w 846"/>
                <a:gd name="T21" fmla="*/ 204 h 441"/>
                <a:gd name="T22" fmla="*/ 417 w 846"/>
                <a:gd name="T23" fmla="*/ 204 h 441"/>
                <a:gd name="T24" fmla="*/ 417 w 846"/>
                <a:gd name="T25" fmla="*/ 117 h 441"/>
                <a:gd name="T26" fmla="*/ 300 w 846"/>
                <a:gd name="T27" fmla="*/ 0 h 441"/>
                <a:gd name="T28" fmla="*/ 183 w 846"/>
                <a:gd name="T29" fmla="*/ 117 h 441"/>
                <a:gd name="T30" fmla="*/ 183 w 846"/>
                <a:gd name="T31" fmla="*/ 204 h 441"/>
                <a:gd name="T32" fmla="*/ 168 w 846"/>
                <a:gd name="T33" fmla="*/ 204 h 441"/>
                <a:gd name="T34" fmla="*/ 168 w 846"/>
                <a:gd name="T35" fmla="*/ 117 h 441"/>
                <a:gd name="T36" fmla="*/ 51 w 846"/>
                <a:gd name="T37" fmla="*/ 0 h 441"/>
                <a:gd name="T38" fmla="*/ 0 w 846"/>
                <a:gd name="T39" fmla="*/ 12 h 441"/>
                <a:gd name="T40" fmla="*/ 305 w 846"/>
                <a:gd name="T41" fmla="*/ 441 h 441"/>
                <a:gd name="T42" fmla="*/ 323 w 846"/>
                <a:gd name="T43" fmla="*/ 441 h 441"/>
                <a:gd name="T44" fmla="*/ 543 w 846"/>
                <a:gd name="T45"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6" h="441">
                  <a:moveTo>
                    <a:pt x="543" y="441"/>
                  </a:moveTo>
                  <a:cubicBezTo>
                    <a:pt x="559" y="441"/>
                    <a:pt x="559" y="441"/>
                    <a:pt x="559" y="441"/>
                  </a:cubicBezTo>
                  <a:cubicBezTo>
                    <a:pt x="634" y="269"/>
                    <a:pt x="787" y="154"/>
                    <a:pt x="846" y="10"/>
                  </a:cubicBezTo>
                  <a:cubicBezTo>
                    <a:pt x="832" y="3"/>
                    <a:pt x="816" y="0"/>
                    <a:pt x="799" y="0"/>
                  </a:cubicBezTo>
                  <a:cubicBezTo>
                    <a:pt x="735" y="0"/>
                    <a:pt x="682" y="52"/>
                    <a:pt x="682" y="117"/>
                  </a:cubicBezTo>
                  <a:cubicBezTo>
                    <a:pt x="682" y="204"/>
                    <a:pt x="682" y="204"/>
                    <a:pt x="682" y="204"/>
                  </a:cubicBezTo>
                  <a:cubicBezTo>
                    <a:pt x="666" y="204"/>
                    <a:pt x="666" y="204"/>
                    <a:pt x="666" y="204"/>
                  </a:cubicBezTo>
                  <a:cubicBezTo>
                    <a:pt x="666" y="117"/>
                    <a:pt x="666" y="117"/>
                    <a:pt x="666" y="117"/>
                  </a:cubicBezTo>
                  <a:cubicBezTo>
                    <a:pt x="666" y="52"/>
                    <a:pt x="614" y="0"/>
                    <a:pt x="550" y="0"/>
                  </a:cubicBezTo>
                  <a:cubicBezTo>
                    <a:pt x="485" y="0"/>
                    <a:pt x="433" y="52"/>
                    <a:pt x="433" y="117"/>
                  </a:cubicBezTo>
                  <a:cubicBezTo>
                    <a:pt x="433" y="204"/>
                    <a:pt x="433" y="204"/>
                    <a:pt x="433" y="204"/>
                  </a:cubicBezTo>
                  <a:cubicBezTo>
                    <a:pt x="417" y="204"/>
                    <a:pt x="417" y="204"/>
                    <a:pt x="417" y="204"/>
                  </a:cubicBezTo>
                  <a:cubicBezTo>
                    <a:pt x="417" y="117"/>
                    <a:pt x="417" y="117"/>
                    <a:pt x="417" y="117"/>
                  </a:cubicBezTo>
                  <a:cubicBezTo>
                    <a:pt x="417" y="52"/>
                    <a:pt x="365" y="0"/>
                    <a:pt x="300" y="0"/>
                  </a:cubicBezTo>
                  <a:cubicBezTo>
                    <a:pt x="236" y="0"/>
                    <a:pt x="183" y="52"/>
                    <a:pt x="183" y="117"/>
                  </a:cubicBezTo>
                  <a:cubicBezTo>
                    <a:pt x="183" y="204"/>
                    <a:pt x="183" y="204"/>
                    <a:pt x="183" y="204"/>
                  </a:cubicBezTo>
                  <a:cubicBezTo>
                    <a:pt x="168" y="204"/>
                    <a:pt x="168" y="204"/>
                    <a:pt x="168" y="204"/>
                  </a:cubicBezTo>
                  <a:cubicBezTo>
                    <a:pt x="168" y="117"/>
                    <a:pt x="168" y="117"/>
                    <a:pt x="168" y="117"/>
                  </a:cubicBezTo>
                  <a:cubicBezTo>
                    <a:pt x="168" y="52"/>
                    <a:pt x="115" y="0"/>
                    <a:pt x="51" y="0"/>
                  </a:cubicBezTo>
                  <a:cubicBezTo>
                    <a:pt x="32" y="0"/>
                    <a:pt x="15" y="4"/>
                    <a:pt x="0" y="12"/>
                  </a:cubicBezTo>
                  <a:cubicBezTo>
                    <a:pt x="59" y="171"/>
                    <a:pt x="226" y="262"/>
                    <a:pt x="305" y="441"/>
                  </a:cubicBezTo>
                  <a:cubicBezTo>
                    <a:pt x="323" y="441"/>
                    <a:pt x="323" y="441"/>
                    <a:pt x="323" y="441"/>
                  </a:cubicBezTo>
                  <a:cubicBezTo>
                    <a:pt x="543" y="441"/>
                    <a:pt x="543" y="441"/>
                    <a:pt x="543" y="441"/>
                  </a:cubicBezTo>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9" name="Freeform 564">
              <a:extLst>
                <a:ext uri="{FF2B5EF4-FFF2-40B4-BE49-F238E27FC236}">
                  <a16:creationId xmlns:a16="http://schemas.microsoft.com/office/drawing/2014/main" id="{A9EF3CA3-083D-44E5-B708-DDDD2C577455}"/>
                </a:ext>
              </a:extLst>
            </p:cNvPr>
            <p:cNvSpPr>
              <a:spLocks/>
            </p:cNvSpPr>
            <p:nvPr/>
          </p:nvSpPr>
          <p:spPr bwMode="auto">
            <a:xfrm>
              <a:off x="4648825" y="5871358"/>
              <a:ext cx="103707" cy="91007"/>
            </a:xfrm>
            <a:custGeom>
              <a:avLst/>
              <a:gdLst>
                <a:gd name="T0" fmla="*/ 8 w 83"/>
                <a:gd name="T1" fmla="*/ 0 h 72"/>
                <a:gd name="T2" fmla="*/ 0 w 83"/>
                <a:gd name="T3" fmla="*/ 0 h 72"/>
                <a:gd name="T4" fmla="*/ 0 w 83"/>
                <a:gd name="T5" fmla="*/ 72 h 72"/>
                <a:gd name="T6" fmla="*/ 83 w 83"/>
                <a:gd name="T7" fmla="*/ 72 h 72"/>
                <a:gd name="T8" fmla="*/ 83 w 83"/>
                <a:gd name="T9" fmla="*/ 0 h 72"/>
                <a:gd name="T10" fmla="*/ 74 w 83"/>
                <a:gd name="T11" fmla="*/ 0 h 72"/>
                <a:gd name="T12" fmla="*/ 8 w 83"/>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83" h="72">
                  <a:moveTo>
                    <a:pt x="8" y="0"/>
                  </a:moveTo>
                  <a:lnTo>
                    <a:pt x="0" y="0"/>
                  </a:lnTo>
                  <a:lnTo>
                    <a:pt x="0" y="72"/>
                  </a:lnTo>
                  <a:lnTo>
                    <a:pt x="83" y="72"/>
                  </a:lnTo>
                  <a:lnTo>
                    <a:pt x="83" y="0"/>
                  </a:lnTo>
                  <a:lnTo>
                    <a:pt x="74" y="0"/>
                  </a:lnTo>
                  <a:lnTo>
                    <a:pt x="8" y="0"/>
                  </a:lnTo>
                  <a:close/>
                </a:path>
              </a:pathLst>
            </a:custGeom>
            <a:solidFill>
              <a:srgbClr val="95531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0" name="Freeform 565">
              <a:extLst>
                <a:ext uri="{FF2B5EF4-FFF2-40B4-BE49-F238E27FC236}">
                  <a16:creationId xmlns:a16="http://schemas.microsoft.com/office/drawing/2014/main" id="{BE7DFF5E-1C99-4FF2-B8CE-6B8376575203}"/>
                </a:ext>
              </a:extLst>
            </p:cNvPr>
            <p:cNvSpPr>
              <a:spLocks/>
            </p:cNvSpPr>
            <p:nvPr/>
          </p:nvSpPr>
          <p:spPr bwMode="auto">
            <a:xfrm>
              <a:off x="4648825" y="5871358"/>
              <a:ext cx="103707" cy="91007"/>
            </a:xfrm>
            <a:custGeom>
              <a:avLst/>
              <a:gdLst>
                <a:gd name="T0" fmla="*/ 8 w 83"/>
                <a:gd name="T1" fmla="*/ 0 h 72"/>
                <a:gd name="T2" fmla="*/ 0 w 83"/>
                <a:gd name="T3" fmla="*/ 0 h 72"/>
                <a:gd name="T4" fmla="*/ 0 w 83"/>
                <a:gd name="T5" fmla="*/ 72 h 72"/>
                <a:gd name="T6" fmla="*/ 83 w 83"/>
                <a:gd name="T7" fmla="*/ 72 h 72"/>
                <a:gd name="T8" fmla="*/ 83 w 83"/>
                <a:gd name="T9" fmla="*/ 0 h 72"/>
                <a:gd name="T10" fmla="*/ 74 w 83"/>
                <a:gd name="T11" fmla="*/ 0 h 72"/>
                <a:gd name="T12" fmla="*/ 8 w 83"/>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83" h="72">
                  <a:moveTo>
                    <a:pt x="8" y="0"/>
                  </a:moveTo>
                  <a:lnTo>
                    <a:pt x="0" y="0"/>
                  </a:lnTo>
                  <a:lnTo>
                    <a:pt x="0" y="72"/>
                  </a:lnTo>
                  <a:lnTo>
                    <a:pt x="83" y="72"/>
                  </a:lnTo>
                  <a:lnTo>
                    <a:pt x="83" y="0"/>
                  </a:lnTo>
                  <a:lnTo>
                    <a:pt x="74"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1" name="Freeform 566">
              <a:extLst>
                <a:ext uri="{FF2B5EF4-FFF2-40B4-BE49-F238E27FC236}">
                  <a16:creationId xmlns:a16="http://schemas.microsoft.com/office/drawing/2014/main" id="{3A15DBB6-AE97-408D-8CCA-288DC4ACF0ED}"/>
                </a:ext>
              </a:extLst>
            </p:cNvPr>
            <p:cNvSpPr>
              <a:spLocks/>
            </p:cNvSpPr>
            <p:nvPr/>
          </p:nvSpPr>
          <p:spPr bwMode="auto">
            <a:xfrm>
              <a:off x="4650942" y="5805746"/>
              <a:ext cx="97357" cy="65611"/>
            </a:xfrm>
            <a:custGeom>
              <a:avLst/>
              <a:gdLst>
                <a:gd name="T0" fmla="*/ 72 w 79"/>
                <a:gd name="T1" fmla="*/ 53 h 53"/>
                <a:gd name="T2" fmla="*/ 79 w 79"/>
                <a:gd name="T3" fmla="*/ 0 h 53"/>
                <a:gd name="T4" fmla="*/ 0 w 79"/>
                <a:gd name="T5" fmla="*/ 0 h 53"/>
                <a:gd name="T6" fmla="*/ 6 w 79"/>
                <a:gd name="T7" fmla="*/ 53 h 53"/>
                <a:gd name="T8" fmla="*/ 72 w 79"/>
                <a:gd name="T9" fmla="*/ 53 h 53"/>
              </a:gdLst>
              <a:ahLst/>
              <a:cxnLst>
                <a:cxn ang="0">
                  <a:pos x="T0" y="T1"/>
                </a:cxn>
                <a:cxn ang="0">
                  <a:pos x="T2" y="T3"/>
                </a:cxn>
                <a:cxn ang="0">
                  <a:pos x="T4" y="T5"/>
                </a:cxn>
                <a:cxn ang="0">
                  <a:pos x="T6" y="T7"/>
                </a:cxn>
                <a:cxn ang="0">
                  <a:pos x="T8" y="T9"/>
                </a:cxn>
              </a:cxnLst>
              <a:rect l="0" t="0" r="r" b="b"/>
              <a:pathLst>
                <a:path w="79" h="53">
                  <a:moveTo>
                    <a:pt x="72" y="53"/>
                  </a:moveTo>
                  <a:lnTo>
                    <a:pt x="79" y="0"/>
                  </a:lnTo>
                  <a:lnTo>
                    <a:pt x="0" y="0"/>
                  </a:lnTo>
                  <a:lnTo>
                    <a:pt x="6" y="53"/>
                  </a:lnTo>
                  <a:lnTo>
                    <a:pt x="72" y="53"/>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2" name="Freeform 567">
              <a:extLst>
                <a:ext uri="{FF2B5EF4-FFF2-40B4-BE49-F238E27FC236}">
                  <a16:creationId xmlns:a16="http://schemas.microsoft.com/office/drawing/2014/main" id="{AF3B152C-5CAC-49B0-8596-85F5A390E8BD}"/>
                </a:ext>
              </a:extLst>
            </p:cNvPr>
            <p:cNvSpPr>
              <a:spLocks/>
            </p:cNvSpPr>
            <p:nvPr/>
          </p:nvSpPr>
          <p:spPr bwMode="auto">
            <a:xfrm>
              <a:off x="4650942" y="5805746"/>
              <a:ext cx="97357" cy="65611"/>
            </a:xfrm>
            <a:custGeom>
              <a:avLst/>
              <a:gdLst>
                <a:gd name="T0" fmla="*/ 72 w 79"/>
                <a:gd name="T1" fmla="*/ 53 h 53"/>
                <a:gd name="T2" fmla="*/ 79 w 79"/>
                <a:gd name="T3" fmla="*/ 0 h 53"/>
                <a:gd name="T4" fmla="*/ 0 w 79"/>
                <a:gd name="T5" fmla="*/ 0 h 53"/>
                <a:gd name="T6" fmla="*/ 6 w 79"/>
                <a:gd name="T7" fmla="*/ 53 h 53"/>
                <a:gd name="T8" fmla="*/ 72 w 79"/>
                <a:gd name="T9" fmla="*/ 53 h 53"/>
              </a:gdLst>
              <a:ahLst/>
              <a:cxnLst>
                <a:cxn ang="0">
                  <a:pos x="T0" y="T1"/>
                </a:cxn>
                <a:cxn ang="0">
                  <a:pos x="T2" y="T3"/>
                </a:cxn>
                <a:cxn ang="0">
                  <a:pos x="T4" y="T5"/>
                </a:cxn>
                <a:cxn ang="0">
                  <a:pos x="T6" y="T7"/>
                </a:cxn>
                <a:cxn ang="0">
                  <a:pos x="T8" y="T9"/>
                </a:cxn>
              </a:cxnLst>
              <a:rect l="0" t="0" r="r" b="b"/>
              <a:pathLst>
                <a:path w="79" h="53">
                  <a:moveTo>
                    <a:pt x="72" y="53"/>
                  </a:moveTo>
                  <a:lnTo>
                    <a:pt x="79" y="0"/>
                  </a:lnTo>
                  <a:lnTo>
                    <a:pt x="0" y="0"/>
                  </a:lnTo>
                  <a:lnTo>
                    <a:pt x="6" y="53"/>
                  </a:lnTo>
                  <a:lnTo>
                    <a:pt x="72"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3" name="Freeform 568">
              <a:extLst>
                <a:ext uri="{FF2B5EF4-FFF2-40B4-BE49-F238E27FC236}">
                  <a16:creationId xmlns:a16="http://schemas.microsoft.com/office/drawing/2014/main" id="{402C5B25-2955-414B-81B8-AD37FF72B36D}"/>
                </a:ext>
              </a:extLst>
            </p:cNvPr>
            <p:cNvSpPr>
              <a:spLocks/>
            </p:cNvSpPr>
            <p:nvPr/>
          </p:nvSpPr>
          <p:spPr bwMode="auto">
            <a:xfrm>
              <a:off x="4655175" y="5805746"/>
              <a:ext cx="12699" cy="65611"/>
            </a:xfrm>
            <a:custGeom>
              <a:avLst/>
              <a:gdLst>
                <a:gd name="T0" fmla="*/ 11 w 11"/>
                <a:gd name="T1" fmla="*/ 0 h 53"/>
                <a:gd name="T2" fmla="*/ 11 w 11"/>
                <a:gd name="T3" fmla="*/ 53 h 53"/>
                <a:gd name="T4" fmla="*/ 5 w 11"/>
                <a:gd name="T5" fmla="*/ 53 h 53"/>
                <a:gd name="T6" fmla="*/ 0 w 11"/>
                <a:gd name="T7" fmla="*/ 0 h 53"/>
                <a:gd name="T8" fmla="*/ 11 w 11"/>
                <a:gd name="T9" fmla="*/ 0 h 53"/>
              </a:gdLst>
              <a:ahLst/>
              <a:cxnLst>
                <a:cxn ang="0">
                  <a:pos x="T0" y="T1"/>
                </a:cxn>
                <a:cxn ang="0">
                  <a:pos x="T2" y="T3"/>
                </a:cxn>
                <a:cxn ang="0">
                  <a:pos x="T4" y="T5"/>
                </a:cxn>
                <a:cxn ang="0">
                  <a:pos x="T6" y="T7"/>
                </a:cxn>
                <a:cxn ang="0">
                  <a:pos x="T8" y="T9"/>
                </a:cxn>
              </a:cxnLst>
              <a:rect l="0" t="0" r="r" b="b"/>
              <a:pathLst>
                <a:path w="11" h="53">
                  <a:moveTo>
                    <a:pt x="11" y="0"/>
                  </a:moveTo>
                  <a:lnTo>
                    <a:pt x="11" y="53"/>
                  </a:lnTo>
                  <a:lnTo>
                    <a:pt x="5" y="53"/>
                  </a:lnTo>
                  <a:lnTo>
                    <a:pt x="0" y="0"/>
                  </a:lnTo>
                  <a:lnTo>
                    <a:pt x="11" y="0"/>
                  </a:ln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4" name="Freeform 569">
              <a:extLst>
                <a:ext uri="{FF2B5EF4-FFF2-40B4-BE49-F238E27FC236}">
                  <a16:creationId xmlns:a16="http://schemas.microsoft.com/office/drawing/2014/main" id="{9C7CF2B1-1ABE-4F30-AD06-A52967425F28}"/>
                </a:ext>
              </a:extLst>
            </p:cNvPr>
            <p:cNvSpPr>
              <a:spLocks/>
            </p:cNvSpPr>
            <p:nvPr/>
          </p:nvSpPr>
          <p:spPr bwMode="auto">
            <a:xfrm>
              <a:off x="4655175" y="5805746"/>
              <a:ext cx="12699" cy="65611"/>
            </a:xfrm>
            <a:custGeom>
              <a:avLst/>
              <a:gdLst>
                <a:gd name="T0" fmla="*/ 11 w 11"/>
                <a:gd name="T1" fmla="*/ 0 h 53"/>
                <a:gd name="T2" fmla="*/ 11 w 11"/>
                <a:gd name="T3" fmla="*/ 53 h 53"/>
                <a:gd name="T4" fmla="*/ 5 w 11"/>
                <a:gd name="T5" fmla="*/ 53 h 53"/>
                <a:gd name="T6" fmla="*/ 0 w 11"/>
                <a:gd name="T7" fmla="*/ 0 h 53"/>
                <a:gd name="T8" fmla="*/ 11 w 11"/>
                <a:gd name="T9" fmla="*/ 0 h 53"/>
              </a:gdLst>
              <a:ahLst/>
              <a:cxnLst>
                <a:cxn ang="0">
                  <a:pos x="T0" y="T1"/>
                </a:cxn>
                <a:cxn ang="0">
                  <a:pos x="T2" y="T3"/>
                </a:cxn>
                <a:cxn ang="0">
                  <a:pos x="T4" y="T5"/>
                </a:cxn>
                <a:cxn ang="0">
                  <a:pos x="T6" y="T7"/>
                </a:cxn>
                <a:cxn ang="0">
                  <a:pos x="T8" y="T9"/>
                </a:cxn>
              </a:cxnLst>
              <a:rect l="0" t="0" r="r" b="b"/>
              <a:pathLst>
                <a:path w="11" h="53">
                  <a:moveTo>
                    <a:pt x="11" y="0"/>
                  </a:moveTo>
                  <a:lnTo>
                    <a:pt x="11" y="53"/>
                  </a:lnTo>
                  <a:lnTo>
                    <a:pt x="5" y="53"/>
                  </a:lnTo>
                  <a:lnTo>
                    <a:pt x="0"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5" name="Freeform 570">
              <a:extLst>
                <a:ext uri="{FF2B5EF4-FFF2-40B4-BE49-F238E27FC236}">
                  <a16:creationId xmlns:a16="http://schemas.microsoft.com/office/drawing/2014/main" id="{E6A4517C-CBE2-41FF-92E1-A1A94B0F1B61}"/>
                </a:ext>
              </a:extLst>
            </p:cNvPr>
            <p:cNvSpPr>
              <a:spLocks/>
            </p:cNvSpPr>
            <p:nvPr/>
          </p:nvSpPr>
          <p:spPr bwMode="auto">
            <a:xfrm>
              <a:off x="4655175" y="5805746"/>
              <a:ext cx="12699" cy="0"/>
            </a:xfrm>
            <a:custGeom>
              <a:avLst/>
              <a:gdLst>
                <a:gd name="T0" fmla="*/ 0 w 11"/>
                <a:gd name="T1" fmla="*/ 11 w 11"/>
                <a:gd name="T2" fmla="*/ 0 w 11"/>
              </a:gdLst>
              <a:ahLst/>
              <a:cxnLst>
                <a:cxn ang="0">
                  <a:pos x="T0" y="0"/>
                </a:cxn>
                <a:cxn ang="0">
                  <a:pos x="T1" y="0"/>
                </a:cxn>
                <a:cxn ang="0">
                  <a:pos x="T2" y="0"/>
                </a:cxn>
              </a:cxnLst>
              <a:rect l="0" t="0" r="r" b="b"/>
              <a:pathLst>
                <a:path w="11">
                  <a:moveTo>
                    <a:pt x="0" y="0"/>
                  </a:moveTo>
                  <a:lnTo>
                    <a:pt x="1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6" name="Line 571">
              <a:extLst>
                <a:ext uri="{FF2B5EF4-FFF2-40B4-BE49-F238E27FC236}">
                  <a16:creationId xmlns:a16="http://schemas.microsoft.com/office/drawing/2014/main" id="{E5FE2DF7-A932-4832-92F2-0FEB14C56E71}"/>
                </a:ext>
              </a:extLst>
            </p:cNvPr>
            <p:cNvSpPr>
              <a:spLocks noChangeShapeType="1"/>
            </p:cNvSpPr>
            <p:nvPr/>
          </p:nvSpPr>
          <p:spPr bwMode="auto">
            <a:xfrm>
              <a:off x="4655175" y="5805746"/>
              <a:ext cx="1269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7" name="Rectangle 572">
              <a:extLst>
                <a:ext uri="{FF2B5EF4-FFF2-40B4-BE49-F238E27FC236}">
                  <a16:creationId xmlns:a16="http://schemas.microsoft.com/office/drawing/2014/main" id="{0A9D7800-AAF1-4281-B336-C8259F3617A6}"/>
                </a:ext>
              </a:extLst>
            </p:cNvPr>
            <p:cNvSpPr>
              <a:spLocks noChangeArrowheads="1"/>
            </p:cNvSpPr>
            <p:nvPr/>
          </p:nvSpPr>
          <p:spPr bwMode="auto">
            <a:xfrm>
              <a:off x="4672107" y="5805746"/>
              <a:ext cx="52911" cy="65611"/>
            </a:xfrm>
            <a:prstGeom prst="rect">
              <a:avLst/>
            </a:prstGeom>
            <a:solidFill>
              <a:srgbClr val="E8C04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8" name="Rectangle 573">
              <a:extLst>
                <a:ext uri="{FF2B5EF4-FFF2-40B4-BE49-F238E27FC236}">
                  <a16:creationId xmlns:a16="http://schemas.microsoft.com/office/drawing/2014/main" id="{31426EFD-5A5F-4890-85D0-06EF85CE1344}"/>
                </a:ext>
              </a:extLst>
            </p:cNvPr>
            <p:cNvSpPr>
              <a:spLocks noChangeArrowheads="1"/>
            </p:cNvSpPr>
            <p:nvPr/>
          </p:nvSpPr>
          <p:spPr bwMode="auto">
            <a:xfrm>
              <a:off x="4672107" y="5805746"/>
              <a:ext cx="52911" cy="6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9" name="Freeform 574">
              <a:extLst>
                <a:ext uri="{FF2B5EF4-FFF2-40B4-BE49-F238E27FC236}">
                  <a16:creationId xmlns:a16="http://schemas.microsoft.com/office/drawing/2014/main" id="{5348431D-A43E-4910-840D-308C8129F5EC}"/>
                </a:ext>
              </a:extLst>
            </p:cNvPr>
            <p:cNvSpPr>
              <a:spLocks/>
            </p:cNvSpPr>
            <p:nvPr/>
          </p:nvSpPr>
          <p:spPr bwMode="auto">
            <a:xfrm>
              <a:off x="4672107" y="5805746"/>
              <a:ext cx="52911" cy="0"/>
            </a:xfrm>
            <a:custGeom>
              <a:avLst/>
              <a:gdLst>
                <a:gd name="T0" fmla="*/ 0 w 43"/>
                <a:gd name="T1" fmla="*/ 43 w 43"/>
                <a:gd name="T2" fmla="*/ 0 w 43"/>
              </a:gdLst>
              <a:ahLst/>
              <a:cxnLst>
                <a:cxn ang="0">
                  <a:pos x="T0" y="0"/>
                </a:cxn>
                <a:cxn ang="0">
                  <a:pos x="T1" y="0"/>
                </a:cxn>
                <a:cxn ang="0">
                  <a:pos x="T2" y="0"/>
                </a:cxn>
              </a:cxnLst>
              <a:rect l="0" t="0" r="r" b="b"/>
              <a:pathLst>
                <a:path w="43">
                  <a:moveTo>
                    <a:pt x="0" y="0"/>
                  </a:moveTo>
                  <a:lnTo>
                    <a:pt x="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0" name="Line 575">
              <a:extLst>
                <a:ext uri="{FF2B5EF4-FFF2-40B4-BE49-F238E27FC236}">
                  <a16:creationId xmlns:a16="http://schemas.microsoft.com/office/drawing/2014/main" id="{3B9F41C9-926D-4E18-85BB-22643D6568DC}"/>
                </a:ext>
              </a:extLst>
            </p:cNvPr>
            <p:cNvSpPr>
              <a:spLocks noChangeShapeType="1"/>
            </p:cNvSpPr>
            <p:nvPr/>
          </p:nvSpPr>
          <p:spPr bwMode="auto">
            <a:xfrm>
              <a:off x="4672107" y="5805746"/>
              <a:ext cx="5291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1" name="Freeform 576">
              <a:extLst>
                <a:ext uri="{FF2B5EF4-FFF2-40B4-BE49-F238E27FC236}">
                  <a16:creationId xmlns:a16="http://schemas.microsoft.com/office/drawing/2014/main" id="{D9FAE392-2833-4CF1-9165-38E26B775EEF}"/>
                </a:ext>
              </a:extLst>
            </p:cNvPr>
            <p:cNvSpPr>
              <a:spLocks/>
            </p:cNvSpPr>
            <p:nvPr/>
          </p:nvSpPr>
          <p:spPr bwMode="auto">
            <a:xfrm>
              <a:off x="4731367" y="5805746"/>
              <a:ext cx="12699" cy="65611"/>
            </a:xfrm>
            <a:custGeom>
              <a:avLst/>
              <a:gdLst>
                <a:gd name="T0" fmla="*/ 11 w 11"/>
                <a:gd name="T1" fmla="*/ 0 h 53"/>
                <a:gd name="T2" fmla="*/ 5 w 11"/>
                <a:gd name="T3" fmla="*/ 53 h 53"/>
                <a:gd name="T4" fmla="*/ 0 w 11"/>
                <a:gd name="T5" fmla="*/ 53 h 53"/>
                <a:gd name="T6" fmla="*/ 0 w 11"/>
                <a:gd name="T7" fmla="*/ 0 h 53"/>
                <a:gd name="T8" fmla="*/ 11 w 11"/>
                <a:gd name="T9" fmla="*/ 0 h 53"/>
              </a:gdLst>
              <a:ahLst/>
              <a:cxnLst>
                <a:cxn ang="0">
                  <a:pos x="T0" y="T1"/>
                </a:cxn>
                <a:cxn ang="0">
                  <a:pos x="T2" y="T3"/>
                </a:cxn>
                <a:cxn ang="0">
                  <a:pos x="T4" y="T5"/>
                </a:cxn>
                <a:cxn ang="0">
                  <a:pos x="T6" y="T7"/>
                </a:cxn>
                <a:cxn ang="0">
                  <a:pos x="T8" y="T9"/>
                </a:cxn>
              </a:cxnLst>
              <a:rect l="0" t="0" r="r" b="b"/>
              <a:pathLst>
                <a:path w="11" h="53">
                  <a:moveTo>
                    <a:pt x="11" y="0"/>
                  </a:moveTo>
                  <a:lnTo>
                    <a:pt x="5" y="53"/>
                  </a:lnTo>
                  <a:lnTo>
                    <a:pt x="0" y="53"/>
                  </a:lnTo>
                  <a:lnTo>
                    <a:pt x="0" y="0"/>
                  </a:lnTo>
                  <a:lnTo>
                    <a:pt x="11" y="0"/>
                  </a:ln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2" name="Freeform 577">
              <a:extLst>
                <a:ext uri="{FF2B5EF4-FFF2-40B4-BE49-F238E27FC236}">
                  <a16:creationId xmlns:a16="http://schemas.microsoft.com/office/drawing/2014/main" id="{A4D7039A-1F5E-4AE0-924E-FFDCEB9BBFA4}"/>
                </a:ext>
              </a:extLst>
            </p:cNvPr>
            <p:cNvSpPr>
              <a:spLocks/>
            </p:cNvSpPr>
            <p:nvPr/>
          </p:nvSpPr>
          <p:spPr bwMode="auto">
            <a:xfrm>
              <a:off x="4731367" y="5805746"/>
              <a:ext cx="12699" cy="65611"/>
            </a:xfrm>
            <a:custGeom>
              <a:avLst/>
              <a:gdLst>
                <a:gd name="T0" fmla="*/ 11 w 11"/>
                <a:gd name="T1" fmla="*/ 0 h 53"/>
                <a:gd name="T2" fmla="*/ 5 w 11"/>
                <a:gd name="T3" fmla="*/ 53 h 53"/>
                <a:gd name="T4" fmla="*/ 0 w 11"/>
                <a:gd name="T5" fmla="*/ 53 h 53"/>
                <a:gd name="T6" fmla="*/ 0 w 11"/>
                <a:gd name="T7" fmla="*/ 0 h 53"/>
                <a:gd name="T8" fmla="*/ 11 w 11"/>
                <a:gd name="T9" fmla="*/ 0 h 53"/>
              </a:gdLst>
              <a:ahLst/>
              <a:cxnLst>
                <a:cxn ang="0">
                  <a:pos x="T0" y="T1"/>
                </a:cxn>
                <a:cxn ang="0">
                  <a:pos x="T2" y="T3"/>
                </a:cxn>
                <a:cxn ang="0">
                  <a:pos x="T4" y="T5"/>
                </a:cxn>
                <a:cxn ang="0">
                  <a:pos x="T6" y="T7"/>
                </a:cxn>
                <a:cxn ang="0">
                  <a:pos x="T8" y="T9"/>
                </a:cxn>
              </a:cxnLst>
              <a:rect l="0" t="0" r="r" b="b"/>
              <a:pathLst>
                <a:path w="11" h="53">
                  <a:moveTo>
                    <a:pt x="11" y="0"/>
                  </a:moveTo>
                  <a:lnTo>
                    <a:pt x="5" y="53"/>
                  </a:lnTo>
                  <a:lnTo>
                    <a:pt x="0" y="53"/>
                  </a:lnTo>
                  <a:lnTo>
                    <a:pt x="0"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3" name="Freeform 578">
              <a:extLst>
                <a:ext uri="{FF2B5EF4-FFF2-40B4-BE49-F238E27FC236}">
                  <a16:creationId xmlns:a16="http://schemas.microsoft.com/office/drawing/2014/main" id="{C7E68AB4-214A-4967-A93C-5C8DDCFBB4AE}"/>
                </a:ext>
              </a:extLst>
            </p:cNvPr>
            <p:cNvSpPr>
              <a:spLocks/>
            </p:cNvSpPr>
            <p:nvPr/>
          </p:nvSpPr>
          <p:spPr bwMode="auto">
            <a:xfrm>
              <a:off x="4731367" y="5805746"/>
              <a:ext cx="12699" cy="0"/>
            </a:xfrm>
            <a:custGeom>
              <a:avLst/>
              <a:gdLst>
                <a:gd name="T0" fmla="*/ 0 w 11"/>
                <a:gd name="T1" fmla="*/ 11 w 11"/>
                <a:gd name="T2" fmla="*/ 0 w 11"/>
              </a:gdLst>
              <a:ahLst/>
              <a:cxnLst>
                <a:cxn ang="0">
                  <a:pos x="T0" y="0"/>
                </a:cxn>
                <a:cxn ang="0">
                  <a:pos x="T1" y="0"/>
                </a:cxn>
                <a:cxn ang="0">
                  <a:pos x="T2" y="0"/>
                </a:cxn>
              </a:cxnLst>
              <a:rect l="0" t="0" r="r" b="b"/>
              <a:pathLst>
                <a:path w="11">
                  <a:moveTo>
                    <a:pt x="0" y="0"/>
                  </a:moveTo>
                  <a:lnTo>
                    <a:pt x="1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4" name="Line 579">
              <a:extLst>
                <a:ext uri="{FF2B5EF4-FFF2-40B4-BE49-F238E27FC236}">
                  <a16:creationId xmlns:a16="http://schemas.microsoft.com/office/drawing/2014/main" id="{B3C0F064-F3AC-4C2D-9862-CF81BBF3E828}"/>
                </a:ext>
              </a:extLst>
            </p:cNvPr>
            <p:cNvSpPr>
              <a:spLocks noChangeShapeType="1"/>
            </p:cNvSpPr>
            <p:nvPr/>
          </p:nvSpPr>
          <p:spPr bwMode="auto">
            <a:xfrm>
              <a:off x="4731367" y="5805746"/>
              <a:ext cx="1269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5" name="Freeform 580">
              <a:extLst>
                <a:ext uri="{FF2B5EF4-FFF2-40B4-BE49-F238E27FC236}">
                  <a16:creationId xmlns:a16="http://schemas.microsoft.com/office/drawing/2014/main" id="{231D36DE-C06E-421A-89A1-D104B73FDE4A}"/>
                </a:ext>
              </a:extLst>
            </p:cNvPr>
            <p:cNvSpPr>
              <a:spLocks/>
            </p:cNvSpPr>
            <p:nvPr/>
          </p:nvSpPr>
          <p:spPr bwMode="auto">
            <a:xfrm>
              <a:off x="4655175" y="5945433"/>
              <a:ext cx="93124" cy="8466"/>
            </a:xfrm>
            <a:custGeom>
              <a:avLst/>
              <a:gdLst>
                <a:gd name="T0" fmla="*/ 204 w 212"/>
                <a:gd name="T1" fmla="*/ 0 h 22"/>
                <a:gd name="T2" fmla="*/ 106 w 212"/>
                <a:gd name="T3" fmla="*/ 9 h 22"/>
                <a:gd name="T4" fmla="*/ 8 w 212"/>
                <a:gd name="T5" fmla="*/ 0 h 22"/>
                <a:gd name="T6" fmla="*/ 0 w 212"/>
                <a:gd name="T7" fmla="*/ 3 h 22"/>
                <a:gd name="T8" fmla="*/ 106 w 212"/>
                <a:gd name="T9" fmla="*/ 22 h 22"/>
                <a:gd name="T10" fmla="*/ 212 w 212"/>
                <a:gd name="T11" fmla="*/ 3 h 22"/>
                <a:gd name="T12" fmla="*/ 204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204" y="0"/>
                  </a:moveTo>
                  <a:cubicBezTo>
                    <a:pt x="189" y="0"/>
                    <a:pt x="151" y="9"/>
                    <a:pt x="106" y="9"/>
                  </a:cubicBezTo>
                  <a:cubicBezTo>
                    <a:pt x="62" y="9"/>
                    <a:pt x="24" y="0"/>
                    <a:pt x="8" y="0"/>
                  </a:cubicBezTo>
                  <a:cubicBezTo>
                    <a:pt x="3" y="0"/>
                    <a:pt x="0" y="1"/>
                    <a:pt x="0" y="3"/>
                  </a:cubicBezTo>
                  <a:cubicBezTo>
                    <a:pt x="0" y="13"/>
                    <a:pt x="48" y="22"/>
                    <a:pt x="106" y="22"/>
                  </a:cubicBezTo>
                  <a:cubicBezTo>
                    <a:pt x="165" y="22"/>
                    <a:pt x="212" y="13"/>
                    <a:pt x="212" y="3"/>
                  </a:cubicBezTo>
                  <a:cubicBezTo>
                    <a:pt x="212" y="1"/>
                    <a:pt x="209" y="0"/>
                    <a:pt x="204" y="0"/>
                  </a:cubicBezTo>
                </a:path>
              </a:pathLst>
            </a:custGeom>
            <a:solidFill>
              <a:srgbClr val="A55C1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6" name="Freeform 581">
              <a:extLst>
                <a:ext uri="{FF2B5EF4-FFF2-40B4-BE49-F238E27FC236}">
                  <a16:creationId xmlns:a16="http://schemas.microsoft.com/office/drawing/2014/main" id="{65797B83-BCA2-429F-B1E0-58A6B8DBF6FF}"/>
                </a:ext>
              </a:extLst>
            </p:cNvPr>
            <p:cNvSpPr>
              <a:spLocks/>
            </p:cNvSpPr>
            <p:nvPr/>
          </p:nvSpPr>
          <p:spPr bwMode="auto">
            <a:xfrm>
              <a:off x="4655175" y="5920036"/>
              <a:ext cx="93124" cy="10583"/>
            </a:xfrm>
            <a:custGeom>
              <a:avLst/>
              <a:gdLst>
                <a:gd name="T0" fmla="*/ 204 w 212"/>
                <a:gd name="T1" fmla="*/ 0 h 23"/>
                <a:gd name="T2" fmla="*/ 106 w 212"/>
                <a:gd name="T3" fmla="*/ 10 h 23"/>
                <a:gd name="T4" fmla="*/ 8 w 212"/>
                <a:gd name="T5" fmla="*/ 0 h 23"/>
                <a:gd name="T6" fmla="*/ 0 w 212"/>
                <a:gd name="T7" fmla="*/ 4 h 23"/>
                <a:gd name="T8" fmla="*/ 106 w 212"/>
                <a:gd name="T9" fmla="*/ 23 h 23"/>
                <a:gd name="T10" fmla="*/ 212 w 212"/>
                <a:gd name="T11" fmla="*/ 4 h 23"/>
                <a:gd name="T12" fmla="*/ 204 w 21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12" h="23">
                  <a:moveTo>
                    <a:pt x="204" y="0"/>
                  </a:moveTo>
                  <a:cubicBezTo>
                    <a:pt x="189" y="0"/>
                    <a:pt x="151" y="10"/>
                    <a:pt x="106" y="10"/>
                  </a:cubicBezTo>
                  <a:cubicBezTo>
                    <a:pt x="62" y="10"/>
                    <a:pt x="24" y="0"/>
                    <a:pt x="8" y="0"/>
                  </a:cubicBezTo>
                  <a:cubicBezTo>
                    <a:pt x="3" y="0"/>
                    <a:pt x="0" y="1"/>
                    <a:pt x="0" y="4"/>
                  </a:cubicBezTo>
                  <a:cubicBezTo>
                    <a:pt x="0" y="14"/>
                    <a:pt x="48" y="23"/>
                    <a:pt x="106" y="23"/>
                  </a:cubicBezTo>
                  <a:cubicBezTo>
                    <a:pt x="165" y="23"/>
                    <a:pt x="212" y="14"/>
                    <a:pt x="212" y="4"/>
                  </a:cubicBezTo>
                  <a:cubicBezTo>
                    <a:pt x="212" y="1"/>
                    <a:pt x="209" y="0"/>
                    <a:pt x="204" y="0"/>
                  </a:cubicBezTo>
                </a:path>
              </a:pathLst>
            </a:custGeom>
            <a:solidFill>
              <a:srgbClr val="A55C1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7" name="Freeform 582">
              <a:extLst>
                <a:ext uri="{FF2B5EF4-FFF2-40B4-BE49-F238E27FC236}">
                  <a16:creationId xmlns:a16="http://schemas.microsoft.com/office/drawing/2014/main" id="{114A6244-391C-4206-8693-934CE3C4AD42}"/>
                </a:ext>
              </a:extLst>
            </p:cNvPr>
            <p:cNvSpPr>
              <a:spLocks/>
            </p:cNvSpPr>
            <p:nvPr/>
          </p:nvSpPr>
          <p:spPr bwMode="auto">
            <a:xfrm>
              <a:off x="4655175" y="5894638"/>
              <a:ext cx="93124" cy="10583"/>
            </a:xfrm>
            <a:custGeom>
              <a:avLst/>
              <a:gdLst>
                <a:gd name="T0" fmla="*/ 204 w 212"/>
                <a:gd name="T1" fmla="*/ 0 h 22"/>
                <a:gd name="T2" fmla="*/ 106 w 212"/>
                <a:gd name="T3" fmla="*/ 10 h 22"/>
                <a:gd name="T4" fmla="*/ 8 w 212"/>
                <a:gd name="T5" fmla="*/ 0 h 22"/>
                <a:gd name="T6" fmla="*/ 0 w 212"/>
                <a:gd name="T7" fmla="*/ 4 h 22"/>
                <a:gd name="T8" fmla="*/ 106 w 212"/>
                <a:gd name="T9" fmla="*/ 22 h 22"/>
                <a:gd name="T10" fmla="*/ 212 w 212"/>
                <a:gd name="T11" fmla="*/ 4 h 22"/>
                <a:gd name="T12" fmla="*/ 204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204" y="0"/>
                  </a:moveTo>
                  <a:cubicBezTo>
                    <a:pt x="189" y="0"/>
                    <a:pt x="151" y="10"/>
                    <a:pt x="106" y="10"/>
                  </a:cubicBezTo>
                  <a:cubicBezTo>
                    <a:pt x="62" y="10"/>
                    <a:pt x="24" y="0"/>
                    <a:pt x="8" y="0"/>
                  </a:cubicBezTo>
                  <a:cubicBezTo>
                    <a:pt x="3" y="0"/>
                    <a:pt x="0" y="1"/>
                    <a:pt x="0" y="4"/>
                  </a:cubicBezTo>
                  <a:cubicBezTo>
                    <a:pt x="0" y="14"/>
                    <a:pt x="48" y="22"/>
                    <a:pt x="106" y="22"/>
                  </a:cubicBezTo>
                  <a:cubicBezTo>
                    <a:pt x="165" y="22"/>
                    <a:pt x="212" y="14"/>
                    <a:pt x="212" y="4"/>
                  </a:cubicBezTo>
                  <a:cubicBezTo>
                    <a:pt x="212" y="1"/>
                    <a:pt x="209" y="0"/>
                    <a:pt x="204" y="0"/>
                  </a:cubicBezTo>
                </a:path>
              </a:pathLst>
            </a:custGeom>
            <a:solidFill>
              <a:srgbClr val="A55C1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8" name="Freeform 583">
              <a:extLst>
                <a:ext uri="{FF2B5EF4-FFF2-40B4-BE49-F238E27FC236}">
                  <a16:creationId xmlns:a16="http://schemas.microsoft.com/office/drawing/2014/main" id="{BF4AB2C2-8DFC-4E4E-B31D-B4F07A1B9357}"/>
                </a:ext>
              </a:extLst>
            </p:cNvPr>
            <p:cNvSpPr>
              <a:spLocks/>
            </p:cNvSpPr>
            <p:nvPr/>
          </p:nvSpPr>
          <p:spPr bwMode="auto">
            <a:xfrm>
              <a:off x="4648825" y="5871358"/>
              <a:ext cx="12699" cy="0"/>
            </a:xfrm>
            <a:custGeom>
              <a:avLst/>
              <a:gdLst>
                <a:gd name="T0" fmla="*/ 8 w 10"/>
                <a:gd name="T1" fmla="*/ 0 w 10"/>
                <a:gd name="T2" fmla="*/ 0 w 10"/>
                <a:gd name="T3" fmla="*/ 8 w 10"/>
                <a:gd name="T4" fmla="*/ 10 w 10"/>
                <a:gd name="T5" fmla="*/ 10 w 10"/>
                <a:gd name="T6" fmla="*/ 8 w 10"/>
              </a:gdLst>
              <a:ahLst/>
              <a:cxnLst>
                <a:cxn ang="0">
                  <a:pos x="T0" y="0"/>
                </a:cxn>
                <a:cxn ang="0">
                  <a:pos x="T1" y="0"/>
                </a:cxn>
                <a:cxn ang="0">
                  <a:pos x="T2" y="0"/>
                </a:cxn>
                <a:cxn ang="0">
                  <a:pos x="T3" y="0"/>
                </a:cxn>
                <a:cxn ang="0">
                  <a:pos x="T4" y="0"/>
                </a:cxn>
                <a:cxn ang="0">
                  <a:pos x="T5" y="0"/>
                </a:cxn>
                <a:cxn ang="0">
                  <a:pos x="T6" y="0"/>
                </a:cxn>
              </a:cxnLst>
              <a:rect l="0" t="0" r="r" b="b"/>
              <a:pathLst>
                <a:path w="10">
                  <a:moveTo>
                    <a:pt x="8" y="0"/>
                  </a:moveTo>
                  <a:lnTo>
                    <a:pt x="0" y="0"/>
                  </a:lnTo>
                  <a:lnTo>
                    <a:pt x="0" y="0"/>
                  </a:lnTo>
                  <a:lnTo>
                    <a:pt x="8" y="0"/>
                  </a:lnTo>
                  <a:lnTo>
                    <a:pt x="10" y="0"/>
                  </a:lnTo>
                  <a:lnTo>
                    <a:pt x="10" y="0"/>
                  </a:lnTo>
                  <a:lnTo>
                    <a:pt x="8" y="0"/>
                  </a:lnTo>
                  <a:close/>
                </a:path>
              </a:pathLst>
            </a:custGeom>
            <a:solidFill>
              <a:srgbClr val="D9993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9" name="Freeform 584">
              <a:extLst>
                <a:ext uri="{FF2B5EF4-FFF2-40B4-BE49-F238E27FC236}">
                  <a16:creationId xmlns:a16="http://schemas.microsoft.com/office/drawing/2014/main" id="{0FC1A7B1-723E-4367-869B-83A180054986}"/>
                </a:ext>
              </a:extLst>
            </p:cNvPr>
            <p:cNvSpPr>
              <a:spLocks/>
            </p:cNvSpPr>
            <p:nvPr/>
          </p:nvSpPr>
          <p:spPr bwMode="auto">
            <a:xfrm>
              <a:off x="4648825" y="5871358"/>
              <a:ext cx="12699" cy="0"/>
            </a:xfrm>
            <a:custGeom>
              <a:avLst/>
              <a:gdLst>
                <a:gd name="T0" fmla="*/ 8 w 10"/>
                <a:gd name="T1" fmla="*/ 0 w 10"/>
                <a:gd name="T2" fmla="*/ 0 w 10"/>
                <a:gd name="T3" fmla="*/ 8 w 10"/>
                <a:gd name="T4" fmla="*/ 10 w 10"/>
                <a:gd name="T5" fmla="*/ 10 w 10"/>
                <a:gd name="T6" fmla="*/ 8 w 10"/>
              </a:gdLst>
              <a:ahLst/>
              <a:cxnLst>
                <a:cxn ang="0">
                  <a:pos x="T0" y="0"/>
                </a:cxn>
                <a:cxn ang="0">
                  <a:pos x="T1" y="0"/>
                </a:cxn>
                <a:cxn ang="0">
                  <a:pos x="T2" y="0"/>
                </a:cxn>
                <a:cxn ang="0">
                  <a:pos x="T3" y="0"/>
                </a:cxn>
                <a:cxn ang="0">
                  <a:pos x="T4" y="0"/>
                </a:cxn>
                <a:cxn ang="0">
                  <a:pos x="T5" y="0"/>
                </a:cxn>
                <a:cxn ang="0">
                  <a:pos x="T6" y="0"/>
                </a:cxn>
              </a:cxnLst>
              <a:rect l="0" t="0" r="r" b="b"/>
              <a:pathLst>
                <a:path w="10">
                  <a:moveTo>
                    <a:pt x="8" y="0"/>
                  </a:moveTo>
                  <a:lnTo>
                    <a:pt x="0" y="0"/>
                  </a:lnTo>
                  <a:lnTo>
                    <a:pt x="0" y="0"/>
                  </a:lnTo>
                  <a:lnTo>
                    <a:pt x="8" y="0"/>
                  </a:lnTo>
                  <a:lnTo>
                    <a:pt x="10" y="0"/>
                  </a:lnTo>
                  <a:lnTo>
                    <a:pt x="10"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0" name="Freeform 585">
              <a:extLst>
                <a:ext uri="{FF2B5EF4-FFF2-40B4-BE49-F238E27FC236}">
                  <a16:creationId xmlns:a16="http://schemas.microsoft.com/office/drawing/2014/main" id="{15050FF3-3BD4-46F3-9DE4-4AA33EA939D6}"/>
                </a:ext>
              </a:extLst>
            </p:cNvPr>
            <p:cNvSpPr>
              <a:spLocks/>
            </p:cNvSpPr>
            <p:nvPr/>
          </p:nvSpPr>
          <p:spPr bwMode="auto">
            <a:xfrm>
              <a:off x="4648825" y="5871358"/>
              <a:ext cx="103707" cy="8466"/>
            </a:xfrm>
            <a:custGeom>
              <a:avLst/>
              <a:gdLst>
                <a:gd name="T0" fmla="*/ 235 w 235"/>
                <a:gd name="T1" fmla="*/ 0 h 19"/>
                <a:gd name="T2" fmla="*/ 200 w 235"/>
                <a:gd name="T3" fmla="*/ 0 h 19"/>
                <a:gd name="T4" fmla="*/ 200 w 235"/>
                <a:gd name="T5" fmla="*/ 0 h 19"/>
                <a:gd name="T6" fmla="*/ 185 w 235"/>
                <a:gd name="T7" fmla="*/ 0 h 19"/>
                <a:gd name="T8" fmla="*/ 185 w 235"/>
                <a:gd name="T9" fmla="*/ 0 h 19"/>
                <a:gd name="T10" fmla="*/ 176 w 235"/>
                <a:gd name="T11" fmla="*/ 0 h 19"/>
                <a:gd name="T12" fmla="*/ 176 w 235"/>
                <a:gd name="T13" fmla="*/ 0 h 19"/>
                <a:gd name="T14" fmla="*/ 53 w 235"/>
                <a:gd name="T15" fmla="*/ 0 h 19"/>
                <a:gd name="T16" fmla="*/ 45 w 235"/>
                <a:gd name="T17" fmla="*/ 0 h 19"/>
                <a:gd name="T18" fmla="*/ 45 w 235"/>
                <a:gd name="T19" fmla="*/ 0 h 19"/>
                <a:gd name="T20" fmla="*/ 30 w 235"/>
                <a:gd name="T21" fmla="*/ 0 h 19"/>
                <a:gd name="T22" fmla="*/ 22 w 235"/>
                <a:gd name="T23" fmla="*/ 0 h 19"/>
                <a:gd name="T24" fmla="*/ 0 w 235"/>
                <a:gd name="T25" fmla="*/ 0 h 19"/>
                <a:gd name="T26" fmla="*/ 127 w 235"/>
                <a:gd name="T27" fmla="*/ 19 h 19"/>
                <a:gd name="T28" fmla="*/ 235 w 235"/>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19">
                  <a:moveTo>
                    <a:pt x="235" y="0"/>
                  </a:moveTo>
                  <a:cubicBezTo>
                    <a:pt x="200" y="0"/>
                    <a:pt x="200" y="0"/>
                    <a:pt x="200" y="0"/>
                  </a:cubicBezTo>
                  <a:cubicBezTo>
                    <a:pt x="200" y="0"/>
                    <a:pt x="200" y="0"/>
                    <a:pt x="200" y="0"/>
                  </a:cubicBezTo>
                  <a:cubicBezTo>
                    <a:pt x="185" y="0"/>
                    <a:pt x="185" y="0"/>
                    <a:pt x="185" y="0"/>
                  </a:cubicBezTo>
                  <a:cubicBezTo>
                    <a:pt x="185" y="0"/>
                    <a:pt x="185" y="0"/>
                    <a:pt x="185" y="0"/>
                  </a:cubicBezTo>
                  <a:cubicBezTo>
                    <a:pt x="176" y="0"/>
                    <a:pt x="176" y="0"/>
                    <a:pt x="176" y="0"/>
                  </a:cubicBezTo>
                  <a:cubicBezTo>
                    <a:pt x="176" y="0"/>
                    <a:pt x="176" y="0"/>
                    <a:pt x="176" y="0"/>
                  </a:cubicBezTo>
                  <a:cubicBezTo>
                    <a:pt x="53" y="0"/>
                    <a:pt x="53" y="0"/>
                    <a:pt x="53" y="0"/>
                  </a:cubicBezTo>
                  <a:cubicBezTo>
                    <a:pt x="45" y="0"/>
                    <a:pt x="45" y="0"/>
                    <a:pt x="45" y="0"/>
                  </a:cubicBezTo>
                  <a:cubicBezTo>
                    <a:pt x="45" y="0"/>
                    <a:pt x="45" y="0"/>
                    <a:pt x="45" y="0"/>
                  </a:cubicBezTo>
                  <a:cubicBezTo>
                    <a:pt x="30" y="0"/>
                    <a:pt x="30" y="0"/>
                    <a:pt x="30" y="0"/>
                  </a:cubicBezTo>
                  <a:cubicBezTo>
                    <a:pt x="22" y="0"/>
                    <a:pt x="22" y="0"/>
                    <a:pt x="22" y="0"/>
                  </a:cubicBezTo>
                  <a:cubicBezTo>
                    <a:pt x="0" y="0"/>
                    <a:pt x="0" y="0"/>
                    <a:pt x="0" y="0"/>
                  </a:cubicBezTo>
                  <a:cubicBezTo>
                    <a:pt x="0" y="0"/>
                    <a:pt x="57" y="19"/>
                    <a:pt x="127" y="19"/>
                  </a:cubicBezTo>
                  <a:cubicBezTo>
                    <a:pt x="161" y="19"/>
                    <a:pt x="199" y="14"/>
                    <a:pt x="235" y="0"/>
                  </a:cubicBezTo>
                </a:path>
              </a:pathLst>
            </a:custGeom>
            <a:solidFill>
              <a:srgbClr val="B0631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1" name="Freeform 586">
              <a:extLst>
                <a:ext uri="{FF2B5EF4-FFF2-40B4-BE49-F238E27FC236}">
                  <a16:creationId xmlns:a16="http://schemas.microsoft.com/office/drawing/2014/main" id="{C9DE0601-1915-4D39-9754-FEA523910F3E}"/>
                </a:ext>
              </a:extLst>
            </p:cNvPr>
            <p:cNvSpPr>
              <a:spLocks noEditPoints="1"/>
            </p:cNvSpPr>
            <p:nvPr/>
          </p:nvSpPr>
          <p:spPr bwMode="auto">
            <a:xfrm>
              <a:off x="4659408" y="5871358"/>
              <a:ext cx="12699" cy="0"/>
            </a:xfrm>
            <a:custGeom>
              <a:avLst/>
              <a:gdLst>
                <a:gd name="T0" fmla="*/ 2 w 11"/>
                <a:gd name="T1" fmla="*/ 0 w 11"/>
                <a:gd name="T2" fmla="*/ 0 w 11"/>
                <a:gd name="T3" fmla="*/ 2 w 11"/>
                <a:gd name="T4" fmla="*/ 2 w 11"/>
                <a:gd name="T5" fmla="*/ 11 w 11"/>
                <a:gd name="T6" fmla="*/ 8 w 11"/>
                <a:gd name="T7" fmla="*/ 8 w 11"/>
                <a:gd name="T8" fmla="*/ 11 w 11"/>
                <a:gd name="T9" fmla="*/ 11 w 1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1">
                  <a:moveTo>
                    <a:pt x="2" y="0"/>
                  </a:moveTo>
                  <a:lnTo>
                    <a:pt x="0" y="0"/>
                  </a:lnTo>
                  <a:lnTo>
                    <a:pt x="0" y="0"/>
                  </a:lnTo>
                  <a:lnTo>
                    <a:pt x="2" y="0"/>
                  </a:lnTo>
                  <a:lnTo>
                    <a:pt x="2" y="0"/>
                  </a:lnTo>
                  <a:close/>
                  <a:moveTo>
                    <a:pt x="11" y="0"/>
                  </a:moveTo>
                  <a:lnTo>
                    <a:pt x="8" y="0"/>
                  </a:lnTo>
                  <a:lnTo>
                    <a:pt x="8" y="0"/>
                  </a:lnTo>
                  <a:lnTo>
                    <a:pt x="11" y="0"/>
                  </a:lnTo>
                  <a:lnTo>
                    <a:pt x="11" y="0"/>
                  </a:lnTo>
                  <a:close/>
                </a:path>
              </a:pathLst>
            </a:custGeom>
            <a:solidFill>
              <a:srgbClr val="784C2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2" name="Freeform 587">
              <a:extLst>
                <a:ext uri="{FF2B5EF4-FFF2-40B4-BE49-F238E27FC236}">
                  <a16:creationId xmlns:a16="http://schemas.microsoft.com/office/drawing/2014/main" id="{EA0603C3-6738-46AA-BD91-82D8C117CD95}"/>
                </a:ext>
              </a:extLst>
            </p:cNvPr>
            <p:cNvSpPr>
              <a:spLocks noEditPoints="1"/>
            </p:cNvSpPr>
            <p:nvPr/>
          </p:nvSpPr>
          <p:spPr bwMode="auto">
            <a:xfrm>
              <a:off x="4659408" y="5871358"/>
              <a:ext cx="12699" cy="0"/>
            </a:xfrm>
            <a:custGeom>
              <a:avLst/>
              <a:gdLst>
                <a:gd name="T0" fmla="*/ 2 w 11"/>
                <a:gd name="T1" fmla="*/ 0 w 11"/>
                <a:gd name="T2" fmla="*/ 0 w 11"/>
                <a:gd name="T3" fmla="*/ 2 w 11"/>
                <a:gd name="T4" fmla="*/ 2 w 11"/>
                <a:gd name="T5" fmla="*/ 11 w 11"/>
                <a:gd name="T6" fmla="*/ 8 w 11"/>
                <a:gd name="T7" fmla="*/ 8 w 11"/>
                <a:gd name="T8" fmla="*/ 11 w 11"/>
                <a:gd name="T9" fmla="*/ 11 w 1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1">
                  <a:moveTo>
                    <a:pt x="2" y="0"/>
                  </a:moveTo>
                  <a:lnTo>
                    <a:pt x="0" y="0"/>
                  </a:lnTo>
                  <a:lnTo>
                    <a:pt x="0" y="0"/>
                  </a:lnTo>
                  <a:lnTo>
                    <a:pt x="2" y="0"/>
                  </a:lnTo>
                  <a:lnTo>
                    <a:pt x="2" y="0"/>
                  </a:lnTo>
                  <a:moveTo>
                    <a:pt x="11" y="0"/>
                  </a:moveTo>
                  <a:lnTo>
                    <a:pt x="8" y="0"/>
                  </a:lnTo>
                  <a:lnTo>
                    <a:pt x="8" y="0"/>
                  </a:lnTo>
                  <a:lnTo>
                    <a:pt x="11"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3" name="Rectangle 588">
              <a:extLst>
                <a:ext uri="{FF2B5EF4-FFF2-40B4-BE49-F238E27FC236}">
                  <a16:creationId xmlns:a16="http://schemas.microsoft.com/office/drawing/2014/main" id="{05B47628-A427-495B-BE3E-24A5127FD9DA}"/>
                </a:ext>
              </a:extLst>
            </p:cNvPr>
            <p:cNvSpPr>
              <a:spLocks noChangeArrowheads="1"/>
            </p:cNvSpPr>
            <p:nvPr/>
          </p:nvSpPr>
          <p:spPr bwMode="auto">
            <a:xfrm>
              <a:off x="4661524" y="5871358"/>
              <a:ext cx="6350" cy="2116"/>
            </a:xfrm>
            <a:prstGeom prst="rect">
              <a:avLst/>
            </a:prstGeom>
            <a:solidFill>
              <a:srgbClr val="D999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4" name="Freeform 589">
              <a:extLst>
                <a:ext uri="{FF2B5EF4-FFF2-40B4-BE49-F238E27FC236}">
                  <a16:creationId xmlns:a16="http://schemas.microsoft.com/office/drawing/2014/main" id="{E6D252E0-B8F2-4E42-B896-88A394EC7157}"/>
                </a:ext>
              </a:extLst>
            </p:cNvPr>
            <p:cNvSpPr>
              <a:spLocks/>
            </p:cNvSpPr>
            <p:nvPr/>
          </p:nvSpPr>
          <p:spPr bwMode="auto">
            <a:xfrm>
              <a:off x="4661524" y="5871358"/>
              <a:ext cx="6350" cy="0"/>
            </a:xfrm>
            <a:custGeom>
              <a:avLst/>
              <a:gdLst>
                <a:gd name="T0" fmla="*/ 6 w 6"/>
                <a:gd name="T1" fmla="*/ 0 w 6"/>
                <a:gd name="T2" fmla="*/ 0 w 6"/>
                <a:gd name="T3" fmla="*/ 6 w 6"/>
              </a:gdLst>
              <a:ahLst/>
              <a:cxnLst>
                <a:cxn ang="0">
                  <a:pos x="T0" y="0"/>
                </a:cxn>
                <a:cxn ang="0">
                  <a:pos x="T1" y="0"/>
                </a:cxn>
                <a:cxn ang="0">
                  <a:pos x="T2" y="0"/>
                </a:cxn>
                <a:cxn ang="0">
                  <a:pos x="T3" y="0"/>
                </a:cxn>
              </a:cxnLst>
              <a:rect l="0" t="0" r="r" b="b"/>
              <a:pathLst>
                <a:path w="6">
                  <a:moveTo>
                    <a:pt x="6" y="0"/>
                  </a:moveTo>
                  <a:lnTo>
                    <a:pt x="0" y="0"/>
                  </a:lnTo>
                  <a:lnTo>
                    <a:pt x="0"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5" name="Rectangle 590">
              <a:extLst>
                <a:ext uri="{FF2B5EF4-FFF2-40B4-BE49-F238E27FC236}">
                  <a16:creationId xmlns:a16="http://schemas.microsoft.com/office/drawing/2014/main" id="{FB7A98BA-8249-446B-9D9B-6FCF8B95EABF}"/>
                </a:ext>
              </a:extLst>
            </p:cNvPr>
            <p:cNvSpPr>
              <a:spLocks noChangeArrowheads="1"/>
            </p:cNvSpPr>
            <p:nvPr/>
          </p:nvSpPr>
          <p:spPr bwMode="auto">
            <a:xfrm>
              <a:off x="4672107" y="5871358"/>
              <a:ext cx="52911" cy="2116"/>
            </a:xfrm>
            <a:prstGeom prst="rect">
              <a:avLst/>
            </a:prstGeom>
            <a:solidFill>
              <a:srgbClr val="D999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6" name="Rectangle 591">
              <a:extLst>
                <a:ext uri="{FF2B5EF4-FFF2-40B4-BE49-F238E27FC236}">
                  <a16:creationId xmlns:a16="http://schemas.microsoft.com/office/drawing/2014/main" id="{E0C510A9-0C27-4ADA-B0A9-B495270930BE}"/>
                </a:ext>
              </a:extLst>
            </p:cNvPr>
            <p:cNvSpPr>
              <a:spLocks noChangeArrowheads="1"/>
            </p:cNvSpPr>
            <p:nvPr/>
          </p:nvSpPr>
          <p:spPr bwMode="auto">
            <a:xfrm>
              <a:off x="4672107" y="5871358"/>
              <a:ext cx="52911"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7" name="Rectangle 592">
              <a:extLst>
                <a:ext uri="{FF2B5EF4-FFF2-40B4-BE49-F238E27FC236}">
                  <a16:creationId xmlns:a16="http://schemas.microsoft.com/office/drawing/2014/main" id="{5056E0A9-8CF6-497B-ACF8-0BD4C6FE751D}"/>
                </a:ext>
              </a:extLst>
            </p:cNvPr>
            <p:cNvSpPr>
              <a:spLocks noChangeArrowheads="1"/>
            </p:cNvSpPr>
            <p:nvPr/>
          </p:nvSpPr>
          <p:spPr bwMode="auto">
            <a:xfrm>
              <a:off x="4731367" y="5871358"/>
              <a:ext cx="6349" cy="2116"/>
            </a:xfrm>
            <a:prstGeom prst="rect">
              <a:avLst/>
            </a:prstGeom>
            <a:solidFill>
              <a:srgbClr val="D999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8" name="Rectangle 593">
              <a:extLst>
                <a:ext uri="{FF2B5EF4-FFF2-40B4-BE49-F238E27FC236}">
                  <a16:creationId xmlns:a16="http://schemas.microsoft.com/office/drawing/2014/main" id="{5C42A4FE-7C6E-448A-937A-1E2D77DCF448}"/>
                </a:ext>
              </a:extLst>
            </p:cNvPr>
            <p:cNvSpPr>
              <a:spLocks noChangeArrowheads="1"/>
            </p:cNvSpPr>
            <p:nvPr/>
          </p:nvSpPr>
          <p:spPr bwMode="auto">
            <a:xfrm>
              <a:off x="4731367" y="5871358"/>
              <a:ext cx="6349"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9" name="Freeform 594">
              <a:extLst>
                <a:ext uri="{FF2B5EF4-FFF2-40B4-BE49-F238E27FC236}">
                  <a16:creationId xmlns:a16="http://schemas.microsoft.com/office/drawing/2014/main" id="{5225F2F1-EFF7-44E0-B244-CD482319C785}"/>
                </a:ext>
              </a:extLst>
            </p:cNvPr>
            <p:cNvSpPr>
              <a:spLocks/>
            </p:cNvSpPr>
            <p:nvPr/>
          </p:nvSpPr>
          <p:spPr bwMode="auto">
            <a:xfrm>
              <a:off x="4796977" y="5604683"/>
              <a:ext cx="80425" cy="78309"/>
            </a:xfrm>
            <a:custGeom>
              <a:avLst/>
              <a:gdLst>
                <a:gd name="T0" fmla="*/ 145 w 179"/>
                <a:gd name="T1" fmla="*/ 0 h 178"/>
                <a:gd name="T2" fmla="*/ 20 w 179"/>
                <a:gd name="T3" fmla="*/ 89 h 178"/>
                <a:gd name="T4" fmla="*/ 4 w 179"/>
                <a:gd name="T5" fmla="*/ 56 h 178"/>
                <a:gd name="T6" fmla="*/ 0 w 179"/>
                <a:gd name="T7" fmla="*/ 81 h 178"/>
                <a:gd name="T8" fmla="*/ 12 w 179"/>
                <a:gd name="T9" fmla="*/ 133 h 178"/>
                <a:gd name="T10" fmla="*/ 12 w 179"/>
                <a:gd name="T11" fmla="*/ 171 h 178"/>
                <a:gd name="T12" fmla="*/ 28 w 179"/>
                <a:gd name="T13" fmla="*/ 178 h 178"/>
                <a:gd name="T14" fmla="*/ 28 w 179"/>
                <a:gd name="T15" fmla="*/ 133 h 178"/>
                <a:gd name="T16" fmla="*/ 145 w 179"/>
                <a:gd name="T17" fmla="*/ 16 h 178"/>
                <a:gd name="T18" fmla="*/ 175 w 179"/>
                <a:gd name="T19" fmla="*/ 20 h 178"/>
                <a:gd name="T20" fmla="*/ 179 w 179"/>
                <a:gd name="T21" fmla="*/ 5 h 178"/>
                <a:gd name="T22" fmla="*/ 145 w 179"/>
                <a:gd name="T2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8">
                  <a:moveTo>
                    <a:pt x="145" y="0"/>
                  </a:moveTo>
                  <a:cubicBezTo>
                    <a:pt x="88" y="0"/>
                    <a:pt x="39" y="37"/>
                    <a:pt x="20" y="89"/>
                  </a:cubicBezTo>
                  <a:cubicBezTo>
                    <a:pt x="16" y="77"/>
                    <a:pt x="11" y="66"/>
                    <a:pt x="4" y="56"/>
                  </a:cubicBezTo>
                  <a:cubicBezTo>
                    <a:pt x="2" y="65"/>
                    <a:pt x="1" y="73"/>
                    <a:pt x="0" y="81"/>
                  </a:cubicBezTo>
                  <a:cubicBezTo>
                    <a:pt x="8" y="97"/>
                    <a:pt x="12" y="114"/>
                    <a:pt x="12" y="133"/>
                  </a:cubicBezTo>
                  <a:cubicBezTo>
                    <a:pt x="12" y="171"/>
                    <a:pt x="12" y="171"/>
                    <a:pt x="12" y="171"/>
                  </a:cubicBezTo>
                  <a:cubicBezTo>
                    <a:pt x="17" y="175"/>
                    <a:pt x="22" y="177"/>
                    <a:pt x="28" y="178"/>
                  </a:cubicBezTo>
                  <a:cubicBezTo>
                    <a:pt x="28" y="133"/>
                    <a:pt x="28" y="133"/>
                    <a:pt x="28" y="133"/>
                  </a:cubicBezTo>
                  <a:cubicBezTo>
                    <a:pt x="28" y="68"/>
                    <a:pt x="81" y="16"/>
                    <a:pt x="145" y="16"/>
                  </a:cubicBezTo>
                  <a:cubicBezTo>
                    <a:pt x="156" y="16"/>
                    <a:pt x="166" y="17"/>
                    <a:pt x="175" y="20"/>
                  </a:cubicBezTo>
                  <a:cubicBezTo>
                    <a:pt x="177" y="15"/>
                    <a:pt x="178" y="10"/>
                    <a:pt x="179" y="5"/>
                  </a:cubicBezTo>
                  <a:cubicBezTo>
                    <a:pt x="168" y="2"/>
                    <a:pt x="157" y="0"/>
                    <a:pt x="145" y="0"/>
                  </a:cubicBezTo>
                </a:path>
              </a:pathLst>
            </a:custGeom>
            <a:solidFill>
              <a:srgbClr val="CCAC5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80" name="Freeform 595">
              <a:extLst>
                <a:ext uri="{FF2B5EF4-FFF2-40B4-BE49-F238E27FC236}">
                  <a16:creationId xmlns:a16="http://schemas.microsoft.com/office/drawing/2014/main" id="{11EEE947-36CB-4172-909A-D42CD272A8A6}"/>
                </a:ext>
              </a:extLst>
            </p:cNvPr>
            <p:cNvSpPr>
              <a:spLocks/>
            </p:cNvSpPr>
            <p:nvPr/>
          </p:nvSpPr>
          <p:spPr bwMode="auto">
            <a:xfrm>
              <a:off x="4780045" y="5422667"/>
              <a:ext cx="101590" cy="220112"/>
            </a:xfrm>
            <a:custGeom>
              <a:avLst/>
              <a:gdLst>
                <a:gd name="T0" fmla="*/ 84 w 235"/>
                <a:gd name="T1" fmla="*/ 0 h 497"/>
                <a:gd name="T2" fmla="*/ 63 w 235"/>
                <a:gd name="T3" fmla="*/ 294 h 497"/>
                <a:gd name="T4" fmla="*/ 47 w 235"/>
                <a:gd name="T5" fmla="*/ 464 h 497"/>
                <a:gd name="T6" fmla="*/ 63 w 235"/>
                <a:gd name="T7" fmla="*/ 497 h 497"/>
                <a:gd name="T8" fmla="*/ 188 w 235"/>
                <a:gd name="T9" fmla="*/ 408 h 497"/>
                <a:gd name="T10" fmla="*/ 222 w 235"/>
                <a:gd name="T11" fmla="*/ 413 h 497"/>
                <a:gd name="T12" fmla="*/ 235 w 235"/>
                <a:gd name="T13" fmla="*/ 294 h 497"/>
                <a:gd name="T14" fmla="*/ 84 w 235"/>
                <a:gd name="T15" fmla="*/ 0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497">
                  <a:moveTo>
                    <a:pt x="84" y="0"/>
                  </a:moveTo>
                  <a:cubicBezTo>
                    <a:pt x="0" y="0"/>
                    <a:pt x="63" y="131"/>
                    <a:pt x="63" y="294"/>
                  </a:cubicBezTo>
                  <a:cubicBezTo>
                    <a:pt x="63" y="357"/>
                    <a:pt x="53" y="416"/>
                    <a:pt x="47" y="464"/>
                  </a:cubicBezTo>
                  <a:cubicBezTo>
                    <a:pt x="54" y="474"/>
                    <a:pt x="59" y="485"/>
                    <a:pt x="63" y="497"/>
                  </a:cubicBezTo>
                  <a:cubicBezTo>
                    <a:pt x="82" y="445"/>
                    <a:pt x="131" y="408"/>
                    <a:pt x="188" y="408"/>
                  </a:cubicBezTo>
                  <a:cubicBezTo>
                    <a:pt x="200" y="408"/>
                    <a:pt x="211" y="410"/>
                    <a:pt x="222" y="413"/>
                  </a:cubicBezTo>
                  <a:cubicBezTo>
                    <a:pt x="231" y="376"/>
                    <a:pt x="235" y="336"/>
                    <a:pt x="235" y="294"/>
                  </a:cubicBezTo>
                  <a:cubicBezTo>
                    <a:pt x="235" y="131"/>
                    <a:pt x="167" y="0"/>
                    <a:pt x="84" y="0"/>
                  </a:cubicBezTo>
                </a:path>
              </a:pathLst>
            </a:custGeom>
            <a:solidFill>
              <a:srgbClr val="BB53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81" name="Freeform 596">
              <a:extLst>
                <a:ext uri="{FF2B5EF4-FFF2-40B4-BE49-F238E27FC236}">
                  <a16:creationId xmlns:a16="http://schemas.microsoft.com/office/drawing/2014/main" id="{EE804F8F-8A4E-4B1A-91D4-462BDD5264CA}"/>
                </a:ext>
              </a:extLst>
            </p:cNvPr>
            <p:cNvSpPr>
              <a:spLocks noEditPoints="1"/>
            </p:cNvSpPr>
            <p:nvPr/>
          </p:nvSpPr>
          <p:spPr bwMode="auto">
            <a:xfrm>
              <a:off x="4794861" y="5611032"/>
              <a:ext cx="80425" cy="71960"/>
            </a:xfrm>
            <a:custGeom>
              <a:avLst/>
              <a:gdLst>
                <a:gd name="T0" fmla="*/ 5 w 180"/>
                <a:gd name="T1" fmla="*/ 65 h 164"/>
                <a:gd name="T2" fmla="*/ 17 w 180"/>
                <a:gd name="T3" fmla="*/ 155 h 164"/>
                <a:gd name="T4" fmla="*/ 17 w 180"/>
                <a:gd name="T5" fmla="*/ 117 h 164"/>
                <a:gd name="T6" fmla="*/ 5 w 180"/>
                <a:gd name="T7" fmla="*/ 65 h 164"/>
                <a:gd name="T8" fmla="*/ 150 w 180"/>
                <a:gd name="T9" fmla="*/ 0 h 164"/>
                <a:gd name="T10" fmla="*/ 33 w 180"/>
                <a:gd name="T11" fmla="*/ 117 h 164"/>
                <a:gd name="T12" fmla="*/ 33 w 180"/>
                <a:gd name="T13" fmla="*/ 162 h 164"/>
                <a:gd name="T14" fmla="*/ 46 w 180"/>
                <a:gd name="T15" fmla="*/ 164 h 164"/>
                <a:gd name="T16" fmla="*/ 180 w 180"/>
                <a:gd name="T17" fmla="*/ 4 h 164"/>
                <a:gd name="T18" fmla="*/ 150 w 180"/>
                <a:gd name="T1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64">
                  <a:moveTo>
                    <a:pt x="5" y="65"/>
                  </a:moveTo>
                  <a:cubicBezTo>
                    <a:pt x="0" y="109"/>
                    <a:pt x="0" y="141"/>
                    <a:pt x="17" y="155"/>
                  </a:cubicBezTo>
                  <a:cubicBezTo>
                    <a:pt x="17" y="117"/>
                    <a:pt x="17" y="117"/>
                    <a:pt x="17" y="117"/>
                  </a:cubicBezTo>
                  <a:cubicBezTo>
                    <a:pt x="17" y="98"/>
                    <a:pt x="13" y="81"/>
                    <a:pt x="5" y="65"/>
                  </a:cubicBezTo>
                  <a:moveTo>
                    <a:pt x="150" y="0"/>
                  </a:moveTo>
                  <a:cubicBezTo>
                    <a:pt x="86" y="0"/>
                    <a:pt x="33" y="52"/>
                    <a:pt x="33" y="117"/>
                  </a:cubicBezTo>
                  <a:cubicBezTo>
                    <a:pt x="33" y="162"/>
                    <a:pt x="33" y="162"/>
                    <a:pt x="33" y="162"/>
                  </a:cubicBezTo>
                  <a:cubicBezTo>
                    <a:pt x="37" y="163"/>
                    <a:pt x="41" y="164"/>
                    <a:pt x="46" y="164"/>
                  </a:cubicBezTo>
                  <a:cubicBezTo>
                    <a:pt x="104" y="164"/>
                    <a:pt x="155" y="99"/>
                    <a:pt x="180" y="4"/>
                  </a:cubicBezTo>
                  <a:cubicBezTo>
                    <a:pt x="171" y="1"/>
                    <a:pt x="161" y="0"/>
                    <a:pt x="150" y="0"/>
                  </a:cubicBezTo>
                </a:path>
              </a:pathLst>
            </a:custGeom>
            <a:solidFill>
              <a:srgbClr val="95AB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82" name="Freeform 597">
              <a:extLst>
                <a:ext uri="{FF2B5EF4-FFF2-40B4-BE49-F238E27FC236}">
                  <a16:creationId xmlns:a16="http://schemas.microsoft.com/office/drawing/2014/main" id="{90CEE6A6-C27F-4618-9B2A-370B17BDEC80}"/>
                </a:ext>
              </a:extLst>
            </p:cNvPr>
            <p:cNvSpPr>
              <a:spLocks/>
            </p:cNvSpPr>
            <p:nvPr/>
          </p:nvSpPr>
          <p:spPr bwMode="auto">
            <a:xfrm>
              <a:off x="4568399" y="5376105"/>
              <a:ext cx="150269" cy="95240"/>
            </a:xfrm>
            <a:custGeom>
              <a:avLst/>
              <a:gdLst>
                <a:gd name="T0" fmla="*/ 172 w 340"/>
                <a:gd name="T1" fmla="*/ 0 h 220"/>
                <a:gd name="T2" fmla="*/ 169 w 340"/>
                <a:gd name="T3" fmla="*/ 0 h 220"/>
                <a:gd name="T4" fmla="*/ 1 w 340"/>
                <a:gd name="T5" fmla="*/ 112 h 220"/>
                <a:gd name="T6" fmla="*/ 168 w 340"/>
                <a:gd name="T7" fmla="*/ 220 h 220"/>
                <a:gd name="T8" fmla="*/ 172 w 340"/>
                <a:gd name="T9" fmla="*/ 220 h 220"/>
                <a:gd name="T10" fmla="*/ 339 w 340"/>
                <a:gd name="T11" fmla="*/ 107 h 220"/>
                <a:gd name="T12" fmla="*/ 172 w 3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340" h="220">
                  <a:moveTo>
                    <a:pt x="172" y="0"/>
                  </a:moveTo>
                  <a:cubicBezTo>
                    <a:pt x="171" y="0"/>
                    <a:pt x="170" y="0"/>
                    <a:pt x="169" y="0"/>
                  </a:cubicBezTo>
                  <a:cubicBezTo>
                    <a:pt x="75" y="1"/>
                    <a:pt x="0" y="51"/>
                    <a:pt x="1" y="112"/>
                  </a:cubicBezTo>
                  <a:cubicBezTo>
                    <a:pt x="2" y="172"/>
                    <a:pt x="76" y="220"/>
                    <a:pt x="168" y="220"/>
                  </a:cubicBezTo>
                  <a:cubicBezTo>
                    <a:pt x="169" y="220"/>
                    <a:pt x="170" y="220"/>
                    <a:pt x="172" y="220"/>
                  </a:cubicBezTo>
                  <a:cubicBezTo>
                    <a:pt x="265" y="219"/>
                    <a:pt x="340" y="168"/>
                    <a:pt x="339" y="107"/>
                  </a:cubicBezTo>
                  <a:cubicBezTo>
                    <a:pt x="338" y="48"/>
                    <a:pt x="264" y="0"/>
                    <a:pt x="172" y="0"/>
                  </a:cubicBezTo>
                </a:path>
              </a:pathLst>
            </a:custGeom>
            <a:solidFill>
              <a:srgbClr val="C6524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680" name="组合 482">
            <a:extLst>
              <a:ext uri="{FF2B5EF4-FFF2-40B4-BE49-F238E27FC236}">
                <a16:creationId xmlns:a16="http://schemas.microsoft.com/office/drawing/2014/main" id="{8915103D-D2CF-4E8B-A6C0-C2EC1E80A789}"/>
              </a:ext>
            </a:extLst>
          </p:cNvPr>
          <p:cNvGrpSpPr>
            <a:grpSpLocks/>
          </p:cNvGrpSpPr>
          <p:nvPr/>
        </p:nvGrpSpPr>
        <p:grpSpPr bwMode="auto">
          <a:xfrm>
            <a:off x="7221538" y="4564063"/>
            <a:ext cx="542925" cy="542925"/>
            <a:chOff x="9448800" y="4333876"/>
            <a:chExt cx="723900" cy="723900"/>
          </a:xfrm>
        </p:grpSpPr>
        <p:sp>
          <p:nvSpPr>
            <p:cNvPr id="484" name="Freeform 512">
              <a:extLst>
                <a:ext uri="{FF2B5EF4-FFF2-40B4-BE49-F238E27FC236}">
                  <a16:creationId xmlns:a16="http://schemas.microsoft.com/office/drawing/2014/main" id="{CDA6BD2D-5E7F-4866-89FA-EBD882E6BBC3}"/>
                </a:ext>
              </a:extLst>
            </p:cNvPr>
            <p:cNvSpPr>
              <a:spLocks/>
            </p:cNvSpPr>
            <p:nvPr/>
          </p:nvSpPr>
          <p:spPr bwMode="auto">
            <a:xfrm>
              <a:off x="9448800" y="4333876"/>
              <a:ext cx="723900" cy="723900"/>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9D9AB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85" name="Freeform 513">
              <a:extLst>
                <a:ext uri="{FF2B5EF4-FFF2-40B4-BE49-F238E27FC236}">
                  <a16:creationId xmlns:a16="http://schemas.microsoft.com/office/drawing/2014/main" id="{C5404FAB-C3AA-44C7-BA16-40AAF33CE58E}"/>
                </a:ext>
              </a:extLst>
            </p:cNvPr>
            <p:cNvSpPr>
              <a:spLocks/>
            </p:cNvSpPr>
            <p:nvPr/>
          </p:nvSpPr>
          <p:spPr bwMode="auto">
            <a:xfrm>
              <a:off x="9717616" y="4617509"/>
              <a:ext cx="306917" cy="387349"/>
            </a:xfrm>
            <a:custGeom>
              <a:avLst/>
              <a:gdLst>
                <a:gd name="T0" fmla="*/ 202 w 690"/>
                <a:gd name="T1" fmla="*/ 80 h 873"/>
                <a:gd name="T2" fmla="*/ 690 w 690"/>
                <a:gd name="T3" fmla="*/ 0 h 873"/>
                <a:gd name="T4" fmla="*/ 690 w 690"/>
                <a:gd name="T5" fmla="*/ 662 h 873"/>
                <a:gd name="T6" fmla="*/ 585 w 690"/>
                <a:gd name="T7" fmla="*/ 776 h 873"/>
                <a:gd name="T8" fmla="*/ 434 w 690"/>
                <a:gd name="T9" fmla="*/ 710 h 873"/>
                <a:gd name="T10" fmla="*/ 537 w 690"/>
                <a:gd name="T11" fmla="*/ 582 h 873"/>
                <a:gd name="T12" fmla="*/ 625 w 690"/>
                <a:gd name="T13" fmla="*/ 585 h 873"/>
                <a:gd name="T14" fmla="*/ 625 w 690"/>
                <a:gd name="T15" fmla="*/ 186 h 873"/>
                <a:gd name="T16" fmla="*/ 268 w 690"/>
                <a:gd name="T17" fmla="*/ 252 h 873"/>
                <a:gd name="T18" fmla="*/ 266 w 690"/>
                <a:gd name="T19" fmla="*/ 747 h 873"/>
                <a:gd name="T20" fmla="*/ 163 w 690"/>
                <a:gd name="T21" fmla="*/ 855 h 873"/>
                <a:gd name="T22" fmla="*/ 14 w 690"/>
                <a:gd name="T23" fmla="*/ 791 h 873"/>
                <a:gd name="T24" fmla="*/ 115 w 690"/>
                <a:gd name="T25" fmla="*/ 663 h 873"/>
                <a:gd name="T26" fmla="*/ 202 w 690"/>
                <a:gd name="T27" fmla="*/ 666 h 873"/>
                <a:gd name="T28" fmla="*/ 202 w 690"/>
                <a:gd name="T29" fmla="*/ 8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0" h="873">
                  <a:moveTo>
                    <a:pt x="202" y="80"/>
                  </a:moveTo>
                  <a:cubicBezTo>
                    <a:pt x="690" y="0"/>
                    <a:pt x="690" y="0"/>
                    <a:pt x="690" y="0"/>
                  </a:cubicBezTo>
                  <a:cubicBezTo>
                    <a:pt x="690" y="662"/>
                    <a:pt x="690" y="662"/>
                    <a:pt x="690" y="662"/>
                  </a:cubicBezTo>
                  <a:cubicBezTo>
                    <a:pt x="690" y="716"/>
                    <a:pt x="649" y="760"/>
                    <a:pt x="585" y="776"/>
                  </a:cubicBezTo>
                  <a:cubicBezTo>
                    <a:pt x="515" y="793"/>
                    <a:pt x="448" y="764"/>
                    <a:pt x="434" y="710"/>
                  </a:cubicBezTo>
                  <a:cubicBezTo>
                    <a:pt x="421" y="657"/>
                    <a:pt x="467" y="599"/>
                    <a:pt x="537" y="582"/>
                  </a:cubicBezTo>
                  <a:cubicBezTo>
                    <a:pt x="568" y="574"/>
                    <a:pt x="599" y="576"/>
                    <a:pt x="625" y="585"/>
                  </a:cubicBezTo>
                  <a:cubicBezTo>
                    <a:pt x="625" y="186"/>
                    <a:pt x="625" y="186"/>
                    <a:pt x="625" y="186"/>
                  </a:cubicBezTo>
                  <a:cubicBezTo>
                    <a:pt x="268" y="252"/>
                    <a:pt x="268" y="252"/>
                    <a:pt x="268" y="252"/>
                  </a:cubicBezTo>
                  <a:cubicBezTo>
                    <a:pt x="266" y="747"/>
                    <a:pt x="266" y="747"/>
                    <a:pt x="266" y="747"/>
                  </a:cubicBezTo>
                  <a:cubicBezTo>
                    <a:pt x="266" y="794"/>
                    <a:pt x="224" y="840"/>
                    <a:pt x="163" y="855"/>
                  </a:cubicBezTo>
                  <a:cubicBezTo>
                    <a:pt x="94" y="873"/>
                    <a:pt x="21" y="840"/>
                    <a:pt x="14" y="791"/>
                  </a:cubicBezTo>
                  <a:cubicBezTo>
                    <a:pt x="0" y="737"/>
                    <a:pt x="46" y="681"/>
                    <a:pt x="115" y="663"/>
                  </a:cubicBezTo>
                  <a:cubicBezTo>
                    <a:pt x="146" y="655"/>
                    <a:pt x="176" y="657"/>
                    <a:pt x="202" y="666"/>
                  </a:cubicBezTo>
                  <a:lnTo>
                    <a:pt x="202"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86" name="Freeform 514">
              <a:extLst>
                <a:ext uri="{FF2B5EF4-FFF2-40B4-BE49-F238E27FC236}">
                  <a16:creationId xmlns:a16="http://schemas.microsoft.com/office/drawing/2014/main" id="{D95C3C55-0092-42D3-B21A-2B29CADD9895}"/>
                </a:ext>
              </a:extLst>
            </p:cNvPr>
            <p:cNvSpPr>
              <a:spLocks/>
            </p:cNvSpPr>
            <p:nvPr/>
          </p:nvSpPr>
          <p:spPr bwMode="auto">
            <a:xfrm>
              <a:off x="9596967" y="4420659"/>
              <a:ext cx="247649" cy="402167"/>
            </a:xfrm>
            <a:custGeom>
              <a:avLst/>
              <a:gdLst>
                <a:gd name="T0" fmla="*/ 293 w 559"/>
                <a:gd name="T1" fmla="*/ 767 h 905"/>
                <a:gd name="T2" fmla="*/ 294 w 559"/>
                <a:gd name="T3" fmla="*/ 155 h 905"/>
                <a:gd name="T4" fmla="*/ 558 w 559"/>
                <a:gd name="T5" fmla="*/ 352 h 905"/>
                <a:gd name="T6" fmla="*/ 458 w 559"/>
                <a:gd name="T7" fmla="*/ 169 h 905"/>
                <a:gd name="T8" fmla="*/ 263 w 559"/>
                <a:gd name="T9" fmla="*/ 0 h 905"/>
                <a:gd name="T10" fmla="*/ 222 w 559"/>
                <a:gd name="T11" fmla="*/ 33 h 905"/>
                <a:gd name="T12" fmla="*/ 222 w 559"/>
                <a:gd name="T13" fmla="*/ 678 h 905"/>
                <a:gd name="T14" fmla="*/ 126 w 559"/>
                <a:gd name="T15" fmla="*/ 675 h 905"/>
                <a:gd name="T16" fmla="*/ 15 w 559"/>
                <a:gd name="T17" fmla="*/ 815 h 905"/>
                <a:gd name="T18" fmla="*/ 179 w 559"/>
                <a:gd name="T19" fmla="*/ 886 h 905"/>
                <a:gd name="T20" fmla="*/ 293 w 559"/>
                <a:gd name="T21" fmla="*/ 76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905">
                  <a:moveTo>
                    <a:pt x="293" y="767"/>
                  </a:moveTo>
                  <a:cubicBezTo>
                    <a:pt x="294" y="155"/>
                    <a:pt x="294" y="155"/>
                    <a:pt x="294" y="155"/>
                  </a:cubicBezTo>
                  <a:cubicBezTo>
                    <a:pt x="294" y="155"/>
                    <a:pt x="428" y="148"/>
                    <a:pt x="558" y="352"/>
                  </a:cubicBezTo>
                  <a:cubicBezTo>
                    <a:pt x="558" y="352"/>
                    <a:pt x="559" y="246"/>
                    <a:pt x="458" y="169"/>
                  </a:cubicBezTo>
                  <a:cubicBezTo>
                    <a:pt x="263" y="32"/>
                    <a:pt x="263" y="0"/>
                    <a:pt x="263" y="0"/>
                  </a:cubicBezTo>
                  <a:cubicBezTo>
                    <a:pt x="226" y="5"/>
                    <a:pt x="222" y="33"/>
                    <a:pt x="222" y="33"/>
                  </a:cubicBezTo>
                  <a:cubicBezTo>
                    <a:pt x="222" y="678"/>
                    <a:pt x="222" y="678"/>
                    <a:pt x="222" y="678"/>
                  </a:cubicBezTo>
                  <a:cubicBezTo>
                    <a:pt x="194" y="668"/>
                    <a:pt x="160" y="666"/>
                    <a:pt x="126" y="675"/>
                  </a:cubicBezTo>
                  <a:cubicBezTo>
                    <a:pt x="50" y="693"/>
                    <a:pt x="0" y="756"/>
                    <a:pt x="15" y="815"/>
                  </a:cubicBezTo>
                  <a:cubicBezTo>
                    <a:pt x="23" y="869"/>
                    <a:pt x="103" y="905"/>
                    <a:pt x="179" y="886"/>
                  </a:cubicBezTo>
                  <a:cubicBezTo>
                    <a:pt x="246" y="869"/>
                    <a:pt x="292" y="819"/>
                    <a:pt x="293" y="767"/>
                  </a:cubicBezTo>
                  <a:close/>
                </a:path>
              </a:pathLst>
            </a:custGeom>
            <a:solidFill>
              <a:srgbClr val="C425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87" name="Freeform 515">
              <a:extLst>
                <a:ext uri="{FF2B5EF4-FFF2-40B4-BE49-F238E27FC236}">
                  <a16:creationId xmlns:a16="http://schemas.microsoft.com/office/drawing/2014/main" id="{69D79616-90F7-46BA-93C8-320BD26FD9F8}"/>
                </a:ext>
              </a:extLst>
            </p:cNvPr>
            <p:cNvSpPr>
              <a:spLocks/>
            </p:cNvSpPr>
            <p:nvPr/>
          </p:nvSpPr>
          <p:spPr bwMode="auto">
            <a:xfrm>
              <a:off x="9855200" y="4448176"/>
              <a:ext cx="86783" cy="139700"/>
            </a:xfrm>
            <a:custGeom>
              <a:avLst/>
              <a:gdLst>
                <a:gd name="T0" fmla="*/ 62 w 194"/>
                <a:gd name="T1" fmla="*/ 308 h 315"/>
                <a:gd name="T2" fmla="*/ 102 w 194"/>
                <a:gd name="T3" fmla="*/ 267 h 315"/>
                <a:gd name="T4" fmla="*/ 102 w 194"/>
                <a:gd name="T5" fmla="*/ 267 h 315"/>
                <a:gd name="T6" fmla="*/ 103 w 194"/>
                <a:gd name="T7" fmla="*/ 54 h 315"/>
                <a:gd name="T8" fmla="*/ 194 w 194"/>
                <a:gd name="T9" fmla="*/ 123 h 315"/>
                <a:gd name="T10" fmla="*/ 159 w 194"/>
                <a:gd name="T11" fmla="*/ 59 h 315"/>
                <a:gd name="T12" fmla="*/ 92 w 194"/>
                <a:gd name="T13" fmla="*/ 0 h 315"/>
                <a:gd name="T14" fmla="*/ 77 w 194"/>
                <a:gd name="T15" fmla="*/ 12 h 315"/>
                <a:gd name="T16" fmla="*/ 77 w 194"/>
                <a:gd name="T17" fmla="*/ 236 h 315"/>
                <a:gd name="T18" fmla="*/ 44 w 194"/>
                <a:gd name="T19" fmla="*/ 235 h 315"/>
                <a:gd name="T20" fmla="*/ 5 w 194"/>
                <a:gd name="T21" fmla="*/ 284 h 315"/>
                <a:gd name="T22" fmla="*/ 62 w 194"/>
                <a:gd name="T23" fmla="*/ 30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15">
                  <a:moveTo>
                    <a:pt x="62" y="308"/>
                  </a:moveTo>
                  <a:cubicBezTo>
                    <a:pt x="86" y="302"/>
                    <a:pt x="102" y="285"/>
                    <a:pt x="102" y="267"/>
                  </a:cubicBezTo>
                  <a:cubicBezTo>
                    <a:pt x="102" y="267"/>
                    <a:pt x="102" y="267"/>
                    <a:pt x="102" y="267"/>
                  </a:cubicBezTo>
                  <a:cubicBezTo>
                    <a:pt x="103" y="54"/>
                    <a:pt x="103" y="54"/>
                    <a:pt x="103" y="54"/>
                  </a:cubicBezTo>
                  <a:cubicBezTo>
                    <a:pt x="103" y="54"/>
                    <a:pt x="149" y="52"/>
                    <a:pt x="194" y="123"/>
                  </a:cubicBezTo>
                  <a:cubicBezTo>
                    <a:pt x="194" y="123"/>
                    <a:pt x="194" y="86"/>
                    <a:pt x="159" y="59"/>
                  </a:cubicBezTo>
                  <a:cubicBezTo>
                    <a:pt x="91" y="12"/>
                    <a:pt x="92" y="0"/>
                    <a:pt x="92" y="0"/>
                  </a:cubicBezTo>
                  <a:cubicBezTo>
                    <a:pt x="79" y="2"/>
                    <a:pt x="77" y="12"/>
                    <a:pt x="77" y="12"/>
                  </a:cubicBezTo>
                  <a:cubicBezTo>
                    <a:pt x="77" y="236"/>
                    <a:pt x="77" y="236"/>
                    <a:pt x="77" y="236"/>
                  </a:cubicBezTo>
                  <a:cubicBezTo>
                    <a:pt x="68" y="233"/>
                    <a:pt x="56" y="232"/>
                    <a:pt x="44" y="235"/>
                  </a:cubicBezTo>
                  <a:cubicBezTo>
                    <a:pt x="17" y="241"/>
                    <a:pt x="0" y="263"/>
                    <a:pt x="5" y="284"/>
                  </a:cubicBezTo>
                  <a:cubicBezTo>
                    <a:pt x="8" y="302"/>
                    <a:pt x="36" y="315"/>
                    <a:pt x="62" y="308"/>
                  </a:cubicBezTo>
                  <a:close/>
                </a:path>
              </a:pathLst>
            </a:custGeom>
            <a:solidFill>
              <a:srgbClr val="3E7AC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88" name="Freeform 516">
              <a:extLst>
                <a:ext uri="{FF2B5EF4-FFF2-40B4-BE49-F238E27FC236}">
                  <a16:creationId xmlns:a16="http://schemas.microsoft.com/office/drawing/2014/main" id="{EE85C5F8-4D97-472A-B954-AF31F4DD55A2}"/>
                </a:ext>
              </a:extLst>
            </p:cNvPr>
            <p:cNvSpPr>
              <a:spLocks/>
            </p:cNvSpPr>
            <p:nvPr/>
          </p:nvSpPr>
          <p:spPr bwMode="auto">
            <a:xfrm>
              <a:off x="9967383" y="4490509"/>
              <a:ext cx="57151" cy="97367"/>
            </a:xfrm>
            <a:custGeom>
              <a:avLst/>
              <a:gdLst>
                <a:gd name="T0" fmla="*/ 43 w 135"/>
                <a:gd name="T1" fmla="*/ 215 h 220"/>
                <a:gd name="T2" fmla="*/ 71 w 135"/>
                <a:gd name="T3" fmla="*/ 186 h 220"/>
                <a:gd name="T4" fmla="*/ 71 w 135"/>
                <a:gd name="T5" fmla="*/ 38 h 220"/>
                <a:gd name="T6" fmla="*/ 135 w 135"/>
                <a:gd name="T7" fmla="*/ 85 h 220"/>
                <a:gd name="T8" fmla="*/ 111 w 135"/>
                <a:gd name="T9" fmla="*/ 41 h 220"/>
                <a:gd name="T10" fmla="*/ 63 w 135"/>
                <a:gd name="T11" fmla="*/ 0 h 220"/>
                <a:gd name="T12" fmla="*/ 53 w 135"/>
                <a:gd name="T13" fmla="*/ 8 h 220"/>
                <a:gd name="T14" fmla="*/ 53 w 135"/>
                <a:gd name="T15" fmla="*/ 164 h 220"/>
                <a:gd name="T16" fmla="*/ 30 w 135"/>
                <a:gd name="T17" fmla="*/ 164 h 220"/>
                <a:gd name="T18" fmla="*/ 3 w 135"/>
                <a:gd name="T19" fmla="*/ 198 h 220"/>
                <a:gd name="T20" fmla="*/ 43 w 135"/>
                <a:gd name="T21" fmla="*/ 21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220">
                  <a:moveTo>
                    <a:pt x="43" y="215"/>
                  </a:moveTo>
                  <a:cubicBezTo>
                    <a:pt x="59" y="211"/>
                    <a:pt x="71" y="199"/>
                    <a:pt x="71" y="186"/>
                  </a:cubicBezTo>
                  <a:cubicBezTo>
                    <a:pt x="71" y="38"/>
                    <a:pt x="71" y="38"/>
                    <a:pt x="71" y="38"/>
                  </a:cubicBezTo>
                  <a:cubicBezTo>
                    <a:pt x="71" y="38"/>
                    <a:pt x="103" y="36"/>
                    <a:pt x="135" y="85"/>
                  </a:cubicBezTo>
                  <a:cubicBezTo>
                    <a:pt x="135" y="85"/>
                    <a:pt x="135" y="60"/>
                    <a:pt x="111" y="41"/>
                  </a:cubicBezTo>
                  <a:cubicBezTo>
                    <a:pt x="63" y="8"/>
                    <a:pt x="63" y="0"/>
                    <a:pt x="63" y="0"/>
                  </a:cubicBezTo>
                  <a:cubicBezTo>
                    <a:pt x="54" y="1"/>
                    <a:pt x="53" y="8"/>
                    <a:pt x="53" y="8"/>
                  </a:cubicBezTo>
                  <a:cubicBezTo>
                    <a:pt x="53" y="164"/>
                    <a:pt x="53" y="164"/>
                    <a:pt x="53" y="164"/>
                  </a:cubicBezTo>
                  <a:cubicBezTo>
                    <a:pt x="47" y="162"/>
                    <a:pt x="39" y="162"/>
                    <a:pt x="30" y="164"/>
                  </a:cubicBezTo>
                  <a:cubicBezTo>
                    <a:pt x="12" y="168"/>
                    <a:pt x="0" y="183"/>
                    <a:pt x="3" y="198"/>
                  </a:cubicBezTo>
                  <a:cubicBezTo>
                    <a:pt x="5" y="211"/>
                    <a:pt x="25" y="220"/>
                    <a:pt x="43" y="215"/>
                  </a:cubicBezTo>
                  <a:close/>
                </a:path>
              </a:pathLst>
            </a:custGeom>
            <a:solidFill>
              <a:srgbClr val="73CC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grpSp>
      <p:grpSp>
        <p:nvGrpSpPr>
          <p:cNvPr id="27681" name="组合 488">
            <a:extLst>
              <a:ext uri="{FF2B5EF4-FFF2-40B4-BE49-F238E27FC236}">
                <a16:creationId xmlns:a16="http://schemas.microsoft.com/office/drawing/2014/main" id="{2BA8990B-3238-4112-8584-5664DC2586D1}"/>
              </a:ext>
            </a:extLst>
          </p:cNvPr>
          <p:cNvGrpSpPr>
            <a:grpSpLocks/>
          </p:cNvGrpSpPr>
          <p:nvPr/>
        </p:nvGrpSpPr>
        <p:grpSpPr bwMode="auto">
          <a:xfrm>
            <a:off x="8045450" y="4564063"/>
            <a:ext cx="542925" cy="542925"/>
            <a:chOff x="10277475" y="4333876"/>
            <a:chExt cx="723900" cy="723900"/>
          </a:xfrm>
        </p:grpSpPr>
        <p:sp>
          <p:nvSpPr>
            <p:cNvPr id="490" name="Freeform 517">
              <a:extLst>
                <a:ext uri="{FF2B5EF4-FFF2-40B4-BE49-F238E27FC236}">
                  <a16:creationId xmlns:a16="http://schemas.microsoft.com/office/drawing/2014/main" id="{D3EE4391-F7EF-4AAB-BD95-BD69B8896247}"/>
                </a:ext>
              </a:extLst>
            </p:cNvPr>
            <p:cNvSpPr>
              <a:spLocks/>
            </p:cNvSpPr>
            <p:nvPr/>
          </p:nvSpPr>
          <p:spPr bwMode="auto">
            <a:xfrm>
              <a:off x="10277475" y="4333876"/>
              <a:ext cx="723900" cy="723900"/>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91" name="Freeform 518">
              <a:extLst>
                <a:ext uri="{FF2B5EF4-FFF2-40B4-BE49-F238E27FC236}">
                  <a16:creationId xmlns:a16="http://schemas.microsoft.com/office/drawing/2014/main" id="{9AA84F25-9B36-4A9B-BBC4-531FF046B0C9}"/>
                </a:ext>
              </a:extLst>
            </p:cNvPr>
            <p:cNvSpPr>
              <a:spLocks/>
            </p:cNvSpPr>
            <p:nvPr/>
          </p:nvSpPr>
          <p:spPr bwMode="auto">
            <a:xfrm>
              <a:off x="10381192" y="4632325"/>
              <a:ext cx="323849" cy="319617"/>
            </a:xfrm>
            <a:custGeom>
              <a:avLst/>
              <a:gdLst>
                <a:gd name="T0" fmla="*/ 57 w 204"/>
                <a:gd name="T1" fmla="*/ 136 h 201"/>
                <a:gd name="T2" fmla="*/ 47 w 204"/>
                <a:gd name="T3" fmla="*/ 145 h 201"/>
                <a:gd name="T4" fmla="*/ 44 w 204"/>
                <a:gd name="T5" fmla="*/ 148 h 201"/>
                <a:gd name="T6" fmla="*/ 34 w 204"/>
                <a:gd name="T7" fmla="*/ 149 h 201"/>
                <a:gd name="T8" fmla="*/ 28 w 204"/>
                <a:gd name="T9" fmla="*/ 155 h 201"/>
                <a:gd name="T10" fmla="*/ 27 w 204"/>
                <a:gd name="T11" fmla="*/ 163 h 201"/>
                <a:gd name="T12" fmla="*/ 30 w 204"/>
                <a:gd name="T13" fmla="*/ 171 h 201"/>
                <a:gd name="T14" fmla="*/ 38 w 204"/>
                <a:gd name="T15" fmla="*/ 175 h 201"/>
                <a:gd name="T16" fmla="*/ 50 w 204"/>
                <a:gd name="T17" fmla="*/ 171 h 201"/>
                <a:gd name="T18" fmla="*/ 54 w 204"/>
                <a:gd name="T19" fmla="*/ 163 h 201"/>
                <a:gd name="T20" fmla="*/ 54 w 204"/>
                <a:gd name="T21" fmla="*/ 157 h 201"/>
                <a:gd name="T22" fmla="*/ 68 w 204"/>
                <a:gd name="T23" fmla="*/ 145 h 201"/>
                <a:gd name="T24" fmla="*/ 126 w 204"/>
                <a:gd name="T25" fmla="*/ 201 h 201"/>
                <a:gd name="T26" fmla="*/ 134 w 204"/>
                <a:gd name="T27" fmla="*/ 169 h 201"/>
                <a:gd name="T28" fmla="*/ 179 w 204"/>
                <a:gd name="T29" fmla="*/ 121 h 201"/>
                <a:gd name="T30" fmla="*/ 204 w 204"/>
                <a:gd name="T31" fmla="*/ 49 h 201"/>
                <a:gd name="T32" fmla="*/ 173 w 204"/>
                <a:gd name="T33" fmla="*/ 6 h 201"/>
                <a:gd name="T34" fmla="*/ 128 w 204"/>
                <a:gd name="T35" fmla="*/ 0 h 201"/>
                <a:gd name="T36" fmla="*/ 83 w 204"/>
                <a:gd name="T37" fmla="*/ 20 h 201"/>
                <a:gd name="T38" fmla="*/ 53 w 204"/>
                <a:gd name="T39" fmla="*/ 51 h 201"/>
                <a:gd name="T40" fmla="*/ 24 w 204"/>
                <a:gd name="T41" fmla="*/ 72 h 201"/>
                <a:gd name="T42" fmla="*/ 0 w 204"/>
                <a:gd name="T43" fmla="*/ 72 h 201"/>
                <a:gd name="T44" fmla="*/ 22 w 204"/>
                <a:gd name="T45" fmla="*/ 101 h 201"/>
                <a:gd name="T46" fmla="*/ 57 w 204"/>
                <a:gd name="T47" fmla="*/ 13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01">
                  <a:moveTo>
                    <a:pt x="57" y="136"/>
                  </a:moveTo>
                  <a:lnTo>
                    <a:pt x="47" y="145"/>
                  </a:lnTo>
                  <a:lnTo>
                    <a:pt x="44" y="148"/>
                  </a:lnTo>
                  <a:lnTo>
                    <a:pt x="34" y="149"/>
                  </a:lnTo>
                  <a:lnTo>
                    <a:pt x="28" y="155"/>
                  </a:lnTo>
                  <a:lnTo>
                    <a:pt x="27" y="163"/>
                  </a:lnTo>
                  <a:lnTo>
                    <a:pt x="30" y="171"/>
                  </a:lnTo>
                  <a:lnTo>
                    <a:pt x="38" y="175"/>
                  </a:lnTo>
                  <a:lnTo>
                    <a:pt x="50" y="171"/>
                  </a:lnTo>
                  <a:lnTo>
                    <a:pt x="54" y="163"/>
                  </a:lnTo>
                  <a:lnTo>
                    <a:pt x="54" y="157"/>
                  </a:lnTo>
                  <a:lnTo>
                    <a:pt x="68" y="145"/>
                  </a:lnTo>
                  <a:lnTo>
                    <a:pt x="126" y="201"/>
                  </a:lnTo>
                  <a:lnTo>
                    <a:pt x="134" y="169"/>
                  </a:lnTo>
                  <a:lnTo>
                    <a:pt x="179" y="121"/>
                  </a:lnTo>
                  <a:lnTo>
                    <a:pt x="204" y="49"/>
                  </a:lnTo>
                  <a:lnTo>
                    <a:pt x="173" y="6"/>
                  </a:lnTo>
                  <a:lnTo>
                    <a:pt x="128" y="0"/>
                  </a:lnTo>
                  <a:lnTo>
                    <a:pt x="83" y="20"/>
                  </a:lnTo>
                  <a:lnTo>
                    <a:pt x="53" y="51"/>
                  </a:lnTo>
                  <a:lnTo>
                    <a:pt x="24" y="72"/>
                  </a:lnTo>
                  <a:lnTo>
                    <a:pt x="0" y="72"/>
                  </a:lnTo>
                  <a:lnTo>
                    <a:pt x="22" y="101"/>
                  </a:lnTo>
                  <a:lnTo>
                    <a:pt x="57" y="136"/>
                  </a:lnTo>
                  <a:close/>
                </a:path>
              </a:pathLst>
            </a:custGeom>
            <a:solidFill>
              <a:srgbClr val="F1D2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92" name="Freeform 519">
              <a:extLst>
                <a:ext uri="{FF2B5EF4-FFF2-40B4-BE49-F238E27FC236}">
                  <a16:creationId xmlns:a16="http://schemas.microsoft.com/office/drawing/2014/main" id="{DD2A41D9-6D2A-4D6F-A465-837B1AD24413}"/>
                </a:ext>
              </a:extLst>
            </p:cNvPr>
            <p:cNvSpPr>
              <a:spLocks noEditPoints="1"/>
            </p:cNvSpPr>
            <p:nvPr/>
          </p:nvSpPr>
          <p:spPr bwMode="auto">
            <a:xfrm>
              <a:off x="10360026" y="4604809"/>
              <a:ext cx="376767" cy="370416"/>
            </a:xfrm>
            <a:custGeom>
              <a:avLst/>
              <a:gdLst>
                <a:gd name="T0" fmla="*/ 726 w 849"/>
                <a:gd name="T1" fmla="*/ 97 h 834"/>
                <a:gd name="T2" fmla="*/ 680 w 849"/>
                <a:gd name="T3" fmla="*/ 60 h 834"/>
                <a:gd name="T4" fmla="*/ 308 w 849"/>
                <a:gd name="T5" fmla="*/ 139 h 834"/>
                <a:gd name="T6" fmla="*/ 192 w 849"/>
                <a:gd name="T7" fmla="*/ 255 h 834"/>
                <a:gd name="T8" fmla="*/ 92 w 849"/>
                <a:gd name="T9" fmla="*/ 289 h 834"/>
                <a:gd name="T10" fmla="*/ 28 w 849"/>
                <a:gd name="T11" fmla="*/ 292 h 834"/>
                <a:gd name="T12" fmla="*/ 4 w 849"/>
                <a:gd name="T13" fmla="*/ 312 h 834"/>
                <a:gd name="T14" fmla="*/ 10 w 849"/>
                <a:gd name="T15" fmla="*/ 342 h 834"/>
                <a:gd name="T16" fmla="*/ 228 w 849"/>
                <a:gd name="T17" fmla="*/ 559 h 834"/>
                <a:gd name="T18" fmla="*/ 204 w 849"/>
                <a:gd name="T19" fmla="*/ 584 h 834"/>
                <a:gd name="T20" fmla="*/ 153 w 849"/>
                <a:gd name="T21" fmla="*/ 600 h 834"/>
                <a:gd name="T22" fmla="*/ 151 w 849"/>
                <a:gd name="T23" fmla="*/ 680 h 834"/>
                <a:gd name="T24" fmla="*/ 231 w 849"/>
                <a:gd name="T25" fmla="*/ 678 h 834"/>
                <a:gd name="T26" fmla="*/ 247 w 849"/>
                <a:gd name="T27" fmla="*/ 627 h 834"/>
                <a:gd name="T28" fmla="*/ 272 w 849"/>
                <a:gd name="T29" fmla="*/ 603 h 834"/>
                <a:gd name="T30" fmla="*/ 493 w 849"/>
                <a:gd name="T31" fmla="*/ 824 h 834"/>
                <a:gd name="T32" fmla="*/ 523 w 849"/>
                <a:gd name="T33" fmla="*/ 831 h 834"/>
                <a:gd name="T34" fmla="*/ 542 w 849"/>
                <a:gd name="T35" fmla="*/ 807 h 834"/>
                <a:gd name="T36" fmla="*/ 545 w 849"/>
                <a:gd name="T37" fmla="*/ 740 h 834"/>
                <a:gd name="T38" fmla="*/ 576 w 849"/>
                <a:gd name="T39" fmla="*/ 647 h 834"/>
                <a:gd name="T40" fmla="*/ 696 w 849"/>
                <a:gd name="T41" fmla="*/ 527 h 834"/>
                <a:gd name="T42" fmla="*/ 772 w 849"/>
                <a:gd name="T43" fmla="*/ 154 h 834"/>
                <a:gd name="T44" fmla="*/ 726 w 849"/>
                <a:gd name="T45" fmla="*/ 97 h 834"/>
                <a:gd name="T46" fmla="*/ 232 w 849"/>
                <a:gd name="T47" fmla="*/ 623 h 834"/>
                <a:gd name="T48" fmla="*/ 232 w 849"/>
                <a:gd name="T49" fmla="*/ 627 h 834"/>
                <a:gd name="T50" fmla="*/ 221 w 849"/>
                <a:gd name="T51" fmla="*/ 668 h 834"/>
                <a:gd name="T52" fmla="*/ 161 w 849"/>
                <a:gd name="T53" fmla="*/ 670 h 834"/>
                <a:gd name="T54" fmla="*/ 163 w 849"/>
                <a:gd name="T55" fmla="*/ 610 h 834"/>
                <a:gd name="T56" fmla="*/ 204 w 849"/>
                <a:gd name="T57" fmla="*/ 599 h 834"/>
                <a:gd name="T58" fmla="*/ 208 w 849"/>
                <a:gd name="T59" fmla="*/ 600 h 834"/>
                <a:gd name="T60" fmla="*/ 239 w 849"/>
                <a:gd name="T61" fmla="*/ 570 h 834"/>
                <a:gd name="T62" fmla="*/ 262 w 849"/>
                <a:gd name="T63" fmla="*/ 593 h 834"/>
                <a:gd name="T64" fmla="*/ 232 w 849"/>
                <a:gd name="T65" fmla="*/ 623 h 834"/>
                <a:gd name="T66" fmla="*/ 487 w 849"/>
                <a:gd name="T67" fmla="*/ 736 h 834"/>
                <a:gd name="T68" fmla="*/ 97 w 849"/>
                <a:gd name="T69" fmla="*/ 347 h 834"/>
                <a:gd name="T70" fmla="*/ 198 w 849"/>
                <a:gd name="T71" fmla="*/ 324 h 834"/>
                <a:gd name="T72" fmla="*/ 508 w 849"/>
                <a:gd name="T73" fmla="*/ 638 h 834"/>
                <a:gd name="T74" fmla="*/ 487 w 849"/>
                <a:gd name="T75" fmla="*/ 736 h 834"/>
                <a:gd name="T76" fmla="*/ 655 w 849"/>
                <a:gd name="T77" fmla="*/ 486 h 834"/>
                <a:gd name="T78" fmla="*/ 551 w 849"/>
                <a:gd name="T79" fmla="*/ 590 h 834"/>
                <a:gd name="T80" fmla="*/ 248 w 849"/>
                <a:gd name="T81" fmla="*/ 281 h 834"/>
                <a:gd name="T82" fmla="*/ 349 w 849"/>
                <a:gd name="T83" fmla="*/ 180 h 834"/>
                <a:gd name="T84" fmla="*/ 652 w 849"/>
                <a:gd name="T85" fmla="*/ 111 h 834"/>
                <a:gd name="T86" fmla="*/ 685 w 849"/>
                <a:gd name="T87" fmla="*/ 138 h 834"/>
                <a:gd name="T88" fmla="*/ 724 w 849"/>
                <a:gd name="T89" fmla="*/ 186 h 834"/>
                <a:gd name="T90" fmla="*/ 655 w 849"/>
                <a:gd name="T91"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9" h="834">
                  <a:moveTo>
                    <a:pt x="726" y="97"/>
                  </a:moveTo>
                  <a:cubicBezTo>
                    <a:pt x="701" y="72"/>
                    <a:pt x="682" y="61"/>
                    <a:pt x="680" y="60"/>
                  </a:cubicBezTo>
                  <a:cubicBezTo>
                    <a:pt x="572" y="0"/>
                    <a:pt x="415" y="33"/>
                    <a:pt x="308" y="139"/>
                  </a:cubicBezTo>
                  <a:cubicBezTo>
                    <a:pt x="192" y="255"/>
                    <a:pt x="192" y="255"/>
                    <a:pt x="192" y="255"/>
                  </a:cubicBezTo>
                  <a:cubicBezTo>
                    <a:pt x="159" y="288"/>
                    <a:pt x="136" y="288"/>
                    <a:pt x="92" y="289"/>
                  </a:cubicBezTo>
                  <a:cubicBezTo>
                    <a:pt x="73" y="289"/>
                    <a:pt x="52" y="290"/>
                    <a:pt x="28" y="292"/>
                  </a:cubicBezTo>
                  <a:cubicBezTo>
                    <a:pt x="17" y="294"/>
                    <a:pt x="7" y="301"/>
                    <a:pt x="4" y="312"/>
                  </a:cubicBezTo>
                  <a:cubicBezTo>
                    <a:pt x="0" y="322"/>
                    <a:pt x="3" y="334"/>
                    <a:pt x="10" y="342"/>
                  </a:cubicBezTo>
                  <a:cubicBezTo>
                    <a:pt x="228" y="559"/>
                    <a:pt x="228" y="559"/>
                    <a:pt x="228" y="559"/>
                  </a:cubicBezTo>
                  <a:cubicBezTo>
                    <a:pt x="204" y="584"/>
                    <a:pt x="204" y="584"/>
                    <a:pt x="204" y="584"/>
                  </a:cubicBezTo>
                  <a:cubicBezTo>
                    <a:pt x="186" y="581"/>
                    <a:pt x="166" y="587"/>
                    <a:pt x="153" y="600"/>
                  </a:cubicBezTo>
                  <a:cubicBezTo>
                    <a:pt x="130" y="623"/>
                    <a:pt x="129" y="659"/>
                    <a:pt x="151" y="680"/>
                  </a:cubicBezTo>
                  <a:cubicBezTo>
                    <a:pt x="173" y="702"/>
                    <a:pt x="208" y="701"/>
                    <a:pt x="231" y="678"/>
                  </a:cubicBezTo>
                  <a:cubicBezTo>
                    <a:pt x="244" y="665"/>
                    <a:pt x="251" y="645"/>
                    <a:pt x="247" y="627"/>
                  </a:cubicBezTo>
                  <a:cubicBezTo>
                    <a:pt x="272" y="603"/>
                    <a:pt x="272" y="603"/>
                    <a:pt x="272" y="603"/>
                  </a:cubicBezTo>
                  <a:cubicBezTo>
                    <a:pt x="493" y="824"/>
                    <a:pt x="493" y="824"/>
                    <a:pt x="493" y="824"/>
                  </a:cubicBezTo>
                  <a:cubicBezTo>
                    <a:pt x="501" y="832"/>
                    <a:pt x="512" y="834"/>
                    <a:pt x="523" y="831"/>
                  </a:cubicBezTo>
                  <a:cubicBezTo>
                    <a:pt x="533" y="827"/>
                    <a:pt x="541" y="818"/>
                    <a:pt x="542" y="807"/>
                  </a:cubicBezTo>
                  <a:cubicBezTo>
                    <a:pt x="545" y="780"/>
                    <a:pt x="545" y="759"/>
                    <a:pt x="545" y="740"/>
                  </a:cubicBezTo>
                  <a:cubicBezTo>
                    <a:pt x="544" y="698"/>
                    <a:pt x="544" y="679"/>
                    <a:pt x="576" y="647"/>
                  </a:cubicBezTo>
                  <a:cubicBezTo>
                    <a:pt x="696" y="527"/>
                    <a:pt x="696" y="527"/>
                    <a:pt x="696" y="527"/>
                  </a:cubicBezTo>
                  <a:cubicBezTo>
                    <a:pt x="791" y="431"/>
                    <a:pt x="849" y="268"/>
                    <a:pt x="772" y="154"/>
                  </a:cubicBezTo>
                  <a:cubicBezTo>
                    <a:pt x="758" y="133"/>
                    <a:pt x="743" y="113"/>
                    <a:pt x="726" y="97"/>
                  </a:cubicBezTo>
                  <a:close/>
                  <a:moveTo>
                    <a:pt x="232" y="623"/>
                  </a:moveTo>
                  <a:cubicBezTo>
                    <a:pt x="232" y="627"/>
                    <a:pt x="232" y="627"/>
                    <a:pt x="232" y="627"/>
                  </a:cubicBezTo>
                  <a:cubicBezTo>
                    <a:pt x="236" y="641"/>
                    <a:pt x="232" y="657"/>
                    <a:pt x="221" y="668"/>
                  </a:cubicBezTo>
                  <a:cubicBezTo>
                    <a:pt x="204" y="685"/>
                    <a:pt x="177" y="686"/>
                    <a:pt x="161" y="670"/>
                  </a:cubicBezTo>
                  <a:cubicBezTo>
                    <a:pt x="145" y="654"/>
                    <a:pt x="146" y="627"/>
                    <a:pt x="163" y="610"/>
                  </a:cubicBezTo>
                  <a:cubicBezTo>
                    <a:pt x="174" y="600"/>
                    <a:pt x="190" y="595"/>
                    <a:pt x="204" y="599"/>
                  </a:cubicBezTo>
                  <a:cubicBezTo>
                    <a:pt x="208" y="600"/>
                    <a:pt x="208" y="600"/>
                    <a:pt x="208" y="600"/>
                  </a:cubicBezTo>
                  <a:cubicBezTo>
                    <a:pt x="239" y="570"/>
                    <a:pt x="239" y="570"/>
                    <a:pt x="239" y="570"/>
                  </a:cubicBezTo>
                  <a:cubicBezTo>
                    <a:pt x="262" y="593"/>
                    <a:pt x="262" y="593"/>
                    <a:pt x="262" y="593"/>
                  </a:cubicBezTo>
                  <a:lnTo>
                    <a:pt x="232" y="623"/>
                  </a:lnTo>
                  <a:close/>
                  <a:moveTo>
                    <a:pt x="487" y="736"/>
                  </a:moveTo>
                  <a:cubicBezTo>
                    <a:pt x="97" y="347"/>
                    <a:pt x="97" y="347"/>
                    <a:pt x="97" y="347"/>
                  </a:cubicBezTo>
                  <a:cubicBezTo>
                    <a:pt x="132" y="346"/>
                    <a:pt x="164" y="345"/>
                    <a:pt x="198" y="324"/>
                  </a:cubicBezTo>
                  <a:cubicBezTo>
                    <a:pt x="243" y="337"/>
                    <a:pt x="422" y="403"/>
                    <a:pt x="508" y="638"/>
                  </a:cubicBezTo>
                  <a:cubicBezTo>
                    <a:pt x="487" y="672"/>
                    <a:pt x="487" y="703"/>
                    <a:pt x="487" y="736"/>
                  </a:cubicBezTo>
                  <a:close/>
                  <a:moveTo>
                    <a:pt x="655" y="486"/>
                  </a:moveTo>
                  <a:cubicBezTo>
                    <a:pt x="551" y="590"/>
                    <a:pt x="551" y="590"/>
                    <a:pt x="551" y="590"/>
                  </a:cubicBezTo>
                  <a:cubicBezTo>
                    <a:pt x="468" y="390"/>
                    <a:pt x="325" y="310"/>
                    <a:pt x="248" y="281"/>
                  </a:cubicBezTo>
                  <a:cubicBezTo>
                    <a:pt x="349" y="180"/>
                    <a:pt x="349" y="180"/>
                    <a:pt x="349" y="180"/>
                  </a:cubicBezTo>
                  <a:cubicBezTo>
                    <a:pt x="438" y="92"/>
                    <a:pt x="565" y="63"/>
                    <a:pt x="652" y="111"/>
                  </a:cubicBezTo>
                  <a:cubicBezTo>
                    <a:pt x="653" y="111"/>
                    <a:pt x="667" y="119"/>
                    <a:pt x="685" y="138"/>
                  </a:cubicBezTo>
                  <a:cubicBezTo>
                    <a:pt x="699" y="151"/>
                    <a:pt x="712" y="167"/>
                    <a:pt x="724" y="186"/>
                  </a:cubicBezTo>
                  <a:cubicBezTo>
                    <a:pt x="782" y="272"/>
                    <a:pt x="735" y="406"/>
                    <a:pt x="655" y="486"/>
                  </a:cubicBez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93" name="Freeform 520">
              <a:extLst>
                <a:ext uri="{FF2B5EF4-FFF2-40B4-BE49-F238E27FC236}">
                  <a16:creationId xmlns:a16="http://schemas.microsoft.com/office/drawing/2014/main" id="{929DA424-E8F0-42C0-A4BC-93242F6B82BB}"/>
                </a:ext>
              </a:extLst>
            </p:cNvPr>
            <p:cNvSpPr>
              <a:spLocks/>
            </p:cNvSpPr>
            <p:nvPr/>
          </p:nvSpPr>
          <p:spPr bwMode="auto">
            <a:xfrm>
              <a:off x="10650008" y="4412192"/>
              <a:ext cx="273051" cy="273051"/>
            </a:xfrm>
            <a:custGeom>
              <a:avLst/>
              <a:gdLst>
                <a:gd name="T0" fmla="*/ 586 w 614"/>
                <a:gd name="T1" fmla="*/ 27 h 613"/>
                <a:gd name="T2" fmla="*/ 468 w 614"/>
                <a:gd name="T3" fmla="*/ 47 h 613"/>
                <a:gd name="T4" fmla="*/ 140 w 614"/>
                <a:gd name="T5" fmla="*/ 416 h 613"/>
                <a:gd name="T6" fmla="*/ 114 w 614"/>
                <a:gd name="T7" fmla="*/ 442 h 613"/>
                <a:gd name="T8" fmla="*/ 0 w 614"/>
                <a:gd name="T9" fmla="*/ 460 h 613"/>
                <a:gd name="T10" fmla="*/ 153 w 614"/>
                <a:gd name="T11" fmla="*/ 613 h 613"/>
                <a:gd name="T12" fmla="*/ 171 w 614"/>
                <a:gd name="T13" fmla="*/ 499 h 613"/>
                <a:gd name="T14" fmla="*/ 198 w 614"/>
                <a:gd name="T15" fmla="*/ 474 h 613"/>
                <a:gd name="T16" fmla="*/ 567 w 614"/>
                <a:gd name="T17" fmla="*/ 146 h 613"/>
                <a:gd name="T18" fmla="*/ 586 w 614"/>
                <a:gd name="T19" fmla="*/ 27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3">
                  <a:moveTo>
                    <a:pt x="586" y="27"/>
                  </a:moveTo>
                  <a:cubicBezTo>
                    <a:pt x="559" y="0"/>
                    <a:pt x="506" y="9"/>
                    <a:pt x="468" y="47"/>
                  </a:cubicBezTo>
                  <a:cubicBezTo>
                    <a:pt x="140" y="416"/>
                    <a:pt x="140" y="416"/>
                    <a:pt x="140" y="416"/>
                  </a:cubicBezTo>
                  <a:cubicBezTo>
                    <a:pt x="131" y="425"/>
                    <a:pt x="122" y="434"/>
                    <a:pt x="114" y="442"/>
                  </a:cubicBezTo>
                  <a:cubicBezTo>
                    <a:pt x="55" y="415"/>
                    <a:pt x="0" y="460"/>
                    <a:pt x="0" y="460"/>
                  </a:cubicBezTo>
                  <a:cubicBezTo>
                    <a:pt x="0" y="460"/>
                    <a:pt x="100" y="514"/>
                    <a:pt x="153" y="613"/>
                  </a:cubicBezTo>
                  <a:cubicBezTo>
                    <a:pt x="153" y="613"/>
                    <a:pt x="199" y="558"/>
                    <a:pt x="171" y="499"/>
                  </a:cubicBezTo>
                  <a:cubicBezTo>
                    <a:pt x="180" y="491"/>
                    <a:pt x="189" y="483"/>
                    <a:pt x="198" y="474"/>
                  </a:cubicBezTo>
                  <a:cubicBezTo>
                    <a:pt x="567" y="146"/>
                    <a:pt x="567" y="146"/>
                    <a:pt x="567" y="146"/>
                  </a:cubicBezTo>
                  <a:cubicBezTo>
                    <a:pt x="605" y="107"/>
                    <a:pt x="614" y="54"/>
                    <a:pt x="586" y="27"/>
                  </a:cubicBezTo>
                  <a:close/>
                </a:path>
              </a:pathLst>
            </a:custGeom>
            <a:solidFill>
              <a:srgbClr val="95531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94" name="Freeform 521">
              <a:extLst>
                <a:ext uri="{FF2B5EF4-FFF2-40B4-BE49-F238E27FC236}">
                  <a16:creationId xmlns:a16="http://schemas.microsoft.com/office/drawing/2014/main" id="{AB0F5A05-3B6C-4041-B51E-1F3E17BC69CF}"/>
                </a:ext>
              </a:extLst>
            </p:cNvPr>
            <p:cNvSpPr>
              <a:spLocks/>
            </p:cNvSpPr>
            <p:nvPr/>
          </p:nvSpPr>
          <p:spPr bwMode="auto">
            <a:xfrm>
              <a:off x="10745259" y="4435476"/>
              <a:ext cx="129116" cy="137583"/>
            </a:xfrm>
            <a:custGeom>
              <a:avLst/>
              <a:gdLst>
                <a:gd name="T0" fmla="*/ 157 w 292"/>
                <a:gd name="T1" fmla="*/ 166 h 313"/>
                <a:gd name="T2" fmla="*/ 6 w 292"/>
                <a:gd name="T3" fmla="*/ 307 h 313"/>
                <a:gd name="T4" fmla="*/ 135 w 292"/>
                <a:gd name="T5" fmla="*/ 146 h 313"/>
                <a:gd name="T6" fmla="*/ 286 w 292"/>
                <a:gd name="T7" fmla="*/ 6 h 313"/>
                <a:gd name="T8" fmla="*/ 157 w 292"/>
                <a:gd name="T9" fmla="*/ 166 h 313"/>
              </a:gdLst>
              <a:ahLst/>
              <a:cxnLst>
                <a:cxn ang="0">
                  <a:pos x="T0" y="T1"/>
                </a:cxn>
                <a:cxn ang="0">
                  <a:pos x="T2" y="T3"/>
                </a:cxn>
                <a:cxn ang="0">
                  <a:pos x="T4" y="T5"/>
                </a:cxn>
                <a:cxn ang="0">
                  <a:pos x="T6" y="T7"/>
                </a:cxn>
                <a:cxn ang="0">
                  <a:pos x="T8" y="T9"/>
                </a:cxn>
              </a:cxnLst>
              <a:rect l="0" t="0" r="r" b="b"/>
              <a:pathLst>
                <a:path w="292" h="313">
                  <a:moveTo>
                    <a:pt x="157" y="166"/>
                  </a:moveTo>
                  <a:cubicBezTo>
                    <a:pt x="79" y="250"/>
                    <a:pt x="12" y="313"/>
                    <a:pt x="6" y="307"/>
                  </a:cubicBezTo>
                  <a:cubicBezTo>
                    <a:pt x="0" y="302"/>
                    <a:pt x="58" y="230"/>
                    <a:pt x="135" y="146"/>
                  </a:cubicBezTo>
                  <a:cubicBezTo>
                    <a:pt x="212" y="63"/>
                    <a:pt x="280" y="0"/>
                    <a:pt x="286" y="6"/>
                  </a:cubicBezTo>
                  <a:cubicBezTo>
                    <a:pt x="292" y="11"/>
                    <a:pt x="234" y="83"/>
                    <a:pt x="157" y="166"/>
                  </a:cubicBezTo>
                  <a:close/>
                </a:path>
              </a:pathLst>
            </a:custGeom>
            <a:solidFill>
              <a:srgbClr val="C37E0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95" name="Oval 522">
              <a:extLst>
                <a:ext uri="{FF2B5EF4-FFF2-40B4-BE49-F238E27FC236}">
                  <a16:creationId xmlns:a16="http://schemas.microsoft.com/office/drawing/2014/main" id="{7C0967E0-FC25-4818-ACFA-6C1C1FAF0AAF}"/>
                </a:ext>
              </a:extLst>
            </p:cNvPr>
            <p:cNvSpPr>
              <a:spLocks noChangeArrowheads="1"/>
            </p:cNvSpPr>
            <p:nvPr/>
          </p:nvSpPr>
          <p:spPr bwMode="auto">
            <a:xfrm>
              <a:off x="10586508" y="4674659"/>
              <a:ext cx="105833" cy="105833"/>
            </a:xfrm>
            <a:prstGeom prst="ellipse">
              <a:avLst/>
            </a:prstGeom>
            <a:solidFill>
              <a:srgbClr val="F6E98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grpSp>
      <p:grpSp>
        <p:nvGrpSpPr>
          <p:cNvPr id="27682" name="组合 495">
            <a:extLst>
              <a:ext uri="{FF2B5EF4-FFF2-40B4-BE49-F238E27FC236}">
                <a16:creationId xmlns:a16="http://schemas.microsoft.com/office/drawing/2014/main" id="{968DA7C5-E2E8-433A-ADCE-304029C25604}"/>
              </a:ext>
            </a:extLst>
          </p:cNvPr>
          <p:cNvGrpSpPr>
            <a:grpSpLocks/>
          </p:cNvGrpSpPr>
          <p:nvPr/>
        </p:nvGrpSpPr>
        <p:grpSpPr bwMode="auto">
          <a:xfrm>
            <a:off x="5572125" y="4564063"/>
            <a:ext cx="542925" cy="542925"/>
            <a:chOff x="4853344" y="4281845"/>
            <a:chExt cx="724349" cy="724349"/>
          </a:xfrm>
        </p:grpSpPr>
        <p:sp>
          <p:nvSpPr>
            <p:cNvPr id="497" name="Freeform 73">
              <a:extLst>
                <a:ext uri="{FF2B5EF4-FFF2-40B4-BE49-F238E27FC236}">
                  <a16:creationId xmlns:a16="http://schemas.microsoft.com/office/drawing/2014/main" id="{E1AA61EE-62FB-44D0-8B61-452DEE548E56}"/>
                </a:ext>
              </a:extLst>
            </p:cNvPr>
            <p:cNvSpPr>
              <a:spLocks/>
            </p:cNvSpPr>
            <p:nvPr/>
          </p:nvSpPr>
          <p:spPr bwMode="auto">
            <a:xfrm>
              <a:off x="4853344" y="4281845"/>
              <a:ext cx="724349" cy="724349"/>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9D9AB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98" name="Freeform 74">
              <a:extLst>
                <a:ext uri="{FF2B5EF4-FFF2-40B4-BE49-F238E27FC236}">
                  <a16:creationId xmlns:a16="http://schemas.microsoft.com/office/drawing/2014/main" id="{853C4AC6-69EB-410E-A530-609E08E2D7C7}"/>
                </a:ext>
              </a:extLst>
            </p:cNvPr>
            <p:cNvSpPr>
              <a:spLocks/>
            </p:cNvSpPr>
            <p:nvPr/>
          </p:nvSpPr>
          <p:spPr bwMode="auto">
            <a:xfrm>
              <a:off x="4933827" y="4391980"/>
              <a:ext cx="535849" cy="535848"/>
            </a:xfrm>
            <a:custGeom>
              <a:avLst/>
              <a:gdLst>
                <a:gd name="T0" fmla="*/ 0 w 1206"/>
                <a:gd name="T1" fmla="*/ 731 h 1206"/>
                <a:gd name="T2" fmla="*/ 223 w 1206"/>
                <a:gd name="T3" fmla="*/ 479 h 1206"/>
                <a:gd name="T4" fmla="*/ 651 w 1206"/>
                <a:gd name="T5" fmla="*/ 181 h 1206"/>
                <a:gd name="T6" fmla="*/ 756 w 1206"/>
                <a:gd name="T7" fmla="*/ 0 h 1206"/>
                <a:gd name="T8" fmla="*/ 861 w 1206"/>
                <a:gd name="T9" fmla="*/ 64 h 1206"/>
                <a:gd name="T10" fmla="*/ 1206 w 1206"/>
                <a:gd name="T11" fmla="*/ 407 h 1206"/>
                <a:gd name="T12" fmla="*/ 1206 w 1206"/>
                <a:gd name="T13" fmla="*/ 517 h 1206"/>
                <a:gd name="T14" fmla="*/ 1021 w 1206"/>
                <a:gd name="T15" fmla="*/ 731 h 1206"/>
                <a:gd name="T16" fmla="*/ 752 w 1206"/>
                <a:gd name="T17" fmla="*/ 891 h 1206"/>
                <a:gd name="T18" fmla="*/ 567 w 1206"/>
                <a:gd name="T19" fmla="*/ 1055 h 1206"/>
                <a:gd name="T20" fmla="*/ 493 w 1206"/>
                <a:gd name="T21" fmla="*/ 1206 h 1206"/>
                <a:gd name="T22" fmla="*/ 357 w 1206"/>
                <a:gd name="T23" fmla="*/ 1143 h 1206"/>
                <a:gd name="T24" fmla="*/ 46 w 1206"/>
                <a:gd name="T25" fmla="*/ 847 h 1206"/>
                <a:gd name="T26" fmla="*/ 0 w 1206"/>
                <a:gd name="T27" fmla="*/ 731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6" h="1206">
                  <a:moveTo>
                    <a:pt x="0" y="731"/>
                  </a:moveTo>
                  <a:cubicBezTo>
                    <a:pt x="0" y="731"/>
                    <a:pt x="72" y="545"/>
                    <a:pt x="223" y="479"/>
                  </a:cubicBezTo>
                  <a:cubicBezTo>
                    <a:pt x="374" y="413"/>
                    <a:pt x="630" y="218"/>
                    <a:pt x="651" y="181"/>
                  </a:cubicBezTo>
                  <a:cubicBezTo>
                    <a:pt x="672" y="143"/>
                    <a:pt x="756" y="0"/>
                    <a:pt x="756" y="0"/>
                  </a:cubicBezTo>
                  <a:cubicBezTo>
                    <a:pt x="861" y="64"/>
                    <a:pt x="861" y="64"/>
                    <a:pt x="861" y="64"/>
                  </a:cubicBezTo>
                  <a:cubicBezTo>
                    <a:pt x="1206" y="407"/>
                    <a:pt x="1206" y="407"/>
                    <a:pt x="1206" y="407"/>
                  </a:cubicBezTo>
                  <a:cubicBezTo>
                    <a:pt x="1206" y="517"/>
                    <a:pt x="1206" y="517"/>
                    <a:pt x="1206" y="517"/>
                  </a:cubicBezTo>
                  <a:cubicBezTo>
                    <a:pt x="1021" y="731"/>
                    <a:pt x="1021" y="731"/>
                    <a:pt x="1021" y="731"/>
                  </a:cubicBezTo>
                  <a:cubicBezTo>
                    <a:pt x="752" y="891"/>
                    <a:pt x="752" y="891"/>
                    <a:pt x="752" y="891"/>
                  </a:cubicBezTo>
                  <a:cubicBezTo>
                    <a:pt x="567" y="1055"/>
                    <a:pt x="567" y="1055"/>
                    <a:pt x="567" y="1055"/>
                  </a:cubicBezTo>
                  <a:cubicBezTo>
                    <a:pt x="493" y="1206"/>
                    <a:pt x="493" y="1206"/>
                    <a:pt x="493" y="1206"/>
                  </a:cubicBezTo>
                  <a:cubicBezTo>
                    <a:pt x="357" y="1143"/>
                    <a:pt x="357" y="1143"/>
                    <a:pt x="357" y="1143"/>
                  </a:cubicBezTo>
                  <a:cubicBezTo>
                    <a:pt x="46" y="847"/>
                    <a:pt x="46" y="847"/>
                    <a:pt x="46" y="847"/>
                  </a:cubicBezTo>
                  <a:lnTo>
                    <a:pt x="0" y="731"/>
                  </a:lnTo>
                  <a:close/>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499" name="Freeform 75">
              <a:extLst>
                <a:ext uri="{FF2B5EF4-FFF2-40B4-BE49-F238E27FC236}">
                  <a16:creationId xmlns:a16="http://schemas.microsoft.com/office/drawing/2014/main" id="{497031B3-89B2-4CCF-A602-D87BF480A3D8}"/>
                </a:ext>
              </a:extLst>
            </p:cNvPr>
            <p:cNvSpPr>
              <a:spLocks noEditPoints="1"/>
            </p:cNvSpPr>
            <p:nvPr/>
          </p:nvSpPr>
          <p:spPr bwMode="auto">
            <a:xfrm>
              <a:off x="4910530" y="4364446"/>
              <a:ext cx="586680" cy="584562"/>
            </a:xfrm>
            <a:custGeom>
              <a:avLst/>
              <a:gdLst>
                <a:gd name="T0" fmla="*/ 1292 w 1321"/>
                <a:gd name="T1" fmla="*/ 438 h 1319"/>
                <a:gd name="T2" fmla="*/ 883 w 1321"/>
                <a:gd name="T3" fmla="*/ 28 h 1319"/>
                <a:gd name="T4" fmla="*/ 805 w 1321"/>
                <a:gd name="T5" fmla="*/ 7 h 1319"/>
                <a:gd name="T6" fmla="*/ 767 w 1321"/>
                <a:gd name="T7" fmla="*/ 28 h 1319"/>
                <a:gd name="T8" fmla="*/ 747 w 1321"/>
                <a:gd name="T9" fmla="*/ 62 h 1319"/>
                <a:gd name="T10" fmla="*/ 648 w 1321"/>
                <a:gd name="T11" fmla="*/ 222 h 1319"/>
                <a:gd name="T12" fmla="*/ 415 w 1321"/>
                <a:gd name="T13" fmla="*/ 384 h 1319"/>
                <a:gd name="T14" fmla="*/ 148 w 1321"/>
                <a:gd name="T15" fmla="*/ 572 h 1319"/>
                <a:gd name="T16" fmla="*/ 9 w 1321"/>
                <a:gd name="T17" fmla="*/ 799 h 1319"/>
                <a:gd name="T18" fmla="*/ 30 w 1321"/>
                <a:gd name="T19" fmla="*/ 881 h 1319"/>
                <a:gd name="T20" fmla="*/ 439 w 1321"/>
                <a:gd name="T21" fmla="*/ 1291 h 1319"/>
                <a:gd name="T22" fmla="*/ 517 w 1321"/>
                <a:gd name="T23" fmla="*/ 1312 h 1319"/>
                <a:gd name="T24" fmla="*/ 555 w 1321"/>
                <a:gd name="T25" fmla="*/ 1291 h 1319"/>
                <a:gd name="T26" fmla="*/ 575 w 1321"/>
                <a:gd name="T27" fmla="*/ 1257 h 1319"/>
                <a:gd name="T28" fmla="*/ 674 w 1321"/>
                <a:gd name="T29" fmla="*/ 1097 h 1319"/>
                <a:gd name="T30" fmla="*/ 907 w 1321"/>
                <a:gd name="T31" fmla="*/ 935 h 1319"/>
                <a:gd name="T32" fmla="*/ 1174 w 1321"/>
                <a:gd name="T33" fmla="*/ 747 h 1319"/>
                <a:gd name="T34" fmla="*/ 1313 w 1321"/>
                <a:gd name="T35" fmla="*/ 520 h 1319"/>
                <a:gd name="T36" fmla="*/ 1292 w 1321"/>
                <a:gd name="T37" fmla="*/ 438 h 1319"/>
                <a:gd name="T38" fmla="*/ 497 w 1321"/>
                <a:gd name="T39" fmla="*/ 1233 h 1319"/>
                <a:gd name="T40" fmla="*/ 88 w 1321"/>
                <a:gd name="T41" fmla="*/ 823 h 1319"/>
                <a:gd name="T42" fmla="*/ 825 w 1321"/>
                <a:gd name="T43" fmla="*/ 86 h 1319"/>
                <a:gd name="T44" fmla="*/ 1234 w 1321"/>
                <a:gd name="T45" fmla="*/ 496 h 1319"/>
                <a:gd name="T46" fmla="*/ 497 w 1321"/>
                <a:gd name="T47" fmla="*/ 1233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1" h="1319">
                  <a:moveTo>
                    <a:pt x="1292" y="438"/>
                  </a:moveTo>
                  <a:cubicBezTo>
                    <a:pt x="883" y="28"/>
                    <a:pt x="883" y="28"/>
                    <a:pt x="883" y="28"/>
                  </a:cubicBezTo>
                  <a:cubicBezTo>
                    <a:pt x="862" y="8"/>
                    <a:pt x="833" y="0"/>
                    <a:pt x="805" y="7"/>
                  </a:cubicBezTo>
                  <a:cubicBezTo>
                    <a:pt x="790" y="10"/>
                    <a:pt x="777" y="18"/>
                    <a:pt x="767" y="28"/>
                  </a:cubicBezTo>
                  <a:cubicBezTo>
                    <a:pt x="758" y="37"/>
                    <a:pt x="751" y="49"/>
                    <a:pt x="747" y="62"/>
                  </a:cubicBezTo>
                  <a:cubicBezTo>
                    <a:pt x="728" y="122"/>
                    <a:pt x="696" y="174"/>
                    <a:pt x="648" y="222"/>
                  </a:cubicBezTo>
                  <a:cubicBezTo>
                    <a:pt x="585" y="285"/>
                    <a:pt x="502" y="333"/>
                    <a:pt x="415" y="384"/>
                  </a:cubicBezTo>
                  <a:cubicBezTo>
                    <a:pt x="322" y="438"/>
                    <a:pt x="227" y="493"/>
                    <a:pt x="148" y="572"/>
                  </a:cubicBezTo>
                  <a:cubicBezTo>
                    <a:pt x="81" y="639"/>
                    <a:pt x="36" y="713"/>
                    <a:pt x="9" y="799"/>
                  </a:cubicBezTo>
                  <a:cubicBezTo>
                    <a:pt x="0" y="828"/>
                    <a:pt x="8" y="860"/>
                    <a:pt x="30" y="881"/>
                  </a:cubicBezTo>
                  <a:cubicBezTo>
                    <a:pt x="439" y="1291"/>
                    <a:pt x="439" y="1291"/>
                    <a:pt x="439" y="1291"/>
                  </a:cubicBezTo>
                  <a:cubicBezTo>
                    <a:pt x="460" y="1311"/>
                    <a:pt x="489" y="1319"/>
                    <a:pt x="517" y="1312"/>
                  </a:cubicBezTo>
                  <a:cubicBezTo>
                    <a:pt x="532" y="1309"/>
                    <a:pt x="545" y="1301"/>
                    <a:pt x="555" y="1291"/>
                  </a:cubicBezTo>
                  <a:cubicBezTo>
                    <a:pt x="564" y="1281"/>
                    <a:pt x="571" y="1270"/>
                    <a:pt x="575" y="1257"/>
                  </a:cubicBezTo>
                  <a:cubicBezTo>
                    <a:pt x="594" y="1197"/>
                    <a:pt x="626" y="1144"/>
                    <a:pt x="674" y="1097"/>
                  </a:cubicBezTo>
                  <a:cubicBezTo>
                    <a:pt x="737" y="1034"/>
                    <a:pt x="819" y="986"/>
                    <a:pt x="907" y="935"/>
                  </a:cubicBezTo>
                  <a:cubicBezTo>
                    <a:pt x="1000" y="881"/>
                    <a:pt x="1095" y="826"/>
                    <a:pt x="1174" y="747"/>
                  </a:cubicBezTo>
                  <a:cubicBezTo>
                    <a:pt x="1241" y="680"/>
                    <a:pt x="1286" y="606"/>
                    <a:pt x="1313" y="520"/>
                  </a:cubicBezTo>
                  <a:cubicBezTo>
                    <a:pt x="1321" y="491"/>
                    <a:pt x="1314" y="459"/>
                    <a:pt x="1292" y="438"/>
                  </a:cubicBezTo>
                  <a:close/>
                  <a:moveTo>
                    <a:pt x="497" y="1233"/>
                  </a:moveTo>
                  <a:cubicBezTo>
                    <a:pt x="362" y="1097"/>
                    <a:pt x="223" y="959"/>
                    <a:pt x="88" y="823"/>
                  </a:cubicBezTo>
                  <a:cubicBezTo>
                    <a:pt x="204" y="446"/>
                    <a:pt x="708" y="463"/>
                    <a:pt x="825" y="86"/>
                  </a:cubicBezTo>
                  <a:cubicBezTo>
                    <a:pt x="960" y="222"/>
                    <a:pt x="1099" y="360"/>
                    <a:pt x="1234" y="496"/>
                  </a:cubicBezTo>
                  <a:cubicBezTo>
                    <a:pt x="1118" y="872"/>
                    <a:pt x="614" y="856"/>
                    <a:pt x="497" y="1233"/>
                  </a:cubicBez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00" name="Freeform 76">
              <a:extLst>
                <a:ext uri="{FF2B5EF4-FFF2-40B4-BE49-F238E27FC236}">
                  <a16:creationId xmlns:a16="http://schemas.microsoft.com/office/drawing/2014/main" id="{C125C80C-A8E2-4BBC-8FBA-759089794F33}"/>
                </a:ext>
              </a:extLst>
            </p:cNvPr>
            <p:cNvSpPr>
              <a:spLocks noEditPoints="1"/>
            </p:cNvSpPr>
            <p:nvPr/>
          </p:nvSpPr>
          <p:spPr bwMode="auto">
            <a:xfrm>
              <a:off x="5124445" y="4572008"/>
              <a:ext cx="158849" cy="165202"/>
            </a:xfrm>
            <a:custGeom>
              <a:avLst/>
              <a:gdLst>
                <a:gd name="T0" fmla="*/ 286 w 357"/>
                <a:gd name="T1" fmla="*/ 125 h 370"/>
                <a:gd name="T2" fmla="*/ 204 w 357"/>
                <a:gd name="T3" fmla="*/ 130 h 370"/>
                <a:gd name="T4" fmla="*/ 97 w 357"/>
                <a:gd name="T5" fmla="*/ 74 h 370"/>
                <a:gd name="T6" fmla="*/ 152 w 357"/>
                <a:gd name="T7" fmla="*/ 63 h 370"/>
                <a:gd name="T8" fmla="*/ 195 w 357"/>
                <a:gd name="T9" fmla="*/ 64 h 370"/>
                <a:gd name="T10" fmla="*/ 196 w 357"/>
                <a:gd name="T11" fmla="*/ 21 h 370"/>
                <a:gd name="T12" fmla="*/ 126 w 357"/>
                <a:gd name="T13" fmla="*/ 3 h 370"/>
                <a:gd name="T14" fmla="*/ 61 w 357"/>
                <a:gd name="T15" fmla="*/ 39 h 370"/>
                <a:gd name="T16" fmla="*/ 42 w 357"/>
                <a:gd name="T17" fmla="*/ 27 h 370"/>
                <a:gd name="T18" fmla="*/ 27 w 357"/>
                <a:gd name="T19" fmla="*/ 44 h 370"/>
                <a:gd name="T20" fmla="*/ 40 w 357"/>
                <a:gd name="T21" fmla="*/ 61 h 370"/>
                <a:gd name="T22" fmla="*/ 2 w 357"/>
                <a:gd name="T23" fmla="*/ 146 h 370"/>
                <a:gd name="T24" fmla="*/ 30 w 357"/>
                <a:gd name="T25" fmla="*/ 218 h 370"/>
                <a:gd name="T26" fmla="*/ 184 w 357"/>
                <a:gd name="T27" fmla="*/ 214 h 370"/>
                <a:gd name="T28" fmla="*/ 229 w 357"/>
                <a:gd name="T29" fmla="*/ 311 h 370"/>
                <a:gd name="T30" fmla="*/ 190 w 357"/>
                <a:gd name="T31" fmla="*/ 302 h 370"/>
                <a:gd name="T32" fmla="*/ 158 w 357"/>
                <a:gd name="T33" fmla="*/ 288 h 370"/>
                <a:gd name="T34" fmla="*/ 130 w 357"/>
                <a:gd name="T35" fmla="*/ 316 h 370"/>
                <a:gd name="T36" fmla="*/ 167 w 357"/>
                <a:gd name="T37" fmla="*/ 359 h 370"/>
                <a:gd name="T38" fmla="*/ 247 w 357"/>
                <a:gd name="T39" fmla="*/ 362 h 370"/>
                <a:gd name="T40" fmla="*/ 313 w 357"/>
                <a:gd name="T41" fmla="*/ 351 h 370"/>
                <a:gd name="T42" fmla="*/ 336 w 357"/>
                <a:gd name="T43" fmla="*/ 349 h 370"/>
                <a:gd name="T44" fmla="*/ 334 w 357"/>
                <a:gd name="T45" fmla="*/ 327 h 370"/>
                <a:gd name="T46" fmla="*/ 342 w 357"/>
                <a:gd name="T47" fmla="*/ 262 h 370"/>
                <a:gd name="T48" fmla="*/ 350 w 357"/>
                <a:gd name="T49" fmla="*/ 179 h 370"/>
                <a:gd name="T50" fmla="*/ 97 w 357"/>
                <a:gd name="T51" fmla="*/ 175 h 370"/>
                <a:gd name="T52" fmla="*/ 58 w 357"/>
                <a:gd name="T53" fmla="*/ 150 h 370"/>
                <a:gd name="T54" fmla="*/ 62 w 357"/>
                <a:gd name="T55" fmla="*/ 114 h 370"/>
                <a:gd name="T56" fmla="*/ 138 w 357"/>
                <a:gd name="T57" fmla="*/ 161 h 370"/>
                <a:gd name="T58" fmla="*/ 290 w 357"/>
                <a:gd name="T59" fmla="*/ 257 h 370"/>
                <a:gd name="T60" fmla="*/ 208 w 357"/>
                <a:gd name="T61" fmla="*/ 201 h 370"/>
                <a:gd name="T62" fmla="*/ 247 w 357"/>
                <a:gd name="T63" fmla="*/ 187 h 370"/>
                <a:gd name="T64" fmla="*/ 286 w 357"/>
                <a:gd name="T65" fmla="*/ 198 h 370"/>
                <a:gd name="T66" fmla="*/ 297 w 357"/>
                <a:gd name="T67" fmla="*/ 23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70">
                  <a:moveTo>
                    <a:pt x="326" y="147"/>
                  </a:moveTo>
                  <a:cubicBezTo>
                    <a:pt x="313" y="136"/>
                    <a:pt x="299" y="129"/>
                    <a:pt x="286" y="125"/>
                  </a:cubicBezTo>
                  <a:cubicBezTo>
                    <a:pt x="272" y="121"/>
                    <a:pt x="259" y="120"/>
                    <a:pt x="245" y="121"/>
                  </a:cubicBezTo>
                  <a:cubicBezTo>
                    <a:pt x="232" y="122"/>
                    <a:pt x="218" y="125"/>
                    <a:pt x="204" y="130"/>
                  </a:cubicBezTo>
                  <a:cubicBezTo>
                    <a:pt x="190" y="135"/>
                    <a:pt x="177" y="141"/>
                    <a:pt x="163" y="148"/>
                  </a:cubicBezTo>
                  <a:cubicBezTo>
                    <a:pt x="141" y="123"/>
                    <a:pt x="119" y="98"/>
                    <a:pt x="97" y="74"/>
                  </a:cubicBezTo>
                  <a:cubicBezTo>
                    <a:pt x="107" y="65"/>
                    <a:pt x="116" y="61"/>
                    <a:pt x="125" y="61"/>
                  </a:cubicBezTo>
                  <a:cubicBezTo>
                    <a:pt x="135" y="60"/>
                    <a:pt x="144" y="61"/>
                    <a:pt x="152" y="63"/>
                  </a:cubicBezTo>
                  <a:cubicBezTo>
                    <a:pt x="161" y="65"/>
                    <a:pt x="169" y="67"/>
                    <a:pt x="176" y="69"/>
                  </a:cubicBezTo>
                  <a:cubicBezTo>
                    <a:pt x="183" y="70"/>
                    <a:pt x="190" y="69"/>
                    <a:pt x="195" y="64"/>
                  </a:cubicBezTo>
                  <a:cubicBezTo>
                    <a:pt x="201" y="59"/>
                    <a:pt x="205" y="52"/>
                    <a:pt x="205" y="44"/>
                  </a:cubicBezTo>
                  <a:cubicBezTo>
                    <a:pt x="205" y="36"/>
                    <a:pt x="202" y="28"/>
                    <a:pt x="196" y="21"/>
                  </a:cubicBezTo>
                  <a:cubicBezTo>
                    <a:pt x="187" y="11"/>
                    <a:pt x="177" y="5"/>
                    <a:pt x="164" y="2"/>
                  </a:cubicBezTo>
                  <a:cubicBezTo>
                    <a:pt x="152" y="0"/>
                    <a:pt x="139" y="0"/>
                    <a:pt x="126" y="3"/>
                  </a:cubicBezTo>
                  <a:cubicBezTo>
                    <a:pt x="113" y="6"/>
                    <a:pt x="101" y="11"/>
                    <a:pt x="89" y="18"/>
                  </a:cubicBezTo>
                  <a:cubicBezTo>
                    <a:pt x="77" y="25"/>
                    <a:pt x="68" y="32"/>
                    <a:pt x="61" y="39"/>
                  </a:cubicBezTo>
                  <a:cubicBezTo>
                    <a:pt x="58" y="36"/>
                    <a:pt x="56" y="34"/>
                    <a:pt x="53" y="31"/>
                  </a:cubicBezTo>
                  <a:cubicBezTo>
                    <a:pt x="50" y="29"/>
                    <a:pt x="46" y="27"/>
                    <a:pt x="42" y="27"/>
                  </a:cubicBezTo>
                  <a:cubicBezTo>
                    <a:pt x="38" y="27"/>
                    <a:pt x="34" y="29"/>
                    <a:pt x="31" y="33"/>
                  </a:cubicBezTo>
                  <a:cubicBezTo>
                    <a:pt x="28" y="36"/>
                    <a:pt x="27" y="40"/>
                    <a:pt x="27" y="44"/>
                  </a:cubicBezTo>
                  <a:cubicBezTo>
                    <a:pt x="27" y="49"/>
                    <a:pt x="29" y="52"/>
                    <a:pt x="32" y="55"/>
                  </a:cubicBezTo>
                  <a:cubicBezTo>
                    <a:pt x="35" y="57"/>
                    <a:pt x="38" y="59"/>
                    <a:pt x="40" y="61"/>
                  </a:cubicBezTo>
                  <a:cubicBezTo>
                    <a:pt x="30" y="74"/>
                    <a:pt x="21" y="88"/>
                    <a:pt x="14" y="103"/>
                  </a:cubicBezTo>
                  <a:cubicBezTo>
                    <a:pt x="7" y="117"/>
                    <a:pt x="3" y="132"/>
                    <a:pt x="2" y="146"/>
                  </a:cubicBezTo>
                  <a:cubicBezTo>
                    <a:pt x="0" y="161"/>
                    <a:pt x="2" y="174"/>
                    <a:pt x="6" y="186"/>
                  </a:cubicBezTo>
                  <a:cubicBezTo>
                    <a:pt x="11" y="198"/>
                    <a:pt x="19" y="209"/>
                    <a:pt x="30" y="218"/>
                  </a:cubicBezTo>
                  <a:cubicBezTo>
                    <a:pt x="50" y="234"/>
                    <a:pt x="72" y="241"/>
                    <a:pt x="99" y="240"/>
                  </a:cubicBezTo>
                  <a:cubicBezTo>
                    <a:pt x="125" y="238"/>
                    <a:pt x="153" y="230"/>
                    <a:pt x="184" y="214"/>
                  </a:cubicBezTo>
                  <a:cubicBezTo>
                    <a:pt x="208" y="242"/>
                    <a:pt x="232" y="270"/>
                    <a:pt x="256" y="295"/>
                  </a:cubicBezTo>
                  <a:cubicBezTo>
                    <a:pt x="246" y="304"/>
                    <a:pt x="237" y="309"/>
                    <a:pt x="229" y="311"/>
                  </a:cubicBezTo>
                  <a:cubicBezTo>
                    <a:pt x="221" y="312"/>
                    <a:pt x="214" y="312"/>
                    <a:pt x="208" y="310"/>
                  </a:cubicBezTo>
                  <a:cubicBezTo>
                    <a:pt x="201" y="308"/>
                    <a:pt x="196" y="305"/>
                    <a:pt x="190" y="302"/>
                  </a:cubicBezTo>
                  <a:cubicBezTo>
                    <a:pt x="185" y="298"/>
                    <a:pt x="179" y="295"/>
                    <a:pt x="174" y="292"/>
                  </a:cubicBezTo>
                  <a:cubicBezTo>
                    <a:pt x="169" y="289"/>
                    <a:pt x="163" y="288"/>
                    <a:pt x="158" y="288"/>
                  </a:cubicBezTo>
                  <a:cubicBezTo>
                    <a:pt x="152" y="288"/>
                    <a:pt x="146" y="290"/>
                    <a:pt x="140" y="296"/>
                  </a:cubicBezTo>
                  <a:cubicBezTo>
                    <a:pt x="133" y="302"/>
                    <a:pt x="130" y="309"/>
                    <a:pt x="130" y="316"/>
                  </a:cubicBezTo>
                  <a:cubicBezTo>
                    <a:pt x="130" y="324"/>
                    <a:pt x="133" y="332"/>
                    <a:pt x="140" y="340"/>
                  </a:cubicBezTo>
                  <a:cubicBezTo>
                    <a:pt x="147" y="347"/>
                    <a:pt x="156" y="354"/>
                    <a:pt x="167" y="359"/>
                  </a:cubicBezTo>
                  <a:cubicBezTo>
                    <a:pt x="178" y="364"/>
                    <a:pt x="190" y="368"/>
                    <a:pt x="204" y="369"/>
                  </a:cubicBezTo>
                  <a:cubicBezTo>
                    <a:pt x="217" y="370"/>
                    <a:pt x="232" y="367"/>
                    <a:pt x="247" y="362"/>
                  </a:cubicBezTo>
                  <a:cubicBezTo>
                    <a:pt x="262" y="356"/>
                    <a:pt x="277" y="346"/>
                    <a:pt x="292" y="331"/>
                  </a:cubicBezTo>
                  <a:cubicBezTo>
                    <a:pt x="299" y="338"/>
                    <a:pt x="306" y="345"/>
                    <a:pt x="313" y="351"/>
                  </a:cubicBezTo>
                  <a:cubicBezTo>
                    <a:pt x="316" y="354"/>
                    <a:pt x="320" y="355"/>
                    <a:pt x="325" y="355"/>
                  </a:cubicBezTo>
                  <a:cubicBezTo>
                    <a:pt x="329" y="355"/>
                    <a:pt x="333" y="353"/>
                    <a:pt x="336" y="349"/>
                  </a:cubicBezTo>
                  <a:cubicBezTo>
                    <a:pt x="339" y="346"/>
                    <a:pt x="340" y="342"/>
                    <a:pt x="339" y="337"/>
                  </a:cubicBezTo>
                  <a:cubicBezTo>
                    <a:pt x="339" y="333"/>
                    <a:pt x="337" y="330"/>
                    <a:pt x="334" y="327"/>
                  </a:cubicBezTo>
                  <a:cubicBezTo>
                    <a:pt x="327" y="322"/>
                    <a:pt x="320" y="315"/>
                    <a:pt x="313" y="309"/>
                  </a:cubicBezTo>
                  <a:cubicBezTo>
                    <a:pt x="325" y="294"/>
                    <a:pt x="335" y="278"/>
                    <a:pt x="342" y="262"/>
                  </a:cubicBezTo>
                  <a:cubicBezTo>
                    <a:pt x="349" y="247"/>
                    <a:pt x="354" y="232"/>
                    <a:pt x="355" y="217"/>
                  </a:cubicBezTo>
                  <a:cubicBezTo>
                    <a:pt x="357" y="203"/>
                    <a:pt x="355" y="191"/>
                    <a:pt x="350" y="179"/>
                  </a:cubicBezTo>
                  <a:cubicBezTo>
                    <a:pt x="346" y="167"/>
                    <a:pt x="338" y="157"/>
                    <a:pt x="326" y="147"/>
                  </a:cubicBezTo>
                  <a:close/>
                  <a:moveTo>
                    <a:pt x="97" y="175"/>
                  </a:moveTo>
                  <a:cubicBezTo>
                    <a:pt x="85" y="176"/>
                    <a:pt x="75" y="172"/>
                    <a:pt x="66" y="163"/>
                  </a:cubicBezTo>
                  <a:cubicBezTo>
                    <a:pt x="63" y="160"/>
                    <a:pt x="60" y="155"/>
                    <a:pt x="58" y="150"/>
                  </a:cubicBezTo>
                  <a:cubicBezTo>
                    <a:pt x="57" y="145"/>
                    <a:pt x="56" y="139"/>
                    <a:pt x="57" y="133"/>
                  </a:cubicBezTo>
                  <a:cubicBezTo>
                    <a:pt x="57" y="127"/>
                    <a:pt x="59" y="120"/>
                    <a:pt x="62" y="114"/>
                  </a:cubicBezTo>
                  <a:cubicBezTo>
                    <a:pt x="65" y="107"/>
                    <a:pt x="70" y="101"/>
                    <a:pt x="76" y="95"/>
                  </a:cubicBezTo>
                  <a:cubicBezTo>
                    <a:pt x="96" y="115"/>
                    <a:pt x="117" y="138"/>
                    <a:pt x="138" y="161"/>
                  </a:cubicBezTo>
                  <a:cubicBezTo>
                    <a:pt x="122" y="170"/>
                    <a:pt x="108" y="175"/>
                    <a:pt x="97" y="175"/>
                  </a:cubicBezTo>
                  <a:close/>
                  <a:moveTo>
                    <a:pt x="290" y="257"/>
                  </a:moveTo>
                  <a:cubicBezTo>
                    <a:pt x="286" y="264"/>
                    <a:pt x="282" y="270"/>
                    <a:pt x="277" y="275"/>
                  </a:cubicBezTo>
                  <a:cubicBezTo>
                    <a:pt x="254" y="252"/>
                    <a:pt x="231" y="227"/>
                    <a:pt x="208" y="201"/>
                  </a:cubicBezTo>
                  <a:cubicBezTo>
                    <a:pt x="214" y="198"/>
                    <a:pt x="220" y="195"/>
                    <a:pt x="227" y="192"/>
                  </a:cubicBezTo>
                  <a:cubicBezTo>
                    <a:pt x="234" y="190"/>
                    <a:pt x="240" y="188"/>
                    <a:pt x="247" y="187"/>
                  </a:cubicBezTo>
                  <a:cubicBezTo>
                    <a:pt x="254" y="186"/>
                    <a:pt x="260" y="186"/>
                    <a:pt x="267" y="187"/>
                  </a:cubicBezTo>
                  <a:cubicBezTo>
                    <a:pt x="274" y="189"/>
                    <a:pt x="280" y="193"/>
                    <a:pt x="286" y="198"/>
                  </a:cubicBezTo>
                  <a:cubicBezTo>
                    <a:pt x="292" y="204"/>
                    <a:pt x="295" y="210"/>
                    <a:pt x="297" y="217"/>
                  </a:cubicBezTo>
                  <a:cubicBezTo>
                    <a:pt x="298" y="223"/>
                    <a:pt x="299" y="230"/>
                    <a:pt x="297" y="237"/>
                  </a:cubicBezTo>
                  <a:cubicBezTo>
                    <a:pt x="296" y="243"/>
                    <a:pt x="294" y="250"/>
                    <a:pt x="290" y="257"/>
                  </a:cubicBezTo>
                  <a:close/>
                </a:path>
              </a:pathLst>
            </a:custGeom>
            <a:solidFill>
              <a:srgbClr val="84A3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01" name="Freeform 77">
              <a:extLst>
                <a:ext uri="{FF2B5EF4-FFF2-40B4-BE49-F238E27FC236}">
                  <a16:creationId xmlns:a16="http://schemas.microsoft.com/office/drawing/2014/main" id="{7D2D8867-812A-435B-A4A8-814E64734614}"/>
                </a:ext>
              </a:extLst>
            </p:cNvPr>
            <p:cNvSpPr>
              <a:spLocks/>
            </p:cNvSpPr>
            <p:nvPr/>
          </p:nvSpPr>
          <p:spPr bwMode="auto">
            <a:xfrm>
              <a:off x="5107502" y="4766862"/>
              <a:ext cx="88955" cy="93191"/>
            </a:xfrm>
            <a:custGeom>
              <a:avLst/>
              <a:gdLst>
                <a:gd name="T0" fmla="*/ 166 w 202"/>
                <a:gd name="T1" fmla="*/ 6 h 212"/>
                <a:gd name="T2" fmla="*/ 166 w 202"/>
                <a:gd name="T3" fmla="*/ 6 h 212"/>
                <a:gd name="T4" fmla="*/ 93 w 202"/>
                <a:gd name="T5" fmla="*/ 70 h 212"/>
                <a:gd name="T6" fmla="*/ 33 w 202"/>
                <a:gd name="T7" fmla="*/ 140 h 212"/>
                <a:gd name="T8" fmla="*/ 5 w 202"/>
                <a:gd name="T9" fmla="*/ 178 h 212"/>
                <a:gd name="T10" fmla="*/ 5 w 202"/>
                <a:gd name="T11" fmla="*/ 178 h 212"/>
                <a:gd name="T12" fmla="*/ 8 w 202"/>
                <a:gd name="T13" fmla="*/ 204 h 212"/>
                <a:gd name="T14" fmla="*/ 37 w 202"/>
                <a:gd name="T15" fmla="*/ 204 h 212"/>
                <a:gd name="T16" fmla="*/ 40 w 202"/>
                <a:gd name="T17" fmla="*/ 200 h 212"/>
                <a:gd name="T18" fmla="*/ 66 w 202"/>
                <a:gd name="T19" fmla="*/ 164 h 212"/>
                <a:gd name="T20" fmla="*/ 122 w 202"/>
                <a:gd name="T21" fmla="*/ 99 h 212"/>
                <a:gd name="T22" fmla="*/ 192 w 202"/>
                <a:gd name="T23" fmla="*/ 39 h 212"/>
                <a:gd name="T24" fmla="*/ 192 w 202"/>
                <a:gd name="T25" fmla="*/ 39 h 212"/>
                <a:gd name="T26" fmla="*/ 194 w 202"/>
                <a:gd name="T27" fmla="*/ 37 h 212"/>
                <a:gd name="T28" fmla="*/ 194 w 202"/>
                <a:gd name="T29" fmla="*/ 8 h 212"/>
                <a:gd name="T30" fmla="*/ 166 w 202"/>
                <a:gd name="T31"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212">
                  <a:moveTo>
                    <a:pt x="166" y="6"/>
                  </a:moveTo>
                  <a:cubicBezTo>
                    <a:pt x="166" y="6"/>
                    <a:pt x="166" y="6"/>
                    <a:pt x="166" y="6"/>
                  </a:cubicBezTo>
                  <a:cubicBezTo>
                    <a:pt x="141" y="26"/>
                    <a:pt x="116" y="47"/>
                    <a:pt x="93" y="70"/>
                  </a:cubicBezTo>
                  <a:cubicBezTo>
                    <a:pt x="70" y="92"/>
                    <a:pt x="50" y="116"/>
                    <a:pt x="33" y="140"/>
                  </a:cubicBezTo>
                  <a:cubicBezTo>
                    <a:pt x="5" y="178"/>
                    <a:pt x="5" y="178"/>
                    <a:pt x="5" y="178"/>
                  </a:cubicBezTo>
                  <a:cubicBezTo>
                    <a:pt x="5" y="178"/>
                    <a:pt x="5" y="178"/>
                    <a:pt x="5" y="178"/>
                  </a:cubicBezTo>
                  <a:cubicBezTo>
                    <a:pt x="0" y="186"/>
                    <a:pt x="1" y="197"/>
                    <a:pt x="8" y="204"/>
                  </a:cubicBezTo>
                  <a:cubicBezTo>
                    <a:pt x="16" y="212"/>
                    <a:pt x="29" y="212"/>
                    <a:pt x="37" y="204"/>
                  </a:cubicBezTo>
                  <a:cubicBezTo>
                    <a:pt x="38" y="202"/>
                    <a:pt x="39" y="201"/>
                    <a:pt x="40" y="200"/>
                  </a:cubicBezTo>
                  <a:cubicBezTo>
                    <a:pt x="66" y="164"/>
                    <a:pt x="66" y="164"/>
                    <a:pt x="66" y="164"/>
                  </a:cubicBezTo>
                  <a:cubicBezTo>
                    <a:pt x="82" y="142"/>
                    <a:pt x="101" y="120"/>
                    <a:pt x="122" y="99"/>
                  </a:cubicBezTo>
                  <a:cubicBezTo>
                    <a:pt x="145" y="76"/>
                    <a:pt x="166" y="58"/>
                    <a:pt x="192" y="39"/>
                  </a:cubicBezTo>
                  <a:cubicBezTo>
                    <a:pt x="192" y="39"/>
                    <a:pt x="192" y="39"/>
                    <a:pt x="192" y="39"/>
                  </a:cubicBezTo>
                  <a:cubicBezTo>
                    <a:pt x="192" y="38"/>
                    <a:pt x="193" y="38"/>
                    <a:pt x="194" y="37"/>
                  </a:cubicBezTo>
                  <a:cubicBezTo>
                    <a:pt x="202" y="29"/>
                    <a:pt x="202" y="16"/>
                    <a:pt x="194" y="8"/>
                  </a:cubicBezTo>
                  <a:cubicBezTo>
                    <a:pt x="186" y="0"/>
                    <a:pt x="175" y="0"/>
                    <a:pt x="166" y="6"/>
                  </a:cubicBezTo>
                  <a:close/>
                </a:path>
              </a:pathLst>
            </a:custGeom>
            <a:solidFill>
              <a:srgbClr val="84A3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02" name="Freeform 78">
              <a:extLst>
                <a:ext uri="{FF2B5EF4-FFF2-40B4-BE49-F238E27FC236}">
                  <a16:creationId xmlns:a16="http://schemas.microsoft.com/office/drawing/2014/main" id="{032A714E-44BB-482F-9137-61D96761BDFC}"/>
                </a:ext>
              </a:extLst>
            </p:cNvPr>
            <p:cNvSpPr>
              <a:spLocks/>
            </p:cNvSpPr>
            <p:nvPr/>
          </p:nvSpPr>
          <p:spPr bwMode="auto">
            <a:xfrm>
              <a:off x="5211283" y="4455519"/>
              <a:ext cx="91072" cy="95308"/>
            </a:xfrm>
            <a:custGeom>
              <a:avLst/>
              <a:gdLst>
                <a:gd name="T0" fmla="*/ 81 w 205"/>
                <a:gd name="T1" fmla="*/ 115 h 215"/>
                <a:gd name="T2" fmla="*/ 13 w 205"/>
                <a:gd name="T3" fmla="*/ 174 h 215"/>
                <a:gd name="T4" fmla="*/ 8 w 205"/>
                <a:gd name="T5" fmla="*/ 178 h 215"/>
                <a:gd name="T6" fmla="*/ 8 w 205"/>
                <a:gd name="T7" fmla="*/ 207 h 215"/>
                <a:gd name="T8" fmla="*/ 36 w 205"/>
                <a:gd name="T9" fmla="*/ 208 h 215"/>
                <a:gd name="T10" fmla="*/ 37 w 205"/>
                <a:gd name="T11" fmla="*/ 208 h 215"/>
                <a:gd name="T12" fmla="*/ 110 w 205"/>
                <a:gd name="T13" fmla="*/ 144 h 215"/>
                <a:gd name="T14" fmla="*/ 170 w 205"/>
                <a:gd name="T15" fmla="*/ 75 h 215"/>
                <a:gd name="T16" fmla="*/ 198 w 205"/>
                <a:gd name="T17" fmla="*/ 36 h 215"/>
                <a:gd name="T18" fmla="*/ 198 w 205"/>
                <a:gd name="T19" fmla="*/ 36 h 215"/>
                <a:gd name="T20" fmla="*/ 197 w 205"/>
                <a:gd name="T21" fmla="*/ 8 h 215"/>
                <a:gd name="T22" fmla="*/ 168 w 205"/>
                <a:gd name="T23" fmla="*/ 8 h 215"/>
                <a:gd name="T24" fmla="*/ 164 w 205"/>
                <a:gd name="T25" fmla="*/ 13 h 215"/>
                <a:gd name="T26" fmla="*/ 137 w 205"/>
                <a:gd name="T27" fmla="*/ 50 h 215"/>
                <a:gd name="T28" fmla="*/ 81 w 205"/>
                <a:gd name="T29" fmla="*/ 1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215">
                  <a:moveTo>
                    <a:pt x="81" y="115"/>
                  </a:moveTo>
                  <a:cubicBezTo>
                    <a:pt x="60" y="137"/>
                    <a:pt x="37" y="156"/>
                    <a:pt x="13" y="174"/>
                  </a:cubicBezTo>
                  <a:cubicBezTo>
                    <a:pt x="11" y="175"/>
                    <a:pt x="9" y="176"/>
                    <a:pt x="8" y="178"/>
                  </a:cubicBezTo>
                  <a:cubicBezTo>
                    <a:pt x="0" y="186"/>
                    <a:pt x="0" y="199"/>
                    <a:pt x="8" y="207"/>
                  </a:cubicBezTo>
                  <a:cubicBezTo>
                    <a:pt x="16" y="215"/>
                    <a:pt x="28" y="215"/>
                    <a:pt x="36" y="208"/>
                  </a:cubicBezTo>
                  <a:cubicBezTo>
                    <a:pt x="37" y="208"/>
                    <a:pt x="37" y="208"/>
                    <a:pt x="37" y="208"/>
                  </a:cubicBezTo>
                  <a:cubicBezTo>
                    <a:pt x="62" y="188"/>
                    <a:pt x="87" y="167"/>
                    <a:pt x="110" y="144"/>
                  </a:cubicBezTo>
                  <a:cubicBezTo>
                    <a:pt x="133" y="122"/>
                    <a:pt x="153" y="99"/>
                    <a:pt x="170" y="75"/>
                  </a:cubicBezTo>
                  <a:cubicBezTo>
                    <a:pt x="198" y="36"/>
                    <a:pt x="198" y="36"/>
                    <a:pt x="198" y="36"/>
                  </a:cubicBezTo>
                  <a:cubicBezTo>
                    <a:pt x="198" y="36"/>
                    <a:pt x="198" y="36"/>
                    <a:pt x="198" y="36"/>
                  </a:cubicBezTo>
                  <a:cubicBezTo>
                    <a:pt x="205" y="28"/>
                    <a:pt x="205" y="16"/>
                    <a:pt x="197" y="8"/>
                  </a:cubicBezTo>
                  <a:cubicBezTo>
                    <a:pt x="189" y="0"/>
                    <a:pt x="176" y="0"/>
                    <a:pt x="168" y="8"/>
                  </a:cubicBezTo>
                  <a:cubicBezTo>
                    <a:pt x="166" y="10"/>
                    <a:pt x="165" y="11"/>
                    <a:pt x="164" y="13"/>
                  </a:cubicBezTo>
                  <a:cubicBezTo>
                    <a:pt x="137" y="50"/>
                    <a:pt x="137" y="50"/>
                    <a:pt x="137" y="50"/>
                  </a:cubicBezTo>
                  <a:cubicBezTo>
                    <a:pt x="121" y="73"/>
                    <a:pt x="102" y="94"/>
                    <a:pt x="81" y="115"/>
                  </a:cubicBezTo>
                  <a:close/>
                </a:path>
              </a:pathLst>
            </a:custGeom>
            <a:solidFill>
              <a:srgbClr val="84A3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grpSp>
      <p:grpSp>
        <p:nvGrpSpPr>
          <p:cNvPr id="27683" name="组合 502">
            <a:extLst>
              <a:ext uri="{FF2B5EF4-FFF2-40B4-BE49-F238E27FC236}">
                <a16:creationId xmlns:a16="http://schemas.microsoft.com/office/drawing/2014/main" id="{D878C81A-014F-41D4-81C9-61FDD8ADC0B4}"/>
              </a:ext>
            </a:extLst>
          </p:cNvPr>
          <p:cNvGrpSpPr>
            <a:grpSpLocks/>
          </p:cNvGrpSpPr>
          <p:nvPr/>
        </p:nvGrpSpPr>
        <p:grpSpPr bwMode="auto">
          <a:xfrm>
            <a:off x="6396038" y="4564063"/>
            <a:ext cx="544512" cy="542925"/>
            <a:chOff x="5682007" y="4281845"/>
            <a:chExt cx="724349" cy="724349"/>
          </a:xfrm>
        </p:grpSpPr>
        <p:sp>
          <p:nvSpPr>
            <p:cNvPr id="504" name="Freeform 79">
              <a:extLst>
                <a:ext uri="{FF2B5EF4-FFF2-40B4-BE49-F238E27FC236}">
                  <a16:creationId xmlns:a16="http://schemas.microsoft.com/office/drawing/2014/main" id="{BD49DE9E-E9D4-4E9B-BCC0-2B4C71B9E9C6}"/>
                </a:ext>
              </a:extLst>
            </p:cNvPr>
            <p:cNvSpPr>
              <a:spLocks/>
            </p:cNvSpPr>
            <p:nvPr/>
          </p:nvSpPr>
          <p:spPr bwMode="auto">
            <a:xfrm>
              <a:off x="5682007" y="4281845"/>
              <a:ext cx="724349" cy="724349"/>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05" name="Oval 80">
              <a:extLst>
                <a:ext uri="{FF2B5EF4-FFF2-40B4-BE49-F238E27FC236}">
                  <a16:creationId xmlns:a16="http://schemas.microsoft.com/office/drawing/2014/main" id="{36029266-E726-4FD3-A77D-725ACADF1B0B}"/>
                </a:ext>
              </a:extLst>
            </p:cNvPr>
            <p:cNvSpPr>
              <a:spLocks noChangeArrowheads="1"/>
            </p:cNvSpPr>
            <p:nvPr/>
          </p:nvSpPr>
          <p:spPr bwMode="auto">
            <a:xfrm>
              <a:off x="6007225" y="4843109"/>
              <a:ext cx="73913" cy="74130"/>
            </a:xfrm>
            <a:prstGeom prst="ellipse">
              <a:avLst/>
            </a:prstGeom>
            <a:solidFill>
              <a:srgbClr val="707B8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06" name="Rectangle 81">
              <a:extLst>
                <a:ext uri="{FF2B5EF4-FFF2-40B4-BE49-F238E27FC236}">
                  <a16:creationId xmlns:a16="http://schemas.microsoft.com/office/drawing/2014/main" id="{96CC0DD2-BC9A-4685-95F9-FA3B7966F86F}"/>
                </a:ext>
              </a:extLst>
            </p:cNvPr>
            <p:cNvSpPr>
              <a:spLocks noChangeArrowheads="1"/>
            </p:cNvSpPr>
            <p:nvPr/>
          </p:nvSpPr>
          <p:spPr bwMode="auto">
            <a:xfrm>
              <a:off x="5910082" y="4440693"/>
              <a:ext cx="270311" cy="396063"/>
            </a:xfrm>
            <a:prstGeom prst="rect">
              <a:avLst/>
            </a:prstGeom>
            <a:solidFill>
              <a:srgbClr val="707B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07" name="Freeform 82">
              <a:extLst>
                <a:ext uri="{FF2B5EF4-FFF2-40B4-BE49-F238E27FC236}">
                  <a16:creationId xmlns:a16="http://schemas.microsoft.com/office/drawing/2014/main" id="{F3526604-EFA0-4240-B3C1-0D59BA3001F1}"/>
                </a:ext>
              </a:extLst>
            </p:cNvPr>
            <p:cNvSpPr>
              <a:spLocks/>
            </p:cNvSpPr>
            <p:nvPr/>
          </p:nvSpPr>
          <p:spPr bwMode="auto">
            <a:xfrm>
              <a:off x="5910082" y="4440693"/>
              <a:ext cx="270311" cy="396063"/>
            </a:xfrm>
            <a:custGeom>
              <a:avLst/>
              <a:gdLst>
                <a:gd name="T0" fmla="*/ 0 w 609"/>
                <a:gd name="T1" fmla="*/ 891 h 891"/>
                <a:gd name="T2" fmla="*/ 609 w 609"/>
                <a:gd name="T3" fmla="*/ 0 h 891"/>
                <a:gd name="T4" fmla="*/ 609 w 609"/>
                <a:gd name="T5" fmla="*/ 891 h 891"/>
                <a:gd name="T6" fmla="*/ 0 w 609"/>
                <a:gd name="T7" fmla="*/ 891 h 891"/>
              </a:gdLst>
              <a:ahLst/>
              <a:cxnLst>
                <a:cxn ang="0">
                  <a:pos x="T0" y="T1"/>
                </a:cxn>
                <a:cxn ang="0">
                  <a:pos x="T2" y="T3"/>
                </a:cxn>
                <a:cxn ang="0">
                  <a:pos x="T4" y="T5"/>
                </a:cxn>
                <a:cxn ang="0">
                  <a:pos x="T6" y="T7"/>
                </a:cxn>
              </a:cxnLst>
              <a:rect l="0" t="0" r="r" b="b"/>
              <a:pathLst>
                <a:path w="609" h="891">
                  <a:moveTo>
                    <a:pt x="0" y="891"/>
                  </a:moveTo>
                  <a:cubicBezTo>
                    <a:pt x="0" y="891"/>
                    <a:pt x="294" y="235"/>
                    <a:pt x="609" y="0"/>
                  </a:cubicBezTo>
                  <a:cubicBezTo>
                    <a:pt x="609" y="891"/>
                    <a:pt x="609" y="891"/>
                    <a:pt x="609" y="891"/>
                  </a:cubicBezTo>
                  <a:lnTo>
                    <a:pt x="0" y="891"/>
                  </a:lnTo>
                  <a:close/>
                </a:path>
              </a:pathLst>
            </a:custGeom>
            <a:solidFill>
              <a:srgbClr val="6874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08" name="Freeform 83">
              <a:extLst>
                <a:ext uri="{FF2B5EF4-FFF2-40B4-BE49-F238E27FC236}">
                  <a16:creationId xmlns:a16="http://schemas.microsoft.com/office/drawing/2014/main" id="{5D441681-1B29-4ECA-BA77-320BDD71078B}"/>
                </a:ext>
              </a:extLst>
            </p:cNvPr>
            <p:cNvSpPr>
              <a:spLocks noEditPoints="1"/>
            </p:cNvSpPr>
            <p:nvPr/>
          </p:nvSpPr>
          <p:spPr bwMode="auto">
            <a:xfrm>
              <a:off x="5888964" y="4411041"/>
              <a:ext cx="310435" cy="527378"/>
            </a:xfrm>
            <a:custGeom>
              <a:avLst/>
              <a:gdLst>
                <a:gd name="T0" fmla="*/ 639 w 703"/>
                <a:gd name="T1" fmla="*/ 0 h 1190"/>
                <a:gd name="T2" fmla="*/ 65 w 703"/>
                <a:gd name="T3" fmla="*/ 0 h 1190"/>
                <a:gd name="T4" fmla="*/ 0 w 703"/>
                <a:gd name="T5" fmla="*/ 65 h 1190"/>
                <a:gd name="T6" fmla="*/ 0 w 703"/>
                <a:gd name="T7" fmla="*/ 1125 h 1190"/>
                <a:gd name="T8" fmla="*/ 65 w 703"/>
                <a:gd name="T9" fmla="*/ 1190 h 1190"/>
                <a:gd name="T10" fmla="*/ 639 w 703"/>
                <a:gd name="T11" fmla="*/ 1190 h 1190"/>
                <a:gd name="T12" fmla="*/ 703 w 703"/>
                <a:gd name="T13" fmla="*/ 1125 h 1190"/>
                <a:gd name="T14" fmla="*/ 703 w 703"/>
                <a:gd name="T15" fmla="*/ 1125 h 1190"/>
                <a:gd name="T16" fmla="*/ 703 w 703"/>
                <a:gd name="T17" fmla="*/ 65 h 1190"/>
                <a:gd name="T18" fmla="*/ 639 w 703"/>
                <a:gd name="T19" fmla="*/ 0 h 1190"/>
                <a:gd name="T20" fmla="*/ 352 w 703"/>
                <a:gd name="T21" fmla="*/ 1125 h 1190"/>
                <a:gd name="T22" fmla="*/ 292 w 703"/>
                <a:gd name="T23" fmla="*/ 1066 h 1190"/>
                <a:gd name="T24" fmla="*/ 352 w 703"/>
                <a:gd name="T25" fmla="*/ 1006 h 1190"/>
                <a:gd name="T26" fmla="*/ 411 w 703"/>
                <a:gd name="T27" fmla="*/ 1066 h 1190"/>
                <a:gd name="T28" fmla="*/ 352 w 703"/>
                <a:gd name="T29" fmla="*/ 1125 h 1190"/>
                <a:gd name="T30" fmla="*/ 629 w 703"/>
                <a:gd name="T31" fmla="*/ 941 h 1190"/>
                <a:gd name="T32" fmla="*/ 75 w 703"/>
                <a:gd name="T33" fmla="*/ 941 h 1190"/>
                <a:gd name="T34" fmla="*/ 75 w 703"/>
                <a:gd name="T35" fmla="*/ 146 h 1190"/>
                <a:gd name="T36" fmla="*/ 629 w 703"/>
                <a:gd name="T37" fmla="*/ 146 h 1190"/>
                <a:gd name="T38" fmla="*/ 629 w 703"/>
                <a:gd name="T39" fmla="*/ 941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3" h="1190">
                  <a:moveTo>
                    <a:pt x="639" y="0"/>
                  </a:moveTo>
                  <a:cubicBezTo>
                    <a:pt x="65" y="0"/>
                    <a:pt x="65" y="0"/>
                    <a:pt x="65" y="0"/>
                  </a:cubicBezTo>
                  <a:cubicBezTo>
                    <a:pt x="30" y="0"/>
                    <a:pt x="0" y="30"/>
                    <a:pt x="0" y="65"/>
                  </a:cubicBezTo>
                  <a:cubicBezTo>
                    <a:pt x="0" y="1125"/>
                    <a:pt x="0" y="1125"/>
                    <a:pt x="0" y="1125"/>
                  </a:cubicBezTo>
                  <a:cubicBezTo>
                    <a:pt x="0" y="1161"/>
                    <a:pt x="30" y="1190"/>
                    <a:pt x="65" y="1190"/>
                  </a:cubicBezTo>
                  <a:cubicBezTo>
                    <a:pt x="639" y="1190"/>
                    <a:pt x="639" y="1190"/>
                    <a:pt x="639" y="1190"/>
                  </a:cubicBezTo>
                  <a:cubicBezTo>
                    <a:pt x="674" y="1190"/>
                    <a:pt x="703" y="1161"/>
                    <a:pt x="703" y="1125"/>
                  </a:cubicBezTo>
                  <a:cubicBezTo>
                    <a:pt x="703" y="1125"/>
                    <a:pt x="703" y="1125"/>
                    <a:pt x="703" y="1125"/>
                  </a:cubicBezTo>
                  <a:cubicBezTo>
                    <a:pt x="703" y="65"/>
                    <a:pt x="703" y="65"/>
                    <a:pt x="703" y="65"/>
                  </a:cubicBezTo>
                  <a:cubicBezTo>
                    <a:pt x="703" y="30"/>
                    <a:pt x="674" y="0"/>
                    <a:pt x="639" y="0"/>
                  </a:cubicBezTo>
                  <a:close/>
                  <a:moveTo>
                    <a:pt x="352" y="1125"/>
                  </a:moveTo>
                  <a:cubicBezTo>
                    <a:pt x="319" y="1125"/>
                    <a:pt x="292" y="1099"/>
                    <a:pt x="292" y="1066"/>
                  </a:cubicBezTo>
                  <a:cubicBezTo>
                    <a:pt x="292" y="1033"/>
                    <a:pt x="319" y="1006"/>
                    <a:pt x="352" y="1006"/>
                  </a:cubicBezTo>
                  <a:cubicBezTo>
                    <a:pt x="385" y="1006"/>
                    <a:pt x="411" y="1033"/>
                    <a:pt x="411" y="1066"/>
                  </a:cubicBezTo>
                  <a:cubicBezTo>
                    <a:pt x="411" y="1099"/>
                    <a:pt x="385" y="1125"/>
                    <a:pt x="352" y="1125"/>
                  </a:cubicBezTo>
                  <a:close/>
                  <a:moveTo>
                    <a:pt x="629" y="941"/>
                  </a:moveTo>
                  <a:cubicBezTo>
                    <a:pt x="75" y="941"/>
                    <a:pt x="75" y="941"/>
                    <a:pt x="75" y="941"/>
                  </a:cubicBezTo>
                  <a:cubicBezTo>
                    <a:pt x="75" y="146"/>
                    <a:pt x="75" y="146"/>
                    <a:pt x="75" y="146"/>
                  </a:cubicBezTo>
                  <a:cubicBezTo>
                    <a:pt x="629" y="146"/>
                    <a:pt x="629" y="146"/>
                    <a:pt x="629" y="146"/>
                  </a:cubicBezTo>
                  <a:lnTo>
                    <a:pt x="629" y="941"/>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09" name="Rectangle 84">
              <a:extLst>
                <a:ext uri="{FF2B5EF4-FFF2-40B4-BE49-F238E27FC236}">
                  <a16:creationId xmlns:a16="http://schemas.microsoft.com/office/drawing/2014/main" id="{31EEE164-2385-482E-AE9B-23980B90989D}"/>
                </a:ext>
              </a:extLst>
            </p:cNvPr>
            <p:cNvSpPr>
              <a:spLocks noChangeArrowheads="1"/>
            </p:cNvSpPr>
            <p:nvPr/>
          </p:nvSpPr>
          <p:spPr bwMode="auto">
            <a:xfrm>
              <a:off x="5956542" y="4669435"/>
              <a:ext cx="48571" cy="124961"/>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10" name="Rectangle 85">
              <a:extLst>
                <a:ext uri="{FF2B5EF4-FFF2-40B4-BE49-F238E27FC236}">
                  <a16:creationId xmlns:a16="http://schemas.microsoft.com/office/drawing/2014/main" id="{7B500C9A-9538-4584-BB75-B87FCD728853}"/>
                </a:ext>
              </a:extLst>
            </p:cNvPr>
            <p:cNvSpPr>
              <a:spLocks noChangeArrowheads="1"/>
            </p:cNvSpPr>
            <p:nvPr/>
          </p:nvSpPr>
          <p:spPr bwMode="auto">
            <a:xfrm>
              <a:off x="6083250" y="4595306"/>
              <a:ext cx="48571" cy="199090"/>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11" name="Rectangle 86">
              <a:extLst>
                <a:ext uri="{FF2B5EF4-FFF2-40B4-BE49-F238E27FC236}">
                  <a16:creationId xmlns:a16="http://schemas.microsoft.com/office/drawing/2014/main" id="{8E154266-9B0B-4EAB-957A-82FE1A632955}"/>
                </a:ext>
              </a:extLst>
            </p:cNvPr>
            <p:cNvSpPr>
              <a:spLocks noChangeArrowheads="1"/>
            </p:cNvSpPr>
            <p:nvPr/>
          </p:nvSpPr>
          <p:spPr bwMode="auto">
            <a:xfrm>
              <a:off x="6019896" y="4637666"/>
              <a:ext cx="48571" cy="156730"/>
            </a:xfrm>
            <a:prstGeom prst="rect">
              <a:avLst/>
            </a:prstGeom>
            <a:solidFill>
              <a:srgbClr val="A3BE5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grpSp>
      <p:grpSp>
        <p:nvGrpSpPr>
          <p:cNvPr id="27684" name="组合 511">
            <a:extLst>
              <a:ext uri="{FF2B5EF4-FFF2-40B4-BE49-F238E27FC236}">
                <a16:creationId xmlns:a16="http://schemas.microsoft.com/office/drawing/2014/main" id="{577EDD5C-DB7C-4C49-B926-6A2EF47F820F}"/>
              </a:ext>
            </a:extLst>
          </p:cNvPr>
          <p:cNvGrpSpPr>
            <a:grpSpLocks/>
          </p:cNvGrpSpPr>
          <p:nvPr/>
        </p:nvGrpSpPr>
        <p:grpSpPr bwMode="auto">
          <a:xfrm>
            <a:off x="4748213" y="4564063"/>
            <a:ext cx="541337" cy="542925"/>
            <a:chOff x="4008270" y="4281845"/>
            <a:chExt cx="723177" cy="724349"/>
          </a:xfrm>
        </p:grpSpPr>
        <p:sp>
          <p:nvSpPr>
            <p:cNvPr id="513" name="Freeform 125">
              <a:extLst>
                <a:ext uri="{FF2B5EF4-FFF2-40B4-BE49-F238E27FC236}">
                  <a16:creationId xmlns:a16="http://schemas.microsoft.com/office/drawing/2014/main" id="{6758EFEF-D185-4AC0-B140-B7705AF47C29}"/>
                </a:ext>
              </a:extLst>
            </p:cNvPr>
            <p:cNvSpPr>
              <a:spLocks/>
            </p:cNvSpPr>
            <p:nvPr/>
          </p:nvSpPr>
          <p:spPr bwMode="auto">
            <a:xfrm>
              <a:off x="4008270" y="4281845"/>
              <a:ext cx="723177" cy="724349"/>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14" name="Freeform 126">
              <a:extLst>
                <a:ext uri="{FF2B5EF4-FFF2-40B4-BE49-F238E27FC236}">
                  <a16:creationId xmlns:a16="http://schemas.microsoft.com/office/drawing/2014/main" id="{383A74D1-6478-4B31-A08F-F0F0991E1314}"/>
                </a:ext>
              </a:extLst>
            </p:cNvPr>
            <p:cNvSpPr>
              <a:spLocks/>
            </p:cNvSpPr>
            <p:nvPr/>
          </p:nvSpPr>
          <p:spPr bwMode="auto">
            <a:xfrm>
              <a:off x="4146118" y="4434340"/>
              <a:ext cx="366891" cy="527376"/>
            </a:xfrm>
            <a:custGeom>
              <a:avLst/>
              <a:gdLst>
                <a:gd name="T0" fmla="*/ 725 w 827"/>
                <a:gd name="T1" fmla="*/ 0 h 1185"/>
                <a:gd name="T2" fmla="*/ 17 w 827"/>
                <a:gd name="T3" fmla="*/ 0 h 1185"/>
                <a:gd name="T4" fmla="*/ 3 w 827"/>
                <a:gd name="T5" fmla="*/ 9 h 1185"/>
                <a:gd name="T6" fmla="*/ 5 w 827"/>
                <a:gd name="T7" fmla="*/ 26 h 1185"/>
                <a:gd name="T8" fmla="*/ 437 w 827"/>
                <a:gd name="T9" fmla="*/ 525 h 1185"/>
                <a:gd name="T10" fmla="*/ 437 w 827"/>
                <a:gd name="T11" fmla="*/ 1071 h 1185"/>
                <a:gd name="T12" fmla="*/ 360 w 827"/>
                <a:gd name="T13" fmla="*/ 1096 h 1185"/>
                <a:gd name="T14" fmla="*/ 360 w 827"/>
                <a:gd name="T15" fmla="*/ 1099 h 1185"/>
                <a:gd name="T16" fmla="*/ 268 w 827"/>
                <a:gd name="T17" fmla="*/ 1138 h 1185"/>
                <a:gd name="T18" fmla="*/ 484 w 827"/>
                <a:gd name="T19" fmla="*/ 1185 h 1185"/>
                <a:gd name="T20" fmla="*/ 700 w 827"/>
                <a:gd name="T21" fmla="*/ 1138 h 1185"/>
                <a:gd name="T22" fmla="*/ 602 w 827"/>
                <a:gd name="T23" fmla="*/ 1098 h 1185"/>
                <a:gd name="T24" fmla="*/ 602 w 827"/>
                <a:gd name="T25" fmla="*/ 1096 h 1185"/>
                <a:gd name="T26" fmla="*/ 530 w 827"/>
                <a:gd name="T27" fmla="*/ 1072 h 1185"/>
                <a:gd name="T28" fmla="*/ 530 w 827"/>
                <a:gd name="T29" fmla="*/ 525 h 1185"/>
                <a:gd name="T30" fmla="*/ 827 w 827"/>
                <a:gd name="T31" fmla="*/ 182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7" h="1185">
                  <a:moveTo>
                    <a:pt x="725" y="0"/>
                  </a:moveTo>
                  <a:cubicBezTo>
                    <a:pt x="17" y="0"/>
                    <a:pt x="17" y="0"/>
                    <a:pt x="17" y="0"/>
                  </a:cubicBezTo>
                  <a:cubicBezTo>
                    <a:pt x="11" y="0"/>
                    <a:pt x="5" y="4"/>
                    <a:pt x="3" y="9"/>
                  </a:cubicBezTo>
                  <a:cubicBezTo>
                    <a:pt x="0" y="15"/>
                    <a:pt x="1" y="21"/>
                    <a:pt x="5" y="26"/>
                  </a:cubicBezTo>
                  <a:cubicBezTo>
                    <a:pt x="437" y="525"/>
                    <a:pt x="437" y="525"/>
                    <a:pt x="437" y="525"/>
                  </a:cubicBezTo>
                  <a:cubicBezTo>
                    <a:pt x="437" y="1071"/>
                    <a:pt x="437" y="1071"/>
                    <a:pt x="437" y="1071"/>
                  </a:cubicBezTo>
                  <a:cubicBezTo>
                    <a:pt x="392" y="1075"/>
                    <a:pt x="360" y="1085"/>
                    <a:pt x="360" y="1096"/>
                  </a:cubicBezTo>
                  <a:cubicBezTo>
                    <a:pt x="360" y="1097"/>
                    <a:pt x="360" y="1098"/>
                    <a:pt x="360" y="1099"/>
                  </a:cubicBezTo>
                  <a:cubicBezTo>
                    <a:pt x="304" y="1107"/>
                    <a:pt x="268" y="1122"/>
                    <a:pt x="268" y="1138"/>
                  </a:cubicBezTo>
                  <a:cubicBezTo>
                    <a:pt x="268" y="1164"/>
                    <a:pt x="364" y="1185"/>
                    <a:pt x="484" y="1185"/>
                  </a:cubicBezTo>
                  <a:cubicBezTo>
                    <a:pt x="603" y="1185"/>
                    <a:pt x="700" y="1164"/>
                    <a:pt x="700" y="1138"/>
                  </a:cubicBezTo>
                  <a:cubicBezTo>
                    <a:pt x="700" y="1121"/>
                    <a:pt x="661" y="1107"/>
                    <a:pt x="602" y="1098"/>
                  </a:cubicBezTo>
                  <a:cubicBezTo>
                    <a:pt x="602" y="1097"/>
                    <a:pt x="602" y="1097"/>
                    <a:pt x="602" y="1096"/>
                  </a:cubicBezTo>
                  <a:cubicBezTo>
                    <a:pt x="602" y="1085"/>
                    <a:pt x="573" y="1076"/>
                    <a:pt x="530" y="1072"/>
                  </a:cubicBezTo>
                  <a:cubicBezTo>
                    <a:pt x="530" y="525"/>
                    <a:pt x="530" y="525"/>
                    <a:pt x="530" y="525"/>
                  </a:cubicBezTo>
                  <a:cubicBezTo>
                    <a:pt x="827" y="182"/>
                    <a:pt x="827" y="182"/>
                    <a:pt x="827" y="182"/>
                  </a:cubicBezTo>
                </a:path>
              </a:pathLst>
            </a:custGeom>
            <a:solidFill>
              <a:srgbClr val="FAF2D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15" name="Freeform 127">
              <a:extLst>
                <a:ext uri="{FF2B5EF4-FFF2-40B4-BE49-F238E27FC236}">
                  <a16:creationId xmlns:a16="http://schemas.microsoft.com/office/drawing/2014/main" id="{55420A85-F718-42D8-8739-61C65E4AE3B5}"/>
                </a:ext>
              </a:extLst>
            </p:cNvPr>
            <p:cNvSpPr>
              <a:spLocks/>
            </p:cNvSpPr>
            <p:nvPr/>
          </p:nvSpPr>
          <p:spPr bwMode="auto">
            <a:xfrm>
              <a:off x="4169447" y="4449165"/>
              <a:ext cx="381736" cy="203326"/>
            </a:xfrm>
            <a:custGeom>
              <a:avLst/>
              <a:gdLst>
                <a:gd name="T0" fmla="*/ 177 w 327"/>
                <a:gd name="T1" fmla="*/ 173 h 173"/>
                <a:gd name="T2" fmla="*/ 150 w 327"/>
                <a:gd name="T3" fmla="*/ 173 h 173"/>
                <a:gd name="T4" fmla="*/ 0 w 327"/>
                <a:gd name="T5" fmla="*/ 0 h 173"/>
                <a:gd name="T6" fmla="*/ 327 w 327"/>
                <a:gd name="T7" fmla="*/ 0 h 173"/>
                <a:gd name="T8" fmla="*/ 177 w 327"/>
                <a:gd name="T9" fmla="*/ 173 h 173"/>
              </a:gdLst>
              <a:ahLst/>
              <a:cxnLst>
                <a:cxn ang="0">
                  <a:pos x="T0" y="T1"/>
                </a:cxn>
                <a:cxn ang="0">
                  <a:pos x="T2" y="T3"/>
                </a:cxn>
                <a:cxn ang="0">
                  <a:pos x="T4" y="T5"/>
                </a:cxn>
                <a:cxn ang="0">
                  <a:pos x="T6" y="T7"/>
                </a:cxn>
                <a:cxn ang="0">
                  <a:pos x="T8" y="T9"/>
                </a:cxn>
              </a:cxnLst>
              <a:rect l="0" t="0" r="r" b="b"/>
              <a:pathLst>
                <a:path w="327" h="173">
                  <a:moveTo>
                    <a:pt x="177" y="173"/>
                  </a:moveTo>
                  <a:lnTo>
                    <a:pt x="150" y="173"/>
                  </a:lnTo>
                  <a:lnTo>
                    <a:pt x="0" y="0"/>
                  </a:lnTo>
                  <a:lnTo>
                    <a:pt x="327" y="0"/>
                  </a:lnTo>
                  <a:lnTo>
                    <a:pt x="177" y="17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16" name="Freeform 128">
              <a:extLst>
                <a:ext uri="{FF2B5EF4-FFF2-40B4-BE49-F238E27FC236}">
                  <a16:creationId xmlns:a16="http://schemas.microsoft.com/office/drawing/2014/main" id="{231CD5AE-27A5-48E0-8E6C-898348B0FC13}"/>
                </a:ext>
              </a:extLst>
            </p:cNvPr>
            <p:cNvSpPr>
              <a:spLocks/>
            </p:cNvSpPr>
            <p:nvPr/>
          </p:nvSpPr>
          <p:spPr bwMode="auto">
            <a:xfrm>
              <a:off x="4262761" y="4523295"/>
              <a:ext cx="192988" cy="114371"/>
            </a:xfrm>
            <a:custGeom>
              <a:avLst/>
              <a:gdLst>
                <a:gd name="T0" fmla="*/ 199 w 433"/>
                <a:gd name="T1" fmla="*/ 41 h 258"/>
                <a:gd name="T2" fmla="*/ 0 w 433"/>
                <a:gd name="T3" fmla="*/ 33 h 258"/>
                <a:gd name="T4" fmla="*/ 195 w 433"/>
                <a:gd name="T5" fmla="*/ 258 h 258"/>
                <a:gd name="T6" fmla="*/ 239 w 433"/>
                <a:gd name="T7" fmla="*/ 258 h 258"/>
                <a:gd name="T8" fmla="*/ 433 w 433"/>
                <a:gd name="T9" fmla="*/ 33 h 258"/>
                <a:gd name="T10" fmla="*/ 199 w 433"/>
                <a:gd name="T11" fmla="*/ 41 h 258"/>
              </a:gdLst>
              <a:ahLst/>
              <a:cxnLst>
                <a:cxn ang="0">
                  <a:pos x="T0" y="T1"/>
                </a:cxn>
                <a:cxn ang="0">
                  <a:pos x="T2" y="T3"/>
                </a:cxn>
                <a:cxn ang="0">
                  <a:pos x="T4" y="T5"/>
                </a:cxn>
                <a:cxn ang="0">
                  <a:pos x="T6" y="T7"/>
                </a:cxn>
                <a:cxn ang="0">
                  <a:pos x="T8" y="T9"/>
                </a:cxn>
                <a:cxn ang="0">
                  <a:pos x="T10" y="T11"/>
                </a:cxn>
              </a:cxnLst>
              <a:rect l="0" t="0" r="r" b="b"/>
              <a:pathLst>
                <a:path w="433" h="258">
                  <a:moveTo>
                    <a:pt x="199" y="41"/>
                  </a:moveTo>
                  <a:cubicBezTo>
                    <a:pt x="137" y="83"/>
                    <a:pt x="0" y="33"/>
                    <a:pt x="0" y="33"/>
                  </a:cubicBezTo>
                  <a:cubicBezTo>
                    <a:pt x="195" y="258"/>
                    <a:pt x="195" y="258"/>
                    <a:pt x="195" y="258"/>
                  </a:cubicBezTo>
                  <a:cubicBezTo>
                    <a:pt x="239" y="258"/>
                    <a:pt x="239" y="258"/>
                    <a:pt x="239" y="258"/>
                  </a:cubicBezTo>
                  <a:cubicBezTo>
                    <a:pt x="433" y="33"/>
                    <a:pt x="433" y="33"/>
                    <a:pt x="433" y="33"/>
                  </a:cubicBezTo>
                  <a:cubicBezTo>
                    <a:pt x="433" y="33"/>
                    <a:pt x="261" y="0"/>
                    <a:pt x="199" y="41"/>
                  </a:cubicBezTo>
                  <a:close/>
                </a:path>
              </a:pathLst>
            </a:custGeom>
            <a:solidFill>
              <a:srgbClr val="49CD6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17" name="Freeform 129">
              <a:extLst>
                <a:ext uri="{FF2B5EF4-FFF2-40B4-BE49-F238E27FC236}">
                  <a16:creationId xmlns:a16="http://schemas.microsoft.com/office/drawing/2014/main" id="{4F5EEB5B-9ECA-48EF-B89E-DD56017101A4}"/>
                </a:ext>
              </a:extLst>
            </p:cNvPr>
            <p:cNvSpPr>
              <a:spLocks/>
            </p:cNvSpPr>
            <p:nvPr/>
          </p:nvSpPr>
          <p:spPr bwMode="auto">
            <a:xfrm>
              <a:off x="4468473" y="4353856"/>
              <a:ext cx="169660" cy="173674"/>
            </a:xfrm>
            <a:custGeom>
              <a:avLst/>
              <a:gdLst>
                <a:gd name="T0" fmla="*/ 101 w 386"/>
                <a:gd name="T1" fmla="*/ 364 h 387"/>
                <a:gd name="T2" fmla="*/ 193 w 386"/>
                <a:gd name="T3" fmla="*/ 387 h 387"/>
                <a:gd name="T4" fmla="*/ 386 w 386"/>
                <a:gd name="T5" fmla="*/ 194 h 387"/>
                <a:gd name="T6" fmla="*/ 193 w 386"/>
                <a:gd name="T7" fmla="*/ 0 h 387"/>
                <a:gd name="T8" fmla="*/ 0 w 386"/>
                <a:gd name="T9" fmla="*/ 182 h 387"/>
              </a:gdLst>
              <a:ahLst/>
              <a:cxnLst>
                <a:cxn ang="0">
                  <a:pos x="T0" y="T1"/>
                </a:cxn>
                <a:cxn ang="0">
                  <a:pos x="T2" y="T3"/>
                </a:cxn>
                <a:cxn ang="0">
                  <a:pos x="T4" y="T5"/>
                </a:cxn>
                <a:cxn ang="0">
                  <a:pos x="T6" y="T7"/>
                </a:cxn>
                <a:cxn ang="0">
                  <a:pos x="T8" y="T9"/>
                </a:cxn>
              </a:cxnLst>
              <a:rect l="0" t="0" r="r" b="b"/>
              <a:pathLst>
                <a:path w="386" h="387">
                  <a:moveTo>
                    <a:pt x="101" y="364"/>
                  </a:moveTo>
                  <a:cubicBezTo>
                    <a:pt x="129" y="379"/>
                    <a:pt x="160" y="387"/>
                    <a:pt x="193" y="387"/>
                  </a:cubicBezTo>
                  <a:cubicBezTo>
                    <a:pt x="299" y="387"/>
                    <a:pt x="386" y="301"/>
                    <a:pt x="386" y="194"/>
                  </a:cubicBezTo>
                  <a:cubicBezTo>
                    <a:pt x="386" y="87"/>
                    <a:pt x="299" y="0"/>
                    <a:pt x="193" y="0"/>
                  </a:cubicBezTo>
                  <a:cubicBezTo>
                    <a:pt x="90" y="0"/>
                    <a:pt x="6" y="81"/>
                    <a:pt x="0" y="182"/>
                  </a:cubicBezTo>
                </a:path>
              </a:pathLst>
            </a:cu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18" name="Freeform 130">
              <a:extLst>
                <a:ext uri="{FF2B5EF4-FFF2-40B4-BE49-F238E27FC236}">
                  <a16:creationId xmlns:a16="http://schemas.microsoft.com/office/drawing/2014/main" id="{682022F4-94FA-49F7-8F61-67F6CB13EC9A}"/>
                </a:ext>
              </a:extLst>
            </p:cNvPr>
            <p:cNvSpPr>
              <a:spLocks/>
            </p:cNvSpPr>
            <p:nvPr/>
          </p:nvSpPr>
          <p:spPr bwMode="auto">
            <a:xfrm>
              <a:off x="4481198" y="4434340"/>
              <a:ext cx="93313" cy="72011"/>
            </a:xfrm>
            <a:custGeom>
              <a:avLst/>
              <a:gdLst>
                <a:gd name="T0" fmla="*/ 91 w 210"/>
                <a:gd name="T1" fmla="*/ 158 h 158"/>
                <a:gd name="T2" fmla="*/ 205 w 210"/>
                <a:gd name="T3" fmla="*/ 26 h 158"/>
                <a:gd name="T4" fmla="*/ 207 w 210"/>
                <a:gd name="T5" fmla="*/ 9 h 158"/>
                <a:gd name="T6" fmla="*/ 193 w 210"/>
                <a:gd name="T7" fmla="*/ 0 h 158"/>
                <a:gd name="T8" fmla="*/ 0 w 210"/>
                <a:gd name="T9" fmla="*/ 0 h 158"/>
              </a:gdLst>
              <a:ahLst/>
              <a:cxnLst>
                <a:cxn ang="0">
                  <a:pos x="T0" y="T1"/>
                </a:cxn>
                <a:cxn ang="0">
                  <a:pos x="T2" y="T3"/>
                </a:cxn>
                <a:cxn ang="0">
                  <a:pos x="T4" y="T5"/>
                </a:cxn>
                <a:cxn ang="0">
                  <a:pos x="T6" y="T7"/>
                </a:cxn>
                <a:cxn ang="0">
                  <a:pos x="T8" y="T9"/>
                </a:cxn>
              </a:cxnLst>
              <a:rect l="0" t="0" r="r" b="b"/>
              <a:pathLst>
                <a:path w="210" h="158">
                  <a:moveTo>
                    <a:pt x="91" y="158"/>
                  </a:moveTo>
                  <a:cubicBezTo>
                    <a:pt x="205" y="26"/>
                    <a:pt x="205" y="26"/>
                    <a:pt x="205" y="26"/>
                  </a:cubicBezTo>
                  <a:cubicBezTo>
                    <a:pt x="209" y="21"/>
                    <a:pt x="210" y="15"/>
                    <a:pt x="207" y="9"/>
                  </a:cubicBezTo>
                  <a:cubicBezTo>
                    <a:pt x="205" y="4"/>
                    <a:pt x="199" y="0"/>
                    <a:pt x="193"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19" name="Freeform 131">
              <a:extLst>
                <a:ext uri="{FF2B5EF4-FFF2-40B4-BE49-F238E27FC236}">
                  <a16:creationId xmlns:a16="http://schemas.microsoft.com/office/drawing/2014/main" id="{5CA3ABB2-5659-42F8-B961-5DB9DE280E65}"/>
                </a:ext>
              </a:extLst>
            </p:cNvPr>
            <p:cNvSpPr>
              <a:spLocks/>
            </p:cNvSpPr>
            <p:nvPr/>
          </p:nvSpPr>
          <p:spPr bwMode="auto">
            <a:xfrm>
              <a:off x="4481198" y="4368681"/>
              <a:ext cx="144211" cy="144023"/>
            </a:xfrm>
            <a:custGeom>
              <a:avLst/>
              <a:gdLst>
                <a:gd name="T0" fmla="*/ 0 w 324"/>
                <a:gd name="T1" fmla="*/ 151 h 325"/>
                <a:gd name="T2" fmla="*/ 162 w 324"/>
                <a:gd name="T3" fmla="*/ 0 h 325"/>
                <a:gd name="T4" fmla="*/ 324 w 324"/>
                <a:gd name="T5" fmla="*/ 163 h 325"/>
                <a:gd name="T6" fmla="*/ 162 w 324"/>
                <a:gd name="T7" fmla="*/ 325 h 325"/>
                <a:gd name="T8" fmla="*/ 91 w 324"/>
                <a:gd name="T9" fmla="*/ 309 h 325"/>
              </a:gdLst>
              <a:ahLst/>
              <a:cxnLst>
                <a:cxn ang="0">
                  <a:pos x="T0" y="T1"/>
                </a:cxn>
                <a:cxn ang="0">
                  <a:pos x="T2" y="T3"/>
                </a:cxn>
                <a:cxn ang="0">
                  <a:pos x="T4" y="T5"/>
                </a:cxn>
                <a:cxn ang="0">
                  <a:pos x="T6" y="T7"/>
                </a:cxn>
                <a:cxn ang="0">
                  <a:pos x="T8" y="T9"/>
                </a:cxn>
              </a:cxnLst>
              <a:rect l="0" t="0" r="r" b="b"/>
              <a:pathLst>
                <a:path w="324" h="325">
                  <a:moveTo>
                    <a:pt x="0" y="151"/>
                  </a:moveTo>
                  <a:cubicBezTo>
                    <a:pt x="6" y="67"/>
                    <a:pt x="76" y="0"/>
                    <a:pt x="162" y="0"/>
                  </a:cubicBezTo>
                  <a:cubicBezTo>
                    <a:pt x="251" y="0"/>
                    <a:pt x="324" y="73"/>
                    <a:pt x="324" y="163"/>
                  </a:cubicBezTo>
                  <a:cubicBezTo>
                    <a:pt x="324" y="252"/>
                    <a:pt x="251" y="325"/>
                    <a:pt x="162" y="325"/>
                  </a:cubicBezTo>
                  <a:cubicBezTo>
                    <a:pt x="137" y="325"/>
                    <a:pt x="113" y="320"/>
                    <a:pt x="91" y="309"/>
                  </a:cubicBezTo>
                </a:path>
              </a:pathLst>
            </a:custGeom>
            <a:solidFill>
              <a:srgbClr val="FFB51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grpSp>
      <p:grpSp>
        <p:nvGrpSpPr>
          <p:cNvPr id="27685" name="组合 519">
            <a:extLst>
              <a:ext uri="{FF2B5EF4-FFF2-40B4-BE49-F238E27FC236}">
                <a16:creationId xmlns:a16="http://schemas.microsoft.com/office/drawing/2014/main" id="{58059D64-9E4A-44F7-8EE5-B65FF8A071D5}"/>
              </a:ext>
            </a:extLst>
          </p:cNvPr>
          <p:cNvGrpSpPr>
            <a:grpSpLocks/>
          </p:cNvGrpSpPr>
          <p:nvPr/>
        </p:nvGrpSpPr>
        <p:grpSpPr bwMode="auto">
          <a:xfrm>
            <a:off x="3924300" y="4564063"/>
            <a:ext cx="541338" cy="542925"/>
            <a:chOff x="3166713" y="4281845"/>
            <a:chExt cx="723177" cy="724349"/>
          </a:xfrm>
        </p:grpSpPr>
        <p:sp>
          <p:nvSpPr>
            <p:cNvPr id="521" name="Freeform 132">
              <a:extLst>
                <a:ext uri="{FF2B5EF4-FFF2-40B4-BE49-F238E27FC236}">
                  <a16:creationId xmlns:a16="http://schemas.microsoft.com/office/drawing/2014/main" id="{49BBCA3F-9433-4DE9-8D97-919C84E7B81B}"/>
                </a:ext>
              </a:extLst>
            </p:cNvPr>
            <p:cNvSpPr>
              <a:spLocks/>
            </p:cNvSpPr>
            <p:nvPr/>
          </p:nvSpPr>
          <p:spPr bwMode="auto">
            <a:xfrm>
              <a:off x="3166713" y="4281845"/>
              <a:ext cx="723177" cy="724349"/>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cubicBezTo>
                    <a:pt x="1632" y="1518"/>
                    <a:pt x="1632" y="1518"/>
                    <a:pt x="1632" y="1518"/>
                  </a:cubicBezTo>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22" name="Freeform 133">
              <a:extLst>
                <a:ext uri="{FF2B5EF4-FFF2-40B4-BE49-F238E27FC236}">
                  <a16:creationId xmlns:a16="http://schemas.microsoft.com/office/drawing/2014/main" id="{D4B07BFE-9365-4482-B19F-46D922D344E5}"/>
                </a:ext>
              </a:extLst>
            </p:cNvPr>
            <p:cNvSpPr>
              <a:spLocks/>
            </p:cNvSpPr>
            <p:nvPr/>
          </p:nvSpPr>
          <p:spPr bwMode="auto">
            <a:xfrm>
              <a:off x="3215491" y="4461873"/>
              <a:ext cx="625621" cy="362175"/>
            </a:xfrm>
            <a:custGeom>
              <a:avLst/>
              <a:gdLst>
                <a:gd name="T0" fmla="*/ 937 w 1411"/>
                <a:gd name="T1" fmla="*/ 0 h 816"/>
                <a:gd name="T2" fmla="*/ 477 w 1411"/>
                <a:gd name="T3" fmla="*/ 0 h 816"/>
                <a:gd name="T4" fmla="*/ 227 w 1411"/>
                <a:gd name="T5" fmla="*/ 816 h 816"/>
                <a:gd name="T6" fmla="*/ 706 w 1411"/>
                <a:gd name="T7" fmla="*/ 577 h 816"/>
                <a:gd name="T8" fmla="*/ 1184 w 1411"/>
                <a:gd name="T9" fmla="*/ 813 h 816"/>
                <a:gd name="T10" fmla="*/ 937 w 1411"/>
                <a:gd name="T11" fmla="*/ 0 h 816"/>
              </a:gdLst>
              <a:ahLst/>
              <a:cxnLst>
                <a:cxn ang="0">
                  <a:pos x="T0" y="T1"/>
                </a:cxn>
                <a:cxn ang="0">
                  <a:pos x="T2" y="T3"/>
                </a:cxn>
                <a:cxn ang="0">
                  <a:pos x="T4" y="T5"/>
                </a:cxn>
                <a:cxn ang="0">
                  <a:pos x="T6" y="T7"/>
                </a:cxn>
                <a:cxn ang="0">
                  <a:pos x="T8" y="T9"/>
                </a:cxn>
                <a:cxn ang="0">
                  <a:pos x="T10" y="T11"/>
                </a:cxn>
              </a:cxnLst>
              <a:rect l="0" t="0" r="r" b="b"/>
              <a:pathLst>
                <a:path w="1411" h="816">
                  <a:moveTo>
                    <a:pt x="937" y="0"/>
                  </a:moveTo>
                  <a:cubicBezTo>
                    <a:pt x="887" y="0"/>
                    <a:pt x="522" y="0"/>
                    <a:pt x="477" y="0"/>
                  </a:cubicBezTo>
                  <a:cubicBezTo>
                    <a:pt x="174" y="0"/>
                    <a:pt x="0" y="816"/>
                    <a:pt x="227" y="816"/>
                  </a:cubicBezTo>
                  <a:cubicBezTo>
                    <a:pt x="419" y="816"/>
                    <a:pt x="444" y="577"/>
                    <a:pt x="706" y="577"/>
                  </a:cubicBezTo>
                  <a:cubicBezTo>
                    <a:pt x="918" y="577"/>
                    <a:pt x="1043" y="813"/>
                    <a:pt x="1184" y="813"/>
                  </a:cubicBezTo>
                  <a:cubicBezTo>
                    <a:pt x="1411" y="813"/>
                    <a:pt x="1240" y="0"/>
                    <a:pt x="937" y="0"/>
                  </a:cubicBezTo>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23" name="Freeform 134">
              <a:extLst>
                <a:ext uri="{FF2B5EF4-FFF2-40B4-BE49-F238E27FC236}">
                  <a16:creationId xmlns:a16="http://schemas.microsoft.com/office/drawing/2014/main" id="{E6698FB2-A9FF-4869-B6A9-5550390BAE47}"/>
                </a:ext>
              </a:extLst>
            </p:cNvPr>
            <p:cNvSpPr>
              <a:spLocks/>
            </p:cNvSpPr>
            <p:nvPr/>
          </p:nvSpPr>
          <p:spPr bwMode="auto">
            <a:xfrm>
              <a:off x="3270631" y="4463991"/>
              <a:ext cx="500497" cy="313461"/>
            </a:xfrm>
            <a:custGeom>
              <a:avLst/>
              <a:gdLst>
                <a:gd name="T0" fmla="*/ 274 w 1127"/>
                <a:gd name="T1" fmla="*/ 18 h 707"/>
                <a:gd name="T2" fmla="*/ 90 w 1127"/>
                <a:gd name="T3" fmla="*/ 234 h 707"/>
                <a:gd name="T4" fmla="*/ 580 w 1127"/>
                <a:gd name="T5" fmla="*/ 453 h 707"/>
                <a:gd name="T6" fmla="*/ 1081 w 1127"/>
                <a:gd name="T7" fmla="*/ 255 h 707"/>
                <a:gd name="T8" fmla="*/ 830 w 1127"/>
                <a:gd name="T9" fmla="*/ 0 h 707"/>
                <a:gd name="T10" fmla="*/ 343 w 1127"/>
                <a:gd name="T11" fmla="*/ 0 h 707"/>
                <a:gd name="T12" fmla="*/ 274 w 1127"/>
                <a:gd name="T13" fmla="*/ 18 h 707"/>
              </a:gdLst>
              <a:ahLst/>
              <a:cxnLst>
                <a:cxn ang="0">
                  <a:pos x="T0" y="T1"/>
                </a:cxn>
                <a:cxn ang="0">
                  <a:pos x="T2" y="T3"/>
                </a:cxn>
                <a:cxn ang="0">
                  <a:pos x="T4" y="T5"/>
                </a:cxn>
                <a:cxn ang="0">
                  <a:pos x="T6" y="T7"/>
                </a:cxn>
                <a:cxn ang="0">
                  <a:pos x="T8" y="T9"/>
                </a:cxn>
                <a:cxn ang="0">
                  <a:pos x="T10" y="T11"/>
                </a:cxn>
                <a:cxn ang="0">
                  <a:pos x="T12" y="T13"/>
                </a:cxn>
              </a:cxnLst>
              <a:rect l="0" t="0" r="r" b="b"/>
              <a:pathLst>
                <a:path w="1127" h="707">
                  <a:moveTo>
                    <a:pt x="274" y="18"/>
                  </a:moveTo>
                  <a:cubicBezTo>
                    <a:pt x="274" y="18"/>
                    <a:pt x="179" y="58"/>
                    <a:pt x="90" y="234"/>
                  </a:cubicBezTo>
                  <a:cubicBezTo>
                    <a:pt x="0" y="411"/>
                    <a:pt x="244" y="577"/>
                    <a:pt x="580" y="453"/>
                  </a:cubicBezTo>
                  <a:cubicBezTo>
                    <a:pt x="580" y="453"/>
                    <a:pt x="1127" y="707"/>
                    <a:pt x="1081" y="255"/>
                  </a:cubicBezTo>
                  <a:cubicBezTo>
                    <a:pt x="1081" y="255"/>
                    <a:pt x="994" y="29"/>
                    <a:pt x="830" y="0"/>
                  </a:cubicBezTo>
                  <a:cubicBezTo>
                    <a:pt x="343" y="0"/>
                    <a:pt x="343" y="0"/>
                    <a:pt x="343" y="0"/>
                  </a:cubicBezTo>
                  <a:cubicBezTo>
                    <a:pt x="343" y="0"/>
                    <a:pt x="298" y="3"/>
                    <a:pt x="274" y="18"/>
                  </a:cubicBezTo>
                  <a:close/>
                </a:path>
              </a:pathLst>
            </a:custGeom>
            <a:solidFill>
              <a:srgbClr val="4542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24" name="Oval 135">
              <a:extLst>
                <a:ext uri="{FF2B5EF4-FFF2-40B4-BE49-F238E27FC236}">
                  <a16:creationId xmlns:a16="http://schemas.microsoft.com/office/drawing/2014/main" id="{A8936764-4A5E-466C-96BC-21B566B59B96}"/>
                </a:ext>
              </a:extLst>
            </p:cNvPr>
            <p:cNvSpPr>
              <a:spLocks noChangeArrowheads="1"/>
            </p:cNvSpPr>
            <p:nvPr/>
          </p:nvSpPr>
          <p:spPr bwMode="auto">
            <a:xfrm>
              <a:off x="3359702" y="4508468"/>
              <a:ext cx="135728" cy="135551"/>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25" name="Freeform 136">
              <a:extLst>
                <a:ext uri="{FF2B5EF4-FFF2-40B4-BE49-F238E27FC236}">
                  <a16:creationId xmlns:a16="http://schemas.microsoft.com/office/drawing/2014/main" id="{26985786-2A5E-4455-86DE-1672E838BBBC}"/>
                </a:ext>
              </a:extLst>
            </p:cNvPr>
            <p:cNvSpPr>
              <a:spLocks/>
            </p:cNvSpPr>
            <p:nvPr/>
          </p:nvSpPr>
          <p:spPr bwMode="auto">
            <a:xfrm>
              <a:off x="3578139" y="4544474"/>
              <a:ext cx="46657" cy="46596"/>
            </a:xfrm>
            <a:custGeom>
              <a:avLst/>
              <a:gdLst>
                <a:gd name="T0" fmla="*/ 38 w 105"/>
                <a:gd name="T1" fmla="*/ 97 h 105"/>
                <a:gd name="T2" fmla="*/ 7 w 105"/>
                <a:gd name="T3" fmla="*/ 38 h 105"/>
                <a:gd name="T4" fmla="*/ 66 w 105"/>
                <a:gd name="T5" fmla="*/ 8 h 105"/>
                <a:gd name="T6" fmla="*/ 97 w 105"/>
                <a:gd name="T7" fmla="*/ 66 h 105"/>
                <a:gd name="T8" fmla="*/ 38 w 105"/>
                <a:gd name="T9" fmla="*/ 97 h 105"/>
              </a:gdLst>
              <a:ahLst/>
              <a:cxnLst>
                <a:cxn ang="0">
                  <a:pos x="T0" y="T1"/>
                </a:cxn>
                <a:cxn ang="0">
                  <a:pos x="T2" y="T3"/>
                </a:cxn>
                <a:cxn ang="0">
                  <a:pos x="T4" y="T5"/>
                </a:cxn>
                <a:cxn ang="0">
                  <a:pos x="T6" y="T7"/>
                </a:cxn>
                <a:cxn ang="0">
                  <a:pos x="T8" y="T9"/>
                </a:cxn>
              </a:cxnLst>
              <a:rect l="0" t="0" r="r" b="b"/>
              <a:pathLst>
                <a:path w="105" h="105">
                  <a:moveTo>
                    <a:pt x="38" y="97"/>
                  </a:moveTo>
                  <a:cubicBezTo>
                    <a:pt x="13" y="89"/>
                    <a:pt x="0" y="63"/>
                    <a:pt x="7" y="38"/>
                  </a:cubicBezTo>
                  <a:cubicBezTo>
                    <a:pt x="15" y="14"/>
                    <a:pt x="42" y="0"/>
                    <a:pt x="66" y="8"/>
                  </a:cubicBezTo>
                  <a:cubicBezTo>
                    <a:pt x="91" y="15"/>
                    <a:pt x="105" y="42"/>
                    <a:pt x="97" y="66"/>
                  </a:cubicBezTo>
                  <a:cubicBezTo>
                    <a:pt x="89" y="91"/>
                    <a:pt x="63" y="105"/>
                    <a:pt x="38" y="97"/>
                  </a:cubicBezTo>
                  <a:close/>
                </a:path>
              </a:pathLst>
            </a:custGeom>
            <a:solidFill>
              <a:srgbClr val="3290B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26" name="Freeform 137">
              <a:extLst>
                <a:ext uri="{FF2B5EF4-FFF2-40B4-BE49-F238E27FC236}">
                  <a16:creationId xmlns:a16="http://schemas.microsoft.com/office/drawing/2014/main" id="{EDC36889-2139-4B70-8EE4-66CF3AC75721}"/>
                </a:ext>
              </a:extLst>
            </p:cNvPr>
            <p:cNvSpPr>
              <a:spLocks/>
            </p:cNvSpPr>
            <p:nvPr/>
          </p:nvSpPr>
          <p:spPr bwMode="auto">
            <a:xfrm>
              <a:off x="3592985" y="4591070"/>
              <a:ext cx="69984" cy="72011"/>
            </a:xfrm>
            <a:custGeom>
              <a:avLst/>
              <a:gdLst>
                <a:gd name="T0" fmla="*/ 149 w 160"/>
                <a:gd name="T1" fmla="*/ 102 h 161"/>
                <a:gd name="T2" fmla="*/ 59 w 160"/>
                <a:gd name="T3" fmla="*/ 149 h 161"/>
                <a:gd name="T4" fmla="*/ 12 w 160"/>
                <a:gd name="T5" fmla="*/ 59 h 161"/>
                <a:gd name="T6" fmla="*/ 102 w 160"/>
                <a:gd name="T7" fmla="*/ 12 h 161"/>
                <a:gd name="T8" fmla="*/ 149 w 160"/>
                <a:gd name="T9" fmla="*/ 102 h 161"/>
              </a:gdLst>
              <a:ahLst/>
              <a:cxnLst>
                <a:cxn ang="0">
                  <a:pos x="T0" y="T1"/>
                </a:cxn>
                <a:cxn ang="0">
                  <a:pos x="T2" y="T3"/>
                </a:cxn>
                <a:cxn ang="0">
                  <a:pos x="T4" y="T5"/>
                </a:cxn>
                <a:cxn ang="0">
                  <a:pos x="T6" y="T7"/>
                </a:cxn>
                <a:cxn ang="0">
                  <a:pos x="T8" y="T9"/>
                </a:cxn>
              </a:cxnLst>
              <a:rect l="0" t="0" r="r" b="b"/>
              <a:pathLst>
                <a:path w="160" h="161">
                  <a:moveTo>
                    <a:pt x="149" y="102"/>
                  </a:moveTo>
                  <a:cubicBezTo>
                    <a:pt x="137" y="140"/>
                    <a:pt x="97" y="161"/>
                    <a:pt x="59" y="149"/>
                  </a:cubicBezTo>
                  <a:cubicBezTo>
                    <a:pt x="21" y="137"/>
                    <a:pt x="0" y="97"/>
                    <a:pt x="12" y="59"/>
                  </a:cubicBezTo>
                  <a:cubicBezTo>
                    <a:pt x="23" y="21"/>
                    <a:pt x="64" y="0"/>
                    <a:pt x="102" y="12"/>
                  </a:cubicBezTo>
                  <a:cubicBezTo>
                    <a:pt x="139" y="24"/>
                    <a:pt x="160" y="64"/>
                    <a:pt x="149" y="102"/>
                  </a:cubicBezTo>
                  <a:close/>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27" name="Freeform 138">
              <a:extLst>
                <a:ext uri="{FF2B5EF4-FFF2-40B4-BE49-F238E27FC236}">
                  <a16:creationId xmlns:a16="http://schemas.microsoft.com/office/drawing/2014/main" id="{16FC7111-4C16-471D-AE3E-84BEA9E8D492}"/>
                </a:ext>
              </a:extLst>
            </p:cNvPr>
            <p:cNvSpPr>
              <a:spLocks/>
            </p:cNvSpPr>
            <p:nvPr/>
          </p:nvSpPr>
          <p:spPr bwMode="auto">
            <a:xfrm>
              <a:off x="3620554" y="4502115"/>
              <a:ext cx="65744" cy="67775"/>
            </a:xfrm>
            <a:custGeom>
              <a:avLst/>
              <a:gdLst>
                <a:gd name="T0" fmla="*/ 55 w 148"/>
                <a:gd name="T1" fmla="*/ 138 h 149"/>
                <a:gd name="T2" fmla="*/ 11 w 148"/>
                <a:gd name="T3" fmla="*/ 55 h 149"/>
                <a:gd name="T4" fmla="*/ 94 w 148"/>
                <a:gd name="T5" fmla="*/ 11 h 149"/>
                <a:gd name="T6" fmla="*/ 137 w 148"/>
                <a:gd name="T7" fmla="*/ 94 h 149"/>
                <a:gd name="T8" fmla="*/ 55 w 148"/>
                <a:gd name="T9" fmla="*/ 138 h 149"/>
              </a:gdLst>
              <a:ahLst/>
              <a:cxnLst>
                <a:cxn ang="0">
                  <a:pos x="T0" y="T1"/>
                </a:cxn>
                <a:cxn ang="0">
                  <a:pos x="T2" y="T3"/>
                </a:cxn>
                <a:cxn ang="0">
                  <a:pos x="T4" y="T5"/>
                </a:cxn>
                <a:cxn ang="0">
                  <a:pos x="T6" y="T7"/>
                </a:cxn>
                <a:cxn ang="0">
                  <a:pos x="T8" y="T9"/>
                </a:cxn>
              </a:cxnLst>
              <a:rect l="0" t="0" r="r" b="b"/>
              <a:pathLst>
                <a:path w="148" h="149">
                  <a:moveTo>
                    <a:pt x="55" y="138"/>
                  </a:moveTo>
                  <a:cubicBezTo>
                    <a:pt x="20" y="127"/>
                    <a:pt x="0" y="89"/>
                    <a:pt x="11" y="55"/>
                  </a:cubicBezTo>
                  <a:cubicBezTo>
                    <a:pt x="22" y="20"/>
                    <a:pt x="59" y="0"/>
                    <a:pt x="94" y="11"/>
                  </a:cubicBezTo>
                  <a:cubicBezTo>
                    <a:pt x="129" y="22"/>
                    <a:pt x="148" y="59"/>
                    <a:pt x="137" y="94"/>
                  </a:cubicBezTo>
                  <a:cubicBezTo>
                    <a:pt x="127" y="129"/>
                    <a:pt x="90" y="149"/>
                    <a:pt x="55" y="138"/>
                  </a:cubicBezTo>
                  <a:close/>
                </a:path>
              </a:pathLst>
            </a:custGeom>
            <a:solidFill>
              <a:srgbClr val="EFF3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28" name="Freeform 139">
              <a:extLst>
                <a:ext uri="{FF2B5EF4-FFF2-40B4-BE49-F238E27FC236}">
                  <a16:creationId xmlns:a16="http://schemas.microsoft.com/office/drawing/2014/main" id="{B75B2802-42FA-4C9C-8FA6-C49DC3246273}"/>
                </a:ext>
              </a:extLst>
            </p:cNvPr>
            <p:cNvSpPr>
              <a:spLocks/>
            </p:cNvSpPr>
            <p:nvPr/>
          </p:nvSpPr>
          <p:spPr bwMode="auto">
            <a:xfrm>
              <a:off x="3660849" y="4576243"/>
              <a:ext cx="46657" cy="48714"/>
            </a:xfrm>
            <a:custGeom>
              <a:avLst/>
              <a:gdLst>
                <a:gd name="T0" fmla="*/ 98 w 105"/>
                <a:gd name="T1" fmla="*/ 66 h 105"/>
                <a:gd name="T2" fmla="*/ 39 w 105"/>
                <a:gd name="T3" fmla="*/ 97 h 105"/>
                <a:gd name="T4" fmla="*/ 8 w 105"/>
                <a:gd name="T5" fmla="*/ 38 h 105"/>
                <a:gd name="T6" fmla="*/ 67 w 105"/>
                <a:gd name="T7" fmla="*/ 7 h 105"/>
                <a:gd name="T8" fmla="*/ 98 w 105"/>
                <a:gd name="T9" fmla="*/ 66 h 105"/>
              </a:gdLst>
              <a:ahLst/>
              <a:cxnLst>
                <a:cxn ang="0">
                  <a:pos x="T0" y="T1"/>
                </a:cxn>
                <a:cxn ang="0">
                  <a:pos x="T2" y="T3"/>
                </a:cxn>
                <a:cxn ang="0">
                  <a:pos x="T4" y="T5"/>
                </a:cxn>
                <a:cxn ang="0">
                  <a:pos x="T6" y="T7"/>
                </a:cxn>
                <a:cxn ang="0">
                  <a:pos x="T8" y="T9"/>
                </a:cxn>
              </a:cxnLst>
              <a:rect l="0" t="0" r="r" b="b"/>
              <a:pathLst>
                <a:path w="105" h="105">
                  <a:moveTo>
                    <a:pt x="98" y="66"/>
                  </a:moveTo>
                  <a:cubicBezTo>
                    <a:pt x="90" y="91"/>
                    <a:pt x="63" y="105"/>
                    <a:pt x="39" y="97"/>
                  </a:cubicBezTo>
                  <a:cubicBezTo>
                    <a:pt x="14" y="89"/>
                    <a:pt x="0" y="63"/>
                    <a:pt x="8" y="38"/>
                  </a:cubicBezTo>
                  <a:cubicBezTo>
                    <a:pt x="16" y="13"/>
                    <a:pt x="42" y="0"/>
                    <a:pt x="67" y="7"/>
                  </a:cubicBezTo>
                  <a:cubicBezTo>
                    <a:pt x="92" y="15"/>
                    <a:pt x="105" y="41"/>
                    <a:pt x="98" y="66"/>
                  </a:cubicBezTo>
                  <a:close/>
                </a:path>
              </a:pathLst>
            </a:custGeom>
            <a:solidFill>
              <a:srgbClr val="73CC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29" name="Oval 140">
              <a:extLst>
                <a:ext uri="{FF2B5EF4-FFF2-40B4-BE49-F238E27FC236}">
                  <a16:creationId xmlns:a16="http://schemas.microsoft.com/office/drawing/2014/main" id="{5B51E5E4-5B55-4B72-8DC2-74CBC4ADA725}"/>
                </a:ext>
              </a:extLst>
            </p:cNvPr>
            <p:cNvSpPr>
              <a:spLocks noChangeArrowheads="1"/>
            </p:cNvSpPr>
            <p:nvPr/>
          </p:nvSpPr>
          <p:spPr bwMode="auto">
            <a:xfrm>
              <a:off x="3393634" y="4542356"/>
              <a:ext cx="67864" cy="69894"/>
            </a:xfrm>
            <a:prstGeom prst="ellipse">
              <a:avLst/>
            </a:pr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30" name="Rectangle 141">
              <a:extLst>
                <a:ext uri="{FF2B5EF4-FFF2-40B4-BE49-F238E27FC236}">
                  <a16:creationId xmlns:a16="http://schemas.microsoft.com/office/drawing/2014/main" id="{6295F919-48CD-40ED-AAA6-8651C0A7DD07}"/>
                </a:ext>
              </a:extLst>
            </p:cNvPr>
            <p:cNvSpPr>
              <a:spLocks noChangeArrowheads="1"/>
            </p:cNvSpPr>
            <p:nvPr/>
          </p:nvSpPr>
          <p:spPr bwMode="auto">
            <a:xfrm>
              <a:off x="3739316" y="4644019"/>
              <a:ext cx="40295" cy="169438"/>
            </a:xfrm>
            <a:prstGeom prst="rect">
              <a:avLst/>
            </a:prstGeom>
            <a:solidFill>
              <a:srgbClr val="3E3C3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grpSp>
      <p:grpSp>
        <p:nvGrpSpPr>
          <p:cNvPr id="27686" name="组合 530">
            <a:extLst>
              <a:ext uri="{FF2B5EF4-FFF2-40B4-BE49-F238E27FC236}">
                <a16:creationId xmlns:a16="http://schemas.microsoft.com/office/drawing/2014/main" id="{7070D592-2E6A-46C3-B622-24730233F309}"/>
              </a:ext>
            </a:extLst>
          </p:cNvPr>
          <p:cNvGrpSpPr>
            <a:grpSpLocks/>
          </p:cNvGrpSpPr>
          <p:nvPr/>
        </p:nvGrpSpPr>
        <p:grpSpPr bwMode="auto">
          <a:xfrm>
            <a:off x="2276475" y="4559300"/>
            <a:ext cx="542925" cy="541338"/>
            <a:chOff x="3508289" y="4468379"/>
            <a:chExt cx="722956" cy="721714"/>
          </a:xfrm>
        </p:grpSpPr>
        <p:sp>
          <p:nvSpPr>
            <p:cNvPr id="532" name="Freeform 457">
              <a:extLst>
                <a:ext uri="{FF2B5EF4-FFF2-40B4-BE49-F238E27FC236}">
                  <a16:creationId xmlns:a16="http://schemas.microsoft.com/office/drawing/2014/main" id="{AC41B022-B945-4B0A-835D-F1C05205AF3C}"/>
                </a:ext>
              </a:extLst>
            </p:cNvPr>
            <p:cNvSpPr>
              <a:spLocks/>
            </p:cNvSpPr>
            <p:nvPr/>
          </p:nvSpPr>
          <p:spPr bwMode="auto">
            <a:xfrm>
              <a:off x="3508289" y="4468379"/>
              <a:ext cx="722956" cy="721714"/>
            </a:xfrm>
            <a:custGeom>
              <a:avLst/>
              <a:gdLst>
                <a:gd name="T0" fmla="*/ 1633 w 1633"/>
                <a:gd name="T1" fmla="*/ 1518 h 1632"/>
                <a:gd name="T2" fmla="*/ 1519 w 1633"/>
                <a:gd name="T3" fmla="*/ 1632 h 1632"/>
                <a:gd name="T4" fmla="*/ 114 w 1633"/>
                <a:gd name="T5" fmla="*/ 1632 h 1632"/>
                <a:gd name="T6" fmla="*/ 0 w 1633"/>
                <a:gd name="T7" fmla="*/ 1518 h 1632"/>
                <a:gd name="T8" fmla="*/ 0 w 1633"/>
                <a:gd name="T9" fmla="*/ 114 h 1632"/>
                <a:gd name="T10" fmla="*/ 114 w 1633"/>
                <a:gd name="T11" fmla="*/ 0 h 1632"/>
                <a:gd name="T12" fmla="*/ 1519 w 1633"/>
                <a:gd name="T13" fmla="*/ 0 h 1632"/>
                <a:gd name="T14" fmla="*/ 1633 w 1633"/>
                <a:gd name="T15" fmla="*/ 114 h 1632"/>
                <a:gd name="T16" fmla="*/ 1633 w 1633"/>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3" h="1632">
                  <a:moveTo>
                    <a:pt x="1633" y="1518"/>
                  </a:moveTo>
                  <a:cubicBezTo>
                    <a:pt x="1633" y="1581"/>
                    <a:pt x="1582" y="1632"/>
                    <a:pt x="1519"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9" y="0"/>
                    <a:pt x="1519" y="0"/>
                    <a:pt x="1519" y="0"/>
                  </a:cubicBezTo>
                  <a:cubicBezTo>
                    <a:pt x="1582" y="0"/>
                    <a:pt x="1633" y="51"/>
                    <a:pt x="1633" y="114"/>
                  </a:cubicBezTo>
                  <a:cubicBezTo>
                    <a:pt x="1633" y="1518"/>
                    <a:pt x="1633" y="1518"/>
                    <a:pt x="1633" y="1518"/>
                  </a:cubicBezTo>
                </a:path>
              </a:pathLst>
            </a:custGeom>
            <a:solidFill>
              <a:srgbClr val="9D9AB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33" name="Freeform 458">
              <a:extLst>
                <a:ext uri="{FF2B5EF4-FFF2-40B4-BE49-F238E27FC236}">
                  <a16:creationId xmlns:a16="http://schemas.microsoft.com/office/drawing/2014/main" id="{067723B4-C184-4F68-B7A1-29C7382A1623}"/>
                </a:ext>
              </a:extLst>
            </p:cNvPr>
            <p:cNvSpPr>
              <a:spLocks/>
            </p:cNvSpPr>
            <p:nvPr/>
          </p:nvSpPr>
          <p:spPr bwMode="auto">
            <a:xfrm>
              <a:off x="3588617" y="4976330"/>
              <a:ext cx="120493" cy="86776"/>
            </a:xfrm>
            <a:custGeom>
              <a:avLst/>
              <a:gdLst>
                <a:gd name="T0" fmla="*/ 0 w 275"/>
                <a:gd name="T1" fmla="*/ 2 h 195"/>
                <a:gd name="T2" fmla="*/ 0 w 275"/>
                <a:gd name="T3" fmla="*/ 128 h 195"/>
                <a:gd name="T4" fmla="*/ 68 w 275"/>
                <a:gd name="T5" fmla="*/ 195 h 195"/>
                <a:gd name="T6" fmla="*/ 208 w 275"/>
                <a:gd name="T7" fmla="*/ 195 h 195"/>
                <a:gd name="T8" fmla="*/ 275 w 275"/>
                <a:gd name="T9" fmla="*/ 128 h 195"/>
                <a:gd name="T10" fmla="*/ 275 w 275"/>
                <a:gd name="T11" fmla="*/ 0 h 195"/>
                <a:gd name="T12" fmla="*/ 0 w 275"/>
                <a:gd name="T13" fmla="*/ 2 h 195"/>
              </a:gdLst>
              <a:ahLst/>
              <a:cxnLst>
                <a:cxn ang="0">
                  <a:pos x="T0" y="T1"/>
                </a:cxn>
                <a:cxn ang="0">
                  <a:pos x="T2" y="T3"/>
                </a:cxn>
                <a:cxn ang="0">
                  <a:pos x="T4" y="T5"/>
                </a:cxn>
                <a:cxn ang="0">
                  <a:pos x="T6" y="T7"/>
                </a:cxn>
                <a:cxn ang="0">
                  <a:pos x="T8" y="T9"/>
                </a:cxn>
                <a:cxn ang="0">
                  <a:pos x="T10" y="T11"/>
                </a:cxn>
                <a:cxn ang="0">
                  <a:pos x="T12" y="T13"/>
                </a:cxn>
              </a:cxnLst>
              <a:rect l="0" t="0" r="r" b="b"/>
              <a:pathLst>
                <a:path w="275" h="195">
                  <a:moveTo>
                    <a:pt x="0" y="2"/>
                  </a:moveTo>
                  <a:cubicBezTo>
                    <a:pt x="0" y="128"/>
                    <a:pt x="0" y="128"/>
                    <a:pt x="0" y="128"/>
                  </a:cubicBezTo>
                  <a:cubicBezTo>
                    <a:pt x="0" y="165"/>
                    <a:pt x="30" y="195"/>
                    <a:pt x="68" y="195"/>
                  </a:cubicBezTo>
                  <a:cubicBezTo>
                    <a:pt x="208" y="195"/>
                    <a:pt x="208" y="195"/>
                    <a:pt x="208" y="195"/>
                  </a:cubicBezTo>
                  <a:cubicBezTo>
                    <a:pt x="245" y="195"/>
                    <a:pt x="275" y="165"/>
                    <a:pt x="275" y="128"/>
                  </a:cubicBezTo>
                  <a:cubicBezTo>
                    <a:pt x="275" y="0"/>
                    <a:pt x="275" y="0"/>
                    <a:pt x="275" y="0"/>
                  </a:cubicBezTo>
                  <a:lnTo>
                    <a:pt x="0" y="2"/>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34" name="Freeform 459">
              <a:extLst>
                <a:ext uri="{FF2B5EF4-FFF2-40B4-BE49-F238E27FC236}">
                  <a16:creationId xmlns:a16="http://schemas.microsoft.com/office/drawing/2014/main" id="{76A6CE53-CEF8-4866-833E-E3D05749621E}"/>
                </a:ext>
              </a:extLst>
            </p:cNvPr>
            <p:cNvSpPr>
              <a:spLocks/>
            </p:cNvSpPr>
            <p:nvPr/>
          </p:nvSpPr>
          <p:spPr bwMode="auto">
            <a:xfrm>
              <a:off x="3588617" y="4595367"/>
              <a:ext cx="564414" cy="313236"/>
            </a:xfrm>
            <a:custGeom>
              <a:avLst/>
              <a:gdLst>
                <a:gd name="T0" fmla="*/ 1273 w 1278"/>
                <a:gd name="T1" fmla="*/ 712 h 712"/>
                <a:gd name="T2" fmla="*/ 1278 w 1278"/>
                <a:gd name="T3" fmla="*/ 673 h 712"/>
                <a:gd name="T4" fmla="*/ 1278 w 1278"/>
                <a:gd name="T5" fmla="*/ 588 h 712"/>
                <a:gd name="T6" fmla="*/ 1278 w 1278"/>
                <a:gd name="T7" fmla="*/ 588 h 712"/>
                <a:gd name="T8" fmla="*/ 1262 w 1278"/>
                <a:gd name="T9" fmla="*/ 517 h 712"/>
                <a:gd name="T10" fmla="*/ 1258 w 1278"/>
                <a:gd name="T11" fmla="*/ 500 h 712"/>
                <a:gd name="T12" fmla="*/ 1147 w 1278"/>
                <a:gd name="T13" fmla="*/ 225 h 712"/>
                <a:gd name="T14" fmla="*/ 1146 w 1278"/>
                <a:gd name="T15" fmla="*/ 222 h 712"/>
                <a:gd name="T16" fmla="*/ 912 w 1278"/>
                <a:gd name="T17" fmla="*/ 0 h 712"/>
                <a:gd name="T18" fmla="*/ 376 w 1278"/>
                <a:gd name="T19" fmla="*/ 0 h 712"/>
                <a:gd name="T20" fmla="*/ 143 w 1278"/>
                <a:gd name="T21" fmla="*/ 222 h 712"/>
                <a:gd name="T22" fmla="*/ 26 w 1278"/>
                <a:gd name="T23" fmla="*/ 497 h 712"/>
                <a:gd name="T24" fmla="*/ 0 w 1278"/>
                <a:gd name="T25" fmla="*/ 588 h 712"/>
                <a:gd name="T26" fmla="*/ 0 w 1278"/>
                <a:gd name="T27" fmla="*/ 673 h 712"/>
                <a:gd name="T28" fmla="*/ 5 w 1278"/>
                <a:gd name="T29" fmla="*/ 712 h 712"/>
                <a:gd name="T30" fmla="*/ 1273 w 1278"/>
                <a:gd name="T3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8" h="712">
                  <a:moveTo>
                    <a:pt x="1273" y="712"/>
                  </a:moveTo>
                  <a:cubicBezTo>
                    <a:pt x="1276" y="699"/>
                    <a:pt x="1278" y="686"/>
                    <a:pt x="1278" y="673"/>
                  </a:cubicBezTo>
                  <a:cubicBezTo>
                    <a:pt x="1278" y="588"/>
                    <a:pt x="1278" y="588"/>
                    <a:pt x="1278" y="588"/>
                  </a:cubicBezTo>
                  <a:cubicBezTo>
                    <a:pt x="1278" y="588"/>
                    <a:pt x="1278" y="588"/>
                    <a:pt x="1278" y="588"/>
                  </a:cubicBezTo>
                  <a:cubicBezTo>
                    <a:pt x="1278" y="563"/>
                    <a:pt x="1272" y="539"/>
                    <a:pt x="1262" y="517"/>
                  </a:cubicBezTo>
                  <a:cubicBezTo>
                    <a:pt x="1261" y="511"/>
                    <a:pt x="1259" y="505"/>
                    <a:pt x="1258" y="500"/>
                  </a:cubicBezTo>
                  <a:cubicBezTo>
                    <a:pt x="1147" y="225"/>
                    <a:pt x="1147" y="225"/>
                    <a:pt x="1147" y="225"/>
                  </a:cubicBezTo>
                  <a:cubicBezTo>
                    <a:pt x="1146" y="222"/>
                    <a:pt x="1146" y="222"/>
                    <a:pt x="1146" y="222"/>
                  </a:cubicBezTo>
                  <a:cubicBezTo>
                    <a:pt x="1107" y="107"/>
                    <a:pt x="1052" y="0"/>
                    <a:pt x="912" y="0"/>
                  </a:cubicBezTo>
                  <a:cubicBezTo>
                    <a:pt x="376" y="0"/>
                    <a:pt x="376" y="0"/>
                    <a:pt x="376" y="0"/>
                  </a:cubicBezTo>
                  <a:cubicBezTo>
                    <a:pt x="233" y="0"/>
                    <a:pt x="182" y="109"/>
                    <a:pt x="143" y="222"/>
                  </a:cubicBezTo>
                  <a:cubicBezTo>
                    <a:pt x="26" y="497"/>
                    <a:pt x="26" y="497"/>
                    <a:pt x="26" y="497"/>
                  </a:cubicBezTo>
                  <a:cubicBezTo>
                    <a:pt x="10" y="524"/>
                    <a:pt x="0" y="555"/>
                    <a:pt x="0" y="588"/>
                  </a:cubicBezTo>
                  <a:cubicBezTo>
                    <a:pt x="0" y="673"/>
                    <a:pt x="0" y="673"/>
                    <a:pt x="0" y="673"/>
                  </a:cubicBezTo>
                  <a:cubicBezTo>
                    <a:pt x="0" y="686"/>
                    <a:pt x="2" y="699"/>
                    <a:pt x="5" y="712"/>
                  </a:cubicBezTo>
                  <a:cubicBezTo>
                    <a:pt x="1273" y="712"/>
                    <a:pt x="1273" y="712"/>
                    <a:pt x="1273" y="712"/>
                  </a:cubicBezTo>
                </a:path>
              </a:pathLst>
            </a:custGeom>
            <a:solidFill>
              <a:srgbClr val="45A35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35" name="Freeform 460">
              <a:extLst>
                <a:ext uri="{FF2B5EF4-FFF2-40B4-BE49-F238E27FC236}">
                  <a16:creationId xmlns:a16="http://schemas.microsoft.com/office/drawing/2014/main" id="{2F4EFA4E-ECE7-4837-9700-9692069DF201}"/>
                </a:ext>
              </a:extLst>
            </p:cNvPr>
            <p:cNvSpPr>
              <a:spLocks/>
            </p:cNvSpPr>
            <p:nvPr/>
          </p:nvSpPr>
          <p:spPr bwMode="auto">
            <a:xfrm>
              <a:off x="3588617" y="4908603"/>
              <a:ext cx="564414" cy="69844"/>
            </a:xfrm>
            <a:custGeom>
              <a:avLst/>
              <a:gdLst>
                <a:gd name="T0" fmla="*/ 5 w 1278"/>
                <a:gd name="T1" fmla="*/ 0 h 154"/>
                <a:gd name="T2" fmla="*/ 0 w 1278"/>
                <a:gd name="T3" fmla="*/ 24 h 154"/>
                <a:gd name="T4" fmla="*/ 0 w 1278"/>
                <a:gd name="T5" fmla="*/ 153 h 154"/>
                <a:gd name="T6" fmla="*/ 275 w 1278"/>
                <a:gd name="T7" fmla="*/ 151 h 154"/>
                <a:gd name="T8" fmla="*/ 1010 w 1278"/>
                <a:gd name="T9" fmla="*/ 151 h 154"/>
                <a:gd name="T10" fmla="*/ 1278 w 1278"/>
                <a:gd name="T11" fmla="*/ 154 h 154"/>
                <a:gd name="T12" fmla="*/ 1278 w 1278"/>
                <a:gd name="T13" fmla="*/ 24 h 154"/>
                <a:gd name="T14" fmla="*/ 1273 w 1278"/>
                <a:gd name="T15" fmla="*/ 0 h 154"/>
                <a:gd name="T16" fmla="*/ 5 w 1278"/>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54">
                  <a:moveTo>
                    <a:pt x="5" y="0"/>
                  </a:moveTo>
                  <a:cubicBezTo>
                    <a:pt x="2" y="7"/>
                    <a:pt x="0" y="16"/>
                    <a:pt x="0" y="24"/>
                  </a:cubicBezTo>
                  <a:cubicBezTo>
                    <a:pt x="0" y="153"/>
                    <a:pt x="0" y="153"/>
                    <a:pt x="0" y="153"/>
                  </a:cubicBezTo>
                  <a:cubicBezTo>
                    <a:pt x="275" y="151"/>
                    <a:pt x="275" y="151"/>
                    <a:pt x="275" y="151"/>
                  </a:cubicBezTo>
                  <a:cubicBezTo>
                    <a:pt x="1010" y="151"/>
                    <a:pt x="1010" y="151"/>
                    <a:pt x="1010" y="151"/>
                  </a:cubicBezTo>
                  <a:cubicBezTo>
                    <a:pt x="1278" y="154"/>
                    <a:pt x="1278" y="154"/>
                    <a:pt x="1278" y="154"/>
                  </a:cubicBezTo>
                  <a:cubicBezTo>
                    <a:pt x="1278" y="24"/>
                    <a:pt x="1278" y="24"/>
                    <a:pt x="1278" y="24"/>
                  </a:cubicBezTo>
                  <a:cubicBezTo>
                    <a:pt x="1278" y="16"/>
                    <a:pt x="1276" y="7"/>
                    <a:pt x="1273" y="0"/>
                  </a:cubicBezTo>
                  <a:lnTo>
                    <a:pt x="5" y="0"/>
                  </a:lnTo>
                  <a:close/>
                </a:path>
              </a:pathLst>
            </a:custGeom>
            <a:solidFill>
              <a:srgbClr val="32323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36" name="Freeform 461">
              <a:extLst>
                <a:ext uri="{FF2B5EF4-FFF2-40B4-BE49-F238E27FC236}">
                  <a16:creationId xmlns:a16="http://schemas.microsoft.com/office/drawing/2014/main" id="{F8FF38DA-CA82-42F8-9C7A-122DA1AEF4A4}"/>
                </a:ext>
              </a:extLst>
            </p:cNvPr>
            <p:cNvSpPr>
              <a:spLocks/>
            </p:cNvSpPr>
            <p:nvPr/>
          </p:nvSpPr>
          <p:spPr bwMode="auto">
            <a:xfrm>
              <a:off x="4034652" y="4974214"/>
              <a:ext cx="118379" cy="88891"/>
            </a:xfrm>
            <a:custGeom>
              <a:avLst/>
              <a:gdLst>
                <a:gd name="T0" fmla="*/ 0 w 268"/>
                <a:gd name="T1" fmla="*/ 2 h 197"/>
                <a:gd name="T2" fmla="*/ 0 w 268"/>
                <a:gd name="T3" fmla="*/ 130 h 197"/>
                <a:gd name="T4" fmla="*/ 68 w 268"/>
                <a:gd name="T5" fmla="*/ 197 h 197"/>
                <a:gd name="T6" fmla="*/ 200 w 268"/>
                <a:gd name="T7" fmla="*/ 197 h 197"/>
                <a:gd name="T8" fmla="*/ 268 w 268"/>
                <a:gd name="T9" fmla="*/ 130 h 197"/>
                <a:gd name="T10" fmla="*/ 268 w 268"/>
                <a:gd name="T11" fmla="*/ 0 h 197"/>
                <a:gd name="T12" fmla="*/ 0 w 268"/>
                <a:gd name="T13" fmla="*/ 2 h 197"/>
              </a:gdLst>
              <a:ahLst/>
              <a:cxnLst>
                <a:cxn ang="0">
                  <a:pos x="T0" y="T1"/>
                </a:cxn>
                <a:cxn ang="0">
                  <a:pos x="T2" y="T3"/>
                </a:cxn>
                <a:cxn ang="0">
                  <a:pos x="T4" y="T5"/>
                </a:cxn>
                <a:cxn ang="0">
                  <a:pos x="T6" y="T7"/>
                </a:cxn>
                <a:cxn ang="0">
                  <a:pos x="T8" y="T9"/>
                </a:cxn>
                <a:cxn ang="0">
                  <a:pos x="T10" y="T11"/>
                </a:cxn>
                <a:cxn ang="0">
                  <a:pos x="T12" y="T13"/>
                </a:cxn>
              </a:cxnLst>
              <a:rect l="0" t="0" r="r" b="b"/>
              <a:pathLst>
                <a:path w="268" h="197">
                  <a:moveTo>
                    <a:pt x="0" y="2"/>
                  </a:moveTo>
                  <a:cubicBezTo>
                    <a:pt x="0" y="130"/>
                    <a:pt x="0" y="130"/>
                    <a:pt x="0" y="130"/>
                  </a:cubicBezTo>
                  <a:cubicBezTo>
                    <a:pt x="0" y="167"/>
                    <a:pt x="30" y="197"/>
                    <a:pt x="68" y="197"/>
                  </a:cubicBezTo>
                  <a:cubicBezTo>
                    <a:pt x="200" y="197"/>
                    <a:pt x="200" y="197"/>
                    <a:pt x="200" y="197"/>
                  </a:cubicBezTo>
                  <a:cubicBezTo>
                    <a:pt x="237" y="197"/>
                    <a:pt x="268" y="167"/>
                    <a:pt x="268" y="130"/>
                  </a:cubicBezTo>
                  <a:cubicBezTo>
                    <a:pt x="268" y="0"/>
                    <a:pt x="268" y="0"/>
                    <a:pt x="268" y="0"/>
                  </a:cubicBezTo>
                  <a:lnTo>
                    <a:pt x="0" y="2"/>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37" name="Freeform 462">
              <a:extLst>
                <a:ext uri="{FF2B5EF4-FFF2-40B4-BE49-F238E27FC236}">
                  <a16:creationId xmlns:a16="http://schemas.microsoft.com/office/drawing/2014/main" id="{7F8C80CB-7D0B-4C17-9F1E-A9352EA97BEF}"/>
                </a:ext>
              </a:extLst>
            </p:cNvPr>
            <p:cNvSpPr>
              <a:spLocks/>
            </p:cNvSpPr>
            <p:nvPr/>
          </p:nvSpPr>
          <p:spPr bwMode="auto">
            <a:xfrm>
              <a:off x="3649921" y="4633463"/>
              <a:ext cx="443920" cy="143919"/>
            </a:xfrm>
            <a:custGeom>
              <a:avLst/>
              <a:gdLst>
                <a:gd name="T0" fmla="*/ 84 w 1003"/>
                <a:gd name="T1" fmla="*/ 162 h 326"/>
                <a:gd name="T2" fmla="*/ 235 w 1003"/>
                <a:gd name="T3" fmla="*/ 0 h 326"/>
                <a:gd name="T4" fmla="*/ 771 w 1003"/>
                <a:gd name="T5" fmla="*/ 0 h 326"/>
                <a:gd name="T6" fmla="*/ 922 w 1003"/>
                <a:gd name="T7" fmla="*/ 162 h 326"/>
                <a:gd name="T8" fmla="*/ 1003 w 1003"/>
                <a:gd name="T9" fmla="*/ 326 h 326"/>
                <a:gd name="T10" fmla="*/ 917 w 1003"/>
                <a:gd name="T11" fmla="*/ 311 h 326"/>
                <a:gd name="T12" fmla="*/ 78 w 1003"/>
                <a:gd name="T13" fmla="*/ 311 h 326"/>
                <a:gd name="T14" fmla="*/ 0 w 1003"/>
                <a:gd name="T15" fmla="*/ 323 h 326"/>
                <a:gd name="T16" fmla="*/ 84 w 1003"/>
                <a:gd name="T17" fmla="*/ 16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3" h="326">
                  <a:moveTo>
                    <a:pt x="84" y="162"/>
                  </a:moveTo>
                  <a:cubicBezTo>
                    <a:pt x="128" y="38"/>
                    <a:pt x="164" y="0"/>
                    <a:pt x="235" y="0"/>
                  </a:cubicBezTo>
                  <a:cubicBezTo>
                    <a:pt x="771" y="0"/>
                    <a:pt x="771" y="0"/>
                    <a:pt x="771" y="0"/>
                  </a:cubicBezTo>
                  <a:cubicBezTo>
                    <a:pt x="842" y="0"/>
                    <a:pt x="882" y="42"/>
                    <a:pt x="922" y="162"/>
                  </a:cubicBezTo>
                  <a:cubicBezTo>
                    <a:pt x="1003" y="326"/>
                    <a:pt x="1003" y="326"/>
                    <a:pt x="1003" y="326"/>
                  </a:cubicBezTo>
                  <a:cubicBezTo>
                    <a:pt x="977" y="316"/>
                    <a:pt x="948" y="311"/>
                    <a:pt x="917" y="311"/>
                  </a:cubicBezTo>
                  <a:cubicBezTo>
                    <a:pt x="78" y="311"/>
                    <a:pt x="78" y="311"/>
                    <a:pt x="78" y="311"/>
                  </a:cubicBezTo>
                  <a:cubicBezTo>
                    <a:pt x="51" y="311"/>
                    <a:pt x="25" y="315"/>
                    <a:pt x="0" y="323"/>
                  </a:cubicBezTo>
                  <a:cubicBezTo>
                    <a:pt x="84" y="162"/>
                    <a:pt x="84" y="162"/>
                    <a:pt x="84" y="162"/>
                  </a:cubicBezTo>
                </a:path>
              </a:pathLst>
            </a:custGeom>
            <a:solidFill>
              <a:srgbClr val="157FC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38" name="Freeform 463">
              <a:extLst>
                <a:ext uri="{FF2B5EF4-FFF2-40B4-BE49-F238E27FC236}">
                  <a16:creationId xmlns:a16="http://schemas.microsoft.com/office/drawing/2014/main" id="{60A7C60E-8259-4DD5-B4F9-5F0A83DAE508}"/>
                </a:ext>
              </a:extLst>
            </p:cNvPr>
            <p:cNvSpPr>
              <a:spLocks/>
            </p:cNvSpPr>
            <p:nvPr/>
          </p:nvSpPr>
          <p:spPr bwMode="auto">
            <a:xfrm>
              <a:off x="3630896" y="4864158"/>
              <a:ext cx="107810" cy="42329"/>
            </a:xfrm>
            <a:custGeom>
              <a:avLst/>
              <a:gdLst>
                <a:gd name="T0" fmla="*/ 196 w 245"/>
                <a:gd name="T1" fmla="*/ 97 h 97"/>
                <a:gd name="T2" fmla="*/ 48 w 245"/>
                <a:gd name="T3" fmla="*/ 97 h 97"/>
                <a:gd name="T4" fmla="*/ 0 w 245"/>
                <a:gd name="T5" fmla="*/ 48 h 97"/>
                <a:gd name="T6" fmla="*/ 48 w 245"/>
                <a:gd name="T7" fmla="*/ 0 h 97"/>
                <a:gd name="T8" fmla="*/ 196 w 245"/>
                <a:gd name="T9" fmla="*/ 0 h 97"/>
                <a:gd name="T10" fmla="*/ 245 w 245"/>
                <a:gd name="T11" fmla="*/ 48 h 97"/>
                <a:gd name="T12" fmla="*/ 196 w 245"/>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245" h="97">
                  <a:moveTo>
                    <a:pt x="196" y="97"/>
                  </a:moveTo>
                  <a:cubicBezTo>
                    <a:pt x="48" y="97"/>
                    <a:pt x="48" y="97"/>
                    <a:pt x="48" y="97"/>
                  </a:cubicBezTo>
                  <a:cubicBezTo>
                    <a:pt x="22" y="97"/>
                    <a:pt x="0" y="75"/>
                    <a:pt x="0" y="48"/>
                  </a:cubicBezTo>
                  <a:cubicBezTo>
                    <a:pt x="0" y="22"/>
                    <a:pt x="22" y="0"/>
                    <a:pt x="48" y="0"/>
                  </a:cubicBezTo>
                  <a:cubicBezTo>
                    <a:pt x="196" y="0"/>
                    <a:pt x="196" y="0"/>
                    <a:pt x="196" y="0"/>
                  </a:cubicBezTo>
                  <a:cubicBezTo>
                    <a:pt x="223" y="0"/>
                    <a:pt x="245" y="22"/>
                    <a:pt x="245" y="48"/>
                  </a:cubicBezTo>
                  <a:cubicBezTo>
                    <a:pt x="245" y="75"/>
                    <a:pt x="223" y="97"/>
                    <a:pt x="196" y="97"/>
                  </a:cubicBez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39" name="Freeform 464">
              <a:extLst>
                <a:ext uri="{FF2B5EF4-FFF2-40B4-BE49-F238E27FC236}">
                  <a16:creationId xmlns:a16="http://schemas.microsoft.com/office/drawing/2014/main" id="{DD8E049A-5775-45E1-A867-707A3B4D74B0}"/>
                </a:ext>
              </a:extLst>
            </p:cNvPr>
            <p:cNvSpPr>
              <a:spLocks/>
            </p:cNvSpPr>
            <p:nvPr/>
          </p:nvSpPr>
          <p:spPr bwMode="auto">
            <a:xfrm>
              <a:off x="3783097" y="4876857"/>
              <a:ext cx="179683" cy="25398"/>
            </a:xfrm>
            <a:custGeom>
              <a:avLst/>
              <a:gdLst>
                <a:gd name="T0" fmla="*/ 375 w 406"/>
                <a:gd name="T1" fmla="*/ 61 h 61"/>
                <a:gd name="T2" fmla="*/ 31 w 406"/>
                <a:gd name="T3" fmla="*/ 61 h 61"/>
                <a:gd name="T4" fmla="*/ 0 w 406"/>
                <a:gd name="T5" fmla="*/ 31 h 61"/>
                <a:gd name="T6" fmla="*/ 31 w 406"/>
                <a:gd name="T7" fmla="*/ 0 h 61"/>
                <a:gd name="T8" fmla="*/ 375 w 406"/>
                <a:gd name="T9" fmla="*/ 0 h 61"/>
                <a:gd name="T10" fmla="*/ 406 w 406"/>
                <a:gd name="T11" fmla="*/ 31 h 61"/>
                <a:gd name="T12" fmla="*/ 375 w 40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406" h="61">
                  <a:moveTo>
                    <a:pt x="375" y="61"/>
                  </a:moveTo>
                  <a:cubicBezTo>
                    <a:pt x="31" y="61"/>
                    <a:pt x="31" y="61"/>
                    <a:pt x="31" y="61"/>
                  </a:cubicBezTo>
                  <a:cubicBezTo>
                    <a:pt x="14" y="61"/>
                    <a:pt x="0" y="47"/>
                    <a:pt x="0" y="31"/>
                  </a:cubicBezTo>
                  <a:cubicBezTo>
                    <a:pt x="0" y="14"/>
                    <a:pt x="14" y="0"/>
                    <a:pt x="31" y="0"/>
                  </a:cubicBezTo>
                  <a:cubicBezTo>
                    <a:pt x="375" y="0"/>
                    <a:pt x="375" y="0"/>
                    <a:pt x="375" y="0"/>
                  </a:cubicBezTo>
                  <a:cubicBezTo>
                    <a:pt x="392" y="0"/>
                    <a:pt x="406" y="14"/>
                    <a:pt x="406" y="31"/>
                  </a:cubicBezTo>
                  <a:cubicBezTo>
                    <a:pt x="406" y="47"/>
                    <a:pt x="392" y="61"/>
                    <a:pt x="375" y="61"/>
                  </a:cubicBez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40" name="Freeform 465">
              <a:extLst>
                <a:ext uri="{FF2B5EF4-FFF2-40B4-BE49-F238E27FC236}">
                  <a16:creationId xmlns:a16="http://schemas.microsoft.com/office/drawing/2014/main" id="{CD75ED58-24A8-4DD6-811C-F17D8FD50CC4}"/>
                </a:ext>
              </a:extLst>
            </p:cNvPr>
            <p:cNvSpPr>
              <a:spLocks/>
            </p:cNvSpPr>
            <p:nvPr/>
          </p:nvSpPr>
          <p:spPr bwMode="auto">
            <a:xfrm>
              <a:off x="3998715" y="4864158"/>
              <a:ext cx="109923" cy="42329"/>
            </a:xfrm>
            <a:custGeom>
              <a:avLst/>
              <a:gdLst>
                <a:gd name="T0" fmla="*/ 196 w 245"/>
                <a:gd name="T1" fmla="*/ 97 h 97"/>
                <a:gd name="T2" fmla="*/ 49 w 245"/>
                <a:gd name="T3" fmla="*/ 97 h 97"/>
                <a:gd name="T4" fmla="*/ 0 w 245"/>
                <a:gd name="T5" fmla="*/ 48 h 97"/>
                <a:gd name="T6" fmla="*/ 49 w 245"/>
                <a:gd name="T7" fmla="*/ 0 h 97"/>
                <a:gd name="T8" fmla="*/ 196 w 245"/>
                <a:gd name="T9" fmla="*/ 0 h 97"/>
                <a:gd name="T10" fmla="*/ 245 w 245"/>
                <a:gd name="T11" fmla="*/ 48 h 97"/>
                <a:gd name="T12" fmla="*/ 196 w 245"/>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245" h="97">
                  <a:moveTo>
                    <a:pt x="196" y="97"/>
                  </a:moveTo>
                  <a:cubicBezTo>
                    <a:pt x="49" y="97"/>
                    <a:pt x="49" y="97"/>
                    <a:pt x="49" y="97"/>
                  </a:cubicBezTo>
                  <a:cubicBezTo>
                    <a:pt x="22" y="97"/>
                    <a:pt x="0" y="75"/>
                    <a:pt x="0" y="48"/>
                  </a:cubicBezTo>
                  <a:cubicBezTo>
                    <a:pt x="0" y="22"/>
                    <a:pt x="22" y="0"/>
                    <a:pt x="49" y="0"/>
                  </a:cubicBezTo>
                  <a:cubicBezTo>
                    <a:pt x="196" y="0"/>
                    <a:pt x="196" y="0"/>
                    <a:pt x="196" y="0"/>
                  </a:cubicBezTo>
                  <a:cubicBezTo>
                    <a:pt x="223" y="0"/>
                    <a:pt x="245" y="22"/>
                    <a:pt x="245" y="48"/>
                  </a:cubicBezTo>
                  <a:cubicBezTo>
                    <a:pt x="245" y="75"/>
                    <a:pt x="223" y="97"/>
                    <a:pt x="196" y="97"/>
                  </a:cubicBez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41" name="Freeform 466">
              <a:extLst>
                <a:ext uri="{FF2B5EF4-FFF2-40B4-BE49-F238E27FC236}">
                  <a16:creationId xmlns:a16="http://schemas.microsoft.com/office/drawing/2014/main" id="{EE756C08-1559-4F0A-9296-862B56F56D56}"/>
                </a:ext>
              </a:extLst>
            </p:cNvPr>
            <p:cNvSpPr>
              <a:spLocks/>
            </p:cNvSpPr>
            <p:nvPr/>
          </p:nvSpPr>
          <p:spPr bwMode="auto">
            <a:xfrm>
              <a:off x="4043108" y="4644046"/>
              <a:ext cx="86669" cy="169317"/>
            </a:xfrm>
            <a:custGeom>
              <a:avLst/>
              <a:gdLst>
                <a:gd name="T0" fmla="*/ 10 w 195"/>
                <a:gd name="T1" fmla="*/ 0 h 380"/>
                <a:gd name="T2" fmla="*/ 6 w 195"/>
                <a:gd name="T3" fmla="*/ 25 h 380"/>
                <a:gd name="T4" fmla="*/ 39 w 195"/>
                <a:gd name="T5" fmla="*/ 119 h 380"/>
                <a:gd name="T6" fmla="*/ 120 w 195"/>
                <a:gd name="T7" fmla="*/ 297 h 380"/>
                <a:gd name="T8" fmla="*/ 98 w 195"/>
                <a:gd name="T9" fmla="*/ 314 h 380"/>
                <a:gd name="T10" fmla="*/ 69 w 195"/>
                <a:gd name="T11" fmla="*/ 312 h 380"/>
                <a:gd name="T12" fmla="*/ 57 w 195"/>
                <a:gd name="T13" fmla="*/ 311 h 380"/>
                <a:gd name="T14" fmla="*/ 6 w 195"/>
                <a:gd name="T15" fmla="*/ 345 h 380"/>
                <a:gd name="T16" fmla="*/ 65 w 195"/>
                <a:gd name="T17" fmla="*/ 380 h 380"/>
                <a:gd name="T18" fmla="*/ 72 w 195"/>
                <a:gd name="T19" fmla="*/ 380 h 380"/>
                <a:gd name="T20" fmla="*/ 170 w 195"/>
                <a:gd name="T21" fmla="*/ 289 h 380"/>
                <a:gd name="T22" fmla="*/ 63 w 195"/>
                <a:gd name="T23" fmla="*/ 45 h 380"/>
                <a:gd name="T24" fmla="*/ 10 w 195"/>
                <a:gd name="T2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380">
                  <a:moveTo>
                    <a:pt x="10" y="0"/>
                  </a:moveTo>
                  <a:cubicBezTo>
                    <a:pt x="3" y="0"/>
                    <a:pt x="0" y="7"/>
                    <a:pt x="6" y="25"/>
                  </a:cubicBezTo>
                  <a:cubicBezTo>
                    <a:pt x="22" y="77"/>
                    <a:pt x="39" y="119"/>
                    <a:pt x="39" y="119"/>
                  </a:cubicBezTo>
                  <a:cubicBezTo>
                    <a:pt x="120" y="297"/>
                    <a:pt x="120" y="297"/>
                    <a:pt x="120" y="297"/>
                  </a:cubicBezTo>
                  <a:cubicBezTo>
                    <a:pt x="120" y="297"/>
                    <a:pt x="134" y="314"/>
                    <a:pt x="98" y="314"/>
                  </a:cubicBezTo>
                  <a:cubicBezTo>
                    <a:pt x="91" y="314"/>
                    <a:pt x="81" y="314"/>
                    <a:pt x="69" y="312"/>
                  </a:cubicBezTo>
                  <a:cubicBezTo>
                    <a:pt x="65" y="311"/>
                    <a:pt x="61" y="311"/>
                    <a:pt x="57" y="311"/>
                  </a:cubicBezTo>
                  <a:cubicBezTo>
                    <a:pt x="27" y="311"/>
                    <a:pt x="7" y="328"/>
                    <a:pt x="6" y="345"/>
                  </a:cubicBezTo>
                  <a:cubicBezTo>
                    <a:pt x="4" y="363"/>
                    <a:pt x="21" y="380"/>
                    <a:pt x="65" y="380"/>
                  </a:cubicBezTo>
                  <a:cubicBezTo>
                    <a:pt x="68" y="380"/>
                    <a:pt x="70" y="380"/>
                    <a:pt x="72" y="380"/>
                  </a:cubicBezTo>
                  <a:cubicBezTo>
                    <a:pt x="174" y="376"/>
                    <a:pt x="195" y="344"/>
                    <a:pt x="170" y="289"/>
                  </a:cubicBezTo>
                  <a:cubicBezTo>
                    <a:pt x="145" y="233"/>
                    <a:pt x="79" y="74"/>
                    <a:pt x="63" y="45"/>
                  </a:cubicBezTo>
                  <a:cubicBezTo>
                    <a:pt x="52" y="25"/>
                    <a:pt x="24" y="0"/>
                    <a:pt x="10" y="0"/>
                  </a:cubicBezTo>
                </a:path>
              </a:pathLst>
            </a:custGeom>
            <a:solidFill>
              <a:srgbClr val="3C7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42" name="Freeform 467">
              <a:extLst>
                <a:ext uri="{FF2B5EF4-FFF2-40B4-BE49-F238E27FC236}">
                  <a16:creationId xmlns:a16="http://schemas.microsoft.com/office/drawing/2014/main" id="{8FB08702-4C97-47AF-84B0-A6146EA3BE60}"/>
                </a:ext>
              </a:extLst>
            </p:cNvPr>
            <p:cNvSpPr>
              <a:spLocks/>
            </p:cNvSpPr>
            <p:nvPr/>
          </p:nvSpPr>
          <p:spPr bwMode="auto">
            <a:xfrm>
              <a:off x="3751389" y="4605950"/>
              <a:ext cx="247326" cy="19047"/>
            </a:xfrm>
            <a:custGeom>
              <a:avLst/>
              <a:gdLst>
                <a:gd name="T0" fmla="*/ 495 w 564"/>
                <a:gd name="T1" fmla="*/ 0 h 46"/>
                <a:gd name="T2" fmla="*/ 69 w 564"/>
                <a:gd name="T3" fmla="*/ 0 h 46"/>
                <a:gd name="T4" fmla="*/ 0 w 564"/>
                <a:gd name="T5" fmla="*/ 18 h 46"/>
                <a:gd name="T6" fmla="*/ 0 w 564"/>
                <a:gd name="T7" fmla="*/ 27 h 46"/>
                <a:gd name="T8" fmla="*/ 69 w 564"/>
                <a:gd name="T9" fmla="*/ 46 h 46"/>
                <a:gd name="T10" fmla="*/ 495 w 564"/>
                <a:gd name="T11" fmla="*/ 46 h 46"/>
                <a:gd name="T12" fmla="*/ 564 w 564"/>
                <a:gd name="T13" fmla="*/ 27 h 46"/>
                <a:gd name="T14" fmla="*/ 564 w 564"/>
                <a:gd name="T15" fmla="*/ 18 h 46"/>
                <a:gd name="T16" fmla="*/ 495 w 564"/>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46">
                  <a:moveTo>
                    <a:pt x="495" y="0"/>
                  </a:moveTo>
                  <a:cubicBezTo>
                    <a:pt x="69" y="0"/>
                    <a:pt x="69" y="0"/>
                    <a:pt x="69" y="0"/>
                  </a:cubicBezTo>
                  <a:cubicBezTo>
                    <a:pt x="31" y="0"/>
                    <a:pt x="0" y="8"/>
                    <a:pt x="0" y="18"/>
                  </a:cubicBezTo>
                  <a:cubicBezTo>
                    <a:pt x="0" y="27"/>
                    <a:pt x="0" y="27"/>
                    <a:pt x="0" y="27"/>
                  </a:cubicBezTo>
                  <a:cubicBezTo>
                    <a:pt x="0" y="37"/>
                    <a:pt x="31" y="46"/>
                    <a:pt x="69" y="46"/>
                  </a:cubicBezTo>
                  <a:cubicBezTo>
                    <a:pt x="495" y="46"/>
                    <a:pt x="495" y="46"/>
                    <a:pt x="495" y="46"/>
                  </a:cubicBezTo>
                  <a:cubicBezTo>
                    <a:pt x="533" y="46"/>
                    <a:pt x="564" y="37"/>
                    <a:pt x="564" y="27"/>
                  </a:cubicBezTo>
                  <a:cubicBezTo>
                    <a:pt x="564" y="18"/>
                    <a:pt x="564" y="18"/>
                    <a:pt x="564" y="18"/>
                  </a:cubicBezTo>
                  <a:cubicBezTo>
                    <a:pt x="564" y="8"/>
                    <a:pt x="533" y="0"/>
                    <a:pt x="495" y="0"/>
                  </a:cubicBezTo>
                </a:path>
              </a:pathLst>
            </a:custGeom>
            <a:solidFill>
              <a:srgbClr val="3F8A4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43" name="Freeform 468">
              <a:extLst>
                <a:ext uri="{FF2B5EF4-FFF2-40B4-BE49-F238E27FC236}">
                  <a16:creationId xmlns:a16="http://schemas.microsoft.com/office/drawing/2014/main" id="{85C975CF-B8D2-442B-A62E-36FABBD95F64}"/>
                </a:ext>
              </a:extLst>
            </p:cNvPr>
            <p:cNvSpPr>
              <a:spLocks/>
            </p:cNvSpPr>
            <p:nvPr/>
          </p:nvSpPr>
          <p:spPr bwMode="auto">
            <a:xfrm>
              <a:off x="3745047" y="4652512"/>
              <a:ext cx="240985" cy="88891"/>
            </a:xfrm>
            <a:custGeom>
              <a:avLst/>
              <a:gdLst>
                <a:gd name="T0" fmla="*/ 74 w 194"/>
                <a:gd name="T1" fmla="*/ 0 h 72"/>
                <a:gd name="T2" fmla="*/ 74 w 194"/>
                <a:gd name="T3" fmla="*/ 13 h 72"/>
                <a:gd name="T4" fmla="*/ 175 w 194"/>
                <a:gd name="T5" fmla="*/ 13 h 72"/>
                <a:gd name="T6" fmla="*/ 0 w 194"/>
                <a:gd name="T7" fmla="*/ 72 h 72"/>
                <a:gd name="T8" fmla="*/ 194 w 194"/>
                <a:gd name="T9" fmla="*/ 72 h 72"/>
                <a:gd name="T10" fmla="*/ 157 w 194"/>
                <a:gd name="T11" fmla="*/ 54 h 72"/>
                <a:gd name="T12" fmla="*/ 76 w 194"/>
                <a:gd name="T13" fmla="*/ 54 h 72"/>
                <a:gd name="T14" fmla="*/ 160 w 194"/>
                <a:gd name="T15" fmla="*/ 27 h 72"/>
                <a:gd name="T16" fmla="*/ 194 w 194"/>
                <a:gd name="T17" fmla="*/ 5 h 72"/>
                <a:gd name="T18" fmla="*/ 74 w 194"/>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72">
                  <a:moveTo>
                    <a:pt x="74" y="0"/>
                  </a:moveTo>
                  <a:lnTo>
                    <a:pt x="74" y="13"/>
                  </a:lnTo>
                  <a:lnTo>
                    <a:pt x="175" y="13"/>
                  </a:lnTo>
                  <a:lnTo>
                    <a:pt x="0" y="72"/>
                  </a:lnTo>
                  <a:lnTo>
                    <a:pt x="194" y="72"/>
                  </a:lnTo>
                  <a:lnTo>
                    <a:pt x="157" y="54"/>
                  </a:lnTo>
                  <a:lnTo>
                    <a:pt x="76" y="54"/>
                  </a:lnTo>
                  <a:lnTo>
                    <a:pt x="160" y="27"/>
                  </a:lnTo>
                  <a:lnTo>
                    <a:pt x="194" y="5"/>
                  </a:lnTo>
                  <a:lnTo>
                    <a:pt x="74" y="0"/>
                  </a:lnTo>
                  <a:close/>
                </a:path>
              </a:pathLst>
            </a:custGeom>
            <a:solidFill>
              <a:srgbClr val="2D8CC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44" name="Freeform 469">
              <a:extLst>
                <a:ext uri="{FF2B5EF4-FFF2-40B4-BE49-F238E27FC236}">
                  <a16:creationId xmlns:a16="http://schemas.microsoft.com/office/drawing/2014/main" id="{3BB3C64F-8656-44D2-92A0-E5EE93EBC5E1}"/>
                </a:ext>
              </a:extLst>
            </p:cNvPr>
            <p:cNvSpPr>
              <a:spLocks/>
            </p:cNvSpPr>
            <p:nvPr/>
          </p:nvSpPr>
          <p:spPr bwMode="auto">
            <a:xfrm>
              <a:off x="3745047" y="4652512"/>
              <a:ext cx="240985" cy="88891"/>
            </a:xfrm>
            <a:custGeom>
              <a:avLst/>
              <a:gdLst>
                <a:gd name="T0" fmla="*/ 74 w 194"/>
                <a:gd name="T1" fmla="*/ 0 h 72"/>
                <a:gd name="T2" fmla="*/ 74 w 194"/>
                <a:gd name="T3" fmla="*/ 13 h 72"/>
                <a:gd name="T4" fmla="*/ 175 w 194"/>
                <a:gd name="T5" fmla="*/ 13 h 72"/>
                <a:gd name="T6" fmla="*/ 0 w 194"/>
                <a:gd name="T7" fmla="*/ 72 h 72"/>
                <a:gd name="T8" fmla="*/ 194 w 194"/>
                <a:gd name="T9" fmla="*/ 72 h 72"/>
                <a:gd name="T10" fmla="*/ 157 w 194"/>
                <a:gd name="T11" fmla="*/ 54 h 72"/>
                <a:gd name="T12" fmla="*/ 76 w 194"/>
                <a:gd name="T13" fmla="*/ 54 h 72"/>
                <a:gd name="T14" fmla="*/ 160 w 194"/>
                <a:gd name="T15" fmla="*/ 27 h 72"/>
                <a:gd name="T16" fmla="*/ 194 w 194"/>
                <a:gd name="T17" fmla="*/ 5 h 72"/>
                <a:gd name="T18" fmla="*/ 74 w 194"/>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72">
                  <a:moveTo>
                    <a:pt x="74" y="0"/>
                  </a:moveTo>
                  <a:lnTo>
                    <a:pt x="74" y="13"/>
                  </a:lnTo>
                  <a:lnTo>
                    <a:pt x="175" y="13"/>
                  </a:lnTo>
                  <a:lnTo>
                    <a:pt x="0" y="72"/>
                  </a:lnTo>
                  <a:lnTo>
                    <a:pt x="194" y="72"/>
                  </a:lnTo>
                  <a:lnTo>
                    <a:pt x="157" y="54"/>
                  </a:lnTo>
                  <a:lnTo>
                    <a:pt x="76" y="54"/>
                  </a:lnTo>
                  <a:lnTo>
                    <a:pt x="160" y="27"/>
                  </a:lnTo>
                  <a:lnTo>
                    <a:pt x="194" y="5"/>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grpSp>
      <p:grpSp>
        <p:nvGrpSpPr>
          <p:cNvPr id="27687" name="组合 544">
            <a:extLst>
              <a:ext uri="{FF2B5EF4-FFF2-40B4-BE49-F238E27FC236}">
                <a16:creationId xmlns:a16="http://schemas.microsoft.com/office/drawing/2014/main" id="{9321550B-BA61-498C-A7DF-76579B7676F0}"/>
              </a:ext>
            </a:extLst>
          </p:cNvPr>
          <p:cNvGrpSpPr>
            <a:grpSpLocks/>
          </p:cNvGrpSpPr>
          <p:nvPr/>
        </p:nvGrpSpPr>
        <p:grpSpPr bwMode="auto">
          <a:xfrm>
            <a:off x="3100388" y="4559300"/>
            <a:ext cx="541337" cy="541338"/>
            <a:chOff x="4335589" y="4468379"/>
            <a:chExt cx="721713" cy="721714"/>
          </a:xfrm>
        </p:grpSpPr>
        <p:sp>
          <p:nvSpPr>
            <p:cNvPr id="546" name="Freeform 470">
              <a:extLst>
                <a:ext uri="{FF2B5EF4-FFF2-40B4-BE49-F238E27FC236}">
                  <a16:creationId xmlns:a16="http://schemas.microsoft.com/office/drawing/2014/main" id="{1D355E40-E8F8-4120-BC22-72C386438ADD}"/>
                </a:ext>
              </a:extLst>
            </p:cNvPr>
            <p:cNvSpPr>
              <a:spLocks/>
            </p:cNvSpPr>
            <p:nvPr/>
          </p:nvSpPr>
          <p:spPr bwMode="auto">
            <a:xfrm>
              <a:off x="4335589" y="4468379"/>
              <a:ext cx="721713" cy="721714"/>
            </a:xfrm>
            <a:custGeom>
              <a:avLst/>
              <a:gdLst>
                <a:gd name="T0" fmla="*/ 1632 w 1632"/>
                <a:gd name="T1" fmla="*/ 1518 h 1632"/>
                <a:gd name="T2" fmla="*/ 1519 w 1632"/>
                <a:gd name="T3" fmla="*/ 1632 h 1632"/>
                <a:gd name="T4" fmla="*/ 114 w 1632"/>
                <a:gd name="T5" fmla="*/ 1632 h 1632"/>
                <a:gd name="T6" fmla="*/ 0 w 1632"/>
                <a:gd name="T7" fmla="*/ 1518 h 1632"/>
                <a:gd name="T8" fmla="*/ 0 w 1632"/>
                <a:gd name="T9" fmla="*/ 114 h 1632"/>
                <a:gd name="T10" fmla="*/ 114 w 1632"/>
                <a:gd name="T11" fmla="*/ 0 h 1632"/>
                <a:gd name="T12" fmla="*/ 1519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9"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9" y="0"/>
                    <a:pt x="1519" y="0"/>
                    <a:pt x="1519" y="0"/>
                  </a:cubicBezTo>
                  <a:cubicBezTo>
                    <a:pt x="1581" y="0"/>
                    <a:pt x="1632" y="51"/>
                    <a:pt x="1632" y="114"/>
                  </a:cubicBezTo>
                  <a:cubicBezTo>
                    <a:pt x="1632" y="1518"/>
                    <a:pt x="1632" y="1518"/>
                    <a:pt x="1632" y="1518"/>
                  </a:cubicBezTo>
                </a:path>
              </a:pathLst>
            </a:cu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47" name="Oval 471">
              <a:extLst>
                <a:ext uri="{FF2B5EF4-FFF2-40B4-BE49-F238E27FC236}">
                  <a16:creationId xmlns:a16="http://schemas.microsoft.com/office/drawing/2014/main" id="{A61E1740-8E71-4B28-AF91-96EEA9C42A65}"/>
                </a:ext>
              </a:extLst>
            </p:cNvPr>
            <p:cNvSpPr>
              <a:spLocks noChangeArrowheads="1"/>
            </p:cNvSpPr>
            <p:nvPr/>
          </p:nvSpPr>
          <p:spPr bwMode="auto">
            <a:xfrm>
              <a:off x="4496440" y="4938233"/>
              <a:ext cx="122755" cy="124872"/>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48" name="Oval 472">
              <a:extLst>
                <a:ext uri="{FF2B5EF4-FFF2-40B4-BE49-F238E27FC236}">
                  <a16:creationId xmlns:a16="http://schemas.microsoft.com/office/drawing/2014/main" id="{36D6D228-D0F4-4BDB-9605-4209695779B1}"/>
                </a:ext>
              </a:extLst>
            </p:cNvPr>
            <p:cNvSpPr>
              <a:spLocks noChangeArrowheads="1"/>
            </p:cNvSpPr>
            <p:nvPr/>
          </p:nvSpPr>
          <p:spPr bwMode="auto">
            <a:xfrm>
              <a:off x="4790628" y="4938233"/>
              <a:ext cx="122755" cy="124872"/>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49" name="Freeform 473">
              <a:extLst>
                <a:ext uri="{FF2B5EF4-FFF2-40B4-BE49-F238E27FC236}">
                  <a16:creationId xmlns:a16="http://schemas.microsoft.com/office/drawing/2014/main" id="{A9F5EC6E-2A86-4CC1-A86E-6AE3BB5596E0}"/>
                </a:ext>
              </a:extLst>
            </p:cNvPr>
            <p:cNvSpPr>
              <a:spLocks/>
            </p:cNvSpPr>
            <p:nvPr/>
          </p:nvSpPr>
          <p:spPr bwMode="auto">
            <a:xfrm>
              <a:off x="4388500" y="4862041"/>
              <a:ext cx="21165" cy="61378"/>
            </a:xfrm>
            <a:custGeom>
              <a:avLst/>
              <a:gdLst>
                <a:gd name="T0" fmla="*/ 44 w 44"/>
                <a:gd name="T1" fmla="*/ 0 h 140"/>
                <a:gd name="T2" fmla="*/ 16 w 44"/>
                <a:gd name="T3" fmla="*/ 21 h 140"/>
                <a:gd name="T4" fmla="*/ 16 w 44"/>
                <a:gd name="T5" fmla="*/ 24 h 140"/>
                <a:gd name="T6" fmla="*/ 15 w 44"/>
                <a:gd name="T7" fmla="*/ 23 h 140"/>
                <a:gd name="T8" fmla="*/ 0 w 44"/>
                <a:gd name="T9" fmla="*/ 68 h 140"/>
                <a:gd name="T10" fmla="*/ 15 w 44"/>
                <a:gd name="T11" fmla="*/ 113 h 140"/>
                <a:gd name="T12" fmla="*/ 16 w 44"/>
                <a:gd name="T13" fmla="*/ 113 h 140"/>
                <a:gd name="T14" fmla="*/ 16 w 44"/>
                <a:gd name="T15" fmla="*/ 117 h 140"/>
                <a:gd name="T16" fmla="*/ 44 w 44"/>
                <a:gd name="T17" fmla="*/ 140 h 140"/>
                <a:gd name="T18" fmla="*/ 44 w 44"/>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40">
                  <a:moveTo>
                    <a:pt x="44" y="0"/>
                  </a:moveTo>
                  <a:cubicBezTo>
                    <a:pt x="16" y="21"/>
                    <a:pt x="16" y="21"/>
                    <a:pt x="16" y="21"/>
                  </a:cubicBezTo>
                  <a:cubicBezTo>
                    <a:pt x="16" y="24"/>
                    <a:pt x="16" y="24"/>
                    <a:pt x="16" y="24"/>
                  </a:cubicBezTo>
                  <a:cubicBezTo>
                    <a:pt x="15" y="23"/>
                    <a:pt x="15" y="23"/>
                    <a:pt x="15" y="23"/>
                  </a:cubicBezTo>
                  <a:cubicBezTo>
                    <a:pt x="7" y="23"/>
                    <a:pt x="0" y="44"/>
                    <a:pt x="0" y="68"/>
                  </a:cubicBezTo>
                  <a:cubicBezTo>
                    <a:pt x="0" y="93"/>
                    <a:pt x="7" y="113"/>
                    <a:pt x="15" y="113"/>
                  </a:cubicBezTo>
                  <a:cubicBezTo>
                    <a:pt x="16" y="113"/>
                    <a:pt x="16" y="113"/>
                    <a:pt x="16" y="113"/>
                  </a:cubicBezTo>
                  <a:cubicBezTo>
                    <a:pt x="16" y="117"/>
                    <a:pt x="16" y="117"/>
                    <a:pt x="16" y="117"/>
                  </a:cubicBezTo>
                  <a:cubicBezTo>
                    <a:pt x="44" y="140"/>
                    <a:pt x="44" y="140"/>
                    <a:pt x="44" y="140"/>
                  </a:cubicBezTo>
                  <a:lnTo>
                    <a:pt x="44" y="0"/>
                  </a:lnTo>
                  <a:close/>
                </a:path>
              </a:pathLst>
            </a:custGeom>
            <a:solidFill>
              <a:srgbClr val="F6E69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50" name="Freeform 474">
              <a:extLst>
                <a:ext uri="{FF2B5EF4-FFF2-40B4-BE49-F238E27FC236}">
                  <a16:creationId xmlns:a16="http://schemas.microsoft.com/office/drawing/2014/main" id="{C2BEC71E-3AB8-4F0E-A372-9BE6A4FC8BA6}"/>
                </a:ext>
              </a:extLst>
            </p:cNvPr>
            <p:cNvSpPr>
              <a:spLocks/>
            </p:cNvSpPr>
            <p:nvPr/>
          </p:nvSpPr>
          <p:spPr bwMode="auto">
            <a:xfrm>
              <a:off x="4409665" y="4694841"/>
              <a:ext cx="158735" cy="262441"/>
            </a:xfrm>
            <a:custGeom>
              <a:avLst/>
              <a:gdLst>
                <a:gd name="T0" fmla="*/ 197 w 361"/>
                <a:gd name="T1" fmla="*/ 594 h 594"/>
                <a:gd name="T2" fmla="*/ 339 w 361"/>
                <a:gd name="T3" fmla="*/ 506 h 594"/>
                <a:gd name="T4" fmla="*/ 361 w 361"/>
                <a:gd name="T5" fmla="*/ 508 h 594"/>
                <a:gd name="T6" fmla="*/ 361 w 361"/>
                <a:gd name="T7" fmla="*/ 437 h 594"/>
                <a:gd name="T8" fmla="*/ 361 w 361"/>
                <a:gd name="T9" fmla="*/ 381 h 594"/>
                <a:gd name="T10" fmla="*/ 361 w 361"/>
                <a:gd name="T11" fmla="*/ 0 h 594"/>
                <a:gd name="T12" fmla="*/ 245 w 361"/>
                <a:gd name="T13" fmla="*/ 0 h 594"/>
                <a:gd name="T14" fmla="*/ 140 w 361"/>
                <a:gd name="T15" fmla="*/ 0 h 594"/>
                <a:gd name="T16" fmla="*/ 38 w 361"/>
                <a:gd name="T17" fmla="*/ 103 h 594"/>
                <a:gd name="T18" fmla="*/ 0 w 361"/>
                <a:gd name="T19" fmla="*/ 322 h 594"/>
                <a:gd name="T20" fmla="*/ 0 w 361"/>
                <a:gd name="T21" fmla="*/ 322 h 594"/>
                <a:gd name="T22" fmla="*/ 0 w 361"/>
                <a:gd name="T23" fmla="*/ 352 h 594"/>
                <a:gd name="T24" fmla="*/ 0 w 361"/>
                <a:gd name="T25" fmla="*/ 492 h 594"/>
                <a:gd name="T26" fmla="*/ 0 w 361"/>
                <a:gd name="T27" fmla="*/ 565 h 594"/>
                <a:gd name="T28" fmla="*/ 1 w 361"/>
                <a:gd name="T29" fmla="*/ 582 h 594"/>
                <a:gd name="T30" fmla="*/ 197 w 361"/>
                <a:gd name="T31" fmla="*/ 59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594">
                  <a:moveTo>
                    <a:pt x="197" y="594"/>
                  </a:moveTo>
                  <a:cubicBezTo>
                    <a:pt x="223" y="542"/>
                    <a:pt x="277" y="507"/>
                    <a:pt x="339" y="506"/>
                  </a:cubicBezTo>
                  <a:cubicBezTo>
                    <a:pt x="347" y="506"/>
                    <a:pt x="354" y="507"/>
                    <a:pt x="361" y="508"/>
                  </a:cubicBezTo>
                  <a:cubicBezTo>
                    <a:pt x="361" y="437"/>
                    <a:pt x="361" y="437"/>
                    <a:pt x="361" y="437"/>
                  </a:cubicBezTo>
                  <a:cubicBezTo>
                    <a:pt x="361" y="381"/>
                    <a:pt x="361" y="381"/>
                    <a:pt x="361" y="381"/>
                  </a:cubicBezTo>
                  <a:cubicBezTo>
                    <a:pt x="361" y="0"/>
                    <a:pt x="361" y="0"/>
                    <a:pt x="361" y="0"/>
                  </a:cubicBezTo>
                  <a:cubicBezTo>
                    <a:pt x="245" y="0"/>
                    <a:pt x="245" y="0"/>
                    <a:pt x="245" y="0"/>
                  </a:cubicBezTo>
                  <a:cubicBezTo>
                    <a:pt x="140" y="0"/>
                    <a:pt x="140" y="0"/>
                    <a:pt x="140" y="0"/>
                  </a:cubicBezTo>
                  <a:cubicBezTo>
                    <a:pt x="84" y="0"/>
                    <a:pt x="38" y="46"/>
                    <a:pt x="38" y="103"/>
                  </a:cubicBezTo>
                  <a:cubicBezTo>
                    <a:pt x="38" y="103"/>
                    <a:pt x="3" y="180"/>
                    <a:pt x="0" y="322"/>
                  </a:cubicBezTo>
                  <a:cubicBezTo>
                    <a:pt x="0" y="322"/>
                    <a:pt x="0" y="322"/>
                    <a:pt x="0" y="322"/>
                  </a:cubicBezTo>
                  <a:cubicBezTo>
                    <a:pt x="0" y="352"/>
                    <a:pt x="0" y="352"/>
                    <a:pt x="0" y="352"/>
                  </a:cubicBezTo>
                  <a:cubicBezTo>
                    <a:pt x="0" y="492"/>
                    <a:pt x="0" y="492"/>
                    <a:pt x="0" y="492"/>
                  </a:cubicBezTo>
                  <a:cubicBezTo>
                    <a:pt x="0" y="565"/>
                    <a:pt x="0" y="565"/>
                    <a:pt x="0" y="565"/>
                  </a:cubicBezTo>
                  <a:cubicBezTo>
                    <a:pt x="0" y="571"/>
                    <a:pt x="1" y="576"/>
                    <a:pt x="1" y="582"/>
                  </a:cubicBezTo>
                  <a:cubicBezTo>
                    <a:pt x="197" y="594"/>
                    <a:pt x="197" y="594"/>
                    <a:pt x="197" y="5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51" name="Freeform 475">
              <a:extLst>
                <a:ext uri="{FF2B5EF4-FFF2-40B4-BE49-F238E27FC236}">
                  <a16:creationId xmlns:a16="http://schemas.microsoft.com/office/drawing/2014/main" id="{46EFCE52-E3A2-4D31-AB54-32F6C95AFB8A}"/>
                </a:ext>
              </a:extLst>
            </p:cNvPr>
            <p:cNvSpPr>
              <a:spLocks/>
            </p:cNvSpPr>
            <p:nvPr/>
          </p:nvSpPr>
          <p:spPr bwMode="auto">
            <a:xfrm>
              <a:off x="4568400" y="4887438"/>
              <a:ext cx="435991" cy="101590"/>
            </a:xfrm>
            <a:custGeom>
              <a:avLst/>
              <a:gdLst>
                <a:gd name="T0" fmla="*/ 1 w 984"/>
                <a:gd name="T1" fmla="*/ 71 h 230"/>
                <a:gd name="T2" fmla="*/ 139 w 984"/>
                <a:gd name="T3" fmla="*/ 230 h 230"/>
                <a:gd name="T4" fmla="*/ 139 w 984"/>
                <a:gd name="T5" fmla="*/ 230 h 230"/>
                <a:gd name="T6" fmla="*/ 141 w 984"/>
                <a:gd name="T7" fmla="*/ 230 h 230"/>
                <a:gd name="T8" fmla="*/ 480 w 984"/>
                <a:gd name="T9" fmla="*/ 230 h 230"/>
                <a:gd name="T10" fmla="*/ 481 w 984"/>
                <a:gd name="T11" fmla="*/ 230 h 230"/>
                <a:gd name="T12" fmla="*/ 642 w 984"/>
                <a:gd name="T13" fmla="*/ 69 h 230"/>
                <a:gd name="T14" fmla="*/ 802 w 984"/>
                <a:gd name="T15" fmla="*/ 230 h 230"/>
                <a:gd name="T16" fmla="*/ 802 w 984"/>
                <a:gd name="T17" fmla="*/ 230 h 230"/>
                <a:gd name="T18" fmla="*/ 803 w 984"/>
                <a:gd name="T19" fmla="*/ 230 h 230"/>
                <a:gd name="T20" fmla="*/ 841 w 984"/>
                <a:gd name="T21" fmla="*/ 230 h 230"/>
                <a:gd name="T22" fmla="*/ 879 w 984"/>
                <a:gd name="T23" fmla="*/ 230 h 230"/>
                <a:gd name="T24" fmla="*/ 942 w 984"/>
                <a:gd name="T25" fmla="*/ 208 h 230"/>
                <a:gd name="T26" fmla="*/ 958 w 984"/>
                <a:gd name="T27" fmla="*/ 208 h 230"/>
                <a:gd name="T28" fmla="*/ 984 w 984"/>
                <a:gd name="T29" fmla="*/ 182 h 230"/>
                <a:gd name="T30" fmla="*/ 984 w 984"/>
                <a:gd name="T31" fmla="*/ 107 h 230"/>
                <a:gd name="T32" fmla="*/ 981 w 984"/>
                <a:gd name="T33" fmla="*/ 96 h 230"/>
                <a:gd name="T34" fmla="*/ 981 w 984"/>
                <a:gd name="T35" fmla="*/ 15 h 230"/>
                <a:gd name="T36" fmla="*/ 984 w 984"/>
                <a:gd name="T37" fmla="*/ 2 h 230"/>
                <a:gd name="T38" fmla="*/ 984 w 984"/>
                <a:gd name="T39" fmla="*/ 2 h 230"/>
                <a:gd name="T40" fmla="*/ 984 w 984"/>
                <a:gd name="T41" fmla="*/ 0 h 230"/>
                <a:gd name="T42" fmla="*/ 0 w 984"/>
                <a:gd name="T43" fmla="*/ 0 h 230"/>
                <a:gd name="T44" fmla="*/ 1 w 984"/>
                <a:gd name="T45" fmla="*/ 7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4" h="230">
                  <a:moveTo>
                    <a:pt x="1" y="71"/>
                  </a:moveTo>
                  <a:cubicBezTo>
                    <a:pt x="79" y="82"/>
                    <a:pt x="139" y="149"/>
                    <a:pt x="139" y="230"/>
                  </a:cubicBezTo>
                  <a:cubicBezTo>
                    <a:pt x="139" y="230"/>
                    <a:pt x="139" y="230"/>
                    <a:pt x="139" y="230"/>
                  </a:cubicBezTo>
                  <a:cubicBezTo>
                    <a:pt x="141" y="230"/>
                    <a:pt x="141" y="230"/>
                    <a:pt x="141" y="230"/>
                  </a:cubicBezTo>
                  <a:cubicBezTo>
                    <a:pt x="480" y="230"/>
                    <a:pt x="480" y="230"/>
                    <a:pt x="480" y="230"/>
                  </a:cubicBezTo>
                  <a:cubicBezTo>
                    <a:pt x="481" y="230"/>
                    <a:pt x="481" y="230"/>
                    <a:pt x="481" y="230"/>
                  </a:cubicBezTo>
                  <a:cubicBezTo>
                    <a:pt x="481" y="141"/>
                    <a:pt x="553" y="70"/>
                    <a:pt x="642" y="69"/>
                  </a:cubicBezTo>
                  <a:cubicBezTo>
                    <a:pt x="730" y="70"/>
                    <a:pt x="802" y="142"/>
                    <a:pt x="802" y="230"/>
                  </a:cubicBezTo>
                  <a:cubicBezTo>
                    <a:pt x="802" y="230"/>
                    <a:pt x="802" y="230"/>
                    <a:pt x="802" y="230"/>
                  </a:cubicBezTo>
                  <a:cubicBezTo>
                    <a:pt x="803" y="230"/>
                    <a:pt x="803" y="230"/>
                    <a:pt x="803" y="230"/>
                  </a:cubicBezTo>
                  <a:cubicBezTo>
                    <a:pt x="841" y="230"/>
                    <a:pt x="841" y="230"/>
                    <a:pt x="841" y="230"/>
                  </a:cubicBezTo>
                  <a:cubicBezTo>
                    <a:pt x="879" y="230"/>
                    <a:pt x="879" y="230"/>
                    <a:pt x="879" y="230"/>
                  </a:cubicBezTo>
                  <a:cubicBezTo>
                    <a:pt x="902" y="230"/>
                    <a:pt x="924" y="222"/>
                    <a:pt x="942" y="208"/>
                  </a:cubicBezTo>
                  <a:cubicBezTo>
                    <a:pt x="958" y="208"/>
                    <a:pt x="958" y="208"/>
                    <a:pt x="958" y="208"/>
                  </a:cubicBezTo>
                  <a:cubicBezTo>
                    <a:pt x="973" y="208"/>
                    <a:pt x="984" y="196"/>
                    <a:pt x="984" y="182"/>
                  </a:cubicBezTo>
                  <a:cubicBezTo>
                    <a:pt x="984" y="107"/>
                    <a:pt x="984" y="107"/>
                    <a:pt x="984" y="107"/>
                  </a:cubicBezTo>
                  <a:cubicBezTo>
                    <a:pt x="984" y="103"/>
                    <a:pt x="983" y="99"/>
                    <a:pt x="981" y="96"/>
                  </a:cubicBezTo>
                  <a:cubicBezTo>
                    <a:pt x="981" y="15"/>
                    <a:pt x="981" y="15"/>
                    <a:pt x="981" y="15"/>
                  </a:cubicBezTo>
                  <a:cubicBezTo>
                    <a:pt x="983" y="11"/>
                    <a:pt x="984" y="6"/>
                    <a:pt x="984" y="2"/>
                  </a:cubicBezTo>
                  <a:cubicBezTo>
                    <a:pt x="984" y="2"/>
                    <a:pt x="984" y="2"/>
                    <a:pt x="984" y="2"/>
                  </a:cubicBezTo>
                  <a:cubicBezTo>
                    <a:pt x="984" y="0"/>
                    <a:pt x="984" y="0"/>
                    <a:pt x="984" y="0"/>
                  </a:cubicBezTo>
                  <a:cubicBezTo>
                    <a:pt x="0" y="0"/>
                    <a:pt x="0" y="0"/>
                    <a:pt x="0" y="0"/>
                  </a:cubicBezTo>
                  <a:lnTo>
                    <a:pt x="1" y="71"/>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52" name="Freeform 476">
              <a:extLst>
                <a:ext uri="{FF2B5EF4-FFF2-40B4-BE49-F238E27FC236}">
                  <a16:creationId xmlns:a16="http://schemas.microsoft.com/office/drawing/2014/main" id="{9D3FF37C-7C37-4917-AE20-258C1697FACC}"/>
                </a:ext>
              </a:extLst>
            </p:cNvPr>
            <p:cNvSpPr>
              <a:spLocks/>
            </p:cNvSpPr>
            <p:nvPr/>
          </p:nvSpPr>
          <p:spPr bwMode="auto">
            <a:xfrm>
              <a:off x="4399083" y="4950932"/>
              <a:ext cx="97357" cy="42329"/>
            </a:xfrm>
            <a:custGeom>
              <a:avLst/>
              <a:gdLst>
                <a:gd name="T0" fmla="*/ 221 w 221"/>
                <a:gd name="T1" fmla="*/ 0 h 96"/>
                <a:gd name="T2" fmla="*/ 26 w 221"/>
                <a:gd name="T3" fmla="*/ 0 h 96"/>
                <a:gd name="T4" fmla="*/ 0 w 221"/>
                <a:gd name="T5" fmla="*/ 29 h 96"/>
                <a:gd name="T6" fmla="*/ 0 w 221"/>
                <a:gd name="T7" fmla="*/ 65 h 96"/>
                <a:gd name="T8" fmla="*/ 27 w 221"/>
                <a:gd name="T9" fmla="*/ 96 h 96"/>
                <a:gd name="T10" fmla="*/ 162 w 221"/>
                <a:gd name="T11" fmla="*/ 96 h 96"/>
                <a:gd name="T12" fmla="*/ 183 w 221"/>
                <a:gd name="T13" fmla="*/ 85 h 96"/>
                <a:gd name="T14" fmla="*/ 202 w 221"/>
                <a:gd name="T15" fmla="*/ 85 h 96"/>
                <a:gd name="T16" fmla="*/ 204 w 221"/>
                <a:gd name="T17" fmla="*/ 85 h 96"/>
                <a:gd name="T18" fmla="*/ 221 w 221"/>
                <a:gd name="T19" fmla="*/ 12 h 96"/>
                <a:gd name="T20" fmla="*/ 221 w 221"/>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96">
                  <a:moveTo>
                    <a:pt x="221" y="0"/>
                  </a:moveTo>
                  <a:cubicBezTo>
                    <a:pt x="26" y="0"/>
                    <a:pt x="26" y="0"/>
                    <a:pt x="26" y="0"/>
                  </a:cubicBezTo>
                  <a:cubicBezTo>
                    <a:pt x="12" y="1"/>
                    <a:pt x="0" y="14"/>
                    <a:pt x="0" y="29"/>
                  </a:cubicBezTo>
                  <a:cubicBezTo>
                    <a:pt x="0" y="65"/>
                    <a:pt x="0" y="65"/>
                    <a:pt x="0" y="65"/>
                  </a:cubicBezTo>
                  <a:cubicBezTo>
                    <a:pt x="0" y="82"/>
                    <a:pt x="12" y="96"/>
                    <a:pt x="27" y="96"/>
                  </a:cubicBezTo>
                  <a:cubicBezTo>
                    <a:pt x="162" y="96"/>
                    <a:pt x="162" y="96"/>
                    <a:pt x="162" y="96"/>
                  </a:cubicBezTo>
                  <a:cubicBezTo>
                    <a:pt x="170" y="96"/>
                    <a:pt x="177" y="92"/>
                    <a:pt x="183" y="85"/>
                  </a:cubicBezTo>
                  <a:cubicBezTo>
                    <a:pt x="202" y="85"/>
                    <a:pt x="202" y="85"/>
                    <a:pt x="202" y="85"/>
                  </a:cubicBezTo>
                  <a:cubicBezTo>
                    <a:pt x="204" y="85"/>
                    <a:pt x="204" y="85"/>
                    <a:pt x="204" y="85"/>
                  </a:cubicBezTo>
                  <a:cubicBezTo>
                    <a:pt x="204" y="59"/>
                    <a:pt x="210" y="34"/>
                    <a:pt x="221" y="12"/>
                  </a:cubicBezTo>
                  <a:lnTo>
                    <a:pt x="221"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53" name="Freeform 477">
              <a:extLst>
                <a:ext uri="{FF2B5EF4-FFF2-40B4-BE49-F238E27FC236}">
                  <a16:creationId xmlns:a16="http://schemas.microsoft.com/office/drawing/2014/main" id="{278CF7FA-CE85-451B-8873-EAE4904123F1}"/>
                </a:ext>
              </a:extLst>
            </p:cNvPr>
            <p:cNvSpPr>
              <a:spLocks/>
            </p:cNvSpPr>
            <p:nvPr/>
          </p:nvSpPr>
          <p:spPr bwMode="auto">
            <a:xfrm>
              <a:off x="4416015" y="4732937"/>
              <a:ext cx="137569" cy="91007"/>
            </a:xfrm>
            <a:custGeom>
              <a:avLst/>
              <a:gdLst>
                <a:gd name="T0" fmla="*/ 293 w 311"/>
                <a:gd name="T1" fmla="*/ 208 h 208"/>
                <a:gd name="T2" fmla="*/ 0 w 311"/>
                <a:gd name="T3" fmla="*/ 208 h 208"/>
                <a:gd name="T4" fmla="*/ 36 w 311"/>
                <a:gd name="T5" fmla="*/ 20 h 208"/>
                <a:gd name="T6" fmla="*/ 38 w 311"/>
                <a:gd name="T7" fmla="*/ 0 h 208"/>
                <a:gd name="T8" fmla="*/ 293 w 311"/>
                <a:gd name="T9" fmla="*/ 0 h 208"/>
                <a:gd name="T10" fmla="*/ 311 w 311"/>
                <a:gd name="T11" fmla="*/ 19 h 208"/>
                <a:gd name="T12" fmla="*/ 311 w 311"/>
                <a:gd name="T13" fmla="*/ 189 h 208"/>
                <a:gd name="T14" fmla="*/ 293 w 311"/>
                <a:gd name="T15" fmla="*/ 20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208">
                  <a:moveTo>
                    <a:pt x="293" y="208"/>
                  </a:moveTo>
                  <a:cubicBezTo>
                    <a:pt x="0" y="208"/>
                    <a:pt x="0" y="208"/>
                    <a:pt x="0" y="208"/>
                  </a:cubicBezTo>
                  <a:cubicBezTo>
                    <a:pt x="7" y="85"/>
                    <a:pt x="36" y="20"/>
                    <a:pt x="36" y="20"/>
                  </a:cubicBezTo>
                  <a:cubicBezTo>
                    <a:pt x="36" y="13"/>
                    <a:pt x="37" y="6"/>
                    <a:pt x="38" y="0"/>
                  </a:cubicBezTo>
                  <a:cubicBezTo>
                    <a:pt x="293" y="0"/>
                    <a:pt x="293" y="0"/>
                    <a:pt x="293" y="0"/>
                  </a:cubicBezTo>
                  <a:cubicBezTo>
                    <a:pt x="303" y="0"/>
                    <a:pt x="311" y="8"/>
                    <a:pt x="311" y="19"/>
                  </a:cubicBezTo>
                  <a:cubicBezTo>
                    <a:pt x="311" y="189"/>
                    <a:pt x="311" y="189"/>
                    <a:pt x="311" y="189"/>
                  </a:cubicBezTo>
                  <a:cubicBezTo>
                    <a:pt x="311" y="200"/>
                    <a:pt x="303" y="208"/>
                    <a:pt x="293" y="208"/>
                  </a:cubicBezTo>
                </a:path>
              </a:pathLst>
            </a:custGeom>
            <a:solidFill>
              <a:srgbClr val="157FC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54" name="Freeform 478">
              <a:extLst>
                <a:ext uri="{FF2B5EF4-FFF2-40B4-BE49-F238E27FC236}">
                  <a16:creationId xmlns:a16="http://schemas.microsoft.com/office/drawing/2014/main" id="{355545BA-9A78-4EC2-BC5A-ED4A75030E36}"/>
                </a:ext>
              </a:extLst>
            </p:cNvPr>
            <p:cNvSpPr>
              <a:spLocks/>
            </p:cNvSpPr>
            <p:nvPr/>
          </p:nvSpPr>
          <p:spPr bwMode="auto">
            <a:xfrm>
              <a:off x="4574749" y="4673676"/>
              <a:ext cx="423292" cy="207413"/>
            </a:xfrm>
            <a:custGeom>
              <a:avLst/>
              <a:gdLst>
                <a:gd name="T0" fmla="*/ 961 w 961"/>
                <a:gd name="T1" fmla="*/ 469 h 469"/>
                <a:gd name="T2" fmla="*/ 960 w 961"/>
                <a:gd name="T3" fmla="*/ 53 h 469"/>
                <a:gd name="T4" fmla="*/ 900 w 961"/>
                <a:gd name="T5" fmla="*/ 0 h 469"/>
                <a:gd name="T6" fmla="*/ 59 w 961"/>
                <a:gd name="T7" fmla="*/ 1 h 469"/>
                <a:gd name="T8" fmla="*/ 0 w 961"/>
                <a:gd name="T9" fmla="*/ 54 h 469"/>
                <a:gd name="T10" fmla="*/ 1 w 961"/>
                <a:gd name="T11" fmla="*/ 469 h 469"/>
                <a:gd name="T12" fmla="*/ 961 w 961"/>
                <a:gd name="T13" fmla="*/ 469 h 469"/>
              </a:gdLst>
              <a:ahLst/>
              <a:cxnLst>
                <a:cxn ang="0">
                  <a:pos x="T0" y="T1"/>
                </a:cxn>
                <a:cxn ang="0">
                  <a:pos x="T2" y="T3"/>
                </a:cxn>
                <a:cxn ang="0">
                  <a:pos x="T4" y="T5"/>
                </a:cxn>
                <a:cxn ang="0">
                  <a:pos x="T6" y="T7"/>
                </a:cxn>
                <a:cxn ang="0">
                  <a:pos x="T8" y="T9"/>
                </a:cxn>
                <a:cxn ang="0">
                  <a:pos x="T10" y="T11"/>
                </a:cxn>
                <a:cxn ang="0">
                  <a:pos x="T12" y="T13"/>
                </a:cxn>
              </a:cxnLst>
              <a:rect l="0" t="0" r="r" b="b"/>
              <a:pathLst>
                <a:path w="961" h="469">
                  <a:moveTo>
                    <a:pt x="961" y="469"/>
                  </a:moveTo>
                  <a:cubicBezTo>
                    <a:pt x="960" y="53"/>
                    <a:pt x="960" y="53"/>
                    <a:pt x="960" y="53"/>
                  </a:cubicBezTo>
                  <a:cubicBezTo>
                    <a:pt x="960" y="24"/>
                    <a:pt x="934" y="0"/>
                    <a:pt x="900" y="0"/>
                  </a:cubicBezTo>
                  <a:cubicBezTo>
                    <a:pt x="59" y="1"/>
                    <a:pt x="59" y="1"/>
                    <a:pt x="59" y="1"/>
                  </a:cubicBezTo>
                  <a:cubicBezTo>
                    <a:pt x="27" y="2"/>
                    <a:pt x="0" y="25"/>
                    <a:pt x="0" y="54"/>
                  </a:cubicBezTo>
                  <a:cubicBezTo>
                    <a:pt x="1" y="469"/>
                    <a:pt x="1" y="469"/>
                    <a:pt x="1" y="469"/>
                  </a:cubicBezTo>
                  <a:cubicBezTo>
                    <a:pt x="961" y="469"/>
                    <a:pt x="961" y="469"/>
                    <a:pt x="961" y="469"/>
                  </a:cubicBezTo>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55" name="Oval 479">
              <a:extLst>
                <a:ext uri="{FF2B5EF4-FFF2-40B4-BE49-F238E27FC236}">
                  <a16:creationId xmlns:a16="http://schemas.microsoft.com/office/drawing/2014/main" id="{68A0550E-16D0-49CA-A41F-EFF26A7371FB}"/>
                </a:ext>
              </a:extLst>
            </p:cNvPr>
            <p:cNvSpPr>
              <a:spLocks noChangeArrowheads="1"/>
            </p:cNvSpPr>
            <p:nvPr/>
          </p:nvSpPr>
          <p:spPr bwMode="auto">
            <a:xfrm>
              <a:off x="4530304" y="4974214"/>
              <a:ext cx="57144" cy="55028"/>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56" name="Oval 480">
              <a:extLst>
                <a:ext uri="{FF2B5EF4-FFF2-40B4-BE49-F238E27FC236}">
                  <a16:creationId xmlns:a16="http://schemas.microsoft.com/office/drawing/2014/main" id="{031978E8-D9CE-47B9-9539-02B32FF8C15D}"/>
                </a:ext>
              </a:extLst>
            </p:cNvPr>
            <p:cNvSpPr>
              <a:spLocks noChangeArrowheads="1"/>
            </p:cNvSpPr>
            <p:nvPr/>
          </p:nvSpPr>
          <p:spPr bwMode="auto">
            <a:xfrm>
              <a:off x="4824491" y="4974214"/>
              <a:ext cx="55028" cy="55028"/>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57" name="Freeform 481">
              <a:extLst>
                <a:ext uri="{FF2B5EF4-FFF2-40B4-BE49-F238E27FC236}">
                  <a16:creationId xmlns:a16="http://schemas.microsoft.com/office/drawing/2014/main" id="{8D98BD9F-941D-4C91-9115-EDEB3C750BF8}"/>
                </a:ext>
              </a:extLst>
            </p:cNvPr>
            <p:cNvSpPr>
              <a:spLocks/>
            </p:cNvSpPr>
            <p:nvPr/>
          </p:nvSpPr>
          <p:spPr bwMode="auto">
            <a:xfrm>
              <a:off x="4409665" y="4950932"/>
              <a:ext cx="86776" cy="6350"/>
            </a:xfrm>
            <a:custGeom>
              <a:avLst/>
              <a:gdLst>
                <a:gd name="T0" fmla="*/ 0 w 70"/>
                <a:gd name="T1" fmla="*/ 0 h 4"/>
                <a:gd name="T2" fmla="*/ 70 w 70"/>
                <a:gd name="T3" fmla="*/ 4 h 4"/>
                <a:gd name="T4" fmla="*/ 0 w 70"/>
                <a:gd name="T5" fmla="*/ 0 h 4"/>
              </a:gdLst>
              <a:ahLst/>
              <a:cxnLst>
                <a:cxn ang="0">
                  <a:pos x="T0" y="T1"/>
                </a:cxn>
                <a:cxn ang="0">
                  <a:pos x="T2" y="T3"/>
                </a:cxn>
                <a:cxn ang="0">
                  <a:pos x="T4" y="T5"/>
                </a:cxn>
              </a:cxnLst>
              <a:rect l="0" t="0" r="r" b="b"/>
              <a:pathLst>
                <a:path w="70" h="4">
                  <a:moveTo>
                    <a:pt x="0" y="0"/>
                  </a:moveTo>
                  <a:lnTo>
                    <a:pt x="70"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58" name="Line 482">
              <a:extLst>
                <a:ext uri="{FF2B5EF4-FFF2-40B4-BE49-F238E27FC236}">
                  <a16:creationId xmlns:a16="http://schemas.microsoft.com/office/drawing/2014/main" id="{799AD289-3C3A-4DB3-9CF0-4C86EBD522A6}"/>
                </a:ext>
              </a:extLst>
            </p:cNvPr>
            <p:cNvSpPr>
              <a:spLocks noChangeShapeType="1"/>
            </p:cNvSpPr>
            <p:nvPr/>
          </p:nvSpPr>
          <p:spPr bwMode="auto">
            <a:xfrm>
              <a:off x="4409665" y="4950932"/>
              <a:ext cx="86776"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59" name="Freeform 483">
              <a:extLst>
                <a:ext uri="{FF2B5EF4-FFF2-40B4-BE49-F238E27FC236}">
                  <a16:creationId xmlns:a16="http://schemas.microsoft.com/office/drawing/2014/main" id="{512FE93B-19CC-4625-B1D3-184B5973674A}"/>
                </a:ext>
              </a:extLst>
            </p:cNvPr>
            <p:cNvSpPr>
              <a:spLocks/>
            </p:cNvSpPr>
            <p:nvPr/>
          </p:nvSpPr>
          <p:spPr bwMode="auto">
            <a:xfrm>
              <a:off x="4598030" y="4694841"/>
              <a:ext cx="380963" cy="150268"/>
            </a:xfrm>
            <a:custGeom>
              <a:avLst/>
              <a:gdLst>
                <a:gd name="T0" fmla="*/ 726 w 860"/>
                <a:gd name="T1" fmla="*/ 0 h 339"/>
                <a:gd name="T2" fmla="*/ 720 w 860"/>
                <a:gd name="T3" fmla="*/ 0 h 339"/>
                <a:gd name="T4" fmla="*/ 47 w 860"/>
                <a:gd name="T5" fmla="*/ 0 h 339"/>
                <a:gd name="T6" fmla="*/ 47 w 860"/>
                <a:gd name="T7" fmla="*/ 87 h 339"/>
                <a:gd name="T8" fmla="*/ 533 w 860"/>
                <a:gd name="T9" fmla="*/ 73 h 339"/>
                <a:gd name="T10" fmla="*/ 548 w 860"/>
                <a:gd name="T11" fmla="*/ 73 h 339"/>
                <a:gd name="T12" fmla="*/ 761 w 860"/>
                <a:gd name="T13" fmla="*/ 114 h 339"/>
                <a:gd name="T14" fmla="*/ 767 w 860"/>
                <a:gd name="T15" fmla="*/ 317 h 339"/>
                <a:gd name="T16" fmla="*/ 807 w 860"/>
                <a:gd name="T17" fmla="*/ 339 h 339"/>
                <a:gd name="T18" fmla="*/ 855 w 860"/>
                <a:gd name="T19" fmla="*/ 317 h 339"/>
                <a:gd name="T20" fmla="*/ 855 w 860"/>
                <a:gd name="T21" fmla="*/ 108 h 339"/>
                <a:gd name="T22" fmla="*/ 726 w 860"/>
                <a:gd name="T2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0" h="339">
                  <a:moveTo>
                    <a:pt x="726" y="0"/>
                  </a:moveTo>
                  <a:cubicBezTo>
                    <a:pt x="722" y="0"/>
                    <a:pt x="720" y="0"/>
                    <a:pt x="720" y="0"/>
                  </a:cubicBezTo>
                  <a:cubicBezTo>
                    <a:pt x="47" y="0"/>
                    <a:pt x="47" y="0"/>
                    <a:pt x="47" y="0"/>
                  </a:cubicBezTo>
                  <a:cubicBezTo>
                    <a:pt x="0" y="43"/>
                    <a:pt x="47" y="87"/>
                    <a:pt x="47" y="87"/>
                  </a:cubicBezTo>
                  <a:cubicBezTo>
                    <a:pt x="47" y="87"/>
                    <a:pt x="305" y="75"/>
                    <a:pt x="533" y="73"/>
                  </a:cubicBezTo>
                  <a:cubicBezTo>
                    <a:pt x="538" y="73"/>
                    <a:pt x="543" y="73"/>
                    <a:pt x="548" y="73"/>
                  </a:cubicBezTo>
                  <a:cubicBezTo>
                    <a:pt x="761" y="73"/>
                    <a:pt x="761" y="114"/>
                    <a:pt x="761" y="114"/>
                  </a:cubicBezTo>
                  <a:cubicBezTo>
                    <a:pt x="767" y="317"/>
                    <a:pt x="767" y="317"/>
                    <a:pt x="767" y="317"/>
                  </a:cubicBezTo>
                  <a:cubicBezTo>
                    <a:pt x="780" y="333"/>
                    <a:pt x="794" y="339"/>
                    <a:pt x="807" y="339"/>
                  </a:cubicBezTo>
                  <a:cubicBezTo>
                    <a:pt x="833" y="339"/>
                    <a:pt x="855" y="317"/>
                    <a:pt x="855" y="317"/>
                  </a:cubicBezTo>
                  <a:cubicBezTo>
                    <a:pt x="855" y="108"/>
                    <a:pt x="855" y="108"/>
                    <a:pt x="855" y="108"/>
                  </a:cubicBezTo>
                  <a:cubicBezTo>
                    <a:pt x="860" y="6"/>
                    <a:pt x="754" y="0"/>
                    <a:pt x="726" y="0"/>
                  </a:cubicBezTo>
                </a:path>
              </a:pathLst>
            </a:custGeom>
            <a:solidFill>
              <a:srgbClr val="B19D6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60" name="Freeform 484">
              <a:extLst>
                <a:ext uri="{FF2B5EF4-FFF2-40B4-BE49-F238E27FC236}">
                  <a16:creationId xmlns:a16="http://schemas.microsoft.com/office/drawing/2014/main" id="{157F41FD-8EB5-4020-A448-0076D7A0414A}"/>
                </a:ext>
              </a:extLst>
            </p:cNvPr>
            <p:cNvSpPr>
              <a:spLocks/>
            </p:cNvSpPr>
            <p:nvPr/>
          </p:nvSpPr>
          <p:spPr bwMode="auto">
            <a:xfrm>
              <a:off x="4416015" y="4828177"/>
              <a:ext cx="129104" cy="116406"/>
            </a:xfrm>
            <a:custGeom>
              <a:avLst/>
              <a:gdLst>
                <a:gd name="T0" fmla="*/ 293 w 293"/>
                <a:gd name="T1" fmla="*/ 0 h 262"/>
                <a:gd name="T2" fmla="*/ 0 w 293"/>
                <a:gd name="T3" fmla="*/ 0 h 262"/>
                <a:gd name="T4" fmla="*/ 0 w 293"/>
                <a:gd name="T5" fmla="*/ 262 h 262"/>
                <a:gd name="T6" fmla="*/ 177 w 293"/>
                <a:gd name="T7" fmla="*/ 262 h 262"/>
                <a:gd name="T8" fmla="*/ 293 w 293"/>
                <a:gd name="T9" fmla="*/ 190 h 262"/>
                <a:gd name="T10" fmla="*/ 293 w 293"/>
                <a:gd name="T11" fmla="*/ 0 h 262"/>
              </a:gdLst>
              <a:ahLst/>
              <a:cxnLst>
                <a:cxn ang="0">
                  <a:pos x="T0" y="T1"/>
                </a:cxn>
                <a:cxn ang="0">
                  <a:pos x="T2" y="T3"/>
                </a:cxn>
                <a:cxn ang="0">
                  <a:pos x="T4" y="T5"/>
                </a:cxn>
                <a:cxn ang="0">
                  <a:pos x="T6" y="T7"/>
                </a:cxn>
                <a:cxn ang="0">
                  <a:pos x="T8" y="T9"/>
                </a:cxn>
                <a:cxn ang="0">
                  <a:pos x="T10" y="T11"/>
                </a:cxn>
              </a:cxnLst>
              <a:rect l="0" t="0" r="r" b="b"/>
              <a:pathLst>
                <a:path w="293" h="262">
                  <a:moveTo>
                    <a:pt x="293" y="0"/>
                  </a:moveTo>
                  <a:cubicBezTo>
                    <a:pt x="0" y="0"/>
                    <a:pt x="0" y="0"/>
                    <a:pt x="0" y="0"/>
                  </a:cubicBezTo>
                  <a:cubicBezTo>
                    <a:pt x="0" y="262"/>
                    <a:pt x="0" y="262"/>
                    <a:pt x="0" y="262"/>
                  </a:cubicBezTo>
                  <a:cubicBezTo>
                    <a:pt x="177" y="262"/>
                    <a:pt x="177" y="262"/>
                    <a:pt x="177" y="262"/>
                  </a:cubicBezTo>
                  <a:cubicBezTo>
                    <a:pt x="213" y="204"/>
                    <a:pt x="293" y="190"/>
                    <a:pt x="293" y="190"/>
                  </a:cubicBezTo>
                  <a:cubicBezTo>
                    <a:pt x="293" y="0"/>
                    <a:pt x="293" y="0"/>
                    <a:pt x="293" y="0"/>
                  </a:cubicBezTo>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61" name="Rectangle 485">
              <a:extLst>
                <a:ext uri="{FF2B5EF4-FFF2-40B4-BE49-F238E27FC236}">
                  <a16:creationId xmlns:a16="http://schemas.microsoft.com/office/drawing/2014/main" id="{3A2734B0-CDC6-4E4B-8C6F-161DD5A35D8A}"/>
                </a:ext>
              </a:extLst>
            </p:cNvPr>
            <p:cNvSpPr>
              <a:spLocks noChangeArrowheads="1"/>
            </p:cNvSpPr>
            <p:nvPr/>
          </p:nvSpPr>
          <p:spPr bwMode="auto">
            <a:xfrm>
              <a:off x="4509139" y="4838760"/>
              <a:ext cx="19047" cy="6349"/>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62" name="Freeform 486">
              <a:extLst>
                <a:ext uri="{FF2B5EF4-FFF2-40B4-BE49-F238E27FC236}">
                  <a16:creationId xmlns:a16="http://schemas.microsoft.com/office/drawing/2014/main" id="{BCB47100-4392-4A4B-AE3E-6BE57D411230}"/>
                </a:ext>
              </a:extLst>
            </p:cNvPr>
            <p:cNvSpPr>
              <a:spLocks/>
            </p:cNvSpPr>
            <p:nvPr/>
          </p:nvSpPr>
          <p:spPr bwMode="auto">
            <a:xfrm>
              <a:off x="4447761" y="4699074"/>
              <a:ext cx="6350" cy="2116"/>
            </a:xfrm>
            <a:custGeom>
              <a:avLst/>
              <a:gdLst>
                <a:gd name="T0" fmla="*/ 12 w 12"/>
                <a:gd name="T1" fmla="*/ 0 h 6"/>
                <a:gd name="T2" fmla="*/ 0 w 12"/>
                <a:gd name="T3" fmla="*/ 6 h 6"/>
                <a:gd name="T4" fmla="*/ 12 w 12"/>
                <a:gd name="T5" fmla="*/ 0 h 6"/>
              </a:gdLst>
              <a:ahLst/>
              <a:cxnLst>
                <a:cxn ang="0">
                  <a:pos x="T0" y="T1"/>
                </a:cxn>
                <a:cxn ang="0">
                  <a:pos x="T2" y="T3"/>
                </a:cxn>
                <a:cxn ang="0">
                  <a:pos x="T4" y="T5"/>
                </a:cxn>
              </a:cxnLst>
              <a:rect l="0" t="0" r="r" b="b"/>
              <a:pathLst>
                <a:path w="12" h="6">
                  <a:moveTo>
                    <a:pt x="12" y="0"/>
                  </a:moveTo>
                  <a:cubicBezTo>
                    <a:pt x="7" y="0"/>
                    <a:pt x="3" y="2"/>
                    <a:pt x="0" y="6"/>
                  </a:cubicBezTo>
                  <a:cubicBezTo>
                    <a:pt x="4" y="4"/>
                    <a:pt x="8" y="1"/>
                    <a:pt x="12" y="0"/>
                  </a:cubicBezTo>
                </a:path>
              </a:pathLst>
            </a:custGeom>
            <a:solidFill>
              <a:srgbClr val="C0595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63" name="Freeform 487">
              <a:extLst>
                <a:ext uri="{FF2B5EF4-FFF2-40B4-BE49-F238E27FC236}">
                  <a16:creationId xmlns:a16="http://schemas.microsoft.com/office/drawing/2014/main" id="{C31163F1-8622-43A6-AFED-E0EF466F38A5}"/>
                </a:ext>
              </a:extLst>
            </p:cNvPr>
            <p:cNvSpPr>
              <a:spLocks/>
            </p:cNvSpPr>
            <p:nvPr/>
          </p:nvSpPr>
          <p:spPr bwMode="auto">
            <a:xfrm>
              <a:off x="4445645" y="4699074"/>
              <a:ext cx="116405" cy="14815"/>
            </a:xfrm>
            <a:custGeom>
              <a:avLst/>
              <a:gdLst>
                <a:gd name="T0" fmla="*/ 244 w 262"/>
                <a:gd name="T1" fmla="*/ 0 h 35"/>
                <a:gd name="T2" fmla="*/ 19 w 262"/>
                <a:gd name="T3" fmla="*/ 0 h 35"/>
                <a:gd name="T4" fmla="*/ 17 w 262"/>
                <a:gd name="T5" fmla="*/ 0 h 35"/>
                <a:gd name="T6" fmla="*/ 5 w 262"/>
                <a:gd name="T7" fmla="*/ 6 h 35"/>
                <a:gd name="T8" fmla="*/ 0 w 262"/>
                <a:gd name="T9" fmla="*/ 17 h 35"/>
                <a:gd name="T10" fmla="*/ 19 w 262"/>
                <a:gd name="T11" fmla="*/ 35 h 35"/>
                <a:gd name="T12" fmla="*/ 244 w 262"/>
                <a:gd name="T13" fmla="*/ 35 h 35"/>
                <a:gd name="T14" fmla="*/ 262 w 262"/>
                <a:gd name="T15" fmla="*/ 17 h 35"/>
                <a:gd name="T16" fmla="*/ 244 w 262"/>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35">
                  <a:moveTo>
                    <a:pt x="244" y="0"/>
                  </a:moveTo>
                  <a:cubicBezTo>
                    <a:pt x="19" y="0"/>
                    <a:pt x="19" y="0"/>
                    <a:pt x="19" y="0"/>
                  </a:cubicBezTo>
                  <a:cubicBezTo>
                    <a:pt x="19" y="0"/>
                    <a:pt x="18" y="0"/>
                    <a:pt x="17" y="0"/>
                  </a:cubicBezTo>
                  <a:cubicBezTo>
                    <a:pt x="13" y="1"/>
                    <a:pt x="9" y="4"/>
                    <a:pt x="5" y="6"/>
                  </a:cubicBezTo>
                  <a:cubicBezTo>
                    <a:pt x="2" y="9"/>
                    <a:pt x="0" y="13"/>
                    <a:pt x="0" y="17"/>
                  </a:cubicBezTo>
                  <a:cubicBezTo>
                    <a:pt x="0" y="27"/>
                    <a:pt x="9" y="35"/>
                    <a:pt x="19" y="35"/>
                  </a:cubicBezTo>
                  <a:cubicBezTo>
                    <a:pt x="244" y="35"/>
                    <a:pt x="244" y="35"/>
                    <a:pt x="244" y="35"/>
                  </a:cubicBezTo>
                  <a:cubicBezTo>
                    <a:pt x="254" y="35"/>
                    <a:pt x="262" y="27"/>
                    <a:pt x="262" y="17"/>
                  </a:cubicBezTo>
                  <a:cubicBezTo>
                    <a:pt x="262" y="7"/>
                    <a:pt x="254" y="0"/>
                    <a:pt x="244" y="0"/>
                  </a:cubicBezTo>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64" name="Freeform 488">
              <a:extLst>
                <a:ext uri="{FF2B5EF4-FFF2-40B4-BE49-F238E27FC236}">
                  <a16:creationId xmlns:a16="http://schemas.microsoft.com/office/drawing/2014/main" id="{FC73A9A6-5671-4EB3-A665-815664EC745B}"/>
                </a:ext>
              </a:extLst>
            </p:cNvPr>
            <p:cNvSpPr>
              <a:spLocks/>
            </p:cNvSpPr>
            <p:nvPr/>
          </p:nvSpPr>
          <p:spPr bwMode="auto">
            <a:xfrm>
              <a:off x="4439295" y="4747752"/>
              <a:ext cx="84658" cy="59261"/>
            </a:xfrm>
            <a:custGeom>
              <a:avLst/>
              <a:gdLst>
                <a:gd name="T0" fmla="*/ 56 w 67"/>
                <a:gd name="T1" fmla="*/ 0 h 48"/>
                <a:gd name="T2" fmla="*/ 26 w 67"/>
                <a:gd name="T3" fmla="*/ 22 h 48"/>
                <a:gd name="T4" fmla="*/ 41 w 67"/>
                <a:gd name="T5" fmla="*/ 30 h 48"/>
                <a:gd name="T6" fmla="*/ 0 w 67"/>
                <a:gd name="T7" fmla="*/ 48 h 48"/>
                <a:gd name="T8" fmla="*/ 67 w 67"/>
                <a:gd name="T9" fmla="*/ 34 h 48"/>
                <a:gd name="T10" fmla="*/ 46 w 67"/>
                <a:gd name="T11" fmla="*/ 20 h 48"/>
                <a:gd name="T12" fmla="*/ 56 w 67"/>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67" h="48">
                  <a:moveTo>
                    <a:pt x="56" y="0"/>
                  </a:moveTo>
                  <a:lnTo>
                    <a:pt x="26" y="22"/>
                  </a:lnTo>
                  <a:lnTo>
                    <a:pt x="41" y="30"/>
                  </a:lnTo>
                  <a:lnTo>
                    <a:pt x="0" y="48"/>
                  </a:lnTo>
                  <a:lnTo>
                    <a:pt x="67" y="34"/>
                  </a:lnTo>
                  <a:lnTo>
                    <a:pt x="46" y="20"/>
                  </a:lnTo>
                  <a:lnTo>
                    <a:pt x="56" y="0"/>
                  </a:lnTo>
                  <a:close/>
                </a:path>
              </a:pathLst>
            </a:custGeom>
            <a:solidFill>
              <a:srgbClr val="4499C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65" name="Freeform 489">
              <a:extLst>
                <a:ext uri="{FF2B5EF4-FFF2-40B4-BE49-F238E27FC236}">
                  <a16:creationId xmlns:a16="http://schemas.microsoft.com/office/drawing/2014/main" id="{923D5BE0-9138-447A-9BFC-90B9AEDDCB6B}"/>
                </a:ext>
              </a:extLst>
            </p:cNvPr>
            <p:cNvSpPr>
              <a:spLocks/>
            </p:cNvSpPr>
            <p:nvPr/>
          </p:nvSpPr>
          <p:spPr bwMode="auto">
            <a:xfrm>
              <a:off x="4439295" y="4747752"/>
              <a:ext cx="84658" cy="59261"/>
            </a:xfrm>
            <a:custGeom>
              <a:avLst/>
              <a:gdLst>
                <a:gd name="T0" fmla="*/ 56 w 67"/>
                <a:gd name="T1" fmla="*/ 0 h 48"/>
                <a:gd name="T2" fmla="*/ 26 w 67"/>
                <a:gd name="T3" fmla="*/ 22 h 48"/>
                <a:gd name="T4" fmla="*/ 41 w 67"/>
                <a:gd name="T5" fmla="*/ 30 h 48"/>
                <a:gd name="T6" fmla="*/ 0 w 67"/>
                <a:gd name="T7" fmla="*/ 48 h 48"/>
                <a:gd name="T8" fmla="*/ 67 w 67"/>
                <a:gd name="T9" fmla="*/ 34 h 48"/>
                <a:gd name="T10" fmla="*/ 46 w 67"/>
                <a:gd name="T11" fmla="*/ 20 h 48"/>
                <a:gd name="T12" fmla="*/ 56 w 67"/>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67" h="48">
                  <a:moveTo>
                    <a:pt x="56" y="0"/>
                  </a:moveTo>
                  <a:lnTo>
                    <a:pt x="26" y="22"/>
                  </a:lnTo>
                  <a:lnTo>
                    <a:pt x="41" y="30"/>
                  </a:lnTo>
                  <a:lnTo>
                    <a:pt x="0" y="48"/>
                  </a:lnTo>
                  <a:lnTo>
                    <a:pt x="67" y="34"/>
                  </a:lnTo>
                  <a:lnTo>
                    <a:pt x="46" y="20"/>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grpSp>
      <p:grpSp>
        <p:nvGrpSpPr>
          <p:cNvPr id="27688" name="组合 565">
            <a:extLst>
              <a:ext uri="{FF2B5EF4-FFF2-40B4-BE49-F238E27FC236}">
                <a16:creationId xmlns:a16="http://schemas.microsoft.com/office/drawing/2014/main" id="{01B010AC-4D43-460E-9DBE-529EBD6421CD}"/>
              </a:ext>
            </a:extLst>
          </p:cNvPr>
          <p:cNvGrpSpPr>
            <a:grpSpLocks/>
          </p:cNvGrpSpPr>
          <p:nvPr/>
        </p:nvGrpSpPr>
        <p:grpSpPr bwMode="auto">
          <a:xfrm>
            <a:off x="630238" y="4567238"/>
            <a:ext cx="541337" cy="541337"/>
            <a:chOff x="1864869" y="4479558"/>
            <a:chExt cx="721713" cy="721714"/>
          </a:xfrm>
        </p:grpSpPr>
        <p:sp>
          <p:nvSpPr>
            <p:cNvPr id="567" name="Freeform 598">
              <a:extLst>
                <a:ext uri="{FF2B5EF4-FFF2-40B4-BE49-F238E27FC236}">
                  <a16:creationId xmlns:a16="http://schemas.microsoft.com/office/drawing/2014/main" id="{D0253B70-33C0-4E3A-81A2-BCE253FA09E1}"/>
                </a:ext>
              </a:extLst>
            </p:cNvPr>
            <p:cNvSpPr>
              <a:spLocks/>
            </p:cNvSpPr>
            <p:nvPr/>
          </p:nvSpPr>
          <p:spPr bwMode="auto">
            <a:xfrm>
              <a:off x="1864869" y="4479558"/>
              <a:ext cx="721713" cy="721714"/>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E8C04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68" name="Freeform 599">
              <a:extLst>
                <a:ext uri="{FF2B5EF4-FFF2-40B4-BE49-F238E27FC236}">
                  <a16:creationId xmlns:a16="http://schemas.microsoft.com/office/drawing/2014/main" id="{2C65F7DA-12AC-412F-A539-FF09D93AA4E1}"/>
                </a:ext>
              </a:extLst>
            </p:cNvPr>
            <p:cNvSpPr>
              <a:spLocks/>
            </p:cNvSpPr>
            <p:nvPr/>
          </p:nvSpPr>
          <p:spPr bwMode="auto">
            <a:xfrm>
              <a:off x="2353771" y="4718718"/>
              <a:ext cx="105823" cy="209531"/>
            </a:xfrm>
            <a:custGeom>
              <a:avLst/>
              <a:gdLst>
                <a:gd name="T0" fmla="*/ 16 w 86"/>
                <a:gd name="T1" fmla="*/ 0 h 169"/>
                <a:gd name="T2" fmla="*/ 0 w 86"/>
                <a:gd name="T3" fmla="*/ 164 h 169"/>
                <a:gd name="T4" fmla="*/ 37 w 86"/>
                <a:gd name="T5" fmla="*/ 169 h 169"/>
                <a:gd name="T6" fmla="*/ 71 w 86"/>
                <a:gd name="T7" fmla="*/ 129 h 169"/>
                <a:gd name="T8" fmla="*/ 86 w 86"/>
                <a:gd name="T9" fmla="*/ 49 h 169"/>
                <a:gd name="T10" fmla="*/ 46 w 86"/>
                <a:gd name="T11" fmla="*/ 0 h 169"/>
                <a:gd name="T12" fmla="*/ 16 w 86"/>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86" h="169">
                  <a:moveTo>
                    <a:pt x="16" y="0"/>
                  </a:moveTo>
                  <a:lnTo>
                    <a:pt x="0" y="164"/>
                  </a:lnTo>
                  <a:lnTo>
                    <a:pt x="37" y="169"/>
                  </a:lnTo>
                  <a:lnTo>
                    <a:pt x="71" y="129"/>
                  </a:lnTo>
                  <a:lnTo>
                    <a:pt x="86" y="49"/>
                  </a:lnTo>
                  <a:lnTo>
                    <a:pt x="46" y="0"/>
                  </a:lnTo>
                  <a:lnTo>
                    <a:pt x="16" y="0"/>
                  </a:lnTo>
                  <a:close/>
                </a:path>
              </a:pathLst>
            </a:custGeom>
            <a:solidFill>
              <a:srgbClr val="D2524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69" name="Freeform 600">
              <a:extLst>
                <a:ext uri="{FF2B5EF4-FFF2-40B4-BE49-F238E27FC236}">
                  <a16:creationId xmlns:a16="http://schemas.microsoft.com/office/drawing/2014/main" id="{E15B25A3-5A51-401A-8B33-CD1928D99E08}"/>
                </a:ext>
              </a:extLst>
            </p:cNvPr>
            <p:cNvSpPr>
              <a:spLocks/>
            </p:cNvSpPr>
            <p:nvPr/>
          </p:nvSpPr>
          <p:spPr bwMode="auto">
            <a:xfrm>
              <a:off x="2362237" y="4576915"/>
              <a:ext cx="95241" cy="129104"/>
            </a:xfrm>
            <a:custGeom>
              <a:avLst/>
              <a:gdLst>
                <a:gd name="T0" fmla="*/ 186 w 217"/>
                <a:gd name="T1" fmla="*/ 293 h 293"/>
                <a:gd name="T2" fmla="*/ 85 w 217"/>
                <a:gd name="T3" fmla="*/ 32 h 293"/>
                <a:gd name="T4" fmla="*/ 41 w 217"/>
                <a:gd name="T5" fmla="*/ 101 h 293"/>
                <a:gd name="T6" fmla="*/ 112 w 217"/>
                <a:gd name="T7" fmla="*/ 252 h 293"/>
                <a:gd name="T8" fmla="*/ 186 w 217"/>
                <a:gd name="T9" fmla="*/ 293 h 293"/>
              </a:gdLst>
              <a:ahLst/>
              <a:cxnLst>
                <a:cxn ang="0">
                  <a:pos x="T0" y="T1"/>
                </a:cxn>
                <a:cxn ang="0">
                  <a:pos x="T2" y="T3"/>
                </a:cxn>
                <a:cxn ang="0">
                  <a:pos x="T4" y="T5"/>
                </a:cxn>
                <a:cxn ang="0">
                  <a:pos x="T6" y="T7"/>
                </a:cxn>
                <a:cxn ang="0">
                  <a:pos x="T8" y="T9"/>
                </a:cxn>
              </a:cxnLst>
              <a:rect l="0" t="0" r="r" b="b"/>
              <a:pathLst>
                <a:path w="217" h="293">
                  <a:moveTo>
                    <a:pt x="186" y="293"/>
                  </a:moveTo>
                  <a:cubicBezTo>
                    <a:pt x="217" y="198"/>
                    <a:pt x="162" y="92"/>
                    <a:pt x="85" y="32"/>
                  </a:cubicBezTo>
                  <a:cubicBezTo>
                    <a:pt x="43" y="0"/>
                    <a:pt x="0" y="69"/>
                    <a:pt x="41" y="101"/>
                  </a:cubicBezTo>
                  <a:cubicBezTo>
                    <a:pt x="85" y="134"/>
                    <a:pt x="121" y="196"/>
                    <a:pt x="112" y="252"/>
                  </a:cubicBezTo>
                  <a:cubicBezTo>
                    <a:pt x="138" y="262"/>
                    <a:pt x="163" y="276"/>
                    <a:pt x="186" y="293"/>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70" name="Freeform 601">
              <a:extLst>
                <a:ext uri="{FF2B5EF4-FFF2-40B4-BE49-F238E27FC236}">
                  <a16:creationId xmlns:a16="http://schemas.microsoft.com/office/drawing/2014/main" id="{F70C890B-BE5B-4662-8C68-B99FE8F0F9F7}"/>
                </a:ext>
              </a:extLst>
            </p:cNvPr>
            <p:cNvSpPr>
              <a:spLocks/>
            </p:cNvSpPr>
            <p:nvPr/>
          </p:nvSpPr>
          <p:spPr bwMode="auto">
            <a:xfrm>
              <a:off x="2370703" y="4689087"/>
              <a:ext cx="0" cy="8466"/>
            </a:xfrm>
            <a:custGeom>
              <a:avLst/>
              <a:gdLst>
                <a:gd name="T0" fmla="*/ 0 h 7"/>
                <a:gd name="T1" fmla="*/ 0 h 7"/>
                <a:gd name="T2" fmla="*/ 7 h 7"/>
                <a:gd name="T3" fmla="*/ 0 h 7"/>
              </a:gdLst>
              <a:ahLst/>
              <a:cxnLst>
                <a:cxn ang="0">
                  <a:pos x="0" y="T0"/>
                </a:cxn>
                <a:cxn ang="0">
                  <a:pos x="0" y="T1"/>
                </a:cxn>
                <a:cxn ang="0">
                  <a:pos x="0" y="T2"/>
                </a:cxn>
                <a:cxn ang="0">
                  <a:pos x="0" y="T3"/>
                </a:cxn>
              </a:cxnLst>
              <a:rect l="0" t="0" r="r" b="b"/>
              <a:pathLst>
                <a:path h="7">
                  <a:moveTo>
                    <a:pt x="0" y="0"/>
                  </a:moveTo>
                  <a:lnTo>
                    <a:pt x="0" y="0"/>
                  </a:lnTo>
                  <a:lnTo>
                    <a:pt x="0"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71" name="Freeform 602">
              <a:extLst>
                <a:ext uri="{FF2B5EF4-FFF2-40B4-BE49-F238E27FC236}">
                  <a16:creationId xmlns:a16="http://schemas.microsoft.com/office/drawing/2014/main" id="{2B2D05EC-96D4-43E7-895B-4C7ACDCAB240}"/>
                </a:ext>
              </a:extLst>
            </p:cNvPr>
            <p:cNvSpPr>
              <a:spLocks noEditPoints="1"/>
            </p:cNvSpPr>
            <p:nvPr/>
          </p:nvSpPr>
          <p:spPr bwMode="auto">
            <a:xfrm>
              <a:off x="1915664" y="4697553"/>
              <a:ext cx="567212" cy="397895"/>
            </a:xfrm>
            <a:custGeom>
              <a:avLst/>
              <a:gdLst>
                <a:gd name="T0" fmla="*/ 1176 w 1282"/>
                <a:gd name="T1" fmla="*/ 56 h 897"/>
                <a:gd name="T2" fmla="*/ 1106 w 1282"/>
                <a:gd name="T3" fmla="*/ 15 h 897"/>
                <a:gd name="T4" fmla="*/ 1032 w 1282"/>
                <a:gd name="T5" fmla="*/ 0 h 897"/>
                <a:gd name="T6" fmla="*/ 853 w 1282"/>
                <a:gd name="T7" fmla="*/ 143 h 897"/>
                <a:gd name="T8" fmla="*/ 339 w 1282"/>
                <a:gd name="T9" fmla="*/ 731 h 897"/>
                <a:gd name="T10" fmla="*/ 218 w 1282"/>
                <a:gd name="T11" fmla="*/ 897 h 897"/>
                <a:gd name="T12" fmla="*/ 512 w 1282"/>
                <a:gd name="T13" fmla="*/ 867 h 897"/>
                <a:gd name="T14" fmla="*/ 1255 w 1282"/>
                <a:gd name="T15" fmla="*/ 263 h 897"/>
                <a:gd name="T16" fmla="*/ 1176 w 1282"/>
                <a:gd name="T17" fmla="*/ 56 h 897"/>
                <a:gd name="T18" fmla="*/ 1110 w 1282"/>
                <a:gd name="T19" fmla="*/ 451 h 897"/>
                <a:gd name="T20" fmla="*/ 1040 w 1282"/>
                <a:gd name="T21" fmla="*/ 410 h 897"/>
                <a:gd name="T22" fmla="*/ 1085 w 1282"/>
                <a:gd name="T23" fmla="*/ 169 h 897"/>
                <a:gd name="T24" fmla="*/ 1126 w 1282"/>
                <a:gd name="T25" fmla="*/ 99 h 897"/>
                <a:gd name="T26" fmla="*/ 1110 w 1282"/>
                <a:gd name="T27" fmla="*/ 451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2" h="897">
                  <a:moveTo>
                    <a:pt x="1176" y="56"/>
                  </a:moveTo>
                  <a:cubicBezTo>
                    <a:pt x="1155" y="38"/>
                    <a:pt x="1131" y="24"/>
                    <a:pt x="1106" y="15"/>
                  </a:cubicBezTo>
                  <a:cubicBezTo>
                    <a:pt x="1082" y="5"/>
                    <a:pt x="1057" y="0"/>
                    <a:pt x="1032" y="0"/>
                  </a:cubicBezTo>
                  <a:cubicBezTo>
                    <a:pt x="963" y="0"/>
                    <a:pt x="895" y="40"/>
                    <a:pt x="853" y="143"/>
                  </a:cubicBezTo>
                  <a:cubicBezTo>
                    <a:pt x="732" y="444"/>
                    <a:pt x="409" y="679"/>
                    <a:pt x="339" y="731"/>
                  </a:cubicBezTo>
                  <a:cubicBezTo>
                    <a:pt x="283" y="771"/>
                    <a:pt x="0" y="897"/>
                    <a:pt x="218" y="897"/>
                  </a:cubicBezTo>
                  <a:cubicBezTo>
                    <a:pt x="276" y="897"/>
                    <a:pt x="370" y="888"/>
                    <a:pt x="512" y="867"/>
                  </a:cubicBezTo>
                  <a:cubicBezTo>
                    <a:pt x="1190" y="764"/>
                    <a:pt x="1255" y="263"/>
                    <a:pt x="1255" y="263"/>
                  </a:cubicBezTo>
                  <a:cubicBezTo>
                    <a:pt x="1282" y="190"/>
                    <a:pt x="1241" y="108"/>
                    <a:pt x="1176" y="56"/>
                  </a:cubicBezTo>
                  <a:close/>
                  <a:moveTo>
                    <a:pt x="1110" y="451"/>
                  </a:moveTo>
                  <a:cubicBezTo>
                    <a:pt x="1083" y="496"/>
                    <a:pt x="1013" y="455"/>
                    <a:pt x="1040" y="410"/>
                  </a:cubicBezTo>
                  <a:cubicBezTo>
                    <a:pt x="1077" y="345"/>
                    <a:pt x="1181" y="223"/>
                    <a:pt x="1085" y="169"/>
                  </a:cubicBezTo>
                  <a:cubicBezTo>
                    <a:pt x="1039" y="143"/>
                    <a:pt x="1080" y="74"/>
                    <a:pt x="1126" y="99"/>
                  </a:cubicBezTo>
                  <a:cubicBezTo>
                    <a:pt x="1278" y="185"/>
                    <a:pt x="1173" y="342"/>
                    <a:pt x="1110" y="451"/>
                  </a:cubicBezTo>
                  <a:close/>
                </a:path>
              </a:pathLst>
            </a:custGeom>
            <a:solidFill>
              <a:srgbClr val="C5211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grpSp>
      <p:grpSp>
        <p:nvGrpSpPr>
          <p:cNvPr id="27689" name="组合 571">
            <a:extLst>
              <a:ext uri="{FF2B5EF4-FFF2-40B4-BE49-F238E27FC236}">
                <a16:creationId xmlns:a16="http://schemas.microsoft.com/office/drawing/2014/main" id="{4185E164-5D43-404B-93D7-52C4E809F028}"/>
              </a:ext>
            </a:extLst>
          </p:cNvPr>
          <p:cNvGrpSpPr>
            <a:grpSpLocks/>
          </p:cNvGrpSpPr>
          <p:nvPr/>
        </p:nvGrpSpPr>
        <p:grpSpPr bwMode="auto">
          <a:xfrm>
            <a:off x="1454150" y="4567238"/>
            <a:ext cx="541338" cy="541337"/>
            <a:chOff x="2653661" y="4479558"/>
            <a:chExt cx="721713" cy="721714"/>
          </a:xfrm>
        </p:grpSpPr>
        <p:sp>
          <p:nvSpPr>
            <p:cNvPr id="573" name="Freeform 603">
              <a:extLst>
                <a:ext uri="{FF2B5EF4-FFF2-40B4-BE49-F238E27FC236}">
                  <a16:creationId xmlns:a16="http://schemas.microsoft.com/office/drawing/2014/main" id="{CF0EAF23-86D8-4A79-8CAD-1518A25A6136}"/>
                </a:ext>
              </a:extLst>
            </p:cNvPr>
            <p:cNvSpPr>
              <a:spLocks/>
            </p:cNvSpPr>
            <p:nvPr/>
          </p:nvSpPr>
          <p:spPr bwMode="auto">
            <a:xfrm>
              <a:off x="2653661" y="4479558"/>
              <a:ext cx="721713" cy="721714"/>
            </a:xfrm>
            <a:custGeom>
              <a:avLst/>
              <a:gdLst>
                <a:gd name="T0" fmla="*/ 1632 w 1632"/>
                <a:gd name="T1" fmla="*/ 1518 h 1632"/>
                <a:gd name="T2" fmla="*/ 1518 w 1632"/>
                <a:gd name="T3" fmla="*/ 1632 h 1632"/>
                <a:gd name="T4" fmla="*/ 114 w 1632"/>
                <a:gd name="T5" fmla="*/ 1632 h 1632"/>
                <a:gd name="T6" fmla="*/ 0 w 1632"/>
                <a:gd name="T7" fmla="*/ 1518 h 1632"/>
                <a:gd name="T8" fmla="*/ 0 w 1632"/>
                <a:gd name="T9" fmla="*/ 114 h 1632"/>
                <a:gd name="T10" fmla="*/ 114 w 1632"/>
                <a:gd name="T11" fmla="*/ 0 h 1632"/>
                <a:gd name="T12" fmla="*/ 1518 w 1632"/>
                <a:gd name="T13" fmla="*/ 0 h 1632"/>
                <a:gd name="T14" fmla="*/ 1632 w 1632"/>
                <a:gd name="T15" fmla="*/ 114 h 1632"/>
                <a:gd name="T16" fmla="*/ 1632 w 1632"/>
                <a:gd name="T17" fmla="*/ 151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632">
                  <a:moveTo>
                    <a:pt x="1632" y="1518"/>
                  </a:moveTo>
                  <a:cubicBezTo>
                    <a:pt x="1632" y="1581"/>
                    <a:pt x="1581" y="1632"/>
                    <a:pt x="1518" y="1632"/>
                  </a:cubicBezTo>
                  <a:cubicBezTo>
                    <a:pt x="114" y="1632"/>
                    <a:pt x="114" y="1632"/>
                    <a:pt x="114" y="1632"/>
                  </a:cubicBezTo>
                  <a:cubicBezTo>
                    <a:pt x="51" y="1632"/>
                    <a:pt x="0" y="1581"/>
                    <a:pt x="0" y="1518"/>
                  </a:cubicBezTo>
                  <a:cubicBezTo>
                    <a:pt x="0" y="114"/>
                    <a:pt x="0" y="114"/>
                    <a:pt x="0" y="114"/>
                  </a:cubicBezTo>
                  <a:cubicBezTo>
                    <a:pt x="0" y="51"/>
                    <a:pt x="51" y="0"/>
                    <a:pt x="114" y="0"/>
                  </a:cubicBezTo>
                  <a:cubicBezTo>
                    <a:pt x="1518" y="0"/>
                    <a:pt x="1518" y="0"/>
                    <a:pt x="1518" y="0"/>
                  </a:cubicBezTo>
                  <a:cubicBezTo>
                    <a:pt x="1581" y="0"/>
                    <a:pt x="1632" y="51"/>
                    <a:pt x="1632" y="114"/>
                  </a:cubicBezTo>
                  <a:lnTo>
                    <a:pt x="1632" y="1518"/>
                  </a:lnTo>
                  <a:close/>
                </a:path>
              </a:pathLst>
            </a:cu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74" name="Freeform 604">
              <a:extLst>
                <a:ext uri="{FF2B5EF4-FFF2-40B4-BE49-F238E27FC236}">
                  <a16:creationId xmlns:a16="http://schemas.microsoft.com/office/drawing/2014/main" id="{09BC65B8-C14F-44AA-AA16-31E49F7C4A7D}"/>
                </a:ext>
              </a:extLst>
            </p:cNvPr>
            <p:cNvSpPr>
              <a:spLocks/>
            </p:cNvSpPr>
            <p:nvPr/>
          </p:nvSpPr>
          <p:spPr bwMode="auto">
            <a:xfrm>
              <a:off x="3000760" y="4646758"/>
              <a:ext cx="114289" cy="99475"/>
            </a:xfrm>
            <a:custGeom>
              <a:avLst/>
              <a:gdLst>
                <a:gd name="T0" fmla="*/ 133 w 257"/>
                <a:gd name="T1" fmla="*/ 159 h 224"/>
                <a:gd name="T2" fmla="*/ 237 w 257"/>
                <a:gd name="T3" fmla="*/ 82 h 224"/>
                <a:gd name="T4" fmla="*/ 217 w 257"/>
                <a:gd name="T5" fmla="*/ 1 h 224"/>
                <a:gd name="T6" fmla="*/ 168 w 257"/>
                <a:gd name="T7" fmla="*/ 56 h 224"/>
                <a:gd name="T8" fmla="*/ 123 w 257"/>
                <a:gd name="T9" fmla="*/ 86 h 224"/>
                <a:gd name="T10" fmla="*/ 3 w 257"/>
                <a:gd name="T11" fmla="*/ 224 h 224"/>
                <a:gd name="T12" fmla="*/ 76 w 257"/>
                <a:gd name="T13" fmla="*/ 224 h 224"/>
                <a:gd name="T14" fmla="*/ 133 w 257"/>
                <a:gd name="T15" fmla="*/ 159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224">
                  <a:moveTo>
                    <a:pt x="133" y="159"/>
                  </a:moveTo>
                  <a:cubicBezTo>
                    <a:pt x="189" y="151"/>
                    <a:pt x="221" y="118"/>
                    <a:pt x="237" y="82"/>
                  </a:cubicBezTo>
                  <a:cubicBezTo>
                    <a:pt x="257" y="39"/>
                    <a:pt x="237" y="0"/>
                    <a:pt x="217" y="1"/>
                  </a:cubicBezTo>
                  <a:cubicBezTo>
                    <a:pt x="197" y="2"/>
                    <a:pt x="183" y="30"/>
                    <a:pt x="168" y="56"/>
                  </a:cubicBezTo>
                  <a:cubicBezTo>
                    <a:pt x="160" y="71"/>
                    <a:pt x="146" y="83"/>
                    <a:pt x="123" y="86"/>
                  </a:cubicBezTo>
                  <a:cubicBezTo>
                    <a:pt x="22" y="99"/>
                    <a:pt x="0" y="181"/>
                    <a:pt x="3" y="224"/>
                  </a:cubicBezTo>
                  <a:cubicBezTo>
                    <a:pt x="76" y="224"/>
                    <a:pt x="76" y="224"/>
                    <a:pt x="76" y="224"/>
                  </a:cubicBezTo>
                  <a:cubicBezTo>
                    <a:pt x="75" y="211"/>
                    <a:pt x="78" y="166"/>
                    <a:pt x="133" y="159"/>
                  </a:cubicBezTo>
                  <a:close/>
                </a:path>
              </a:pathLst>
            </a:custGeom>
            <a:solidFill>
              <a:srgbClr val="3938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75" name="Freeform 605">
              <a:extLst>
                <a:ext uri="{FF2B5EF4-FFF2-40B4-BE49-F238E27FC236}">
                  <a16:creationId xmlns:a16="http://schemas.microsoft.com/office/drawing/2014/main" id="{4F27CB12-607D-4C6D-B9CF-666CD1E664B8}"/>
                </a:ext>
              </a:extLst>
            </p:cNvPr>
            <p:cNvSpPr>
              <a:spLocks/>
            </p:cNvSpPr>
            <p:nvPr/>
          </p:nvSpPr>
          <p:spPr bwMode="auto">
            <a:xfrm>
              <a:off x="2799697" y="4735650"/>
              <a:ext cx="448689" cy="325936"/>
            </a:xfrm>
            <a:custGeom>
              <a:avLst/>
              <a:gdLst>
                <a:gd name="T0" fmla="*/ 6 w 1014"/>
                <a:gd name="T1" fmla="*/ 182 h 736"/>
                <a:gd name="T2" fmla="*/ 6 w 1014"/>
                <a:gd name="T3" fmla="*/ 183 h 736"/>
                <a:gd name="T4" fmla="*/ 2 w 1014"/>
                <a:gd name="T5" fmla="*/ 222 h 736"/>
                <a:gd name="T6" fmla="*/ 3 w 1014"/>
                <a:gd name="T7" fmla="*/ 242 h 736"/>
                <a:gd name="T8" fmla="*/ 168 w 1014"/>
                <a:gd name="T9" fmla="*/ 736 h 736"/>
                <a:gd name="T10" fmla="*/ 393 w 1014"/>
                <a:gd name="T11" fmla="*/ 459 h 736"/>
                <a:gd name="T12" fmla="*/ 507 w 1014"/>
                <a:gd name="T13" fmla="*/ 459 h 736"/>
                <a:gd name="T14" fmla="*/ 620 w 1014"/>
                <a:gd name="T15" fmla="*/ 459 h 736"/>
                <a:gd name="T16" fmla="*/ 846 w 1014"/>
                <a:gd name="T17" fmla="*/ 736 h 736"/>
                <a:gd name="T18" fmla="*/ 1010 w 1014"/>
                <a:gd name="T19" fmla="*/ 242 h 736"/>
                <a:gd name="T20" fmla="*/ 1011 w 1014"/>
                <a:gd name="T21" fmla="*/ 222 h 736"/>
                <a:gd name="T22" fmla="*/ 1008 w 1014"/>
                <a:gd name="T23" fmla="*/ 183 h 736"/>
                <a:gd name="T24" fmla="*/ 1008 w 1014"/>
                <a:gd name="T25" fmla="*/ 182 h 736"/>
                <a:gd name="T26" fmla="*/ 1007 w 1014"/>
                <a:gd name="T27" fmla="*/ 182 h 736"/>
                <a:gd name="T28" fmla="*/ 789 w 1014"/>
                <a:gd name="T29" fmla="*/ 0 h 736"/>
                <a:gd name="T30" fmla="*/ 646 w 1014"/>
                <a:gd name="T31" fmla="*/ 52 h 736"/>
                <a:gd name="T32" fmla="*/ 646 w 1014"/>
                <a:gd name="T33" fmla="*/ 52 h 736"/>
                <a:gd name="T34" fmla="*/ 600 w 1014"/>
                <a:gd name="T35" fmla="*/ 52 h 736"/>
                <a:gd name="T36" fmla="*/ 413 w 1014"/>
                <a:gd name="T37" fmla="*/ 52 h 736"/>
                <a:gd name="T38" fmla="*/ 367 w 1014"/>
                <a:gd name="T39" fmla="*/ 52 h 736"/>
                <a:gd name="T40" fmla="*/ 367 w 1014"/>
                <a:gd name="T41" fmla="*/ 52 h 736"/>
                <a:gd name="T42" fmla="*/ 224 w 1014"/>
                <a:gd name="T43" fmla="*/ 0 h 736"/>
                <a:gd name="T44" fmla="*/ 6 w 1014"/>
                <a:gd name="T45" fmla="*/ 182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4" h="736">
                  <a:moveTo>
                    <a:pt x="6" y="182"/>
                  </a:moveTo>
                  <a:cubicBezTo>
                    <a:pt x="6" y="182"/>
                    <a:pt x="6" y="182"/>
                    <a:pt x="6" y="183"/>
                  </a:cubicBezTo>
                  <a:cubicBezTo>
                    <a:pt x="4" y="196"/>
                    <a:pt x="2" y="209"/>
                    <a:pt x="2" y="222"/>
                  </a:cubicBezTo>
                  <a:cubicBezTo>
                    <a:pt x="2" y="228"/>
                    <a:pt x="3" y="235"/>
                    <a:pt x="3" y="242"/>
                  </a:cubicBezTo>
                  <a:cubicBezTo>
                    <a:pt x="0" y="385"/>
                    <a:pt x="7" y="735"/>
                    <a:pt x="168" y="736"/>
                  </a:cubicBezTo>
                  <a:cubicBezTo>
                    <a:pt x="370" y="736"/>
                    <a:pt x="393" y="459"/>
                    <a:pt x="393" y="459"/>
                  </a:cubicBezTo>
                  <a:cubicBezTo>
                    <a:pt x="507" y="459"/>
                    <a:pt x="507" y="459"/>
                    <a:pt x="507" y="459"/>
                  </a:cubicBezTo>
                  <a:cubicBezTo>
                    <a:pt x="620" y="459"/>
                    <a:pt x="620" y="459"/>
                    <a:pt x="620" y="459"/>
                  </a:cubicBezTo>
                  <a:cubicBezTo>
                    <a:pt x="620" y="459"/>
                    <a:pt x="643" y="736"/>
                    <a:pt x="846" y="736"/>
                  </a:cubicBezTo>
                  <a:cubicBezTo>
                    <a:pt x="1006" y="735"/>
                    <a:pt x="1014" y="385"/>
                    <a:pt x="1010" y="242"/>
                  </a:cubicBezTo>
                  <a:cubicBezTo>
                    <a:pt x="1011" y="235"/>
                    <a:pt x="1011" y="228"/>
                    <a:pt x="1011" y="222"/>
                  </a:cubicBezTo>
                  <a:cubicBezTo>
                    <a:pt x="1011" y="209"/>
                    <a:pt x="1010" y="196"/>
                    <a:pt x="1008" y="183"/>
                  </a:cubicBezTo>
                  <a:cubicBezTo>
                    <a:pt x="1008" y="182"/>
                    <a:pt x="1008" y="182"/>
                    <a:pt x="1008" y="182"/>
                  </a:cubicBezTo>
                  <a:cubicBezTo>
                    <a:pt x="1007" y="182"/>
                    <a:pt x="1007" y="182"/>
                    <a:pt x="1007" y="182"/>
                  </a:cubicBezTo>
                  <a:cubicBezTo>
                    <a:pt x="989" y="78"/>
                    <a:pt x="898" y="0"/>
                    <a:pt x="789" y="0"/>
                  </a:cubicBezTo>
                  <a:cubicBezTo>
                    <a:pt x="735" y="0"/>
                    <a:pt x="685" y="19"/>
                    <a:pt x="646" y="52"/>
                  </a:cubicBezTo>
                  <a:cubicBezTo>
                    <a:pt x="646" y="52"/>
                    <a:pt x="646" y="52"/>
                    <a:pt x="646" y="52"/>
                  </a:cubicBezTo>
                  <a:cubicBezTo>
                    <a:pt x="600" y="52"/>
                    <a:pt x="600" y="52"/>
                    <a:pt x="600" y="52"/>
                  </a:cubicBezTo>
                  <a:cubicBezTo>
                    <a:pt x="413" y="52"/>
                    <a:pt x="413" y="52"/>
                    <a:pt x="413" y="52"/>
                  </a:cubicBezTo>
                  <a:cubicBezTo>
                    <a:pt x="367" y="52"/>
                    <a:pt x="367" y="52"/>
                    <a:pt x="367" y="52"/>
                  </a:cubicBezTo>
                  <a:cubicBezTo>
                    <a:pt x="367" y="52"/>
                    <a:pt x="367" y="52"/>
                    <a:pt x="367" y="52"/>
                  </a:cubicBezTo>
                  <a:cubicBezTo>
                    <a:pt x="328" y="19"/>
                    <a:pt x="279" y="0"/>
                    <a:pt x="224" y="0"/>
                  </a:cubicBezTo>
                  <a:cubicBezTo>
                    <a:pt x="115" y="0"/>
                    <a:pt x="25" y="78"/>
                    <a:pt x="6" y="182"/>
                  </a:cubicBezTo>
                  <a:close/>
                </a:path>
              </a:pathLst>
            </a:custGeom>
            <a:solidFill>
              <a:srgbClr val="3938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76" name="Freeform 606">
              <a:extLst>
                <a:ext uri="{FF2B5EF4-FFF2-40B4-BE49-F238E27FC236}">
                  <a16:creationId xmlns:a16="http://schemas.microsoft.com/office/drawing/2014/main" id="{70B80BF2-7E9D-43A5-9C23-01C8CB596CAC}"/>
                </a:ext>
              </a:extLst>
            </p:cNvPr>
            <p:cNvSpPr>
              <a:spLocks/>
            </p:cNvSpPr>
            <p:nvPr/>
          </p:nvSpPr>
          <p:spPr bwMode="auto">
            <a:xfrm>
              <a:off x="2797580" y="4708136"/>
              <a:ext cx="459272" cy="279373"/>
            </a:xfrm>
            <a:custGeom>
              <a:avLst/>
              <a:gdLst>
                <a:gd name="T0" fmla="*/ 371 w 1037"/>
                <a:gd name="T1" fmla="*/ 116 h 630"/>
                <a:gd name="T2" fmla="*/ 649 w 1037"/>
                <a:gd name="T3" fmla="*/ 115 h 630"/>
                <a:gd name="T4" fmla="*/ 935 w 1037"/>
                <a:gd name="T5" fmla="*/ 115 h 630"/>
                <a:gd name="T6" fmla="*/ 1014 w 1037"/>
                <a:gd name="T7" fmla="*/ 366 h 630"/>
                <a:gd name="T8" fmla="*/ 623 w 1037"/>
                <a:gd name="T9" fmla="*/ 522 h 630"/>
                <a:gd name="T10" fmla="*/ 396 w 1037"/>
                <a:gd name="T11" fmla="*/ 522 h 630"/>
                <a:gd name="T12" fmla="*/ 6 w 1037"/>
                <a:gd name="T13" fmla="*/ 352 h 630"/>
                <a:gd name="T14" fmla="*/ 214 w 1037"/>
                <a:gd name="T15" fmla="*/ 63 h 630"/>
                <a:gd name="T16" fmla="*/ 370 w 1037"/>
                <a:gd name="T17" fmla="*/ 11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630">
                  <a:moveTo>
                    <a:pt x="371" y="116"/>
                  </a:moveTo>
                  <a:cubicBezTo>
                    <a:pt x="649" y="115"/>
                    <a:pt x="649" y="115"/>
                    <a:pt x="649" y="115"/>
                  </a:cubicBezTo>
                  <a:cubicBezTo>
                    <a:pt x="649" y="115"/>
                    <a:pt x="784" y="0"/>
                    <a:pt x="935" y="115"/>
                  </a:cubicBezTo>
                  <a:cubicBezTo>
                    <a:pt x="935" y="115"/>
                    <a:pt x="1037" y="186"/>
                    <a:pt x="1014" y="366"/>
                  </a:cubicBezTo>
                  <a:cubicBezTo>
                    <a:pt x="981" y="621"/>
                    <a:pt x="623" y="522"/>
                    <a:pt x="623" y="522"/>
                  </a:cubicBezTo>
                  <a:cubicBezTo>
                    <a:pt x="396" y="522"/>
                    <a:pt x="396" y="522"/>
                    <a:pt x="396" y="522"/>
                  </a:cubicBezTo>
                  <a:cubicBezTo>
                    <a:pt x="70" y="630"/>
                    <a:pt x="6" y="352"/>
                    <a:pt x="6" y="352"/>
                  </a:cubicBezTo>
                  <a:cubicBezTo>
                    <a:pt x="6" y="352"/>
                    <a:pt x="0" y="74"/>
                    <a:pt x="214" y="63"/>
                  </a:cubicBezTo>
                  <a:cubicBezTo>
                    <a:pt x="214" y="63"/>
                    <a:pt x="291" y="52"/>
                    <a:pt x="370" y="115"/>
                  </a:cubicBezTo>
                </a:path>
              </a:pathLst>
            </a:custGeom>
            <a:solidFill>
              <a:srgbClr val="4542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77" name="Freeform 607">
              <a:extLst>
                <a:ext uri="{FF2B5EF4-FFF2-40B4-BE49-F238E27FC236}">
                  <a16:creationId xmlns:a16="http://schemas.microsoft.com/office/drawing/2014/main" id="{98F72E59-0DF5-412F-A4E9-4B7F3331EFC8}"/>
                </a:ext>
              </a:extLst>
            </p:cNvPr>
            <p:cNvSpPr>
              <a:spLocks/>
            </p:cNvSpPr>
            <p:nvPr/>
          </p:nvSpPr>
          <p:spPr bwMode="auto">
            <a:xfrm>
              <a:off x="3123515" y="4801261"/>
              <a:ext cx="82543" cy="82541"/>
            </a:xfrm>
            <a:custGeom>
              <a:avLst/>
              <a:gdLst>
                <a:gd name="T0" fmla="*/ 0 w 185"/>
                <a:gd name="T1" fmla="*/ 81 h 185"/>
                <a:gd name="T2" fmla="*/ 15 w 185"/>
                <a:gd name="T3" fmla="*/ 66 h 185"/>
                <a:gd name="T4" fmla="*/ 65 w 185"/>
                <a:gd name="T5" fmla="*/ 66 h 185"/>
                <a:gd name="T6" fmla="*/ 65 w 185"/>
                <a:gd name="T7" fmla="*/ 16 h 185"/>
                <a:gd name="T8" fmla="*/ 81 w 185"/>
                <a:gd name="T9" fmla="*/ 0 h 185"/>
                <a:gd name="T10" fmla="*/ 104 w 185"/>
                <a:gd name="T11" fmla="*/ 0 h 185"/>
                <a:gd name="T12" fmla="*/ 120 w 185"/>
                <a:gd name="T13" fmla="*/ 16 h 185"/>
                <a:gd name="T14" fmla="*/ 120 w 185"/>
                <a:gd name="T15" fmla="*/ 66 h 185"/>
                <a:gd name="T16" fmla="*/ 170 w 185"/>
                <a:gd name="T17" fmla="*/ 66 h 185"/>
                <a:gd name="T18" fmla="*/ 185 w 185"/>
                <a:gd name="T19" fmla="*/ 81 h 185"/>
                <a:gd name="T20" fmla="*/ 185 w 185"/>
                <a:gd name="T21" fmla="*/ 104 h 185"/>
                <a:gd name="T22" fmla="*/ 170 w 185"/>
                <a:gd name="T23" fmla="*/ 120 h 185"/>
                <a:gd name="T24" fmla="*/ 120 w 185"/>
                <a:gd name="T25" fmla="*/ 120 h 185"/>
                <a:gd name="T26" fmla="*/ 120 w 185"/>
                <a:gd name="T27" fmla="*/ 170 h 185"/>
                <a:gd name="T28" fmla="*/ 104 w 185"/>
                <a:gd name="T29" fmla="*/ 185 h 185"/>
                <a:gd name="T30" fmla="*/ 81 w 185"/>
                <a:gd name="T31" fmla="*/ 185 h 185"/>
                <a:gd name="T32" fmla="*/ 65 w 185"/>
                <a:gd name="T33" fmla="*/ 170 h 185"/>
                <a:gd name="T34" fmla="*/ 65 w 185"/>
                <a:gd name="T35" fmla="*/ 120 h 185"/>
                <a:gd name="T36" fmla="*/ 15 w 185"/>
                <a:gd name="T37" fmla="*/ 120 h 185"/>
                <a:gd name="T38" fmla="*/ 0 w 185"/>
                <a:gd name="T39" fmla="*/ 104 h 185"/>
                <a:gd name="T40" fmla="*/ 0 w 185"/>
                <a:gd name="T41" fmla="*/ 8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0" y="81"/>
                  </a:moveTo>
                  <a:cubicBezTo>
                    <a:pt x="0" y="73"/>
                    <a:pt x="7" y="66"/>
                    <a:pt x="15" y="66"/>
                  </a:cubicBezTo>
                  <a:cubicBezTo>
                    <a:pt x="65" y="66"/>
                    <a:pt x="65" y="66"/>
                    <a:pt x="65" y="66"/>
                  </a:cubicBezTo>
                  <a:cubicBezTo>
                    <a:pt x="65" y="16"/>
                    <a:pt x="65" y="16"/>
                    <a:pt x="65" y="16"/>
                  </a:cubicBezTo>
                  <a:cubicBezTo>
                    <a:pt x="65" y="7"/>
                    <a:pt x="72" y="0"/>
                    <a:pt x="81" y="0"/>
                  </a:cubicBezTo>
                  <a:cubicBezTo>
                    <a:pt x="104" y="0"/>
                    <a:pt x="104" y="0"/>
                    <a:pt x="104" y="0"/>
                  </a:cubicBezTo>
                  <a:cubicBezTo>
                    <a:pt x="113" y="0"/>
                    <a:pt x="120" y="7"/>
                    <a:pt x="120" y="16"/>
                  </a:cubicBezTo>
                  <a:cubicBezTo>
                    <a:pt x="120" y="66"/>
                    <a:pt x="120" y="66"/>
                    <a:pt x="120" y="66"/>
                  </a:cubicBezTo>
                  <a:cubicBezTo>
                    <a:pt x="170" y="66"/>
                    <a:pt x="170" y="66"/>
                    <a:pt x="170" y="66"/>
                  </a:cubicBezTo>
                  <a:cubicBezTo>
                    <a:pt x="178" y="66"/>
                    <a:pt x="185" y="73"/>
                    <a:pt x="185" y="81"/>
                  </a:cubicBezTo>
                  <a:cubicBezTo>
                    <a:pt x="185" y="104"/>
                    <a:pt x="185" y="104"/>
                    <a:pt x="185" y="104"/>
                  </a:cubicBezTo>
                  <a:cubicBezTo>
                    <a:pt x="185" y="113"/>
                    <a:pt x="178" y="120"/>
                    <a:pt x="170" y="120"/>
                  </a:cubicBezTo>
                  <a:cubicBezTo>
                    <a:pt x="120" y="120"/>
                    <a:pt x="120" y="120"/>
                    <a:pt x="120" y="120"/>
                  </a:cubicBezTo>
                  <a:cubicBezTo>
                    <a:pt x="120" y="170"/>
                    <a:pt x="120" y="170"/>
                    <a:pt x="120" y="170"/>
                  </a:cubicBezTo>
                  <a:cubicBezTo>
                    <a:pt x="120" y="178"/>
                    <a:pt x="113" y="185"/>
                    <a:pt x="104" y="185"/>
                  </a:cubicBezTo>
                  <a:cubicBezTo>
                    <a:pt x="81" y="185"/>
                    <a:pt x="81" y="185"/>
                    <a:pt x="81" y="185"/>
                  </a:cubicBezTo>
                  <a:cubicBezTo>
                    <a:pt x="72" y="185"/>
                    <a:pt x="65" y="178"/>
                    <a:pt x="65" y="170"/>
                  </a:cubicBezTo>
                  <a:cubicBezTo>
                    <a:pt x="65" y="120"/>
                    <a:pt x="65" y="120"/>
                    <a:pt x="65" y="120"/>
                  </a:cubicBezTo>
                  <a:cubicBezTo>
                    <a:pt x="15" y="120"/>
                    <a:pt x="15" y="120"/>
                    <a:pt x="15" y="120"/>
                  </a:cubicBezTo>
                  <a:cubicBezTo>
                    <a:pt x="7" y="120"/>
                    <a:pt x="0" y="113"/>
                    <a:pt x="0" y="104"/>
                  </a:cubicBezTo>
                  <a:lnTo>
                    <a:pt x="0" y="8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78" name="Oval 608">
              <a:extLst>
                <a:ext uri="{FF2B5EF4-FFF2-40B4-BE49-F238E27FC236}">
                  <a16:creationId xmlns:a16="http://schemas.microsoft.com/office/drawing/2014/main" id="{9D52EA69-D35C-414F-B650-853FD7D92D9C}"/>
                </a:ext>
              </a:extLst>
            </p:cNvPr>
            <p:cNvSpPr>
              <a:spLocks noChangeArrowheads="1"/>
            </p:cNvSpPr>
            <p:nvPr/>
          </p:nvSpPr>
          <p:spPr bwMode="auto">
            <a:xfrm>
              <a:off x="2905520" y="4828774"/>
              <a:ext cx="25398" cy="25398"/>
            </a:xfrm>
            <a:prstGeom prst="ellipse">
              <a:avLst/>
            </a:prstGeom>
            <a:solidFill>
              <a:srgbClr val="D251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79" name="Oval 609">
              <a:extLst>
                <a:ext uri="{FF2B5EF4-FFF2-40B4-BE49-F238E27FC236}">
                  <a16:creationId xmlns:a16="http://schemas.microsoft.com/office/drawing/2014/main" id="{A7B3D348-D894-428C-8F7F-B581A0A9CE69}"/>
                </a:ext>
              </a:extLst>
            </p:cNvPr>
            <p:cNvSpPr>
              <a:spLocks noChangeArrowheads="1"/>
            </p:cNvSpPr>
            <p:nvPr/>
          </p:nvSpPr>
          <p:spPr bwMode="auto">
            <a:xfrm>
              <a:off x="2873773" y="4799144"/>
              <a:ext cx="27515" cy="27515"/>
            </a:xfrm>
            <a:prstGeom prst="ellipse">
              <a:avLst/>
            </a:prstGeom>
            <a:solidFill>
              <a:srgbClr val="A3BE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80" name="Oval 610">
              <a:extLst>
                <a:ext uri="{FF2B5EF4-FFF2-40B4-BE49-F238E27FC236}">
                  <a16:creationId xmlns:a16="http://schemas.microsoft.com/office/drawing/2014/main" id="{33DC4946-F7B6-41E7-B243-A2E7066872B1}"/>
                </a:ext>
              </a:extLst>
            </p:cNvPr>
            <p:cNvSpPr>
              <a:spLocks noChangeArrowheads="1"/>
            </p:cNvSpPr>
            <p:nvPr/>
          </p:nvSpPr>
          <p:spPr bwMode="auto">
            <a:xfrm>
              <a:off x="2873773" y="4860522"/>
              <a:ext cx="27515" cy="27513"/>
            </a:xfrm>
            <a:prstGeom prst="ellipse">
              <a:avLst/>
            </a:prstGeom>
            <a:solidFill>
              <a:srgbClr val="66A4C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sp>
          <p:nvSpPr>
            <p:cNvPr id="581" name="Oval 611">
              <a:extLst>
                <a:ext uri="{FF2B5EF4-FFF2-40B4-BE49-F238E27FC236}">
                  <a16:creationId xmlns:a16="http://schemas.microsoft.com/office/drawing/2014/main" id="{C3A1DD3D-46AB-4CBF-A95D-26D5B6F754F8}"/>
                </a:ext>
              </a:extLst>
            </p:cNvPr>
            <p:cNvSpPr>
              <a:spLocks noChangeArrowheads="1"/>
            </p:cNvSpPr>
            <p:nvPr/>
          </p:nvSpPr>
          <p:spPr bwMode="auto">
            <a:xfrm>
              <a:off x="2842026" y="4828774"/>
              <a:ext cx="27513" cy="25398"/>
            </a:xfrm>
            <a:prstGeom prst="ellipse">
              <a:avLst/>
            </a:prstGeom>
            <a:solidFill>
              <a:srgbClr val="9D9AB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b="1">
                <a:solidFill>
                  <a:prstClr val="black"/>
                </a:solidFill>
                <a:latin typeface="+mn-lt"/>
                <a:ea typeface="+mn-ea"/>
              </a:endParaRPr>
            </a:p>
          </p:txBody>
        </p:sp>
      </p:grpSp>
      <p:sp>
        <p:nvSpPr>
          <p:cNvPr id="583" name="矩形 51">
            <a:extLst>
              <a:ext uri="{FF2B5EF4-FFF2-40B4-BE49-F238E27FC236}">
                <a16:creationId xmlns:a16="http://schemas.microsoft.com/office/drawing/2014/main" id="{1B333D70-B587-45B2-8FE3-D92D70528F72}"/>
              </a:ext>
            </a:extLst>
          </p:cNvPr>
          <p:cNvSpPr>
            <a:spLocks noChangeArrowheads="1"/>
          </p:cNvSpPr>
          <p:nvPr/>
        </p:nvSpPr>
        <p:spPr bwMode="auto">
          <a:xfrm>
            <a:off x="592138" y="919163"/>
            <a:ext cx="7977187" cy="1376362"/>
          </a:xfrm>
          <a:prstGeom prst="rect">
            <a:avLst/>
          </a:prstGeom>
          <a:solidFill>
            <a:srgbClr val="5FBCF5"/>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sz="1350">
              <a:solidFill>
                <a:srgbClr val="FFFFFF"/>
              </a:solidFill>
              <a:latin typeface="宋体" panose="02010600030101010101" pitchFamily="2" charset="-122"/>
              <a:sym typeface="宋体" panose="02010600030101010101" pitchFamily="2" charset="-122"/>
            </a:endParaRPr>
          </a:p>
        </p:txBody>
      </p:sp>
      <p:sp>
        <p:nvSpPr>
          <p:cNvPr id="27691" name="文本框 583">
            <a:extLst>
              <a:ext uri="{FF2B5EF4-FFF2-40B4-BE49-F238E27FC236}">
                <a16:creationId xmlns:a16="http://schemas.microsoft.com/office/drawing/2014/main" id="{BB325881-47F1-41BD-8268-CC7B0CE0E8ED}"/>
              </a:ext>
            </a:extLst>
          </p:cNvPr>
          <p:cNvSpPr txBox="1">
            <a:spLocks noChangeArrowheads="1"/>
          </p:cNvSpPr>
          <p:nvPr/>
        </p:nvSpPr>
        <p:spPr bwMode="auto">
          <a:xfrm>
            <a:off x="2259467" y="1265704"/>
            <a:ext cx="8105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3600" b="1" dirty="0">
                <a:solidFill>
                  <a:srgbClr val="FFFFFF"/>
                </a:solidFill>
                <a:latin typeface="微软雅黑" panose="020B0503020204020204" pitchFamily="34" charset="-122"/>
                <a:ea typeface="微软雅黑" panose="020B0503020204020204" pitchFamily="34" charset="-122"/>
              </a:rPr>
              <a:t>Give business icon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FBCF5"/>
        </a:solidFill>
        <a:effectLst/>
      </p:bgPr>
    </p:bg>
    <p:spTree>
      <p:nvGrpSpPr>
        <p:cNvPr id="1" name=""/>
        <p:cNvGrpSpPr/>
        <p:nvPr/>
      </p:nvGrpSpPr>
      <p:grpSpPr>
        <a:xfrm>
          <a:off x="0" y="0"/>
          <a:ext cx="0" cy="0"/>
          <a:chOff x="0" y="0"/>
          <a:chExt cx="0" cy="0"/>
        </a:xfrm>
      </p:grpSpPr>
      <p:grpSp>
        <p:nvGrpSpPr>
          <p:cNvPr id="28674" name="组合 249">
            <a:extLst>
              <a:ext uri="{FF2B5EF4-FFF2-40B4-BE49-F238E27FC236}">
                <a16:creationId xmlns:a16="http://schemas.microsoft.com/office/drawing/2014/main" id="{DDCFC02F-34BC-4979-A727-0C63EC9FA243}"/>
              </a:ext>
            </a:extLst>
          </p:cNvPr>
          <p:cNvGrpSpPr>
            <a:grpSpLocks/>
          </p:cNvGrpSpPr>
          <p:nvPr/>
        </p:nvGrpSpPr>
        <p:grpSpPr bwMode="auto">
          <a:xfrm>
            <a:off x="346075" y="2189163"/>
            <a:ext cx="3765550" cy="2979737"/>
            <a:chOff x="6550196" y="1156381"/>
            <a:chExt cx="4710460" cy="3727827"/>
          </a:xfrm>
        </p:grpSpPr>
        <p:grpSp>
          <p:nvGrpSpPr>
            <p:cNvPr id="28741" name="组合 73">
              <a:extLst>
                <a:ext uri="{FF2B5EF4-FFF2-40B4-BE49-F238E27FC236}">
                  <a16:creationId xmlns:a16="http://schemas.microsoft.com/office/drawing/2014/main" id="{F500ABBA-F2EC-454C-AE45-1EA8CF4022E1}"/>
                </a:ext>
              </a:extLst>
            </p:cNvPr>
            <p:cNvGrpSpPr>
              <a:grpSpLocks/>
            </p:cNvGrpSpPr>
            <p:nvPr/>
          </p:nvGrpSpPr>
          <p:grpSpPr bwMode="auto">
            <a:xfrm>
              <a:off x="6550196" y="1156381"/>
              <a:ext cx="4710460" cy="3727827"/>
              <a:chOff x="6550196" y="1156381"/>
              <a:chExt cx="4710460" cy="3727827"/>
            </a:xfrm>
          </p:grpSpPr>
          <p:grpSp>
            <p:nvGrpSpPr>
              <p:cNvPr id="28783" name="组合 74">
                <a:extLst>
                  <a:ext uri="{FF2B5EF4-FFF2-40B4-BE49-F238E27FC236}">
                    <a16:creationId xmlns:a16="http://schemas.microsoft.com/office/drawing/2014/main" id="{FAA3F518-D9D2-42C3-BBCE-A9F6F7F08442}"/>
                  </a:ext>
                </a:extLst>
              </p:cNvPr>
              <p:cNvGrpSpPr>
                <a:grpSpLocks/>
              </p:cNvGrpSpPr>
              <p:nvPr/>
            </p:nvGrpSpPr>
            <p:grpSpPr bwMode="auto">
              <a:xfrm>
                <a:off x="6550196" y="1156381"/>
                <a:ext cx="4710460" cy="3727827"/>
                <a:chOff x="502879" y="819888"/>
                <a:chExt cx="3851442" cy="3048006"/>
              </a:xfrm>
            </p:grpSpPr>
            <p:grpSp>
              <p:nvGrpSpPr>
                <p:cNvPr id="28785" name="组合 76">
                  <a:extLst>
                    <a:ext uri="{FF2B5EF4-FFF2-40B4-BE49-F238E27FC236}">
                      <a16:creationId xmlns:a16="http://schemas.microsoft.com/office/drawing/2014/main" id="{3DEFFAF4-2541-48CE-9029-ECE653F65424}"/>
                    </a:ext>
                  </a:extLst>
                </p:cNvPr>
                <p:cNvGrpSpPr>
                  <a:grpSpLocks/>
                </p:cNvGrpSpPr>
                <p:nvPr/>
              </p:nvGrpSpPr>
              <p:grpSpPr bwMode="auto">
                <a:xfrm>
                  <a:off x="502879" y="819888"/>
                  <a:ext cx="3851442" cy="3048006"/>
                  <a:chOff x="502880" y="819888"/>
                  <a:chExt cx="3732583" cy="2953942"/>
                </a:xfrm>
              </p:grpSpPr>
              <p:sp>
                <p:nvSpPr>
                  <p:cNvPr id="79" name="圆角矩形 1">
                    <a:extLst>
                      <a:ext uri="{FF2B5EF4-FFF2-40B4-BE49-F238E27FC236}">
                        <a16:creationId xmlns:a16="http://schemas.microsoft.com/office/drawing/2014/main" id="{6270AE2C-7035-4A5E-9985-88FB7E46B6D9}"/>
                      </a:ext>
                    </a:extLst>
                  </p:cNvPr>
                  <p:cNvSpPr/>
                  <p:nvPr/>
                </p:nvSpPr>
                <p:spPr>
                  <a:xfrm>
                    <a:off x="502880" y="819888"/>
                    <a:ext cx="3732583" cy="2447192"/>
                  </a:xfrm>
                  <a:custGeom>
                    <a:avLst/>
                    <a:gdLst/>
                    <a:ahLst/>
                    <a:cxnLst/>
                    <a:rect l="l" t="t" r="r" b="b"/>
                    <a:pathLst>
                      <a:path w="5436000" h="3564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0" name="圆角矩形 12">
                    <a:extLst>
                      <a:ext uri="{FF2B5EF4-FFF2-40B4-BE49-F238E27FC236}">
                        <a16:creationId xmlns:a16="http://schemas.microsoft.com/office/drawing/2014/main" id="{CDEAFD1D-6423-4357-A6D5-FC427E950A2B}"/>
                      </a:ext>
                    </a:extLst>
                  </p:cNvPr>
                  <p:cNvSpPr/>
                  <p:nvPr/>
                </p:nvSpPr>
                <p:spPr>
                  <a:xfrm>
                    <a:off x="502880" y="819888"/>
                    <a:ext cx="3732583" cy="2111982"/>
                  </a:xfrm>
                  <a:custGeom>
                    <a:avLst/>
                    <a:gdLst/>
                    <a:ahLst/>
                    <a:cxnLst/>
                    <a:rect l="l" t="t" r="r" b="b"/>
                    <a:pathLst>
                      <a:path w="5436000" h="3075136">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1" name="矩形 14">
                    <a:extLst>
                      <a:ext uri="{FF2B5EF4-FFF2-40B4-BE49-F238E27FC236}">
                        <a16:creationId xmlns:a16="http://schemas.microsoft.com/office/drawing/2014/main" id="{DD015CF4-F0AA-427A-92C0-0863A43FCD44}"/>
                      </a:ext>
                    </a:extLst>
                  </p:cNvPr>
                  <p:cNvSpPr/>
                  <p:nvPr/>
                </p:nvSpPr>
                <p:spPr>
                  <a:xfrm>
                    <a:off x="663387" y="974116"/>
                    <a:ext cx="3411568" cy="1803526"/>
                  </a:xfrm>
                  <a:custGeom>
                    <a:avLst/>
                    <a:gdLst/>
                    <a:ahLst/>
                    <a:cxnLst/>
                    <a:rect l="l" t="t" r="r" b="b"/>
                    <a:pathLst>
                      <a:path w="4968000" h="2628000">
                        <a:moveTo>
                          <a:pt x="18000" y="18000"/>
                        </a:moveTo>
                        <a:lnTo>
                          <a:pt x="18000" y="2610000"/>
                        </a:lnTo>
                        <a:lnTo>
                          <a:pt x="4950000" y="2610000"/>
                        </a:lnTo>
                        <a:lnTo>
                          <a:pt x="4950000" y="18000"/>
                        </a:lnTo>
                        <a:close/>
                        <a:moveTo>
                          <a:pt x="0" y="0"/>
                        </a:moveTo>
                        <a:lnTo>
                          <a:pt x="4968000" y="0"/>
                        </a:lnTo>
                        <a:lnTo>
                          <a:pt x="4968000" y="2628000"/>
                        </a:lnTo>
                        <a:lnTo>
                          <a:pt x="0" y="262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2" name="矩形 81">
                    <a:extLst>
                      <a:ext uri="{FF2B5EF4-FFF2-40B4-BE49-F238E27FC236}">
                        <a16:creationId xmlns:a16="http://schemas.microsoft.com/office/drawing/2014/main" id="{3D0B42A4-2D5B-4219-B82D-0AEBFCC782D6}"/>
                      </a:ext>
                    </a:extLst>
                  </p:cNvPr>
                  <p:cNvSpPr/>
                  <p:nvPr/>
                </p:nvSpPr>
                <p:spPr>
                  <a:xfrm>
                    <a:off x="1923843" y="3267080"/>
                    <a:ext cx="890659" cy="99147"/>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3" name="矩形 82">
                    <a:extLst>
                      <a:ext uri="{FF2B5EF4-FFF2-40B4-BE49-F238E27FC236}">
                        <a16:creationId xmlns:a16="http://schemas.microsoft.com/office/drawing/2014/main" id="{D15DFD4A-8C66-4EB4-A125-28512B07D50C}"/>
                      </a:ext>
                    </a:extLst>
                  </p:cNvPr>
                  <p:cNvSpPr/>
                  <p:nvPr/>
                </p:nvSpPr>
                <p:spPr>
                  <a:xfrm>
                    <a:off x="1923843" y="3366227"/>
                    <a:ext cx="890659" cy="27226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4" name="圆角矩形 83">
                    <a:extLst>
                      <a:ext uri="{FF2B5EF4-FFF2-40B4-BE49-F238E27FC236}">
                        <a16:creationId xmlns:a16="http://schemas.microsoft.com/office/drawing/2014/main" id="{DDD6ADB7-68E7-406D-A992-6996DB71380A}"/>
                      </a:ext>
                    </a:extLst>
                  </p:cNvPr>
                  <p:cNvSpPr/>
                  <p:nvPr/>
                </p:nvSpPr>
                <p:spPr>
                  <a:xfrm>
                    <a:off x="1628006" y="3638487"/>
                    <a:ext cx="1482333" cy="135343"/>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5" name="椭圆 84">
                    <a:extLst>
                      <a:ext uri="{FF2B5EF4-FFF2-40B4-BE49-F238E27FC236}">
                        <a16:creationId xmlns:a16="http://schemas.microsoft.com/office/drawing/2014/main" id="{67B4A96B-1D27-40E4-82EE-85AAC3087674}"/>
                      </a:ext>
                    </a:extLst>
                  </p:cNvPr>
                  <p:cNvSpPr/>
                  <p:nvPr/>
                </p:nvSpPr>
                <p:spPr>
                  <a:xfrm>
                    <a:off x="2332979" y="860806"/>
                    <a:ext cx="73959" cy="7396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6" name="矩形 23">
                    <a:extLst>
                      <a:ext uri="{FF2B5EF4-FFF2-40B4-BE49-F238E27FC236}">
                        <a16:creationId xmlns:a16="http://schemas.microsoft.com/office/drawing/2014/main" id="{2428261C-56D4-40A0-876A-581AD2B37486}"/>
                      </a:ext>
                    </a:extLst>
                  </p:cNvPr>
                  <p:cNvSpPr/>
                  <p:nvPr/>
                </p:nvSpPr>
                <p:spPr>
                  <a:xfrm>
                    <a:off x="2545415" y="819888"/>
                    <a:ext cx="1690048" cy="2447192"/>
                  </a:xfrm>
                  <a:custGeom>
                    <a:avLst/>
                    <a:gdLst/>
                    <a:ahLst/>
                    <a:cxnLst/>
                    <a:rect l="l" t="t" r="r" b="b"/>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close/>
                      </a:path>
                    </a:pathLst>
                  </a:cu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pic>
              <p:nvPicPr>
                <p:cNvPr id="28786" name="图片 77">
                  <a:extLst>
                    <a:ext uri="{FF2B5EF4-FFF2-40B4-BE49-F238E27FC236}">
                      <a16:creationId xmlns:a16="http://schemas.microsoft.com/office/drawing/2014/main" id="{D32BD4E3-B160-4A88-9F74-30E32F2147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3456" y="3046606"/>
                  <a:ext cx="190285"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矩形 75">
                <a:extLst>
                  <a:ext uri="{FF2B5EF4-FFF2-40B4-BE49-F238E27FC236}">
                    <a16:creationId xmlns:a16="http://schemas.microsoft.com/office/drawing/2014/main" id="{799460BA-F8DC-49F8-8548-AAF8753097C2}"/>
                  </a:ext>
                </a:extLst>
              </p:cNvPr>
              <p:cNvSpPr/>
              <p:nvPr/>
            </p:nvSpPr>
            <p:spPr>
              <a:xfrm>
                <a:off x="6752754" y="1351015"/>
                <a:ext cx="4305345" cy="2276020"/>
              </a:xfrm>
              <a:prstGeom prst="rect">
                <a:avLst/>
              </a:prstGeom>
              <a:solidFill>
                <a:srgbClr val="FFFBF2"/>
              </a:solidFill>
              <a:ln>
                <a:solidFill>
                  <a:srgbClr val="FFFB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28742" name="组合 86">
              <a:extLst>
                <a:ext uri="{FF2B5EF4-FFF2-40B4-BE49-F238E27FC236}">
                  <a16:creationId xmlns:a16="http://schemas.microsoft.com/office/drawing/2014/main" id="{89FD625B-740D-4DD6-A1B8-74942EA35A4A}"/>
                </a:ext>
              </a:extLst>
            </p:cNvPr>
            <p:cNvGrpSpPr>
              <a:grpSpLocks/>
            </p:cNvGrpSpPr>
            <p:nvPr/>
          </p:nvGrpSpPr>
          <p:grpSpPr bwMode="auto">
            <a:xfrm>
              <a:off x="7906207" y="1508126"/>
              <a:ext cx="2330449" cy="2032000"/>
              <a:chOff x="7906207" y="1508126"/>
              <a:chExt cx="2330449" cy="2032000"/>
            </a:xfrm>
          </p:grpSpPr>
          <p:sp>
            <p:nvSpPr>
              <p:cNvPr id="28743" name="Freeform 101">
                <a:extLst>
                  <a:ext uri="{FF2B5EF4-FFF2-40B4-BE49-F238E27FC236}">
                    <a16:creationId xmlns:a16="http://schemas.microsoft.com/office/drawing/2014/main" id="{B0C35FD6-186F-4164-882A-9214F3FFA1BE}"/>
                  </a:ext>
                </a:extLst>
              </p:cNvPr>
              <p:cNvSpPr>
                <a:spLocks/>
              </p:cNvSpPr>
              <p:nvPr/>
            </p:nvSpPr>
            <p:spPr bwMode="auto">
              <a:xfrm>
                <a:off x="7906207" y="1508126"/>
                <a:ext cx="1784350" cy="2032000"/>
              </a:xfrm>
              <a:custGeom>
                <a:avLst/>
                <a:gdLst>
                  <a:gd name="T0" fmla="*/ 2147483647 w 784"/>
                  <a:gd name="T1" fmla="*/ 2147483647 h 892"/>
                  <a:gd name="T2" fmla="*/ 0 w 784"/>
                  <a:gd name="T3" fmla="*/ 2147483647 h 892"/>
                  <a:gd name="T4" fmla="*/ 0 w 784"/>
                  <a:gd name="T5" fmla="*/ 2147483647 h 892"/>
                  <a:gd name="T6" fmla="*/ 2147483647 w 784"/>
                  <a:gd name="T7" fmla="*/ 0 h 892"/>
                  <a:gd name="T8" fmla="*/ 2147483647 w 784"/>
                  <a:gd name="T9" fmla="*/ 0 h 892"/>
                  <a:gd name="T10" fmla="*/ 2147483647 w 784"/>
                  <a:gd name="T11" fmla="*/ 108978529 h 892"/>
                  <a:gd name="T12" fmla="*/ 2147483647 w 784"/>
                  <a:gd name="T13" fmla="*/ 108978529 h 892"/>
                  <a:gd name="T14" fmla="*/ 2147483647 w 784"/>
                  <a:gd name="T15" fmla="*/ 217954780 h 892"/>
                  <a:gd name="T16" fmla="*/ 2147483647 w 784"/>
                  <a:gd name="T17" fmla="*/ 217954780 h 892"/>
                  <a:gd name="T18" fmla="*/ 828796436 w 784"/>
                  <a:gd name="T19" fmla="*/ 830304359 h 892"/>
                  <a:gd name="T20" fmla="*/ 828796436 w 784"/>
                  <a:gd name="T21" fmla="*/ 830304359 h 892"/>
                  <a:gd name="T22" fmla="*/ 217558695 w 784"/>
                  <a:gd name="T23" fmla="*/ 2147483647 h 892"/>
                  <a:gd name="T24" fmla="*/ 217558695 w 784"/>
                  <a:gd name="T25" fmla="*/ 2147483647 h 892"/>
                  <a:gd name="T26" fmla="*/ 828796436 w 784"/>
                  <a:gd name="T27" fmla="*/ 2147483647 h 892"/>
                  <a:gd name="T28" fmla="*/ 828796436 w 784"/>
                  <a:gd name="T29" fmla="*/ 2147483647 h 892"/>
                  <a:gd name="T30" fmla="*/ 2147483647 w 784"/>
                  <a:gd name="T31" fmla="*/ 2147483647 h 892"/>
                  <a:gd name="T32" fmla="*/ 2147483647 w 784"/>
                  <a:gd name="T33" fmla="*/ 2147483647 h 892"/>
                  <a:gd name="T34" fmla="*/ 2147483647 w 784"/>
                  <a:gd name="T35" fmla="*/ 2147483647 h 892"/>
                  <a:gd name="T36" fmla="*/ 2147483647 w 784"/>
                  <a:gd name="T37" fmla="*/ 2147483647 h 892"/>
                  <a:gd name="T38" fmla="*/ 2147483647 w 784"/>
                  <a:gd name="T39" fmla="*/ 2147483647 h 892"/>
                  <a:gd name="T40" fmla="*/ 2147483647 w 784"/>
                  <a:gd name="T41" fmla="*/ 2147483647 h 892"/>
                  <a:gd name="T42" fmla="*/ 2147483647 w 784"/>
                  <a:gd name="T43" fmla="*/ 2147483647 h 892"/>
                  <a:gd name="T44" fmla="*/ 2147483647 w 784"/>
                  <a:gd name="T45" fmla="*/ 2147483647 h 892"/>
                  <a:gd name="T46" fmla="*/ 2147483647 w 784"/>
                  <a:gd name="T47" fmla="*/ 2147483647 h 892"/>
                  <a:gd name="T48" fmla="*/ 2147483647 w 784"/>
                  <a:gd name="T49" fmla="*/ 2147483647 h 892"/>
                  <a:gd name="T50" fmla="*/ 2147483647 w 784"/>
                  <a:gd name="T51" fmla="*/ 2147483647 h 892"/>
                  <a:gd name="T52" fmla="*/ 2147483647 w 784"/>
                  <a:gd name="T53" fmla="*/ 2147483647 h 8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4" h="892">
                    <a:moveTo>
                      <a:pt x="446" y="892"/>
                    </a:moveTo>
                    <a:cubicBezTo>
                      <a:pt x="200" y="892"/>
                      <a:pt x="0" y="692"/>
                      <a:pt x="0" y="446"/>
                    </a:cubicBezTo>
                    <a:cubicBezTo>
                      <a:pt x="0" y="446"/>
                      <a:pt x="0" y="446"/>
                      <a:pt x="0" y="446"/>
                    </a:cubicBezTo>
                    <a:cubicBezTo>
                      <a:pt x="0" y="200"/>
                      <a:pt x="200" y="0"/>
                      <a:pt x="446" y="0"/>
                    </a:cubicBezTo>
                    <a:cubicBezTo>
                      <a:pt x="446" y="0"/>
                      <a:pt x="446" y="0"/>
                      <a:pt x="446" y="0"/>
                    </a:cubicBezTo>
                    <a:cubicBezTo>
                      <a:pt x="458" y="0"/>
                      <a:pt x="467" y="9"/>
                      <a:pt x="467" y="21"/>
                    </a:cubicBezTo>
                    <a:cubicBezTo>
                      <a:pt x="467" y="21"/>
                      <a:pt x="467" y="21"/>
                      <a:pt x="467" y="21"/>
                    </a:cubicBezTo>
                    <a:cubicBezTo>
                      <a:pt x="467" y="32"/>
                      <a:pt x="458" y="42"/>
                      <a:pt x="446" y="42"/>
                    </a:cubicBezTo>
                    <a:cubicBezTo>
                      <a:pt x="446" y="42"/>
                      <a:pt x="446" y="42"/>
                      <a:pt x="446" y="42"/>
                    </a:cubicBezTo>
                    <a:cubicBezTo>
                      <a:pt x="335" y="42"/>
                      <a:pt x="234" y="87"/>
                      <a:pt x="160" y="160"/>
                    </a:cubicBezTo>
                    <a:cubicBezTo>
                      <a:pt x="160" y="160"/>
                      <a:pt x="160" y="160"/>
                      <a:pt x="160" y="160"/>
                    </a:cubicBezTo>
                    <a:cubicBezTo>
                      <a:pt x="87" y="233"/>
                      <a:pt x="42" y="334"/>
                      <a:pt x="42" y="446"/>
                    </a:cubicBezTo>
                    <a:cubicBezTo>
                      <a:pt x="42" y="446"/>
                      <a:pt x="42" y="446"/>
                      <a:pt x="42" y="446"/>
                    </a:cubicBezTo>
                    <a:cubicBezTo>
                      <a:pt x="42" y="558"/>
                      <a:pt x="87" y="658"/>
                      <a:pt x="160" y="732"/>
                    </a:cubicBezTo>
                    <a:cubicBezTo>
                      <a:pt x="160" y="732"/>
                      <a:pt x="160" y="732"/>
                      <a:pt x="160" y="732"/>
                    </a:cubicBezTo>
                    <a:cubicBezTo>
                      <a:pt x="234" y="805"/>
                      <a:pt x="335" y="850"/>
                      <a:pt x="446" y="850"/>
                    </a:cubicBezTo>
                    <a:cubicBezTo>
                      <a:pt x="446" y="850"/>
                      <a:pt x="446" y="850"/>
                      <a:pt x="446" y="850"/>
                    </a:cubicBezTo>
                    <a:cubicBezTo>
                      <a:pt x="565" y="850"/>
                      <a:pt x="672" y="799"/>
                      <a:pt x="746" y="718"/>
                    </a:cubicBezTo>
                    <a:cubicBezTo>
                      <a:pt x="746" y="718"/>
                      <a:pt x="746" y="718"/>
                      <a:pt x="746" y="718"/>
                    </a:cubicBezTo>
                    <a:cubicBezTo>
                      <a:pt x="746" y="718"/>
                      <a:pt x="746" y="718"/>
                      <a:pt x="746" y="718"/>
                    </a:cubicBezTo>
                    <a:cubicBezTo>
                      <a:pt x="753" y="709"/>
                      <a:pt x="766" y="709"/>
                      <a:pt x="775" y="716"/>
                    </a:cubicBezTo>
                    <a:cubicBezTo>
                      <a:pt x="775" y="716"/>
                      <a:pt x="775" y="716"/>
                      <a:pt x="775" y="716"/>
                    </a:cubicBezTo>
                    <a:cubicBezTo>
                      <a:pt x="783" y="724"/>
                      <a:pt x="784" y="737"/>
                      <a:pt x="776" y="746"/>
                    </a:cubicBezTo>
                    <a:cubicBezTo>
                      <a:pt x="776" y="746"/>
                      <a:pt x="776" y="746"/>
                      <a:pt x="776" y="746"/>
                    </a:cubicBezTo>
                    <a:cubicBezTo>
                      <a:pt x="695" y="835"/>
                      <a:pt x="577" y="892"/>
                      <a:pt x="446" y="892"/>
                    </a:cubicBezTo>
                    <a:cubicBezTo>
                      <a:pt x="446" y="892"/>
                      <a:pt x="446" y="892"/>
                      <a:pt x="446" y="892"/>
                    </a:cubicBezTo>
                    <a:cubicBezTo>
                      <a:pt x="446" y="892"/>
                      <a:pt x="446" y="892"/>
                      <a:pt x="446" y="892"/>
                    </a:cubicBezTo>
                    <a:close/>
                  </a:path>
                </a:pathLst>
              </a:custGeom>
              <a:solidFill>
                <a:srgbClr val="FEAD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44" name="Freeform 102">
                <a:extLst>
                  <a:ext uri="{FF2B5EF4-FFF2-40B4-BE49-F238E27FC236}">
                    <a16:creationId xmlns:a16="http://schemas.microsoft.com/office/drawing/2014/main" id="{2B315DE5-B1DB-4486-9C55-68128FDE90A3}"/>
                  </a:ext>
                </a:extLst>
              </p:cNvPr>
              <p:cNvSpPr>
                <a:spLocks/>
              </p:cNvSpPr>
              <p:nvPr/>
            </p:nvSpPr>
            <p:spPr bwMode="auto">
              <a:xfrm>
                <a:off x="8087181" y="1689101"/>
                <a:ext cx="1657350" cy="1668463"/>
              </a:xfrm>
              <a:custGeom>
                <a:avLst/>
                <a:gdLst>
                  <a:gd name="T0" fmla="*/ 0 w 728"/>
                  <a:gd name="T1" fmla="*/ 1901482548 h 732"/>
                  <a:gd name="T2" fmla="*/ 1896909926 w 728"/>
                  <a:gd name="T3" fmla="*/ 0 h 732"/>
                  <a:gd name="T4" fmla="*/ 1896909926 w 728"/>
                  <a:gd name="T5" fmla="*/ 0 h 732"/>
                  <a:gd name="T6" fmla="*/ 2005748646 w 728"/>
                  <a:gd name="T7" fmla="*/ 109101981 h 732"/>
                  <a:gd name="T8" fmla="*/ 2005748646 w 728"/>
                  <a:gd name="T9" fmla="*/ 109101981 h 732"/>
                  <a:gd name="T10" fmla="*/ 1896909926 w 728"/>
                  <a:gd name="T11" fmla="*/ 213007110 h 732"/>
                  <a:gd name="T12" fmla="*/ 1896909926 w 728"/>
                  <a:gd name="T13" fmla="*/ 213007110 h 732"/>
                  <a:gd name="T14" fmla="*/ 710044710 w 728"/>
                  <a:gd name="T15" fmla="*/ 711756743 h 732"/>
                  <a:gd name="T16" fmla="*/ 710044710 w 728"/>
                  <a:gd name="T17" fmla="*/ 711756743 h 732"/>
                  <a:gd name="T18" fmla="*/ 217677442 w 728"/>
                  <a:gd name="T19" fmla="*/ 1901482548 h 732"/>
                  <a:gd name="T20" fmla="*/ 217677442 w 728"/>
                  <a:gd name="T21" fmla="*/ 1901482548 h 732"/>
                  <a:gd name="T22" fmla="*/ 710044710 w 728"/>
                  <a:gd name="T23" fmla="*/ 2147483647 h 732"/>
                  <a:gd name="T24" fmla="*/ 710044710 w 728"/>
                  <a:gd name="T25" fmla="*/ 2147483647 h 732"/>
                  <a:gd name="T26" fmla="*/ 1896909926 w 728"/>
                  <a:gd name="T27" fmla="*/ 2147483647 h 732"/>
                  <a:gd name="T28" fmla="*/ 1896909926 w 728"/>
                  <a:gd name="T29" fmla="*/ 2147483647 h 732"/>
                  <a:gd name="T30" fmla="*/ 2147483647 w 728"/>
                  <a:gd name="T31" fmla="*/ 2147483647 h 732"/>
                  <a:gd name="T32" fmla="*/ 2147483647 w 728"/>
                  <a:gd name="T33" fmla="*/ 2147483647 h 732"/>
                  <a:gd name="T34" fmla="*/ 2147483647 w 728"/>
                  <a:gd name="T35" fmla="*/ 2147483647 h 732"/>
                  <a:gd name="T36" fmla="*/ 2147483647 w 728"/>
                  <a:gd name="T37" fmla="*/ 2119684231 h 732"/>
                  <a:gd name="T38" fmla="*/ 2147483647 w 728"/>
                  <a:gd name="T39" fmla="*/ 2119684231 h 732"/>
                  <a:gd name="T40" fmla="*/ 2147483647 w 728"/>
                  <a:gd name="T41" fmla="*/ 2147483647 h 732"/>
                  <a:gd name="T42" fmla="*/ 2147483647 w 728"/>
                  <a:gd name="T43" fmla="*/ 2147483647 h 732"/>
                  <a:gd name="T44" fmla="*/ 1896909926 w 728"/>
                  <a:gd name="T45" fmla="*/ 2147483647 h 732"/>
                  <a:gd name="T46" fmla="*/ 1896909926 w 728"/>
                  <a:gd name="T47" fmla="*/ 2147483647 h 732"/>
                  <a:gd name="T48" fmla="*/ 0 w 728"/>
                  <a:gd name="T49" fmla="*/ 1901482548 h 7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8" h="732">
                    <a:moveTo>
                      <a:pt x="0" y="366"/>
                    </a:moveTo>
                    <a:cubicBezTo>
                      <a:pt x="0" y="164"/>
                      <a:pt x="164" y="0"/>
                      <a:pt x="366" y="0"/>
                    </a:cubicBezTo>
                    <a:cubicBezTo>
                      <a:pt x="366" y="0"/>
                      <a:pt x="366" y="0"/>
                      <a:pt x="366" y="0"/>
                    </a:cubicBezTo>
                    <a:cubicBezTo>
                      <a:pt x="378" y="0"/>
                      <a:pt x="387" y="9"/>
                      <a:pt x="387" y="21"/>
                    </a:cubicBezTo>
                    <a:cubicBezTo>
                      <a:pt x="387" y="21"/>
                      <a:pt x="387" y="21"/>
                      <a:pt x="387" y="21"/>
                    </a:cubicBezTo>
                    <a:cubicBezTo>
                      <a:pt x="387" y="32"/>
                      <a:pt x="378" y="41"/>
                      <a:pt x="366" y="41"/>
                    </a:cubicBezTo>
                    <a:cubicBezTo>
                      <a:pt x="366" y="41"/>
                      <a:pt x="366" y="41"/>
                      <a:pt x="366" y="41"/>
                    </a:cubicBezTo>
                    <a:cubicBezTo>
                      <a:pt x="277" y="41"/>
                      <a:pt x="196" y="78"/>
                      <a:pt x="137" y="137"/>
                    </a:cubicBezTo>
                    <a:cubicBezTo>
                      <a:pt x="137" y="137"/>
                      <a:pt x="137" y="137"/>
                      <a:pt x="137" y="137"/>
                    </a:cubicBezTo>
                    <a:cubicBezTo>
                      <a:pt x="78" y="195"/>
                      <a:pt x="42" y="276"/>
                      <a:pt x="42" y="366"/>
                    </a:cubicBezTo>
                    <a:cubicBezTo>
                      <a:pt x="42" y="366"/>
                      <a:pt x="42" y="366"/>
                      <a:pt x="42" y="366"/>
                    </a:cubicBezTo>
                    <a:cubicBezTo>
                      <a:pt x="42" y="455"/>
                      <a:pt x="78" y="536"/>
                      <a:pt x="137" y="595"/>
                    </a:cubicBezTo>
                    <a:cubicBezTo>
                      <a:pt x="137" y="595"/>
                      <a:pt x="137" y="595"/>
                      <a:pt x="137" y="595"/>
                    </a:cubicBezTo>
                    <a:cubicBezTo>
                      <a:pt x="196" y="654"/>
                      <a:pt x="277" y="690"/>
                      <a:pt x="366" y="690"/>
                    </a:cubicBezTo>
                    <a:cubicBezTo>
                      <a:pt x="366" y="690"/>
                      <a:pt x="366" y="690"/>
                      <a:pt x="366" y="690"/>
                    </a:cubicBezTo>
                    <a:cubicBezTo>
                      <a:pt x="525" y="690"/>
                      <a:pt x="658" y="575"/>
                      <a:pt x="685" y="425"/>
                    </a:cubicBezTo>
                    <a:cubicBezTo>
                      <a:pt x="685" y="425"/>
                      <a:pt x="685" y="425"/>
                      <a:pt x="685" y="425"/>
                    </a:cubicBezTo>
                    <a:cubicBezTo>
                      <a:pt x="685" y="425"/>
                      <a:pt x="685" y="425"/>
                      <a:pt x="685" y="425"/>
                    </a:cubicBezTo>
                    <a:cubicBezTo>
                      <a:pt x="687" y="413"/>
                      <a:pt x="698" y="406"/>
                      <a:pt x="710" y="408"/>
                    </a:cubicBezTo>
                    <a:cubicBezTo>
                      <a:pt x="710" y="408"/>
                      <a:pt x="710" y="408"/>
                      <a:pt x="710" y="408"/>
                    </a:cubicBezTo>
                    <a:cubicBezTo>
                      <a:pt x="721" y="410"/>
                      <a:pt x="728" y="421"/>
                      <a:pt x="726" y="432"/>
                    </a:cubicBezTo>
                    <a:cubicBezTo>
                      <a:pt x="726" y="432"/>
                      <a:pt x="726" y="432"/>
                      <a:pt x="726" y="432"/>
                    </a:cubicBezTo>
                    <a:cubicBezTo>
                      <a:pt x="695" y="602"/>
                      <a:pt x="546" y="732"/>
                      <a:pt x="366" y="732"/>
                    </a:cubicBezTo>
                    <a:cubicBezTo>
                      <a:pt x="366" y="732"/>
                      <a:pt x="366" y="732"/>
                      <a:pt x="366" y="732"/>
                    </a:cubicBezTo>
                    <a:cubicBezTo>
                      <a:pt x="164" y="732"/>
                      <a:pt x="0" y="568"/>
                      <a:pt x="0" y="366"/>
                    </a:cubicBezTo>
                    <a:close/>
                  </a:path>
                </a:pathLst>
              </a:custGeom>
              <a:solidFill>
                <a:srgbClr val="E12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45" name="Freeform 103">
                <a:extLst>
                  <a:ext uri="{FF2B5EF4-FFF2-40B4-BE49-F238E27FC236}">
                    <a16:creationId xmlns:a16="http://schemas.microsoft.com/office/drawing/2014/main" id="{3778FD9F-F784-42AB-BD52-9AE7C667C7EB}"/>
                  </a:ext>
                </a:extLst>
              </p:cNvPr>
              <p:cNvSpPr>
                <a:spLocks/>
              </p:cNvSpPr>
              <p:nvPr/>
            </p:nvSpPr>
            <p:spPr bwMode="auto">
              <a:xfrm>
                <a:off x="8269744" y="1871664"/>
                <a:ext cx="1123950" cy="1303338"/>
              </a:xfrm>
              <a:custGeom>
                <a:avLst/>
                <a:gdLst>
                  <a:gd name="T0" fmla="*/ 0 w 494"/>
                  <a:gd name="T1" fmla="*/ 1484868831 h 572"/>
                  <a:gd name="T2" fmla="*/ 1480492422 w 494"/>
                  <a:gd name="T3" fmla="*/ 0 h 572"/>
                  <a:gd name="T4" fmla="*/ 1480492422 w 494"/>
                  <a:gd name="T5" fmla="*/ 0 h 572"/>
                  <a:gd name="T6" fmla="*/ 1589199319 w 494"/>
                  <a:gd name="T7" fmla="*/ 109029237 h 572"/>
                  <a:gd name="T8" fmla="*/ 1589199319 w 494"/>
                  <a:gd name="T9" fmla="*/ 109029237 h 572"/>
                  <a:gd name="T10" fmla="*/ 1480492422 w 494"/>
                  <a:gd name="T11" fmla="*/ 212865628 h 572"/>
                  <a:gd name="T12" fmla="*/ 1480492422 w 494"/>
                  <a:gd name="T13" fmla="*/ 212865628 h 572"/>
                  <a:gd name="T14" fmla="*/ 590126080 w 494"/>
                  <a:gd name="T15" fmla="*/ 586679828 h 572"/>
                  <a:gd name="T16" fmla="*/ 590126080 w 494"/>
                  <a:gd name="T17" fmla="*/ 586679828 h 572"/>
                  <a:gd name="T18" fmla="*/ 217416069 w 494"/>
                  <a:gd name="T19" fmla="*/ 1484868831 h 572"/>
                  <a:gd name="T20" fmla="*/ 217416069 w 494"/>
                  <a:gd name="T21" fmla="*/ 1484868831 h 572"/>
                  <a:gd name="T22" fmla="*/ 590126080 w 494"/>
                  <a:gd name="T23" fmla="*/ 2147483647 h 572"/>
                  <a:gd name="T24" fmla="*/ 590126080 w 494"/>
                  <a:gd name="T25" fmla="*/ 2147483647 h 572"/>
                  <a:gd name="T26" fmla="*/ 1480492422 w 494"/>
                  <a:gd name="T27" fmla="*/ 2147483647 h 572"/>
                  <a:gd name="T28" fmla="*/ 1480492422 w 494"/>
                  <a:gd name="T29" fmla="*/ 2147483647 h 572"/>
                  <a:gd name="T30" fmla="*/ 2147483647 w 494"/>
                  <a:gd name="T31" fmla="*/ 2147483647 h 572"/>
                  <a:gd name="T32" fmla="*/ 2147483647 w 494"/>
                  <a:gd name="T33" fmla="*/ 2147483647 h 572"/>
                  <a:gd name="T34" fmla="*/ 2147483647 w 494"/>
                  <a:gd name="T35" fmla="*/ 2147483647 h 572"/>
                  <a:gd name="T36" fmla="*/ 2147483647 w 494"/>
                  <a:gd name="T37" fmla="*/ 2147483647 h 572"/>
                  <a:gd name="T38" fmla="*/ 2147483647 w 494"/>
                  <a:gd name="T39" fmla="*/ 2147483647 h 572"/>
                  <a:gd name="T40" fmla="*/ 2147483647 w 494"/>
                  <a:gd name="T41" fmla="*/ 2147483647 h 572"/>
                  <a:gd name="T42" fmla="*/ 1480492422 w 494"/>
                  <a:gd name="T43" fmla="*/ 2147483647 h 572"/>
                  <a:gd name="T44" fmla="*/ 1480492422 w 494"/>
                  <a:gd name="T45" fmla="*/ 2147483647 h 572"/>
                  <a:gd name="T46" fmla="*/ 0 w 494"/>
                  <a:gd name="T47" fmla="*/ 1484868831 h 5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4" h="572">
                    <a:moveTo>
                      <a:pt x="0" y="286"/>
                    </a:moveTo>
                    <a:cubicBezTo>
                      <a:pt x="0" y="128"/>
                      <a:pt x="129" y="0"/>
                      <a:pt x="286" y="0"/>
                    </a:cubicBezTo>
                    <a:cubicBezTo>
                      <a:pt x="286" y="0"/>
                      <a:pt x="286" y="0"/>
                      <a:pt x="286" y="0"/>
                    </a:cubicBezTo>
                    <a:cubicBezTo>
                      <a:pt x="298" y="0"/>
                      <a:pt x="307" y="9"/>
                      <a:pt x="307" y="21"/>
                    </a:cubicBezTo>
                    <a:cubicBezTo>
                      <a:pt x="307" y="21"/>
                      <a:pt x="307" y="21"/>
                      <a:pt x="307" y="21"/>
                    </a:cubicBezTo>
                    <a:cubicBezTo>
                      <a:pt x="307" y="32"/>
                      <a:pt x="298" y="41"/>
                      <a:pt x="286" y="41"/>
                    </a:cubicBezTo>
                    <a:cubicBezTo>
                      <a:pt x="286" y="41"/>
                      <a:pt x="286" y="41"/>
                      <a:pt x="286" y="41"/>
                    </a:cubicBezTo>
                    <a:cubicBezTo>
                      <a:pt x="219" y="41"/>
                      <a:pt x="158" y="69"/>
                      <a:pt x="114" y="113"/>
                    </a:cubicBezTo>
                    <a:cubicBezTo>
                      <a:pt x="114" y="113"/>
                      <a:pt x="114" y="113"/>
                      <a:pt x="114" y="113"/>
                    </a:cubicBezTo>
                    <a:cubicBezTo>
                      <a:pt x="69" y="157"/>
                      <a:pt x="42" y="218"/>
                      <a:pt x="42" y="286"/>
                    </a:cubicBezTo>
                    <a:cubicBezTo>
                      <a:pt x="42" y="286"/>
                      <a:pt x="42" y="286"/>
                      <a:pt x="42" y="286"/>
                    </a:cubicBezTo>
                    <a:cubicBezTo>
                      <a:pt x="42" y="353"/>
                      <a:pt x="69" y="414"/>
                      <a:pt x="114" y="459"/>
                    </a:cubicBezTo>
                    <a:cubicBezTo>
                      <a:pt x="114" y="459"/>
                      <a:pt x="114" y="459"/>
                      <a:pt x="114" y="459"/>
                    </a:cubicBezTo>
                    <a:cubicBezTo>
                      <a:pt x="158" y="503"/>
                      <a:pt x="219" y="530"/>
                      <a:pt x="286" y="530"/>
                    </a:cubicBezTo>
                    <a:cubicBezTo>
                      <a:pt x="286" y="530"/>
                      <a:pt x="286" y="530"/>
                      <a:pt x="286" y="530"/>
                    </a:cubicBezTo>
                    <a:cubicBezTo>
                      <a:pt x="352" y="530"/>
                      <a:pt x="412" y="504"/>
                      <a:pt x="456" y="462"/>
                    </a:cubicBezTo>
                    <a:cubicBezTo>
                      <a:pt x="456" y="462"/>
                      <a:pt x="456" y="462"/>
                      <a:pt x="456" y="462"/>
                    </a:cubicBezTo>
                    <a:cubicBezTo>
                      <a:pt x="464" y="454"/>
                      <a:pt x="478" y="454"/>
                      <a:pt x="486" y="462"/>
                    </a:cubicBezTo>
                    <a:cubicBezTo>
                      <a:pt x="486" y="462"/>
                      <a:pt x="486" y="462"/>
                      <a:pt x="486" y="462"/>
                    </a:cubicBezTo>
                    <a:cubicBezTo>
                      <a:pt x="494" y="470"/>
                      <a:pt x="493" y="483"/>
                      <a:pt x="485" y="491"/>
                    </a:cubicBezTo>
                    <a:cubicBezTo>
                      <a:pt x="485" y="491"/>
                      <a:pt x="485" y="491"/>
                      <a:pt x="485" y="491"/>
                    </a:cubicBezTo>
                    <a:cubicBezTo>
                      <a:pt x="434" y="541"/>
                      <a:pt x="363" y="572"/>
                      <a:pt x="286" y="572"/>
                    </a:cubicBezTo>
                    <a:cubicBezTo>
                      <a:pt x="286" y="572"/>
                      <a:pt x="286" y="572"/>
                      <a:pt x="286" y="572"/>
                    </a:cubicBezTo>
                    <a:cubicBezTo>
                      <a:pt x="129" y="572"/>
                      <a:pt x="0" y="444"/>
                      <a:pt x="0" y="286"/>
                    </a:cubicBezTo>
                    <a:close/>
                  </a:path>
                </a:pathLst>
              </a:custGeom>
              <a:solidFill>
                <a:srgbClr val="389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46" name="Freeform 104">
                <a:extLst>
                  <a:ext uri="{FF2B5EF4-FFF2-40B4-BE49-F238E27FC236}">
                    <a16:creationId xmlns:a16="http://schemas.microsoft.com/office/drawing/2014/main" id="{6569FE61-4A31-45B0-AAC8-760C45BA821C}"/>
                  </a:ext>
                </a:extLst>
              </p:cNvPr>
              <p:cNvSpPr>
                <a:spLocks/>
              </p:cNvSpPr>
              <p:nvPr/>
            </p:nvSpPr>
            <p:spPr bwMode="auto">
              <a:xfrm>
                <a:off x="8452306" y="2054226"/>
                <a:ext cx="595312" cy="938213"/>
              </a:xfrm>
              <a:custGeom>
                <a:avLst/>
                <a:gdLst>
                  <a:gd name="T0" fmla="*/ 1063540793 w 262"/>
                  <a:gd name="T1" fmla="*/ 2136513673 h 412"/>
                  <a:gd name="T2" fmla="*/ 0 w 262"/>
                  <a:gd name="T3" fmla="*/ 1068257975 h 412"/>
                  <a:gd name="T4" fmla="*/ 0 w 262"/>
                  <a:gd name="T5" fmla="*/ 1068257975 h 412"/>
                  <a:gd name="T6" fmla="*/ 1063540793 w 262"/>
                  <a:gd name="T7" fmla="*/ 0 h 412"/>
                  <a:gd name="T8" fmla="*/ 1063540793 w 262"/>
                  <a:gd name="T9" fmla="*/ 0 h 412"/>
                  <a:gd name="T10" fmla="*/ 1171960287 w 262"/>
                  <a:gd name="T11" fmla="*/ 103713526 h 412"/>
                  <a:gd name="T12" fmla="*/ 1171960287 w 262"/>
                  <a:gd name="T13" fmla="*/ 103713526 h 412"/>
                  <a:gd name="T14" fmla="*/ 1063540793 w 262"/>
                  <a:gd name="T15" fmla="*/ 212614551 h 412"/>
                  <a:gd name="T16" fmla="*/ 1063540793 w 262"/>
                  <a:gd name="T17" fmla="*/ 212614551 h 412"/>
                  <a:gd name="T18" fmla="*/ 464652377 w 262"/>
                  <a:gd name="T19" fmla="*/ 461527925 h 412"/>
                  <a:gd name="T20" fmla="*/ 464652377 w 262"/>
                  <a:gd name="T21" fmla="*/ 461527925 h 412"/>
                  <a:gd name="T22" fmla="*/ 216838988 w 262"/>
                  <a:gd name="T23" fmla="*/ 1068257975 h 412"/>
                  <a:gd name="T24" fmla="*/ 216838988 w 262"/>
                  <a:gd name="T25" fmla="*/ 1068257975 h 412"/>
                  <a:gd name="T26" fmla="*/ 464652377 w 262"/>
                  <a:gd name="T27" fmla="*/ 1669800527 h 412"/>
                  <a:gd name="T28" fmla="*/ 464652377 w 262"/>
                  <a:gd name="T29" fmla="*/ 1669800527 h 412"/>
                  <a:gd name="T30" fmla="*/ 1063540793 w 262"/>
                  <a:gd name="T31" fmla="*/ 1918713901 h 412"/>
                  <a:gd name="T32" fmla="*/ 1063540793 w 262"/>
                  <a:gd name="T33" fmla="*/ 1918713901 h 412"/>
                  <a:gd name="T34" fmla="*/ 1218424162 w 262"/>
                  <a:gd name="T35" fmla="*/ 1908341183 h 412"/>
                  <a:gd name="T36" fmla="*/ 1218424162 w 262"/>
                  <a:gd name="T37" fmla="*/ 1908341183 h 412"/>
                  <a:gd name="T38" fmla="*/ 1218424162 w 262"/>
                  <a:gd name="T39" fmla="*/ 1908341183 h 412"/>
                  <a:gd name="T40" fmla="*/ 1342333128 w 262"/>
                  <a:gd name="T41" fmla="*/ 1991313825 h 412"/>
                  <a:gd name="T42" fmla="*/ 1342333128 w 262"/>
                  <a:gd name="T43" fmla="*/ 1991313825 h 412"/>
                  <a:gd name="T44" fmla="*/ 1259727908 w 262"/>
                  <a:gd name="T45" fmla="*/ 2120955733 h 412"/>
                  <a:gd name="T46" fmla="*/ 1259727908 w 262"/>
                  <a:gd name="T47" fmla="*/ 2120955733 h 412"/>
                  <a:gd name="T48" fmla="*/ 1063540793 w 262"/>
                  <a:gd name="T49" fmla="*/ 2136513673 h 412"/>
                  <a:gd name="T50" fmla="*/ 1063540793 w 262"/>
                  <a:gd name="T51" fmla="*/ 2136513673 h 412"/>
                  <a:gd name="T52" fmla="*/ 1063540793 w 262"/>
                  <a:gd name="T53" fmla="*/ 2136513673 h 4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2" h="412">
                    <a:moveTo>
                      <a:pt x="206" y="412"/>
                    </a:moveTo>
                    <a:cubicBezTo>
                      <a:pt x="93" y="412"/>
                      <a:pt x="0" y="320"/>
                      <a:pt x="0" y="206"/>
                    </a:cubicBezTo>
                    <a:cubicBezTo>
                      <a:pt x="0" y="206"/>
                      <a:pt x="0" y="206"/>
                      <a:pt x="0" y="206"/>
                    </a:cubicBezTo>
                    <a:cubicBezTo>
                      <a:pt x="0" y="92"/>
                      <a:pt x="93" y="0"/>
                      <a:pt x="206" y="0"/>
                    </a:cubicBezTo>
                    <a:cubicBezTo>
                      <a:pt x="206" y="0"/>
                      <a:pt x="206" y="0"/>
                      <a:pt x="206" y="0"/>
                    </a:cubicBezTo>
                    <a:cubicBezTo>
                      <a:pt x="218" y="0"/>
                      <a:pt x="227" y="9"/>
                      <a:pt x="227" y="20"/>
                    </a:cubicBezTo>
                    <a:cubicBezTo>
                      <a:pt x="227" y="20"/>
                      <a:pt x="227" y="20"/>
                      <a:pt x="227" y="20"/>
                    </a:cubicBezTo>
                    <a:cubicBezTo>
                      <a:pt x="227" y="32"/>
                      <a:pt x="218" y="41"/>
                      <a:pt x="206" y="41"/>
                    </a:cubicBezTo>
                    <a:cubicBezTo>
                      <a:pt x="206" y="41"/>
                      <a:pt x="206" y="41"/>
                      <a:pt x="206" y="41"/>
                    </a:cubicBezTo>
                    <a:cubicBezTo>
                      <a:pt x="161" y="41"/>
                      <a:pt x="120" y="60"/>
                      <a:pt x="90" y="89"/>
                    </a:cubicBezTo>
                    <a:cubicBezTo>
                      <a:pt x="90" y="89"/>
                      <a:pt x="90" y="89"/>
                      <a:pt x="90" y="89"/>
                    </a:cubicBezTo>
                    <a:cubicBezTo>
                      <a:pt x="60" y="119"/>
                      <a:pt x="42" y="160"/>
                      <a:pt x="42" y="206"/>
                    </a:cubicBezTo>
                    <a:cubicBezTo>
                      <a:pt x="42" y="206"/>
                      <a:pt x="42" y="206"/>
                      <a:pt x="42" y="206"/>
                    </a:cubicBezTo>
                    <a:cubicBezTo>
                      <a:pt x="42" y="251"/>
                      <a:pt x="60" y="292"/>
                      <a:pt x="90" y="322"/>
                    </a:cubicBezTo>
                    <a:cubicBezTo>
                      <a:pt x="90" y="322"/>
                      <a:pt x="90" y="322"/>
                      <a:pt x="90" y="322"/>
                    </a:cubicBezTo>
                    <a:cubicBezTo>
                      <a:pt x="120" y="352"/>
                      <a:pt x="161" y="370"/>
                      <a:pt x="206" y="370"/>
                    </a:cubicBezTo>
                    <a:cubicBezTo>
                      <a:pt x="206" y="370"/>
                      <a:pt x="206" y="370"/>
                      <a:pt x="206" y="370"/>
                    </a:cubicBezTo>
                    <a:cubicBezTo>
                      <a:pt x="217" y="370"/>
                      <a:pt x="227" y="369"/>
                      <a:pt x="236" y="368"/>
                    </a:cubicBezTo>
                    <a:cubicBezTo>
                      <a:pt x="236" y="368"/>
                      <a:pt x="236" y="368"/>
                      <a:pt x="236" y="368"/>
                    </a:cubicBezTo>
                    <a:cubicBezTo>
                      <a:pt x="236" y="368"/>
                      <a:pt x="236" y="368"/>
                      <a:pt x="236" y="368"/>
                    </a:cubicBezTo>
                    <a:cubicBezTo>
                      <a:pt x="247" y="366"/>
                      <a:pt x="258" y="373"/>
                      <a:pt x="260" y="384"/>
                    </a:cubicBezTo>
                    <a:cubicBezTo>
                      <a:pt x="260" y="384"/>
                      <a:pt x="260" y="384"/>
                      <a:pt x="260" y="384"/>
                    </a:cubicBezTo>
                    <a:cubicBezTo>
                      <a:pt x="262" y="396"/>
                      <a:pt x="255" y="406"/>
                      <a:pt x="244" y="409"/>
                    </a:cubicBezTo>
                    <a:cubicBezTo>
                      <a:pt x="244" y="409"/>
                      <a:pt x="244" y="409"/>
                      <a:pt x="244" y="409"/>
                    </a:cubicBezTo>
                    <a:cubicBezTo>
                      <a:pt x="232" y="411"/>
                      <a:pt x="219" y="412"/>
                      <a:pt x="206" y="412"/>
                    </a:cubicBezTo>
                    <a:cubicBezTo>
                      <a:pt x="206" y="412"/>
                      <a:pt x="206" y="412"/>
                      <a:pt x="206" y="412"/>
                    </a:cubicBezTo>
                    <a:cubicBezTo>
                      <a:pt x="206" y="412"/>
                      <a:pt x="206" y="412"/>
                      <a:pt x="206" y="412"/>
                    </a:cubicBezTo>
                    <a:close/>
                  </a:path>
                </a:pathLst>
              </a:custGeom>
              <a:solidFill>
                <a:srgbClr val="01B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47" name="Freeform 105">
                <a:extLst>
                  <a:ext uri="{FF2B5EF4-FFF2-40B4-BE49-F238E27FC236}">
                    <a16:creationId xmlns:a16="http://schemas.microsoft.com/office/drawing/2014/main" id="{22491E4A-F048-4621-BEFE-12F6393CD926}"/>
                  </a:ext>
                </a:extLst>
              </p:cNvPr>
              <p:cNvSpPr>
                <a:spLocks/>
              </p:cNvSpPr>
              <p:nvPr/>
            </p:nvSpPr>
            <p:spPr bwMode="auto">
              <a:xfrm>
                <a:off x="8633281" y="2236789"/>
                <a:ext cx="334962" cy="514350"/>
              </a:xfrm>
              <a:custGeom>
                <a:avLst/>
                <a:gdLst>
                  <a:gd name="T0" fmla="*/ 223266984 w 147"/>
                  <a:gd name="T1" fmla="*/ 1144704132 h 226"/>
                  <a:gd name="T2" fmla="*/ 0 w 147"/>
                  <a:gd name="T3" fmla="*/ 652637322 h 226"/>
                  <a:gd name="T4" fmla="*/ 0 w 147"/>
                  <a:gd name="T5" fmla="*/ 652637322 h 226"/>
                  <a:gd name="T6" fmla="*/ 654224080 w 147"/>
                  <a:gd name="T7" fmla="*/ 0 h 226"/>
                  <a:gd name="T8" fmla="*/ 654224080 w 147"/>
                  <a:gd name="T9" fmla="*/ 0 h 226"/>
                  <a:gd name="T10" fmla="*/ 763262187 w 147"/>
                  <a:gd name="T11" fmla="*/ 103593731 h 226"/>
                  <a:gd name="T12" fmla="*/ 763262187 w 147"/>
                  <a:gd name="T13" fmla="*/ 103593731 h 226"/>
                  <a:gd name="T14" fmla="*/ 654224080 w 147"/>
                  <a:gd name="T15" fmla="*/ 212365101 h 226"/>
                  <a:gd name="T16" fmla="*/ 654224080 w 147"/>
                  <a:gd name="T17" fmla="*/ 212365101 h 226"/>
                  <a:gd name="T18" fmla="*/ 342688913 w 147"/>
                  <a:gd name="T19" fmla="*/ 341856127 h 226"/>
                  <a:gd name="T20" fmla="*/ 342688913 w 147"/>
                  <a:gd name="T21" fmla="*/ 341856127 h 226"/>
                  <a:gd name="T22" fmla="*/ 218073934 w 147"/>
                  <a:gd name="T23" fmla="*/ 652637322 h 226"/>
                  <a:gd name="T24" fmla="*/ 218073934 w 147"/>
                  <a:gd name="T25" fmla="*/ 652637322 h 226"/>
                  <a:gd name="T26" fmla="*/ 368649607 w 147"/>
                  <a:gd name="T27" fmla="*/ 978953707 h 226"/>
                  <a:gd name="T28" fmla="*/ 368649607 w 147"/>
                  <a:gd name="T29" fmla="*/ 978953707 h 226"/>
                  <a:gd name="T30" fmla="*/ 368649607 w 147"/>
                  <a:gd name="T31" fmla="*/ 978953707 h 226"/>
                  <a:gd name="T32" fmla="*/ 373842657 w 147"/>
                  <a:gd name="T33" fmla="*/ 1134344304 h 226"/>
                  <a:gd name="T34" fmla="*/ 373842657 w 147"/>
                  <a:gd name="T35" fmla="*/ 1134344304 h 226"/>
                  <a:gd name="T36" fmla="*/ 295958296 w 147"/>
                  <a:gd name="T37" fmla="*/ 1170601427 h 226"/>
                  <a:gd name="T38" fmla="*/ 295958296 w 147"/>
                  <a:gd name="T39" fmla="*/ 1170601427 h 226"/>
                  <a:gd name="T40" fmla="*/ 223266984 w 147"/>
                  <a:gd name="T41" fmla="*/ 1144704132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226">
                    <a:moveTo>
                      <a:pt x="43" y="221"/>
                    </a:moveTo>
                    <a:cubicBezTo>
                      <a:pt x="17" y="198"/>
                      <a:pt x="0" y="164"/>
                      <a:pt x="0" y="126"/>
                    </a:cubicBezTo>
                    <a:cubicBezTo>
                      <a:pt x="0" y="126"/>
                      <a:pt x="0" y="126"/>
                      <a:pt x="0" y="126"/>
                    </a:cubicBezTo>
                    <a:cubicBezTo>
                      <a:pt x="0" y="56"/>
                      <a:pt x="57" y="0"/>
                      <a:pt x="126" y="0"/>
                    </a:cubicBezTo>
                    <a:cubicBezTo>
                      <a:pt x="126" y="0"/>
                      <a:pt x="126" y="0"/>
                      <a:pt x="126" y="0"/>
                    </a:cubicBezTo>
                    <a:cubicBezTo>
                      <a:pt x="138" y="0"/>
                      <a:pt x="147" y="9"/>
                      <a:pt x="147" y="20"/>
                    </a:cubicBezTo>
                    <a:cubicBezTo>
                      <a:pt x="147" y="20"/>
                      <a:pt x="147" y="20"/>
                      <a:pt x="147" y="20"/>
                    </a:cubicBezTo>
                    <a:cubicBezTo>
                      <a:pt x="147" y="32"/>
                      <a:pt x="138" y="41"/>
                      <a:pt x="126" y="41"/>
                    </a:cubicBezTo>
                    <a:cubicBezTo>
                      <a:pt x="126" y="41"/>
                      <a:pt x="126" y="41"/>
                      <a:pt x="126" y="41"/>
                    </a:cubicBezTo>
                    <a:cubicBezTo>
                      <a:pt x="103" y="41"/>
                      <a:pt x="82" y="51"/>
                      <a:pt x="66" y="66"/>
                    </a:cubicBezTo>
                    <a:cubicBezTo>
                      <a:pt x="66" y="66"/>
                      <a:pt x="66" y="66"/>
                      <a:pt x="66" y="66"/>
                    </a:cubicBezTo>
                    <a:cubicBezTo>
                      <a:pt x="51" y="81"/>
                      <a:pt x="42" y="102"/>
                      <a:pt x="42" y="126"/>
                    </a:cubicBezTo>
                    <a:cubicBezTo>
                      <a:pt x="42" y="126"/>
                      <a:pt x="42" y="126"/>
                      <a:pt x="42" y="126"/>
                    </a:cubicBezTo>
                    <a:cubicBezTo>
                      <a:pt x="42" y="151"/>
                      <a:pt x="53" y="174"/>
                      <a:pt x="71" y="189"/>
                    </a:cubicBezTo>
                    <a:cubicBezTo>
                      <a:pt x="71" y="189"/>
                      <a:pt x="71" y="189"/>
                      <a:pt x="71" y="189"/>
                    </a:cubicBezTo>
                    <a:cubicBezTo>
                      <a:pt x="71" y="189"/>
                      <a:pt x="71" y="189"/>
                      <a:pt x="71" y="189"/>
                    </a:cubicBezTo>
                    <a:cubicBezTo>
                      <a:pt x="79" y="197"/>
                      <a:pt x="80" y="210"/>
                      <a:pt x="72" y="219"/>
                    </a:cubicBezTo>
                    <a:cubicBezTo>
                      <a:pt x="72" y="219"/>
                      <a:pt x="72" y="219"/>
                      <a:pt x="72" y="219"/>
                    </a:cubicBezTo>
                    <a:cubicBezTo>
                      <a:pt x="68" y="223"/>
                      <a:pt x="63" y="226"/>
                      <a:pt x="57" y="226"/>
                    </a:cubicBezTo>
                    <a:cubicBezTo>
                      <a:pt x="57" y="226"/>
                      <a:pt x="57" y="226"/>
                      <a:pt x="57" y="226"/>
                    </a:cubicBezTo>
                    <a:cubicBezTo>
                      <a:pt x="52" y="226"/>
                      <a:pt x="47" y="224"/>
                      <a:pt x="43" y="221"/>
                    </a:cubicBezTo>
                    <a:close/>
                  </a:path>
                </a:pathLst>
              </a:custGeom>
              <a:solidFill>
                <a:srgbClr val="5A80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48" name="Freeform 106">
                <a:extLst>
                  <a:ext uri="{FF2B5EF4-FFF2-40B4-BE49-F238E27FC236}">
                    <a16:creationId xmlns:a16="http://schemas.microsoft.com/office/drawing/2014/main" id="{754ACE5C-55AC-4656-AC78-B238016EA252}"/>
                  </a:ext>
                </a:extLst>
              </p:cNvPr>
              <p:cNvSpPr>
                <a:spLocks noEditPoints="1"/>
              </p:cNvSpPr>
              <p:nvPr/>
            </p:nvSpPr>
            <p:spPr bwMode="auto">
              <a:xfrm>
                <a:off x="9036506" y="2281239"/>
                <a:ext cx="1000125" cy="223838"/>
              </a:xfrm>
              <a:custGeom>
                <a:avLst/>
                <a:gdLst>
                  <a:gd name="T0" fmla="*/ 1237397513 w 630"/>
                  <a:gd name="T1" fmla="*/ 15120971 h 141"/>
                  <a:gd name="T2" fmla="*/ 0 w 630"/>
                  <a:gd name="T3" fmla="*/ 15120971 h 141"/>
                  <a:gd name="T4" fmla="*/ 0 w 630"/>
                  <a:gd name="T5" fmla="*/ 0 h 141"/>
                  <a:gd name="T6" fmla="*/ 1239916875 w 630"/>
                  <a:gd name="T7" fmla="*/ 0 h 141"/>
                  <a:gd name="T8" fmla="*/ 1587698438 w 630"/>
                  <a:gd name="T9" fmla="*/ 347782339 h 141"/>
                  <a:gd name="T10" fmla="*/ 1575098450 w 630"/>
                  <a:gd name="T11" fmla="*/ 355343619 h 141"/>
                  <a:gd name="T12" fmla="*/ 1237397513 w 630"/>
                  <a:gd name="T13" fmla="*/ 15120971 h 141"/>
                  <a:gd name="T14" fmla="*/ 1237397513 w 630"/>
                  <a:gd name="T15" fmla="*/ 15120971 h 141"/>
                  <a:gd name="T16" fmla="*/ 0 w 630"/>
                  <a:gd name="T17" fmla="*/ 15120971 h 141"/>
                  <a:gd name="T18" fmla="*/ 0 w 630"/>
                  <a:gd name="T19" fmla="*/ 15120971 h 141"/>
                  <a:gd name="T20" fmla="*/ 0 w 630"/>
                  <a:gd name="T21" fmla="*/ 15120971 h 141"/>
                  <a:gd name="T22" fmla="*/ 0 w 630"/>
                  <a:gd name="T23" fmla="*/ 15120971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0" h="141">
                    <a:moveTo>
                      <a:pt x="491" y="6"/>
                    </a:moveTo>
                    <a:lnTo>
                      <a:pt x="0" y="6"/>
                    </a:lnTo>
                    <a:lnTo>
                      <a:pt x="0" y="0"/>
                    </a:lnTo>
                    <a:lnTo>
                      <a:pt x="492" y="0"/>
                    </a:lnTo>
                    <a:lnTo>
                      <a:pt x="630" y="138"/>
                    </a:lnTo>
                    <a:lnTo>
                      <a:pt x="625" y="141"/>
                    </a:lnTo>
                    <a:lnTo>
                      <a:pt x="491" y="6"/>
                    </a:lnTo>
                    <a:close/>
                    <a:moveTo>
                      <a:pt x="0" y="6"/>
                    </a:moveTo>
                    <a:lnTo>
                      <a:pt x="0" y="6"/>
                    </a:lnTo>
                    <a:close/>
                  </a:path>
                </a:pathLst>
              </a:cu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49" name="Oval 107">
                <a:extLst>
                  <a:ext uri="{FF2B5EF4-FFF2-40B4-BE49-F238E27FC236}">
                    <a16:creationId xmlns:a16="http://schemas.microsoft.com/office/drawing/2014/main" id="{2B12F335-CD4A-49A6-9304-9096D6AACCE0}"/>
                  </a:ext>
                </a:extLst>
              </p:cNvPr>
              <p:cNvSpPr>
                <a:spLocks noChangeArrowheads="1"/>
              </p:cNvSpPr>
              <p:nvPr/>
            </p:nvSpPr>
            <p:spPr bwMode="auto">
              <a:xfrm>
                <a:off x="10012819" y="2482851"/>
                <a:ext cx="39687" cy="41275"/>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750" name="Oval 108">
                <a:extLst>
                  <a:ext uri="{FF2B5EF4-FFF2-40B4-BE49-F238E27FC236}">
                    <a16:creationId xmlns:a16="http://schemas.microsoft.com/office/drawing/2014/main" id="{06D123B2-F51C-47E9-9079-35998479F825}"/>
                  </a:ext>
                </a:extLst>
              </p:cNvPr>
              <p:cNvSpPr>
                <a:spLocks noChangeArrowheads="1"/>
              </p:cNvSpPr>
              <p:nvPr/>
            </p:nvSpPr>
            <p:spPr bwMode="auto">
              <a:xfrm>
                <a:off x="9019044" y="2265364"/>
                <a:ext cx="38100" cy="41275"/>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751" name="Freeform 109">
                <a:extLst>
                  <a:ext uri="{FF2B5EF4-FFF2-40B4-BE49-F238E27FC236}">
                    <a16:creationId xmlns:a16="http://schemas.microsoft.com/office/drawing/2014/main" id="{69A2ECFB-812D-4DFB-81D2-C1206E8E301C}"/>
                  </a:ext>
                </a:extLst>
              </p:cNvPr>
              <p:cNvSpPr>
                <a:spLocks/>
              </p:cNvSpPr>
              <p:nvPr/>
            </p:nvSpPr>
            <p:spPr bwMode="auto">
              <a:xfrm>
                <a:off x="9036506" y="2095501"/>
                <a:ext cx="1000125" cy="222250"/>
              </a:xfrm>
              <a:custGeom>
                <a:avLst/>
                <a:gdLst>
                  <a:gd name="T0" fmla="*/ 1237397513 w 630"/>
                  <a:gd name="T1" fmla="*/ 10080625 h 140"/>
                  <a:gd name="T2" fmla="*/ 0 w 630"/>
                  <a:gd name="T3" fmla="*/ 10080625 h 140"/>
                  <a:gd name="T4" fmla="*/ 0 w 630"/>
                  <a:gd name="T5" fmla="*/ 0 h 140"/>
                  <a:gd name="T6" fmla="*/ 1239916875 w 630"/>
                  <a:gd name="T7" fmla="*/ 0 h 140"/>
                  <a:gd name="T8" fmla="*/ 1587698438 w 630"/>
                  <a:gd name="T9" fmla="*/ 347781563 h 140"/>
                  <a:gd name="T10" fmla="*/ 1575098450 w 630"/>
                  <a:gd name="T11" fmla="*/ 352821875 h 140"/>
                  <a:gd name="T12" fmla="*/ 1237397513 w 630"/>
                  <a:gd name="T13" fmla="*/ 10080625 h 140"/>
                  <a:gd name="T14" fmla="*/ 1237397513 w 630"/>
                  <a:gd name="T15" fmla="*/ 10080625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 h="140">
                    <a:moveTo>
                      <a:pt x="491" y="4"/>
                    </a:moveTo>
                    <a:lnTo>
                      <a:pt x="0" y="4"/>
                    </a:lnTo>
                    <a:lnTo>
                      <a:pt x="0" y="0"/>
                    </a:lnTo>
                    <a:lnTo>
                      <a:pt x="492" y="0"/>
                    </a:lnTo>
                    <a:lnTo>
                      <a:pt x="630" y="138"/>
                    </a:lnTo>
                    <a:lnTo>
                      <a:pt x="625" y="140"/>
                    </a:lnTo>
                    <a:lnTo>
                      <a:pt x="491" y="4"/>
                    </a:lnTo>
                    <a:close/>
                  </a:path>
                </a:pathLst>
              </a:cu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52" name="Oval 110">
                <a:extLst>
                  <a:ext uri="{FF2B5EF4-FFF2-40B4-BE49-F238E27FC236}">
                    <a16:creationId xmlns:a16="http://schemas.microsoft.com/office/drawing/2014/main" id="{B8A11172-81B5-4F11-A6F9-38A014B56273}"/>
                  </a:ext>
                </a:extLst>
              </p:cNvPr>
              <p:cNvSpPr>
                <a:spLocks noChangeArrowheads="1"/>
              </p:cNvSpPr>
              <p:nvPr/>
            </p:nvSpPr>
            <p:spPr bwMode="auto">
              <a:xfrm>
                <a:off x="10012819" y="2295526"/>
                <a:ext cx="39687" cy="41275"/>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753" name="Oval 111">
                <a:extLst>
                  <a:ext uri="{FF2B5EF4-FFF2-40B4-BE49-F238E27FC236}">
                    <a16:creationId xmlns:a16="http://schemas.microsoft.com/office/drawing/2014/main" id="{BC471031-0B1A-49DF-91B2-EAF88C0462FC}"/>
                  </a:ext>
                </a:extLst>
              </p:cNvPr>
              <p:cNvSpPr>
                <a:spLocks noChangeArrowheads="1"/>
              </p:cNvSpPr>
              <p:nvPr/>
            </p:nvSpPr>
            <p:spPr bwMode="auto">
              <a:xfrm>
                <a:off x="9019044" y="2079626"/>
                <a:ext cx="38100" cy="38100"/>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754" name="Freeform 112">
                <a:extLst>
                  <a:ext uri="{FF2B5EF4-FFF2-40B4-BE49-F238E27FC236}">
                    <a16:creationId xmlns:a16="http://schemas.microsoft.com/office/drawing/2014/main" id="{A8C1EBB0-33BF-4FD8-81BC-9D36D9BF7C4E}"/>
                  </a:ext>
                </a:extLst>
              </p:cNvPr>
              <p:cNvSpPr>
                <a:spLocks/>
              </p:cNvSpPr>
              <p:nvPr/>
            </p:nvSpPr>
            <p:spPr bwMode="auto">
              <a:xfrm>
                <a:off x="9036506" y="1914526"/>
                <a:ext cx="1000125" cy="223838"/>
              </a:xfrm>
              <a:custGeom>
                <a:avLst/>
                <a:gdLst>
                  <a:gd name="T0" fmla="*/ 1237397513 w 630"/>
                  <a:gd name="T1" fmla="*/ 12601603 h 141"/>
                  <a:gd name="T2" fmla="*/ 0 w 630"/>
                  <a:gd name="T3" fmla="*/ 12601603 h 141"/>
                  <a:gd name="T4" fmla="*/ 0 w 630"/>
                  <a:gd name="T5" fmla="*/ 0 h 141"/>
                  <a:gd name="T6" fmla="*/ 1239916875 w 630"/>
                  <a:gd name="T7" fmla="*/ 0 h 141"/>
                  <a:gd name="T8" fmla="*/ 1587698438 w 630"/>
                  <a:gd name="T9" fmla="*/ 345262971 h 141"/>
                  <a:gd name="T10" fmla="*/ 1575098450 w 630"/>
                  <a:gd name="T11" fmla="*/ 355343619 h 141"/>
                  <a:gd name="T12" fmla="*/ 1237397513 w 630"/>
                  <a:gd name="T13" fmla="*/ 12601603 h 141"/>
                  <a:gd name="T14" fmla="*/ 1237397513 w 630"/>
                  <a:gd name="T15" fmla="*/ 12601603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 h="141">
                    <a:moveTo>
                      <a:pt x="491" y="5"/>
                    </a:moveTo>
                    <a:lnTo>
                      <a:pt x="0" y="5"/>
                    </a:lnTo>
                    <a:lnTo>
                      <a:pt x="0" y="0"/>
                    </a:lnTo>
                    <a:lnTo>
                      <a:pt x="492" y="0"/>
                    </a:lnTo>
                    <a:lnTo>
                      <a:pt x="630" y="137"/>
                    </a:lnTo>
                    <a:lnTo>
                      <a:pt x="625" y="141"/>
                    </a:lnTo>
                    <a:lnTo>
                      <a:pt x="491" y="5"/>
                    </a:lnTo>
                    <a:close/>
                  </a:path>
                </a:pathLst>
              </a:cu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55" name="Oval 113">
                <a:extLst>
                  <a:ext uri="{FF2B5EF4-FFF2-40B4-BE49-F238E27FC236}">
                    <a16:creationId xmlns:a16="http://schemas.microsoft.com/office/drawing/2014/main" id="{13B98F42-82F6-4574-99B3-F05C01E97F09}"/>
                  </a:ext>
                </a:extLst>
              </p:cNvPr>
              <p:cNvSpPr>
                <a:spLocks noChangeArrowheads="1"/>
              </p:cNvSpPr>
              <p:nvPr/>
            </p:nvSpPr>
            <p:spPr bwMode="auto">
              <a:xfrm>
                <a:off x="10012819" y="2116139"/>
                <a:ext cx="39687" cy="38100"/>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756" name="Oval 114">
                <a:extLst>
                  <a:ext uri="{FF2B5EF4-FFF2-40B4-BE49-F238E27FC236}">
                    <a16:creationId xmlns:a16="http://schemas.microsoft.com/office/drawing/2014/main" id="{AEA95034-65A2-4C46-9CC2-59F4423FD86D}"/>
                  </a:ext>
                </a:extLst>
              </p:cNvPr>
              <p:cNvSpPr>
                <a:spLocks noChangeArrowheads="1"/>
              </p:cNvSpPr>
              <p:nvPr/>
            </p:nvSpPr>
            <p:spPr bwMode="auto">
              <a:xfrm>
                <a:off x="9019044" y="1898651"/>
                <a:ext cx="38100" cy="39688"/>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757" name="Freeform 115">
                <a:extLst>
                  <a:ext uri="{FF2B5EF4-FFF2-40B4-BE49-F238E27FC236}">
                    <a16:creationId xmlns:a16="http://schemas.microsoft.com/office/drawing/2014/main" id="{E2D65D22-9F3D-4EE7-B32F-45C6EDF977F5}"/>
                  </a:ext>
                </a:extLst>
              </p:cNvPr>
              <p:cNvSpPr>
                <a:spLocks/>
              </p:cNvSpPr>
              <p:nvPr/>
            </p:nvSpPr>
            <p:spPr bwMode="auto">
              <a:xfrm>
                <a:off x="9036506" y="1735139"/>
                <a:ext cx="1000125" cy="223838"/>
              </a:xfrm>
              <a:custGeom>
                <a:avLst/>
                <a:gdLst>
                  <a:gd name="T0" fmla="*/ 1237397513 w 630"/>
                  <a:gd name="T1" fmla="*/ 10080648 h 141"/>
                  <a:gd name="T2" fmla="*/ 0 w 630"/>
                  <a:gd name="T3" fmla="*/ 10080648 h 141"/>
                  <a:gd name="T4" fmla="*/ 0 w 630"/>
                  <a:gd name="T5" fmla="*/ 0 h 141"/>
                  <a:gd name="T6" fmla="*/ 1239916875 w 630"/>
                  <a:gd name="T7" fmla="*/ 0 h 141"/>
                  <a:gd name="T8" fmla="*/ 1587698438 w 630"/>
                  <a:gd name="T9" fmla="*/ 342742016 h 141"/>
                  <a:gd name="T10" fmla="*/ 1575098450 w 630"/>
                  <a:gd name="T11" fmla="*/ 355343619 h 141"/>
                  <a:gd name="T12" fmla="*/ 1237397513 w 630"/>
                  <a:gd name="T13" fmla="*/ 10080648 h 141"/>
                  <a:gd name="T14" fmla="*/ 1237397513 w 630"/>
                  <a:gd name="T15" fmla="*/ 10080648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 h="141">
                    <a:moveTo>
                      <a:pt x="491" y="4"/>
                    </a:moveTo>
                    <a:lnTo>
                      <a:pt x="0" y="4"/>
                    </a:lnTo>
                    <a:lnTo>
                      <a:pt x="0" y="0"/>
                    </a:lnTo>
                    <a:lnTo>
                      <a:pt x="492" y="0"/>
                    </a:lnTo>
                    <a:lnTo>
                      <a:pt x="630" y="136"/>
                    </a:lnTo>
                    <a:lnTo>
                      <a:pt x="625" y="141"/>
                    </a:lnTo>
                    <a:lnTo>
                      <a:pt x="491" y="4"/>
                    </a:lnTo>
                    <a:close/>
                  </a:path>
                </a:pathLst>
              </a:cu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58" name="Oval 116">
                <a:extLst>
                  <a:ext uri="{FF2B5EF4-FFF2-40B4-BE49-F238E27FC236}">
                    <a16:creationId xmlns:a16="http://schemas.microsoft.com/office/drawing/2014/main" id="{1C221C6C-F818-41D2-A85F-2B2C7E5AA9D0}"/>
                  </a:ext>
                </a:extLst>
              </p:cNvPr>
              <p:cNvSpPr>
                <a:spLocks noChangeArrowheads="1"/>
              </p:cNvSpPr>
              <p:nvPr/>
            </p:nvSpPr>
            <p:spPr bwMode="auto">
              <a:xfrm>
                <a:off x="10012819" y="1935164"/>
                <a:ext cx="39687" cy="39688"/>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759" name="Oval 117">
                <a:extLst>
                  <a:ext uri="{FF2B5EF4-FFF2-40B4-BE49-F238E27FC236}">
                    <a16:creationId xmlns:a16="http://schemas.microsoft.com/office/drawing/2014/main" id="{8BEF0CF0-FB33-423E-8CD0-A577F6EBD5AA}"/>
                  </a:ext>
                </a:extLst>
              </p:cNvPr>
              <p:cNvSpPr>
                <a:spLocks noChangeArrowheads="1"/>
              </p:cNvSpPr>
              <p:nvPr/>
            </p:nvSpPr>
            <p:spPr bwMode="auto">
              <a:xfrm>
                <a:off x="9019044" y="1719264"/>
                <a:ext cx="38100" cy="38100"/>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760" name="Freeform 118">
                <a:extLst>
                  <a:ext uri="{FF2B5EF4-FFF2-40B4-BE49-F238E27FC236}">
                    <a16:creationId xmlns:a16="http://schemas.microsoft.com/office/drawing/2014/main" id="{871D1612-5BEA-4DFE-8140-B33B52810FC2}"/>
                  </a:ext>
                </a:extLst>
              </p:cNvPr>
              <p:cNvSpPr>
                <a:spLocks/>
              </p:cNvSpPr>
              <p:nvPr/>
            </p:nvSpPr>
            <p:spPr bwMode="auto">
              <a:xfrm>
                <a:off x="9036506" y="1539876"/>
                <a:ext cx="1000125" cy="220663"/>
              </a:xfrm>
              <a:custGeom>
                <a:avLst/>
                <a:gdLst>
                  <a:gd name="T0" fmla="*/ 1237397513 w 630"/>
                  <a:gd name="T1" fmla="*/ 10080648 h 139"/>
                  <a:gd name="T2" fmla="*/ 0 w 630"/>
                  <a:gd name="T3" fmla="*/ 10080648 h 139"/>
                  <a:gd name="T4" fmla="*/ 0 w 630"/>
                  <a:gd name="T5" fmla="*/ 0 h 139"/>
                  <a:gd name="T6" fmla="*/ 1239916875 w 630"/>
                  <a:gd name="T7" fmla="*/ 0 h 139"/>
                  <a:gd name="T8" fmla="*/ 1587698438 w 630"/>
                  <a:gd name="T9" fmla="*/ 342742027 h 139"/>
                  <a:gd name="T10" fmla="*/ 1575098450 w 630"/>
                  <a:gd name="T11" fmla="*/ 350303306 h 139"/>
                  <a:gd name="T12" fmla="*/ 1237397513 w 630"/>
                  <a:gd name="T13" fmla="*/ 10080648 h 139"/>
                  <a:gd name="T14" fmla="*/ 1237397513 w 630"/>
                  <a:gd name="T15" fmla="*/ 10080648 h 1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 h="139">
                    <a:moveTo>
                      <a:pt x="491" y="4"/>
                    </a:moveTo>
                    <a:lnTo>
                      <a:pt x="0" y="4"/>
                    </a:lnTo>
                    <a:lnTo>
                      <a:pt x="0" y="0"/>
                    </a:lnTo>
                    <a:lnTo>
                      <a:pt x="492" y="0"/>
                    </a:lnTo>
                    <a:lnTo>
                      <a:pt x="630" y="136"/>
                    </a:lnTo>
                    <a:lnTo>
                      <a:pt x="625" y="139"/>
                    </a:lnTo>
                    <a:lnTo>
                      <a:pt x="491" y="4"/>
                    </a:lnTo>
                    <a:close/>
                  </a:path>
                </a:pathLst>
              </a:cu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61" name="Oval 119">
                <a:extLst>
                  <a:ext uri="{FF2B5EF4-FFF2-40B4-BE49-F238E27FC236}">
                    <a16:creationId xmlns:a16="http://schemas.microsoft.com/office/drawing/2014/main" id="{90509B6F-6A08-400D-AE30-4C810166A1DB}"/>
                  </a:ext>
                </a:extLst>
              </p:cNvPr>
              <p:cNvSpPr>
                <a:spLocks noChangeArrowheads="1"/>
              </p:cNvSpPr>
              <p:nvPr/>
            </p:nvSpPr>
            <p:spPr bwMode="auto">
              <a:xfrm>
                <a:off x="10012819" y="1736726"/>
                <a:ext cx="39687" cy="41275"/>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762" name="Oval 120">
                <a:extLst>
                  <a:ext uri="{FF2B5EF4-FFF2-40B4-BE49-F238E27FC236}">
                    <a16:creationId xmlns:a16="http://schemas.microsoft.com/office/drawing/2014/main" id="{4C565BD1-4A92-46B2-8587-E14E0787EF9D}"/>
                  </a:ext>
                </a:extLst>
              </p:cNvPr>
              <p:cNvSpPr>
                <a:spLocks noChangeArrowheads="1"/>
              </p:cNvSpPr>
              <p:nvPr/>
            </p:nvSpPr>
            <p:spPr bwMode="auto">
              <a:xfrm>
                <a:off x="9019044" y="1520826"/>
                <a:ext cx="38100" cy="41275"/>
              </a:xfrm>
              <a:prstGeom prst="ellipse">
                <a:avLst/>
              </a:prstGeom>
              <a:solidFill>
                <a:srgbClr val="FF3C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763" name="Freeform 121">
                <a:extLst>
                  <a:ext uri="{FF2B5EF4-FFF2-40B4-BE49-F238E27FC236}">
                    <a16:creationId xmlns:a16="http://schemas.microsoft.com/office/drawing/2014/main" id="{9D920D9B-370C-4086-AC2C-1DFEE9A3D747}"/>
                  </a:ext>
                </a:extLst>
              </p:cNvPr>
              <p:cNvSpPr>
                <a:spLocks/>
              </p:cNvSpPr>
              <p:nvPr/>
            </p:nvSpPr>
            <p:spPr bwMode="auto">
              <a:xfrm>
                <a:off x="10111244" y="2478089"/>
                <a:ext cx="22225" cy="49213"/>
              </a:xfrm>
              <a:custGeom>
                <a:avLst/>
                <a:gdLst>
                  <a:gd name="T0" fmla="*/ 29637038 w 10"/>
                  <a:gd name="T1" fmla="*/ 0 h 22"/>
                  <a:gd name="T2" fmla="*/ 29637038 w 10"/>
                  <a:gd name="T3" fmla="*/ 25020337 h 22"/>
                  <a:gd name="T4" fmla="*/ 49395063 w 10"/>
                  <a:gd name="T5" fmla="*/ 25020337 h 22"/>
                  <a:gd name="T6" fmla="*/ 49395063 w 10"/>
                  <a:gd name="T7" fmla="*/ 35028471 h 22"/>
                  <a:gd name="T8" fmla="*/ 29637038 w 10"/>
                  <a:gd name="T9" fmla="*/ 35028471 h 22"/>
                  <a:gd name="T10" fmla="*/ 29637038 w 10"/>
                  <a:gd name="T11" fmla="*/ 85066907 h 22"/>
                  <a:gd name="T12" fmla="*/ 29637038 w 10"/>
                  <a:gd name="T13" fmla="*/ 95075042 h 22"/>
                  <a:gd name="T14" fmla="*/ 39516050 w 10"/>
                  <a:gd name="T15" fmla="*/ 100079109 h 22"/>
                  <a:gd name="T16" fmla="*/ 44456668 w 10"/>
                  <a:gd name="T17" fmla="*/ 100079109 h 22"/>
                  <a:gd name="T18" fmla="*/ 49395063 w 10"/>
                  <a:gd name="T19" fmla="*/ 90070975 h 22"/>
                  <a:gd name="T20" fmla="*/ 49395063 w 10"/>
                  <a:gd name="T21" fmla="*/ 90070975 h 22"/>
                  <a:gd name="T22" fmla="*/ 44456668 w 10"/>
                  <a:gd name="T23" fmla="*/ 105083177 h 22"/>
                  <a:gd name="T24" fmla="*/ 29637038 w 10"/>
                  <a:gd name="T25" fmla="*/ 110087244 h 22"/>
                  <a:gd name="T26" fmla="*/ 24698643 w 10"/>
                  <a:gd name="T27" fmla="*/ 110087244 h 22"/>
                  <a:gd name="T28" fmla="*/ 14819630 w 10"/>
                  <a:gd name="T29" fmla="*/ 100079109 h 22"/>
                  <a:gd name="T30" fmla="*/ 14819630 w 10"/>
                  <a:gd name="T31" fmla="*/ 90070975 h 22"/>
                  <a:gd name="T32" fmla="*/ 14819630 w 10"/>
                  <a:gd name="T33" fmla="*/ 35028471 h 22"/>
                  <a:gd name="T34" fmla="*/ 0 w 10"/>
                  <a:gd name="T35" fmla="*/ 35028471 h 22"/>
                  <a:gd name="T36" fmla="*/ 0 w 10"/>
                  <a:gd name="T37" fmla="*/ 30024404 h 22"/>
                  <a:gd name="T38" fmla="*/ 9879013 w 10"/>
                  <a:gd name="T39" fmla="*/ 25020337 h 22"/>
                  <a:gd name="T40" fmla="*/ 19758025 w 10"/>
                  <a:gd name="T41" fmla="*/ 10008135 h 22"/>
                  <a:gd name="T42" fmla="*/ 24698643 w 10"/>
                  <a:gd name="T43" fmla="*/ 0 h 22"/>
                  <a:gd name="T44" fmla="*/ 29637038 w 10"/>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22">
                    <a:moveTo>
                      <a:pt x="6" y="0"/>
                    </a:moveTo>
                    <a:cubicBezTo>
                      <a:pt x="6" y="5"/>
                      <a:pt x="6" y="5"/>
                      <a:pt x="6" y="5"/>
                    </a:cubicBezTo>
                    <a:cubicBezTo>
                      <a:pt x="10" y="5"/>
                      <a:pt x="10" y="5"/>
                      <a:pt x="10" y="5"/>
                    </a:cubicBezTo>
                    <a:cubicBezTo>
                      <a:pt x="10" y="7"/>
                      <a:pt x="10" y="7"/>
                      <a:pt x="10" y="7"/>
                    </a:cubicBezTo>
                    <a:cubicBezTo>
                      <a:pt x="6" y="7"/>
                      <a:pt x="6" y="7"/>
                      <a:pt x="6" y="7"/>
                    </a:cubicBezTo>
                    <a:cubicBezTo>
                      <a:pt x="6" y="17"/>
                      <a:pt x="6" y="17"/>
                      <a:pt x="6" y="17"/>
                    </a:cubicBezTo>
                    <a:cubicBezTo>
                      <a:pt x="6" y="18"/>
                      <a:pt x="6" y="19"/>
                      <a:pt x="6" y="19"/>
                    </a:cubicBezTo>
                    <a:cubicBezTo>
                      <a:pt x="7" y="20"/>
                      <a:pt x="7" y="20"/>
                      <a:pt x="8" y="20"/>
                    </a:cubicBezTo>
                    <a:cubicBezTo>
                      <a:pt x="8" y="20"/>
                      <a:pt x="8" y="20"/>
                      <a:pt x="9" y="20"/>
                    </a:cubicBezTo>
                    <a:cubicBezTo>
                      <a:pt x="9" y="19"/>
                      <a:pt x="9" y="19"/>
                      <a:pt x="10" y="18"/>
                    </a:cubicBezTo>
                    <a:cubicBezTo>
                      <a:pt x="10" y="18"/>
                      <a:pt x="10" y="18"/>
                      <a:pt x="10" y="18"/>
                    </a:cubicBezTo>
                    <a:cubicBezTo>
                      <a:pt x="10" y="20"/>
                      <a:pt x="9" y="21"/>
                      <a:pt x="9" y="21"/>
                    </a:cubicBezTo>
                    <a:cubicBezTo>
                      <a:pt x="8" y="22"/>
                      <a:pt x="7" y="22"/>
                      <a:pt x="6" y="22"/>
                    </a:cubicBezTo>
                    <a:cubicBezTo>
                      <a:pt x="6" y="22"/>
                      <a:pt x="5" y="22"/>
                      <a:pt x="5" y="22"/>
                    </a:cubicBezTo>
                    <a:cubicBezTo>
                      <a:pt x="4" y="21"/>
                      <a:pt x="4" y="21"/>
                      <a:pt x="3" y="20"/>
                    </a:cubicBezTo>
                    <a:cubicBezTo>
                      <a:pt x="3" y="20"/>
                      <a:pt x="3" y="19"/>
                      <a:pt x="3" y="18"/>
                    </a:cubicBezTo>
                    <a:cubicBezTo>
                      <a:pt x="3" y="7"/>
                      <a:pt x="3" y="7"/>
                      <a:pt x="3" y="7"/>
                    </a:cubicBezTo>
                    <a:cubicBezTo>
                      <a:pt x="0" y="7"/>
                      <a:pt x="0" y="7"/>
                      <a:pt x="0" y="7"/>
                    </a:cubicBezTo>
                    <a:cubicBezTo>
                      <a:pt x="0" y="6"/>
                      <a:pt x="0" y="6"/>
                      <a:pt x="0" y="6"/>
                    </a:cubicBezTo>
                    <a:cubicBezTo>
                      <a:pt x="1" y="6"/>
                      <a:pt x="2" y="5"/>
                      <a:pt x="2" y="5"/>
                    </a:cubicBezTo>
                    <a:cubicBezTo>
                      <a:pt x="3" y="4"/>
                      <a:pt x="4" y="3"/>
                      <a:pt x="4" y="2"/>
                    </a:cubicBezTo>
                    <a:cubicBezTo>
                      <a:pt x="5" y="2"/>
                      <a:pt x="5" y="1"/>
                      <a:pt x="5" y="0"/>
                    </a:cubicBezTo>
                    <a:lnTo>
                      <a:pt x="6"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64" name="Freeform 122">
                <a:extLst>
                  <a:ext uri="{FF2B5EF4-FFF2-40B4-BE49-F238E27FC236}">
                    <a16:creationId xmlns:a16="http://schemas.microsoft.com/office/drawing/2014/main" id="{C5EA2D27-AC82-453D-BF7B-11F34AA1223C}"/>
                  </a:ext>
                </a:extLst>
              </p:cNvPr>
              <p:cNvSpPr>
                <a:spLocks noEditPoints="1"/>
              </p:cNvSpPr>
              <p:nvPr/>
            </p:nvSpPr>
            <p:spPr bwMode="auto">
              <a:xfrm>
                <a:off x="10138231" y="2489201"/>
                <a:ext cx="31750" cy="38100"/>
              </a:xfrm>
              <a:custGeom>
                <a:avLst/>
                <a:gdLst>
                  <a:gd name="T0" fmla="*/ 10287000 w 14"/>
                  <a:gd name="T1" fmla="*/ 30137100 h 17"/>
                  <a:gd name="T2" fmla="*/ 20571732 w 14"/>
                  <a:gd name="T3" fmla="*/ 60274200 h 17"/>
                  <a:gd name="T4" fmla="*/ 41145732 w 14"/>
                  <a:gd name="T5" fmla="*/ 70319153 h 17"/>
                  <a:gd name="T6" fmla="*/ 56573964 w 14"/>
                  <a:gd name="T7" fmla="*/ 65296676 h 17"/>
                  <a:gd name="T8" fmla="*/ 66860964 w 14"/>
                  <a:gd name="T9" fmla="*/ 50229247 h 17"/>
                  <a:gd name="T10" fmla="*/ 72004464 w 14"/>
                  <a:gd name="T11" fmla="*/ 55251724 h 17"/>
                  <a:gd name="T12" fmla="*/ 56573964 w 14"/>
                  <a:gd name="T13" fmla="*/ 75343871 h 17"/>
                  <a:gd name="T14" fmla="*/ 36002232 w 14"/>
                  <a:gd name="T15" fmla="*/ 85388824 h 17"/>
                  <a:gd name="T16" fmla="*/ 10287000 w 14"/>
                  <a:gd name="T17" fmla="*/ 75343871 h 17"/>
                  <a:gd name="T18" fmla="*/ 0 w 14"/>
                  <a:gd name="T19" fmla="*/ 45206771 h 17"/>
                  <a:gd name="T20" fmla="*/ 10287000 w 14"/>
                  <a:gd name="T21" fmla="*/ 10044953 h 17"/>
                  <a:gd name="T22" fmla="*/ 36002232 w 14"/>
                  <a:gd name="T23" fmla="*/ 0 h 17"/>
                  <a:gd name="T24" fmla="*/ 61717464 w 14"/>
                  <a:gd name="T25" fmla="*/ 10044953 h 17"/>
                  <a:gd name="T26" fmla="*/ 72004464 w 14"/>
                  <a:gd name="T27" fmla="*/ 30137100 h 17"/>
                  <a:gd name="T28" fmla="*/ 10287000 w 14"/>
                  <a:gd name="T29" fmla="*/ 30137100 h 17"/>
                  <a:gd name="T30" fmla="*/ 10287000 w 14"/>
                  <a:gd name="T31" fmla="*/ 25114624 h 17"/>
                  <a:gd name="T32" fmla="*/ 51432732 w 14"/>
                  <a:gd name="T33" fmla="*/ 25114624 h 17"/>
                  <a:gd name="T34" fmla="*/ 51432732 w 14"/>
                  <a:gd name="T35" fmla="*/ 15069671 h 17"/>
                  <a:gd name="T36" fmla="*/ 41145732 w 14"/>
                  <a:gd name="T37" fmla="*/ 10044953 h 17"/>
                  <a:gd name="T38" fmla="*/ 30858732 w 14"/>
                  <a:gd name="T39" fmla="*/ 5022476 h 17"/>
                  <a:gd name="T40" fmla="*/ 20571732 w 14"/>
                  <a:gd name="T41" fmla="*/ 10044953 h 17"/>
                  <a:gd name="T42" fmla="*/ 10287000 w 14"/>
                  <a:gd name="T43" fmla="*/ 25114624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7">
                    <a:moveTo>
                      <a:pt x="2" y="6"/>
                    </a:moveTo>
                    <a:cubicBezTo>
                      <a:pt x="2" y="9"/>
                      <a:pt x="3" y="11"/>
                      <a:pt x="4" y="12"/>
                    </a:cubicBezTo>
                    <a:cubicBezTo>
                      <a:pt x="5" y="14"/>
                      <a:pt x="7" y="14"/>
                      <a:pt x="8" y="14"/>
                    </a:cubicBezTo>
                    <a:cubicBezTo>
                      <a:pt x="9" y="14"/>
                      <a:pt x="10" y="14"/>
                      <a:pt x="11" y="13"/>
                    </a:cubicBezTo>
                    <a:cubicBezTo>
                      <a:pt x="12" y="13"/>
                      <a:pt x="13" y="12"/>
                      <a:pt x="13" y="10"/>
                    </a:cubicBezTo>
                    <a:cubicBezTo>
                      <a:pt x="14" y="11"/>
                      <a:pt x="14" y="11"/>
                      <a:pt x="14" y="11"/>
                    </a:cubicBezTo>
                    <a:cubicBezTo>
                      <a:pt x="13" y="12"/>
                      <a:pt x="13" y="14"/>
                      <a:pt x="11" y="15"/>
                    </a:cubicBezTo>
                    <a:cubicBezTo>
                      <a:pt x="10" y="17"/>
                      <a:pt x="9" y="17"/>
                      <a:pt x="7" y="17"/>
                    </a:cubicBezTo>
                    <a:cubicBezTo>
                      <a:pt x="5" y="17"/>
                      <a:pt x="3" y="17"/>
                      <a:pt x="2" y="15"/>
                    </a:cubicBezTo>
                    <a:cubicBezTo>
                      <a:pt x="0" y="13"/>
                      <a:pt x="0" y="11"/>
                      <a:pt x="0" y="9"/>
                    </a:cubicBezTo>
                    <a:cubicBezTo>
                      <a:pt x="0" y="6"/>
                      <a:pt x="0" y="4"/>
                      <a:pt x="2" y="2"/>
                    </a:cubicBezTo>
                    <a:cubicBezTo>
                      <a:pt x="3" y="1"/>
                      <a:pt x="5" y="0"/>
                      <a:pt x="7" y="0"/>
                    </a:cubicBezTo>
                    <a:cubicBezTo>
                      <a:pt x="9" y="0"/>
                      <a:pt x="11" y="0"/>
                      <a:pt x="12" y="2"/>
                    </a:cubicBezTo>
                    <a:cubicBezTo>
                      <a:pt x="13" y="3"/>
                      <a:pt x="14" y="4"/>
                      <a:pt x="14" y="6"/>
                    </a:cubicBezTo>
                    <a:lnTo>
                      <a:pt x="2" y="6"/>
                    </a:lnTo>
                    <a:close/>
                    <a:moveTo>
                      <a:pt x="2" y="5"/>
                    </a:moveTo>
                    <a:cubicBezTo>
                      <a:pt x="10" y="5"/>
                      <a:pt x="10" y="5"/>
                      <a:pt x="10" y="5"/>
                    </a:cubicBezTo>
                    <a:cubicBezTo>
                      <a:pt x="10" y="4"/>
                      <a:pt x="10" y="4"/>
                      <a:pt x="10" y="3"/>
                    </a:cubicBezTo>
                    <a:cubicBezTo>
                      <a:pt x="9" y="3"/>
                      <a:pt x="9" y="2"/>
                      <a:pt x="8" y="2"/>
                    </a:cubicBezTo>
                    <a:cubicBezTo>
                      <a:pt x="8" y="1"/>
                      <a:pt x="7" y="1"/>
                      <a:pt x="6" y="1"/>
                    </a:cubicBezTo>
                    <a:cubicBezTo>
                      <a:pt x="5" y="1"/>
                      <a:pt x="4" y="1"/>
                      <a:pt x="4" y="2"/>
                    </a:cubicBezTo>
                    <a:cubicBezTo>
                      <a:pt x="3" y="3"/>
                      <a:pt x="2" y="4"/>
                      <a:pt x="2" y="5"/>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65" name="Freeform 123">
                <a:extLst>
                  <a:ext uri="{FF2B5EF4-FFF2-40B4-BE49-F238E27FC236}">
                    <a16:creationId xmlns:a16="http://schemas.microsoft.com/office/drawing/2014/main" id="{F3AA0E0C-D871-48E8-80DB-BBB5A8F78760}"/>
                  </a:ext>
                </a:extLst>
              </p:cNvPr>
              <p:cNvSpPr>
                <a:spLocks/>
              </p:cNvSpPr>
              <p:nvPr/>
            </p:nvSpPr>
            <p:spPr bwMode="auto">
              <a:xfrm>
                <a:off x="10173156" y="2489201"/>
                <a:ext cx="41275" cy="38100"/>
              </a:xfrm>
              <a:custGeom>
                <a:avLst/>
                <a:gdLst>
                  <a:gd name="T0" fmla="*/ 0 w 18"/>
                  <a:gd name="T1" fmla="*/ 0 h 17"/>
                  <a:gd name="T2" fmla="*/ 42063811 w 18"/>
                  <a:gd name="T3" fmla="*/ 0 h 17"/>
                  <a:gd name="T4" fmla="*/ 42063811 w 18"/>
                  <a:gd name="T5" fmla="*/ 5022476 h 17"/>
                  <a:gd name="T6" fmla="*/ 36805835 w 18"/>
                  <a:gd name="T7" fmla="*/ 5022476 h 17"/>
                  <a:gd name="T8" fmla="*/ 36805835 w 18"/>
                  <a:gd name="T9" fmla="*/ 10044953 h 17"/>
                  <a:gd name="T10" fmla="*/ 36805835 w 18"/>
                  <a:gd name="T11" fmla="*/ 15069671 h 17"/>
                  <a:gd name="T12" fmla="*/ 42063811 w 18"/>
                  <a:gd name="T13" fmla="*/ 20092147 h 17"/>
                  <a:gd name="T14" fmla="*/ 47324081 w 18"/>
                  <a:gd name="T15" fmla="*/ 30137100 h 17"/>
                  <a:gd name="T16" fmla="*/ 52582057 w 18"/>
                  <a:gd name="T17" fmla="*/ 20092147 h 17"/>
                  <a:gd name="T18" fmla="*/ 63098010 w 18"/>
                  <a:gd name="T19" fmla="*/ 10044953 h 17"/>
                  <a:gd name="T20" fmla="*/ 57840033 w 18"/>
                  <a:gd name="T21" fmla="*/ 5022476 h 17"/>
                  <a:gd name="T22" fmla="*/ 52582057 w 18"/>
                  <a:gd name="T23" fmla="*/ 5022476 h 17"/>
                  <a:gd name="T24" fmla="*/ 52582057 w 18"/>
                  <a:gd name="T25" fmla="*/ 0 h 17"/>
                  <a:gd name="T26" fmla="*/ 84129915 w 18"/>
                  <a:gd name="T27" fmla="*/ 0 h 17"/>
                  <a:gd name="T28" fmla="*/ 84129915 w 18"/>
                  <a:gd name="T29" fmla="*/ 5022476 h 17"/>
                  <a:gd name="T30" fmla="*/ 73613963 w 18"/>
                  <a:gd name="T31" fmla="*/ 5022476 h 17"/>
                  <a:gd name="T32" fmla="*/ 63098010 w 18"/>
                  <a:gd name="T33" fmla="*/ 20092147 h 17"/>
                  <a:gd name="T34" fmla="*/ 52582057 w 18"/>
                  <a:gd name="T35" fmla="*/ 35159576 h 17"/>
                  <a:gd name="T36" fmla="*/ 73613963 w 18"/>
                  <a:gd name="T37" fmla="*/ 65296676 h 17"/>
                  <a:gd name="T38" fmla="*/ 84129915 w 18"/>
                  <a:gd name="T39" fmla="*/ 80366347 h 17"/>
                  <a:gd name="T40" fmla="*/ 94645868 w 18"/>
                  <a:gd name="T41" fmla="*/ 80366347 h 17"/>
                  <a:gd name="T42" fmla="*/ 94645868 w 18"/>
                  <a:gd name="T43" fmla="*/ 85388824 h 17"/>
                  <a:gd name="T44" fmla="*/ 52582057 w 18"/>
                  <a:gd name="T45" fmla="*/ 85388824 h 17"/>
                  <a:gd name="T46" fmla="*/ 52582057 w 18"/>
                  <a:gd name="T47" fmla="*/ 80366347 h 17"/>
                  <a:gd name="T48" fmla="*/ 57840033 w 18"/>
                  <a:gd name="T49" fmla="*/ 80366347 h 17"/>
                  <a:gd name="T50" fmla="*/ 63098010 w 18"/>
                  <a:gd name="T51" fmla="*/ 75343871 h 17"/>
                  <a:gd name="T52" fmla="*/ 52582057 w 18"/>
                  <a:gd name="T53" fmla="*/ 65296676 h 17"/>
                  <a:gd name="T54" fmla="*/ 42063811 w 18"/>
                  <a:gd name="T55" fmla="*/ 45206771 h 17"/>
                  <a:gd name="T56" fmla="*/ 26289882 w 18"/>
                  <a:gd name="T57" fmla="*/ 65296676 h 17"/>
                  <a:gd name="T58" fmla="*/ 21031906 w 18"/>
                  <a:gd name="T59" fmla="*/ 75343871 h 17"/>
                  <a:gd name="T60" fmla="*/ 26289882 w 18"/>
                  <a:gd name="T61" fmla="*/ 80366347 h 17"/>
                  <a:gd name="T62" fmla="*/ 31547858 w 18"/>
                  <a:gd name="T63" fmla="*/ 80366347 h 17"/>
                  <a:gd name="T64" fmla="*/ 31547858 w 18"/>
                  <a:gd name="T65" fmla="*/ 85388824 h 17"/>
                  <a:gd name="T66" fmla="*/ 0 w 18"/>
                  <a:gd name="T67" fmla="*/ 85388824 h 17"/>
                  <a:gd name="T68" fmla="*/ 0 w 18"/>
                  <a:gd name="T69" fmla="*/ 80366347 h 17"/>
                  <a:gd name="T70" fmla="*/ 5257976 w 18"/>
                  <a:gd name="T71" fmla="*/ 80366347 h 17"/>
                  <a:gd name="T72" fmla="*/ 21031906 w 18"/>
                  <a:gd name="T73" fmla="*/ 65296676 h 17"/>
                  <a:gd name="T74" fmla="*/ 36805835 w 18"/>
                  <a:gd name="T75" fmla="*/ 40182053 h 17"/>
                  <a:gd name="T76" fmla="*/ 21031906 w 18"/>
                  <a:gd name="T77" fmla="*/ 20092147 h 17"/>
                  <a:gd name="T78" fmla="*/ 10515953 w 18"/>
                  <a:gd name="T79" fmla="*/ 5022476 h 17"/>
                  <a:gd name="T80" fmla="*/ 0 w 18"/>
                  <a:gd name="T81" fmla="*/ 5022476 h 17"/>
                  <a:gd name="T82" fmla="*/ 0 w 18"/>
                  <a:gd name="T83" fmla="*/ 0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 h="17">
                    <a:moveTo>
                      <a:pt x="0" y="0"/>
                    </a:moveTo>
                    <a:cubicBezTo>
                      <a:pt x="8" y="0"/>
                      <a:pt x="8" y="0"/>
                      <a:pt x="8" y="0"/>
                    </a:cubicBezTo>
                    <a:cubicBezTo>
                      <a:pt x="8" y="1"/>
                      <a:pt x="8" y="1"/>
                      <a:pt x="8" y="1"/>
                    </a:cubicBezTo>
                    <a:cubicBezTo>
                      <a:pt x="7" y="1"/>
                      <a:pt x="7" y="1"/>
                      <a:pt x="7" y="1"/>
                    </a:cubicBezTo>
                    <a:cubicBezTo>
                      <a:pt x="7" y="1"/>
                      <a:pt x="7" y="2"/>
                      <a:pt x="7" y="2"/>
                    </a:cubicBezTo>
                    <a:cubicBezTo>
                      <a:pt x="7" y="2"/>
                      <a:pt x="7" y="3"/>
                      <a:pt x="7" y="3"/>
                    </a:cubicBezTo>
                    <a:cubicBezTo>
                      <a:pt x="7" y="3"/>
                      <a:pt x="8" y="4"/>
                      <a:pt x="8" y="4"/>
                    </a:cubicBezTo>
                    <a:cubicBezTo>
                      <a:pt x="9" y="6"/>
                      <a:pt x="9" y="6"/>
                      <a:pt x="9" y="6"/>
                    </a:cubicBezTo>
                    <a:cubicBezTo>
                      <a:pt x="10" y="4"/>
                      <a:pt x="10" y="4"/>
                      <a:pt x="10" y="4"/>
                    </a:cubicBezTo>
                    <a:cubicBezTo>
                      <a:pt x="11" y="3"/>
                      <a:pt x="12" y="2"/>
                      <a:pt x="12" y="2"/>
                    </a:cubicBezTo>
                    <a:cubicBezTo>
                      <a:pt x="12" y="2"/>
                      <a:pt x="12" y="1"/>
                      <a:pt x="11" y="1"/>
                    </a:cubicBezTo>
                    <a:cubicBezTo>
                      <a:pt x="11" y="1"/>
                      <a:pt x="11" y="1"/>
                      <a:pt x="10" y="1"/>
                    </a:cubicBezTo>
                    <a:cubicBezTo>
                      <a:pt x="10" y="0"/>
                      <a:pt x="10" y="0"/>
                      <a:pt x="10" y="0"/>
                    </a:cubicBezTo>
                    <a:cubicBezTo>
                      <a:pt x="16" y="0"/>
                      <a:pt x="16" y="0"/>
                      <a:pt x="16" y="0"/>
                    </a:cubicBezTo>
                    <a:cubicBezTo>
                      <a:pt x="16" y="1"/>
                      <a:pt x="16" y="1"/>
                      <a:pt x="16" y="1"/>
                    </a:cubicBezTo>
                    <a:cubicBezTo>
                      <a:pt x="15" y="1"/>
                      <a:pt x="15" y="1"/>
                      <a:pt x="14" y="1"/>
                    </a:cubicBezTo>
                    <a:cubicBezTo>
                      <a:pt x="14" y="2"/>
                      <a:pt x="13" y="3"/>
                      <a:pt x="12" y="4"/>
                    </a:cubicBezTo>
                    <a:cubicBezTo>
                      <a:pt x="10" y="7"/>
                      <a:pt x="10" y="7"/>
                      <a:pt x="10" y="7"/>
                    </a:cubicBezTo>
                    <a:cubicBezTo>
                      <a:pt x="14" y="13"/>
                      <a:pt x="14" y="13"/>
                      <a:pt x="14" y="13"/>
                    </a:cubicBezTo>
                    <a:cubicBezTo>
                      <a:pt x="15" y="14"/>
                      <a:pt x="16" y="15"/>
                      <a:pt x="16" y="16"/>
                    </a:cubicBezTo>
                    <a:cubicBezTo>
                      <a:pt x="16" y="16"/>
                      <a:pt x="17" y="16"/>
                      <a:pt x="18" y="16"/>
                    </a:cubicBezTo>
                    <a:cubicBezTo>
                      <a:pt x="18" y="17"/>
                      <a:pt x="18" y="17"/>
                      <a:pt x="18" y="17"/>
                    </a:cubicBezTo>
                    <a:cubicBezTo>
                      <a:pt x="10" y="17"/>
                      <a:pt x="10" y="17"/>
                      <a:pt x="10" y="17"/>
                    </a:cubicBezTo>
                    <a:cubicBezTo>
                      <a:pt x="10" y="16"/>
                      <a:pt x="10" y="16"/>
                      <a:pt x="10" y="16"/>
                    </a:cubicBezTo>
                    <a:cubicBezTo>
                      <a:pt x="10" y="16"/>
                      <a:pt x="11" y="16"/>
                      <a:pt x="11" y="16"/>
                    </a:cubicBezTo>
                    <a:cubicBezTo>
                      <a:pt x="11" y="16"/>
                      <a:pt x="12" y="15"/>
                      <a:pt x="12" y="15"/>
                    </a:cubicBezTo>
                    <a:cubicBezTo>
                      <a:pt x="12" y="15"/>
                      <a:pt x="11" y="14"/>
                      <a:pt x="10" y="13"/>
                    </a:cubicBezTo>
                    <a:cubicBezTo>
                      <a:pt x="8" y="9"/>
                      <a:pt x="8" y="9"/>
                      <a:pt x="8" y="9"/>
                    </a:cubicBezTo>
                    <a:cubicBezTo>
                      <a:pt x="5" y="13"/>
                      <a:pt x="5" y="13"/>
                      <a:pt x="5" y="13"/>
                    </a:cubicBezTo>
                    <a:cubicBezTo>
                      <a:pt x="5" y="14"/>
                      <a:pt x="4" y="15"/>
                      <a:pt x="4" y="15"/>
                    </a:cubicBezTo>
                    <a:cubicBezTo>
                      <a:pt x="4" y="15"/>
                      <a:pt x="4" y="16"/>
                      <a:pt x="5" y="16"/>
                    </a:cubicBezTo>
                    <a:cubicBezTo>
                      <a:pt x="5" y="16"/>
                      <a:pt x="5" y="16"/>
                      <a:pt x="6" y="16"/>
                    </a:cubicBezTo>
                    <a:cubicBezTo>
                      <a:pt x="6" y="17"/>
                      <a:pt x="6" y="17"/>
                      <a:pt x="6" y="17"/>
                    </a:cubicBezTo>
                    <a:cubicBezTo>
                      <a:pt x="0" y="17"/>
                      <a:pt x="0" y="17"/>
                      <a:pt x="0" y="17"/>
                    </a:cubicBezTo>
                    <a:cubicBezTo>
                      <a:pt x="0" y="16"/>
                      <a:pt x="0" y="16"/>
                      <a:pt x="0" y="16"/>
                    </a:cubicBezTo>
                    <a:cubicBezTo>
                      <a:pt x="1" y="16"/>
                      <a:pt x="1" y="16"/>
                      <a:pt x="1" y="16"/>
                    </a:cubicBezTo>
                    <a:cubicBezTo>
                      <a:pt x="2" y="15"/>
                      <a:pt x="3" y="14"/>
                      <a:pt x="4" y="13"/>
                    </a:cubicBezTo>
                    <a:cubicBezTo>
                      <a:pt x="7" y="8"/>
                      <a:pt x="7" y="8"/>
                      <a:pt x="7" y="8"/>
                    </a:cubicBezTo>
                    <a:cubicBezTo>
                      <a:pt x="4" y="4"/>
                      <a:pt x="4" y="4"/>
                      <a:pt x="4" y="4"/>
                    </a:cubicBezTo>
                    <a:cubicBezTo>
                      <a:pt x="3" y="3"/>
                      <a:pt x="3" y="2"/>
                      <a:pt x="2" y="1"/>
                    </a:cubicBezTo>
                    <a:cubicBezTo>
                      <a:pt x="2" y="1"/>
                      <a:pt x="1" y="1"/>
                      <a:pt x="0" y="1"/>
                    </a:cubicBezTo>
                    <a:lnTo>
                      <a:pt x="0"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66" name="Freeform 124">
                <a:extLst>
                  <a:ext uri="{FF2B5EF4-FFF2-40B4-BE49-F238E27FC236}">
                    <a16:creationId xmlns:a16="http://schemas.microsoft.com/office/drawing/2014/main" id="{7BCEDA9E-EAC9-488F-9D5A-C7B37599CFFD}"/>
                  </a:ext>
                </a:extLst>
              </p:cNvPr>
              <p:cNvSpPr>
                <a:spLocks/>
              </p:cNvSpPr>
              <p:nvPr/>
            </p:nvSpPr>
            <p:spPr bwMode="auto">
              <a:xfrm>
                <a:off x="10216019" y="2478089"/>
                <a:ext cx="20637" cy="49213"/>
              </a:xfrm>
              <a:custGeom>
                <a:avLst/>
                <a:gdLst>
                  <a:gd name="T0" fmla="*/ 26289245 w 9"/>
                  <a:gd name="T1" fmla="*/ 0 h 22"/>
                  <a:gd name="T2" fmla="*/ 26289245 w 9"/>
                  <a:gd name="T3" fmla="*/ 25020337 h 22"/>
                  <a:gd name="T4" fmla="*/ 47320641 w 9"/>
                  <a:gd name="T5" fmla="*/ 25020337 h 22"/>
                  <a:gd name="T6" fmla="*/ 47320641 w 9"/>
                  <a:gd name="T7" fmla="*/ 35028471 h 22"/>
                  <a:gd name="T8" fmla="*/ 26289245 w 9"/>
                  <a:gd name="T9" fmla="*/ 35028471 h 22"/>
                  <a:gd name="T10" fmla="*/ 26289245 w 9"/>
                  <a:gd name="T11" fmla="*/ 85066907 h 22"/>
                  <a:gd name="T12" fmla="*/ 31547094 w 9"/>
                  <a:gd name="T13" fmla="*/ 95075042 h 22"/>
                  <a:gd name="T14" fmla="*/ 36804943 w 9"/>
                  <a:gd name="T15" fmla="*/ 100079109 h 22"/>
                  <a:gd name="T16" fmla="*/ 42062792 w 9"/>
                  <a:gd name="T17" fmla="*/ 100079109 h 22"/>
                  <a:gd name="T18" fmla="*/ 47320641 w 9"/>
                  <a:gd name="T19" fmla="*/ 90070975 h 22"/>
                  <a:gd name="T20" fmla="*/ 47320641 w 9"/>
                  <a:gd name="T21" fmla="*/ 90070975 h 22"/>
                  <a:gd name="T22" fmla="*/ 42062792 w 9"/>
                  <a:gd name="T23" fmla="*/ 105083177 h 22"/>
                  <a:gd name="T24" fmla="*/ 26289245 w 9"/>
                  <a:gd name="T25" fmla="*/ 110087244 h 22"/>
                  <a:gd name="T26" fmla="*/ 21031396 w 9"/>
                  <a:gd name="T27" fmla="*/ 110087244 h 22"/>
                  <a:gd name="T28" fmla="*/ 15773547 w 9"/>
                  <a:gd name="T29" fmla="*/ 100079109 h 22"/>
                  <a:gd name="T30" fmla="*/ 10515698 w 9"/>
                  <a:gd name="T31" fmla="*/ 90070975 h 22"/>
                  <a:gd name="T32" fmla="*/ 10515698 w 9"/>
                  <a:gd name="T33" fmla="*/ 35028471 h 22"/>
                  <a:gd name="T34" fmla="*/ 0 w 9"/>
                  <a:gd name="T35" fmla="*/ 35028471 h 22"/>
                  <a:gd name="T36" fmla="*/ 0 w 9"/>
                  <a:gd name="T37" fmla="*/ 30024404 h 22"/>
                  <a:gd name="T38" fmla="*/ 10515698 w 9"/>
                  <a:gd name="T39" fmla="*/ 25020337 h 22"/>
                  <a:gd name="T40" fmla="*/ 15773547 w 9"/>
                  <a:gd name="T41" fmla="*/ 10008135 h 22"/>
                  <a:gd name="T42" fmla="*/ 26289245 w 9"/>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2">
                    <a:moveTo>
                      <a:pt x="5" y="0"/>
                    </a:moveTo>
                    <a:cubicBezTo>
                      <a:pt x="5" y="5"/>
                      <a:pt x="5" y="5"/>
                      <a:pt x="5" y="5"/>
                    </a:cubicBezTo>
                    <a:cubicBezTo>
                      <a:pt x="9" y="5"/>
                      <a:pt x="9" y="5"/>
                      <a:pt x="9" y="5"/>
                    </a:cubicBezTo>
                    <a:cubicBezTo>
                      <a:pt x="9" y="7"/>
                      <a:pt x="9" y="7"/>
                      <a:pt x="9" y="7"/>
                    </a:cubicBezTo>
                    <a:cubicBezTo>
                      <a:pt x="5" y="7"/>
                      <a:pt x="5" y="7"/>
                      <a:pt x="5" y="7"/>
                    </a:cubicBezTo>
                    <a:cubicBezTo>
                      <a:pt x="5" y="17"/>
                      <a:pt x="5" y="17"/>
                      <a:pt x="5" y="17"/>
                    </a:cubicBezTo>
                    <a:cubicBezTo>
                      <a:pt x="5" y="18"/>
                      <a:pt x="5" y="19"/>
                      <a:pt x="6" y="19"/>
                    </a:cubicBezTo>
                    <a:cubicBezTo>
                      <a:pt x="6" y="20"/>
                      <a:pt x="6" y="20"/>
                      <a:pt x="7" y="20"/>
                    </a:cubicBezTo>
                    <a:cubicBezTo>
                      <a:pt x="7" y="20"/>
                      <a:pt x="8" y="20"/>
                      <a:pt x="8" y="20"/>
                    </a:cubicBezTo>
                    <a:cubicBezTo>
                      <a:pt x="8" y="19"/>
                      <a:pt x="9" y="19"/>
                      <a:pt x="9" y="18"/>
                    </a:cubicBezTo>
                    <a:cubicBezTo>
                      <a:pt x="9" y="18"/>
                      <a:pt x="9" y="18"/>
                      <a:pt x="9" y="18"/>
                    </a:cubicBezTo>
                    <a:cubicBezTo>
                      <a:pt x="9" y="20"/>
                      <a:pt x="8" y="21"/>
                      <a:pt x="8" y="21"/>
                    </a:cubicBezTo>
                    <a:cubicBezTo>
                      <a:pt x="7" y="22"/>
                      <a:pt x="6" y="22"/>
                      <a:pt x="5" y="22"/>
                    </a:cubicBezTo>
                    <a:cubicBezTo>
                      <a:pt x="5" y="22"/>
                      <a:pt x="4" y="22"/>
                      <a:pt x="4" y="22"/>
                    </a:cubicBezTo>
                    <a:cubicBezTo>
                      <a:pt x="3" y="21"/>
                      <a:pt x="3" y="21"/>
                      <a:pt x="3" y="20"/>
                    </a:cubicBezTo>
                    <a:cubicBezTo>
                      <a:pt x="2" y="20"/>
                      <a:pt x="2" y="19"/>
                      <a:pt x="2" y="18"/>
                    </a:cubicBezTo>
                    <a:cubicBezTo>
                      <a:pt x="2" y="7"/>
                      <a:pt x="2" y="7"/>
                      <a:pt x="2" y="7"/>
                    </a:cubicBezTo>
                    <a:cubicBezTo>
                      <a:pt x="0" y="7"/>
                      <a:pt x="0" y="7"/>
                      <a:pt x="0" y="7"/>
                    </a:cubicBezTo>
                    <a:cubicBezTo>
                      <a:pt x="0" y="6"/>
                      <a:pt x="0" y="6"/>
                      <a:pt x="0" y="6"/>
                    </a:cubicBezTo>
                    <a:cubicBezTo>
                      <a:pt x="0" y="6"/>
                      <a:pt x="1" y="5"/>
                      <a:pt x="2" y="5"/>
                    </a:cubicBezTo>
                    <a:cubicBezTo>
                      <a:pt x="2" y="4"/>
                      <a:pt x="3" y="3"/>
                      <a:pt x="3" y="2"/>
                    </a:cubicBezTo>
                    <a:cubicBezTo>
                      <a:pt x="4" y="2"/>
                      <a:pt x="4" y="1"/>
                      <a:pt x="5"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67" name="Freeform 125">
                <a:extLst>
                  <a:ext uri="{FF2B5EF4-FFF2-40B4-BE49-F238E27FC236}">
                    <a16:creationId xmlns:a16="http://schemas.microsoft.com/office/drawing/2014/main" id="{6E56AEA3-A5F0-484C-8566-CBDCE4BC47C4}"/>
                  </a:ext>
                </a:extLst>
              </p:cNvPr>
              <p:cNvSpPr>
                <a:spLocks/>
              </p:cNvSpPr>
              <p:nvPr/>
            </p:nvSpPr>
            <p:spPr bwMode="auto">
              <a:xfrm>
                <a:off x="10111244" y="2298701"/>
                <a:ext cx="22225" cy="49213"/>
              </a:xfrm>
              <a:custGeom>
                <a:avLst/>
                <a:gdLst>
                  <a:gd name="T0" fmla="*/ 29637038 w 10"/>
                  <a:gd name="T1" fmla="*/ 0 h 22"/>
                  <a:gd name="T2" fmla="*/ 29637038 w 10"/>
                  <a:gd name="T3" fmla="*/ 25020337 h 22"/>
                  <a:gd name="T4" fmla="*/ 49395063 w 10"/>
                  <a:gd name="T5" fmla="*/ 25020337 h 22"/>
                  <a:gd name="T6" fmla="*/ 49395063 w 10"/>
                  <a:gd name="T7" fmla="*/ 30024404 h 22"/>
                  <a:gd name="T8" fmla="*/ 29637038 w 10"/>
                  <a:gd name="T9" fmla="*/ 30024404 h 22"/>
                  <a:gd name="T10" fmla="*/ 29637038 w 10"/>
                  <a:gd name="T11" fmla="*/ 85066907 h 22"/>
                  <a:gd name="T12" fmla="*/ 29637038 w 10"/>
                  <a:gd name="T13" fmla="*/ 95075042 h 22"/>
                  <a:gd name="T14" fmla="*/ 39516050 w 10"/>
                  <a:gd name="T15" fmla="*/ 100079109 h 22"/>
                  <a:gd name="T16" fmla="*/ 44456668 w 10"/>
                  <a:gd name="T17" fmla="*/ 95075042 h 22"/>
                  <a:gd name="T18" fmla="*/ 49395063 w 10"/>
                  <a:gd name="T19" fmla="*/ 90070975 h 22"/>
                  <a:gd name="T20" fmla="*/ 49395063 w 10"/>
                  <a:gd name="T21" fmla="*/ 90070975 h 22"/>
                  <a:gd name="T22" fmla="*/ 44456668 w 10"/>
                  <a:gd name="T23" fmla="*/ 105083177 h 22"/>
                  <a:gd name="T24" fmla="*/ 29637038 w 10"/>
                  <a:gd name="T25" fmla="*/ 110087244 h 22"/>
                  <a:gd name="T26" fmla="*/ 24698643 w 10"/>
                  <a:gd name="T27" fmla="*/ 105083177 h 22"/>
                  <a:gd name="T28" fmla="*/ 14819630 w 10"/>
                  <a:gd name="T29" fmla="*/ 100079109 h 22"/>
                  <a:gd name="T30" fmla="*/ 14819630 w 10"/>
                  <a:gd name="T31" fmla="*/ 85066907 h 22"/>
                  <a:gd name="T32" fmla="*/ 14819630 w 10"/>
                  <a:gd name="T33" fmla="*/ 30024404 h 22"/>
                  <a:gd name="T34" fmla="*/ 0 w 10"/>
                  <a:gd name="T35" fmla="*/ 30024404 h 22"/>
                  <a:gd name="T36" fmla="*/ 0 w 10"/>
                  <a:gd name="T37" fmla="*/ 30024404 h 22"/>
                  <a:gd name="T38" fmla="*/ 9879013 w 10"/>
                  <a:gd name="T39" fmla="*/ 20016269 h 22"/>
                  <a:gd name="T40" fmla="*/ 19758025 w 10"/>
                  <a:gd name="T41" fmla="*/ 10008135 h 22"/>
                  <a:gd name="T42" fmla="*/ 24698643 w 10"/>
                  <a:gd name="T43" fmla="*/ 0 h 22"/>
                  <a:gd name="T44" fmla="*/ 29637038 w 10"/>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22">
                    <a:moveTo>
                      <a:pt x="6" y="0"/>
                    </a:moveTo>
                    <a:cubicBezTo>
                      <a:pt x="6" y="5"/>
                      <a:pt x="6" y="5"/>
                      <a:pt x="6" y="5"/>
                    </a:cubicBezTo>
                    <a:cubicBezTo>
                      <a:pt x="10" y="5"/>
                      <a:pt x="10" y="5"/>
                      <a:pt x="10" y="5"/>
                    </a:cubicBezTo>
                    <a:cubicBezTo>
                      <a:pt x="10" y="6"/>
                      <a:pt x="10" y="6"/>
                      <a:pt x="10" y="6"/>
                    </a:cubicBezTo>
                    <a:cubicBezTo>
                      <a:pt x="6" y="6"/>
                      <a:pt x="6" y="6"/>
                      <a:pt x="6" y="6"/>
                    </a:cubicBezTo>
                    <a:cubicBezTo>
                      <a:pt x="6" y="17"/>
                      <a:pt x="6" y="17"/>
                      <a:pt x="6" y="17"/>
                    </a:cubicBezTo>
                    <a:cubicBezTo>
                      <a:pt x="6" y="18"/>
                      <a:pt x="6" y="19"/>
                      <a:pt x="6" y="19"/>
                    </a:cubicBezTo>
                    <a:cubicBezTo>
                      <a:pt x="7" y="19"/>
                      <a:pt x="7" y="20"/>
                      <a:pt x="8" y="20"/>
                    </a:cubicBezTo>
                    <a:cubicBezTo>
                      <a:pt x="8" y="20"/>
                      <a:pt x="8" y="20"/>
                      <a:pt x="9" y="19"/>
                    </a:cubicBezTo>
                    <a:cubicBezTo>
                      <a:pt x="9" y="19"/>
                      <a:pt x="9" y="19"/>
                      <a:pt x="10" y="18"/>
                    </a:cubicBezTo>
                    <a:cubicBezTo>
                      <a:pt x="10" y="18"/>
                      <a:pt x="10" y="18"/>
                      <a:pt x="10" y="18"/>
                    </a:cubicBezTo>
                    <a:cubicBezTo>
                      <a:pt x="10" y="19"/>
                      <a:pt x="9" y="20"/>
                      <a:pt x="9" y="21"/>
                    </a:cubicBezTo>
                    <a:cubicBezTo>
                      <a:pt x="8" y="21"/>
                      <a:pt x="7" y="22"/>
                      <a:pt x="6" y="22"/>
                    </a:cubicBezTo>
                    <a:cubicBezTo>
                      <a:pt x="6" y="22"/>
                      <a:pt x="5" y="22"/>
                      <a:pt x="5" y="21"/>
                    </a:cubicBezTo>
                    <a:cubicBezTo>
                      <a:pt x="4" y="21"/>
                      <a:pt x="4" y="21"/>
                      <a:pt x="3" y="20"/>
                    </a:cubicBezTo>
                    <a:cubicBezTo>
                      <a:pt x="3" y="19"/>
                      <a:pt x="3" y="19"/>
                      <a:pt x="3" y="17"/>
                    </a:cubicBezTo>
                    <a:cubicBezTo>
                      <a:pt x="3" y="6"/>
                      <a:pt x="3" y="6"/>
                      <a:pt x="3" y="6"/>
                    </a:cubicBezTo>
                    <a:cubicBezTo>
                      <a:pt x="0" y="6"/>
                      <a:pt x="0" y="6"/>
                      <a:pt x="0" y="6"/>
                    </a:cubicBezTo>
                    <a:cubicBezTo>
                      <a:pt x="0" y="6"/>
                      <a:pt x="0" y="6"/>
                      <a:pt x="0" y="6"/>
                    </a:cubicBezTo>
                    <a:cubicBezTo>
                      <a:pt x="1" y="5"/>
                      <a:pt x="2" y="5"/>
                      <a:pt x="2" y="4"/>
                    </a:cubicBezTo>
                    <a:cubicBezTo>
                      <a:pt x="3" y="4"/>
                      <a:pt x="4" y="3"/>
                      <a:pt x="4" y="2"/>
                    </a:cubicBezTo>
                    <a:cubicBezTo>
                      <a:pt x="5" y="2"/>
                      <a:pt x="5" y="1"/>
                      <a:pt x="5" y="0"/>
                    </a:cubicBezTo>
                    <a:lnTo>
                      <a:pt x="6"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68" name="Freeform 126">
                <a:extLst>
                  <a:ext uri="{FF2B5EF4-FFF2-40B4-BE49-F238E27FC236}">
                    <a16:creationId xmlns:a16="http://schemas.microsoft.com/office/drawing/2014/main" id="{9834492E-C639-4654-8C16-89B09785C2E3}"/>
                  </a:ext>
                </a:extLst>
              </p:cNvPr>
              <p:cNvSpPr>
                <a:spLocks noEditPoints="1"/>
              </p:cNvSpPr>
              <p:nvPr/>
            </p:nvSpPr>
            <p:spPr bwMode="auto">
              <a:xfrm>
                <a:off x="10138231" y="2306639"/>
                <a:ext cx="31750" cy="41275"/>
              </a:xfrm>
              <a:custGeom>
                <a:avLst/>
                <a:gdLst>
                  <a:gd name="T0" fmla="*/ 10287000 w 14"/>
                  <a:gd name="T1" fmla="*/ 36805835 h 18"/>
                  <a:gd name="T2" fmla="*/ 20571732 w 14"/>
                  <a:gd name="T3" fmla="*/ 68355986 h 18"/>
                  <a:gd name="T4" fmla="*/ 41145732 w 14"/>
                  <a:gd name="T5" fmla="*/ 78871939 h 18"/>
                  <a:gd name="T6" fmla="*/ 56573964 w 14"/>
                  <a:gd name="T7" fmla="*/ 73613963 h 18"/>
                  <a:gd name="T8" fmla="*/ 66860964 w 14"/>
                  <a:gd name="T9" fmla="*/ 57840033 h 18"/>
                  <a:gd name="T10" fmla="*/ 72004464 w 14"/>
                  <a:gd name="T11" fmla="*/ 57840033 h 18"/>
                  <a:gd name="T12" fmla="*/ 56573964 w 14"/>
                  <a:gd name="T13" fmla="*/ 84129915 h 18"/>
                  <a:gd name="T14" fmla="*/ 36002232 w 14"/>
                  <a:gd name="T15" fmla="*/ 94645868 h 18"/>
                  <a:gd name="T16" fmla="*/ 10287000 w 14"/>
                  <a:gd name="T17" fmla="*/ 84129915 h 18"/>
                  <a:gd name="T18" fmla="*/ 0 w 14"/>
                  <a:gd name="T19" fmla="*/ 47324081 h 18"/>
                  <a:gd name="T20" fmla="*/ 10287000 w 14"/>
                  <a:gd name="T21" fmla="*/ 15773929 h 18"/>
                  <a:gd name="T22" fmla="*/ 36002232 w 14"/>
                  <a:gd name="T23" fmla="*/ 0 h 18"/>
                  <a:gd name="T24" fmla="*/ 61717464 w 14"/>
                  <a:gd name="T25" fmla="*/ 10515953 h 18"/>
                  <a:gd name="T26" fmla="*/ 72004464 w 14"/>
                  <a:gd name="T27" fmla="*/ 36805835 h 18"/>
                  <a:gd name="T28" fmla="*/ 10287000 w 14"/>
                  <a:gd name="T29" fmla="*/ 36805835 h 18"/>
                  <a:gd name="T30" fmla="*/ 10287000 w 14"/>
                  <a:gd name="T31" fmla="*/ 31547858 h 18"/>
                  <a:gd name="T32" fmla="*/ 51432732 w 14"/>
                  <a:gd name="T33" fmla="*/ 31547858 h 18"/>
                  <a:gd name="T34" fmla="*/ 51432732 w 14"/>
                  <a:gd name="T35" fmla="*/ 21031906 h 18"/>
                  <a:gd name="T36" fmla="*/ 41145732 w 14"/>
                  <a:gd name="T37" fmla="*/ 10515953 h 18"/>
                  <a:gd name="T38" fmla="*/ 30858732 w 14"/>
                  <a:gd name="T39" fmla="*/ 10515953 h 18"/>
                  <a:gd name="T40" fmla="*/ 20571732 w 14"/>
                  <a:gd name="T41" fmla="*/ 15773929 h 18"/>
                  <a:gd name="T42" fmla="*/ 10287000 w 14"/>
                  <a:gd name="T43" fmla="*/ 3154785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8">
                    <a:moveTo>
                      <a:pt x="2" y="7"/>
                    </a:moveTo>
                    <a:cubicBezTo>
                      <a:pt x="2" y="10"/>
                      <a:pt x="3" y="12"/>
                      <a:pt x="4" y="13"/>
                    </a:cubicBezTo>
                    <a:cubicBezTo>
                      <a:pt x="5" y="14"/>
                      <a:pt x="7" y="15"/>
                      <a:pt x="8" y="15"/>
                    </a:cubicBezTo>
                    <a:cubicBezTo>
                      <a:pt x="9" y="15"/>
                      <a:pt x="10" y="15"/>
                      <a:pt x="11" y="14"/>
                    </a:cubicBezTo>
                    <a:cubicBezTo>
                      <a:pt x="12" y="14"/>
                      <a:pt x="13" y="13"/>
                      <a:pt x="13" y="11"/>
                    </a:cubicBezTo>
                    <a:cubicBezTo>
                      <a:pt x="14" y="11"/>
                      <a:pt x="14" y="11"/>
                      <a:pt x="14" y="11"/>
                    </a:cubicBezTo>
                    <a:cubicBezTo>
                      <a:pt x="13" y="13"/>
                      <a:pt x="13" y="15"/>
                      <a:pt x="11" y="16"/>
                    </a:cubicBezTo>
                    <a:cubicBezTo>
                      <a:pt x="10" y="17"/>
                      <a:pt x="9" y="18"/>
                      <a:pt x="7" y="18"/>
                    </a:cubicBezTo>
                    <a:cubicBezTo>
                      <a:pt x="5" y="18"/>
                      <a:pt x="3" y="17"/>
                      <a:pt x="2" y="16"/>
                    </a:cubicBezTo>
                    <a:cubicBezTo>
                      <a:pt x="0" y="14"/>
                      <a:pt x="0" y="12"/>
                      <a:pt x="0" y="9"/>
                    </a:cubicBezTo>
                    <a:cubicBezTo>
                      <a:pt x="0" y="7"/>
                      <a:pt x="0" y="4"/>
                      <a:pt x="2" y="3"/>
                    </a:cubicBezTo>
                    <a:cubicBezTo>
                      <a:pt x="3" y="1"/>
                      <a:pt x="5" y="0"/>
                      <a:pt x="7" y="0"/>
                    </a:cubicBezTo>
                    <a:cubicBezTo>
                      <a:pt x="9" y="0"/>
                      <a:pt x="11" y="1"/>
                      <a:pt x="12" y="2"/>
                    </a:cubicBezTo>
                    <a:cubicBezTo>
                      <a:pt x="13" y="3"/>
                      <a:pt x="14" y="5"/>
                      <a:pt x="14" y="7"/>
                    </a:cubicBezTo>
                    <a:lnTo>
                      <a:pt x="2" y="7"/>
                    </a:lnTo>
                    <a:close/>
                    <a:moveTo>
                      <a:pt x="2" y="6"/>
                    </a:moveTo>
                    <a:cubicBezTo>
                      <a:pt x="10" y="6"/>
                      <a:pt x="10" y="6"/>
                      <a:pt x="10" y="6"/>
                    </a:cubicBezTo>
                    <a:cubicBezTo>
                      <a:pt x="10" y="5"/>
                      <a:pt x="10" y="4"/>
                      <a:pt x="10" y="4"/>
                    </a:cubicBezTo>
                    <a:cubicBezTo>
                      <a:pt x="9" y="3"/>
                      <a:pt x="9" y="3"/>
                      <a:pt x="8" y="2"/>
                    </a:cubicBezTo>
                    <a:cubicBezTo>
                      <a:pt x="8" y="2"/>
                      <a:pt x="7" y="2"/>
                      <a:pt x="6" y="2"/>
                    </a:cubicBezTo>
                    <a:cubicBezTo>
                      <a:pt x="5" y="2"/>
                      <a:pt x="4" y="2"/>
                      <a:pt x="4" y="3"/>
                    </a:cubicBezTo>
                    <a:cubicBezTo>
                      <a:pt x="3" y="4"/>
                      <a:pt x="2" y="5"/>
                      <a:pt x="2" y="6"/>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69" name="Freeform 127">
                <a:extLst>
                  <a:ext uri="{FF2B5EF4-FFF2-40B4-BE49-F238E27FC236}">
                    <a16:creationId xmlns:a16="http://schemas.microsoft.com/office/drawing/2014/main" id="{DE45353D-3BE6-4988-85F9-AFE7C7B409C8}"/>
                  </a:ext>
                </a:extLst>
              </p:cNvPr>
              <p:cNvSpPr>
                <a:spLocks/>
              </p:cNvSpPr>
              <p:nvPr/>
            </p:nvSpPr>
            <p:spPr bwMode="auto">
              <a:xfrm>
                <a:off x="10173156" y="2309814"/>
                <a:ext cx="41275" cy="36513"/>
              </a:xfrm>
              <a:custGeom>
                <a:avLst/>
                <a:gdLst>
                  <a:gd name="T0" fmla="*/ 0 w 18"/>
                  <a:gd name="T1" fmla="*/ 0 h 16"/>
                  <a:gd name="T2" fmla="*/ 42063811 w 18"/>
                  <a:gd name="T3" fmla="*/ 0 h 16"/>
                  <a:gd name="T4" fmla="*/ 42063811 w 18"/>
                  <a:gd name="T5" fmla="*/ 5207667 h 16"/>
                  <a:gd name="T6" fmla="*/ 36805835 w 18"/>
                  <a:gd name="T7" fmla="*/ 5207667 h 16"/>
                  <a:gd name="T8" fmla="*/ 36805835 w 18"/>
                  <a:gd name="T9" fmla="*/ 10415333 h 16"/>
                  <a:gd name="T10" fmla="*/ 36805835 w 18"/>
                  <a:gd name="T11" fmla="*/ 15623000 h 16"/>
                  <a:gd name="T12" fmla="*/ 42063811 w 18"/>
                  <a:gd name="T13" fmla="*/ 20830667 h 16"/>
                  <a:gd name="T14" fmla="*/ 47324081 w 18"/>
                  <a:gd name="T15" fmla="*/ 31246000 h 16"/>
                  <a:gd name="T16" fmla="*/ 52582057 w 18"/>
                  <a:gd name="T17" fmla="*/ 20830667 h 16"/>
                  <a:gd name="T18" fmla="*/ 63098010 w 18"/>
                  <a:gd name="T19" fmla="*/ 10415333 h 16"/>
                  <a:gd name="T20" fmla="*/ 57840033 w 18"/>
                  <a:gd name="T21" fmla="*/ 5207667 h 16"/>
                  <a:gd name="T22" fmla="*/ 52582057 w 18"/>
                  <a:gd name="T23" fmla="*/ 5207667 h 16"/>
                  <a:gd name="T24" fmla="*/ 52582057 w 18"/>
                  <a:gd name="T25" fmla="*/ 0 h 16"/>
                  <a:gd name="T26" fmla="*/ 84129915 w 18"/>
                  <a:gd name="T27" fmla="*/ 0 h 16"/>
                  <a:gd name="T28" fmla="*/ 84129915 w 18"/>
                  <a:gd name="T29" fmla="*/ 5207667 h 16"/>
                  <a:gd name="T30" fmla="*/ 73613963 w 18"/>
                  <a:gd name="T31" fmla="*/ 5207667 h 16"/>
                  <a:gd name="T32" fmla="*/ 63098010 w 18"/>
                  <a:gd name="T33" fmla="*/ 20830667 h 16"/>
                  <a:gd name="T34" fmla="*/ 52582057 w 18"/>
                  <a:gd name="T35" fmla="*/ 36453666 h 16"/>
                  <a:gd name="T36" fmla="*/ 73613963 w 18"/>
                  <a:gd name="T37" fmla="*/ 67701948 h 16"/>
                  <a:gd name="T38" fmla="*/ 84129915 w 18"/>
                  <a:gd name="T39" fmla="*/ 78117281 h 16"/>
                  <a:gd name="T40" fmla="*/ 94645868 w 18"/>
                  <a:gd name="T41" fmla="*/ 83324948 h 16"/>
                  <a:gd name="T42" fmla="*/ 94645868 w 18"/>
                  <a:gd name="T43" fmla="*/ 83324948 h 16"/>
                  <a:gd name="T44" fmla="*/ 52582057 w 18"/>
                  <a:gd name="T45" fmla="*/ 83324948 h 16"/>
                  <a:gd name="T46" fmla="*/ 52582057 w 18"/>
                  <a:gd name="T47" fmla="*/ 83324948 h 16"/>
                  <a:gd name="T48" fmla="*/ 57840033 w 18"/>
                  <a:gd name="T49" fmla="*/ 78117281 h 16"/>
                  <a:gd name="T50" fmla="*/ 63098010 w 18"/>
                  <a:gd name="T51" fmla="*/ 78117281 h 16"/>
                  <a:gd name="T52" fmla="*/ 52582057 w 18"/>
                  <a:gd name="T53" fmla="*/ 67701948 h 16"/>
                  <a:gd name="T54" fmla="*/ 42063811 w 18"/>
                  <a:gd name="T55" fmla="*/ 46871282 h 16"/>
                  <a:gd name="T56" fmla="*/ 26289882 w 18"/>
                  <a:gd name="T57" fmla="*/ 67701948 h 16"/>
                  <a:gd name="T58" fmla="*/ 21031906 w 18"/>
                  <a:gd name="T59" fmla="*/ 78117281 h 16"/>
                  <a:gd name="T60" fmla="*/ 26289882 w 18"/>
                  <a:gd name="T61" fmla="*/ 78117281 h 16"/>
                  <a:gd name="T62" fmla="*/ 31547858 w 18"/>
                  <a:gd name="T63" fmla="*/ 83324948 h 16"/>
                  <a:gd name="T64" fmla="*/ 31547858 w 18"/>
                  <a:gd name="T65" fmla="*/ 83324948 h 16"/>
                  <a:gd name="T66" fmla="*/ 0 w 18"/>
                  <a:gd name="T67" fmla="*/ 83324948 h 16"/>
                  <a:gd name="T68" fmla="*/ 0 w 18"/>
                  <a:gd name="T69" fmla="*/ 83324948 h 16"/>
                  <a:gd name="T70" fmla="*/ 5257976 w 18"/>
                  <a:gd name="T71" fmla="*/ 78117281 h 16"/>
                  <a:gd name="T72" fmla="*/ 21031906 w 18"/>
                  <a:gd name="T73" fmla="*/ 67701948 h 16"/>
                  <a:gd name="T74" fmla="*/ 36805835 w 18"/>
                  <a:gd name="T75" fmla="*/ 41663615 h 16"/>
                  <a:gd name="T76" fmla="*/ 21031906 w 18"/>
                  <a:gd name="T77" fmla="*/ 20830667 h 16"/>
                  <a:gd name="T78" fmla="*/ 10515953 w 18"/>
                  <a:gd name="T79" fmla="*/ 5207667 h 16"/>
                  <a:gd name="T80" fmla="*/ 0 w 18"/>
                  <a:gd name="T81" fmla="*/ 5207667 h 16"/>
                  <a:gd name="T82" fmla="*/ 0 w 18"/>
                  <a:gd name="T83" fmla="*/ 0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 h="16">
                    <a:moveTo>
                      <a:pt x="0" y="0"/>
                    </a:moveTo>
                    <a:cubicBezTo>
                      <a:pt x="8" y="0"/>
                      <a:pt x="8" y="0"/>
                      <a:pt x="8" y="0"/>
                    </a:cubicBezTo>
                    <a:cubicBezTo>
                      <a:pt x="8" y="1"/>
                      <a:pt x="8" y="1"/>
                      <a:pt x="8" y="1"/>
                    </a:cubicBezTo>
                    <a:cubicBezTo>
                      <a:pt x="7" y="1"/>
                      <a:pt x="7" y="1"/>
                      <a:pt x="7" y="1"/>
                    </a:cubicBezTo>
                    <a:cubicBezTo>
                      <a:pt x="7" y="1"/>
                      <a:pt x="7" y="1"/>
                      <a:pt x="7" y="2"/>
                    </a:cubicBezTo>
                    <a:cubicBezTo>
                      <a:pt x="7" y="2"/>
                      <a:pt x="7" y="2"/>
                      <a:pt x="7" y="3"/>
                    </a:cubicBezTo>
                    <a:cubicBezTo>
                      <a:pt x="7" y="3"/>
                      <a:pt x="8" y="3"/>
                      <a:pt x="8" y="4"/>
                    </a:cubicBezTo>
                    <a:cubicBezTo>
                      <a:pt x="9" y="6"/>
                      <a:pt x="9" y="6"/>
                      <a:pt x="9" y="6"/>
                    </a:cubicBezTo>
                    <a:cubicBezTo>
                      <a:pt x="10" y="4"/>
                      <a:pt x="10" y="4"/>
                      <a:pt x="10" y="4"/>
                    </a:cubicBezTo>
                    <a:cubicBezTo>
                      <a:pt x="11" y="3"/>
                      <a:pt x="12" y="2"/>
                      <a:pt x="12" y="2"/>
                    </a:cubicBezTo>
                    <a:cubicBezTo>
                      <a:pt x="12" y="1"/>
                      <a:pt x="12" y="1"/>
                      <a:pt x="11" y="1"/>
                    </a:cubicBezTo>
                    <a:cubicBezTo>
                      <a:pt x="11" y="1"/>
                      <a:pt x="11" y="1"/>
                      <a:pt x="10" y="1"/>
                    </a:cubicBezTo>
                    <a:cubicBezTo>
                      <a:pt x="10" y="0"/>
                      <a:pt x="10" y="0"/>
                      <a:pt x="10" y="0"/>
                    </a:cubicBezTo>
                    <a:cubicBezTo>
                      <a:pt x="16" y="0"/>
                      <a:pt x="16" y="0"/>
                      <a:pt x="16" y="0"/>
                    </a:cubicBezTo>
                    <a:cubicBezTo>
                      <a:pt x="16" y="1"/>
                      <a:pt x="16" y="1"/>
                      <a:pt x="16" y="1"/>
                    </a:cubicBezTo>
                    <a:cubicBezTo>
                      <a:pt x="15" y="1"/>
                      <a:pt x="15" y="1"/>
                      <a:pt x="14" y="1"/>
                    </a:cubicBezTo>
                    <a:cubicBezTo>
                      <a:pt x="14" y="1"/>
                      <a:pt x="13" y="2"/>
                      <a:pt x="12" y="4"/>
                    </a:cubicBezTo>
                    <a:cubicBezTo>
                      <a:pt x="10" y="7"/>
                      <a:pt x="10" y="7"/>
                      <a:pt x="10" y="7"/>
                    </a:cubicBezTo>
                    <a:cubicBezTo>
                      <a:pt x="14" y="13"/>
                      <a:pt x="14" y="13"/>
                      <a:pt x="14" y="13"/>
                    </a:cubicBezTo>
                    <a:cubicBezTo>
                      <a:pt x="15" y="14"/>
                      <a:pt x="16" y="15"/>
                      <a:pt x="16" y="15"/>
                    </a:cubicBezTo>
                    <a:cubicBezTo>
                      <a:pt x="16" y="16"/>
                      <a:pt x="17" y="16"/>
                      <a:pt x="18" y="16"/>
                    </a:cubicBezTo>
                    <a:cubicBezTo>
                      <a:pt x="18" y="16"/>
                      <a:pt x="18" y="16"/>
                      <a:pt x="18" y="16"/>
                    </a:cubicBezTo>
                    <a:cubicBezTo>
                      <a:pt x="10" y="16"/>
                      <a:pt x="10" y="16"/>
                      <a:pt x="10" y="16"/>
                    </a:cubicBezTo>
                    <a:cubicBezTo>
                      <a:pt x="10" y="16"/>
                      <a:pt x="10" y="16"/>
                      <a:pt x="10" y="16"/>
                    </a:cubicBezTo>
                    <a:cubicBezTo>
                      <a:pt x="10" y="16"/>
                      <a:pt x="11" y="16"/>
                      <a:pt x="11" y="15"/>
                    </a:cubicBezTo>
                    <a:cubicBezTo>
                      <a:pt x="11" y="15"/>
                      <a:pt x="12" y="15"/>
                      <a:pt x="12" y="15"/>
                    </a:cubicBezTo>
                    <a:cubicBezTo>
                      <a:pt x="12" y="15"/>
                      <a:pt x="11" y="14"/>
                      <a:pt x="10" y="13"/>
                    </a:cubicBezTo>
                    <a:cubicBezTo>
                      <a:pt x="8" y="9"/>
                      <a:pt x="8" y="9"/>
                      <a:pt x="8" y="9"/>
                    </a:cubicBezTo>
                    <a:cubicBezTo>
                      <a:pt x="5" y="13"/>
                      <a:pt x="5" y="13"/>
                      <a:pt x="5" y="13"/>
                    </a:cubicBezTo>
                    <a:cubicBezTo>
                      <a:pt x="5" y="14"/>
                      <a:pt x="4" y="14"/>
                      <a:pt x="4" y="15"/>
                    </a:cubicBezTo>
                    <a:cubicBezTo>
                      <a:pt x="4" y="15"/>
                      <a:pt x="4" y="15"/>
                      <a:pt x="5" y="15"/>
                    </a:cubicBezTo>
                    <a:cubicBezTo>
                      <a:pt x="5" y="16"/>
                      <a:pt x="5" y="16"/>
                      <a:pt x="6" y="16"/>
                    </a:cubicBezTo>
                    <a:cubicBezTo>
                      <a:pt x="6" y="16"/>
                      <a:pt x="6" y="16"/>
                      <a:pt x="6" y="16"/>
                    </a:cubicBezTo>
                    <a:cubicBezTo>
                      <a:pt x="0" y="16"/>
                      <a:pt x="0" y="16"/>
                      <a:pt x="0" y="16"/>
                    </a:cubicBezTo>
                    <a:cubicBezTo>
                      <a:pt x="0" y="16"/>
                      <a:pt x="0" y="16"/>
                      <a:pt x="0" y="16"/>
                    </a:cubicBezTo>
                    <a:cubicBezTo>
                      <a:pt x="1" y="16"/>
                      <a:pt x="1" y="16"/>
                      <a:pt x="1" y="15"/>
                    </a:cubicBezTo>
                    <a:cubicBezTo>
                      <a:pt x="2" y="15"/>
                      <a:pt x="3" y="14"/>
                      <a:pt x="4" y="13"/>
                    </a:cubicBezTo>
                    <a:cubicBezTo>
                      <a:pt x="7" y="8"/>
                      <a:pt x="7" y="8"/>
                      <a:pt x="7" y="8"/>
                    </a:cubicBezTo>
                    <a:cubicBezTo>
                      <a:pt x="4" y="4"/>
                      <a:pt x="4" y="4"/>
                      <a:pt x="4" y="4"/>
                    </a:cubicBezTo>
                    <a:cubicBezTo>
                      <a:pt x="3" y="2"/>
                      <a:pt x="3" y="1"/>
                      <a:pt x="2" y="1"/>
                    </a:cubicBezTo>
                    <a:cubicBezTo>
                      <a:pt x="2" y="1"/>
                      <a:pt x="1" y="1"/>
                      <a:pt x="0" y="1"/>
                    </a:cubicBezTo>
                    <a:lnTo>
                      <a:pt x="0"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70" name="Freeform 128">
                <a:extLst>
                  <a:ext uri="{FF2B5EF4-FFF2-40B4-BE49-F238E27FC236}">
                    <a16:creationId xmlns:a16="http://schemas.microsoft.com/office/drawing/2014/main" id="{83737E13-17DE-4D28-9915-E5CEF88C268E}"/>
                  </a:ext>
                </a:extLst>
              </p:cNvPr>
              <p:cNvSpPr>
                <a:spLocks/>
              </p:cNvSpPr>
              <p:nvPr/>
            </p:nvSpPr>
            <p:spPr bwMode="auto">
              <a:xfrm>
                <a:off x="10216019" y="2298701"/>
                <a:ext cx="20637" cy="49213"/>
              </a:xfrm>
              <a:custGeom>
                <a:avLst/>
                <a:gdLst>
                  <a:gd name="T0" fmla="*/ 26289245 w 9"/>
                  <a:gd name="T1" fmla="*/ 0 h 22"/>
                  <a:gd name="T2" fmla="*/ 26289245 w 9"/>
                  <a:gd name="T3" fmla="*/ 25020337 h 22"/>
                  <a:gd name="T4" fmla="*/ 47320641 w 9"/>
                  <a:gd name="T5" fmla="*/ 25020337 h 22"/>
                  <a:gd name="T6" fmla="*/ 47320641 w 9"/>
                  <a:gd name="T7" fmla="*/ 30024404 h 22"/>
                  <a:gd name="T8" fmla="*/ 26289245 w 9"/>
                  <a:gd name="T9" fmla="*/ 30024404 h 22"/>
                  <a:gd name="T10" fmla="*/ 26289245 w 9"/>
                  <a:gd name="T11" fmla="*/ 85066907 h 22"/>
                  <a:gd name="T12" fmla="*/ 31547094 w 9"/>
                  <a:gd name="T13" fmla="*/ 95075042 h 22"/>
                  <a:gd name="T14" fmla="*/ 36804943 w 9"/>
                  <a:gd name="T15" fmla="*/ 100079109 h 22"/>
                  <a:gd name="T16" fmla="*/ 42062792 w 9"/>
                  <a:gd name="T17" fmla="*/ 95075042 h 22"/>
                  <a:gd name="T18" fmla="*/ 47320641 w 9"/>
                  <a:gd name="T19" fmla="*/ 90070975 h 22"/>
                  <a:gd name="T20" fmla="*/ 47320641 w 9"/>
                  <a:gd name="T21" fmla="*/ 90070975 h 22"/>
                  <a:gd name="T22" fmla="*/ 42062792 w 9"/>
                  <a:gd name="T23" fmla="*/ 105083177 h 22"/>
                  <a:gd name="T24" fmla="*/ 26289245 w 9"/>
                  <a:gd name="T25" fmla="*/ 110087244 h 22"/>
                  <a:gd name="T26" fmla="*/ 21031396 w 9"/>
                  <a:gd name="T27" fmla="*/ 105083177 h 22"/>
                  <a:gd name="T28" fmla="*/ 15773547 w 9"/>
                  <a:gd name="T29" fmla="*/ 100079109 h 22"/>
                  <a:gd name="T30" fmla="*/ 10515698 w 9"/>
                  <a:gd name="T31" fmla="*/ 85066907 h 22"/>
                  <a:gd name="T32" fmla="*/ 10515698 w 9"/>
                  <a:gd name="T33" fmla="*/ 30024404 h 22"/>
                  <a:gd name="T34" fmla="*/ 0 w 9"/>
                  <a:gd name="T35" fmla="*/ 30024404 h 22"/>
                  <a:gd name="T36" fmla="*/ 0 w 9"/>
                  <a:gd name="T37" fmla="*/ 30024404 h 22"/>
                  <a:gd name="T38" fmla="*/ 10515698 w 9"/>
                  <a:gd name="T39" fmla="*/ 20016269 h 22"/>
                  <a:gd name="T40" fmla="*/ 15773547 w 9"/>
                  <a:gd name="T41" fmla="*/ 10008135 h 22"/>
                  <a:gd name="T42" fmla="*/ 26289245 w 9"/>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2">
                    <a:moveTo>
                      <a:pt x="5" y="0"/>
                    </a:moveTo>
                    <a:cubicBezTo>
                      <a:pt x="5" y="5"/>
                      <a:pt x="5" y="5"/>
                      <a:pt x="5" y="5"/>
                    </a:cubicBezTo>
                    <a:cubicBezTo>
                      <a:pt x="9" y="5"/>
                      <a:pt x="9" y="5"/>
                      <a:pt x="9" y="5"/>
                    </a:cubicBezTo>
                    <a:cubicBezTo>
                      <a:pt x="9" y="6"/>
                      <a:pt x="9" y="6"/>
                      <a:pt x="9" y="6"/>
                    </a:cubicBezTo>
                    <a:cubicBezTo>
                      <a:pt x="5" y="6"/>
                      <a:pt x="5" y="6"/>
                      <a:pt x="5" y="6"/>
                    </a:cubicBezTo>
                    <a:cubicBezTo>
                      <a:pt x="5" y="17"/>
                      <a:pt x="5" y="17"/>
                      <a:pt x="5" y="17"/>
                    </a:cubicBezTo>
                    <a:cubicBezTo>
                      <a:pt x="5" y="18"/>
                      <a:pt x="5" y="19"/>
                      <a:pt x="6" y="19"/>
                    </a:cubicBezTo>
                    <a:cubicBezTo>
                      <a:pt x="6" y="19"/>
                      <a:pt x="6" y="20"/>
                      <a:pt x="7" y="20"/>
                    </a:cubicBezTo>
                    <a:cubicBezTo>
                      <a:pt x="7" y="20"/>
                      <a:pt x="8" y="20"/>
                      <a:pt x="8" y="19"/>
                    </a:cubicBezTo>
                    <a:cubicBezTo>
                      <a:pt x="8" y="19"/>
                      <a:pt x="9" y="19"/>
                      <a:pt x="9" y="18"/>
                    </a:cubicBezTo>
                    <a:cubicBezTo>
                      <a:pt x="9" y="18"/>
                      <a:pt x="9" y="18"/>
                      <a:pt x="9" y="18"/>
                    </a:cubicBezTo>
                    <a:cubicBezTo>
                      <a:pt x="9" y="19"/>
                      <a:pt x="8" y="20"/>
                      <a:pt x="8" y="21"/>
                    </a:cubicBezTo>
                    <a:cubicBezTo>
                      <a:pt x="7" y="21"/>
                      <a:pt x="6" y="22"/>
                      <a:pt x="5" y="22"/>
                    </a:cubicBezTo>
                    <a:cubicBezTo>
                      <a:pt x="5" y="22"/>
                      <a:pt x="4" y="22"/>
                      <a:pt x="4" y="21"/>
                    </a:cubicBezTo>
                    <a:cubicBezTo>
                      <a:pt x="3" y="21"/>
                      <a:pt x="3" y="21"/>
                      <a:pt x="3" y="20"/>
                    </a:cubicBezTo>
                    <a:cubicBezTo>
                      <a:pt x="2" y="19"/>
                      <a:pt x="2" y="19"/>
                      <a:pt x="2" y="17"/>
                    </a:cubicBezTo>
                    <a:cubicBezTo>
                      <a:pt x="2" y="6"/>
                      <a:pt x="2" y="6"/>
                      <a:pt x="2" y="6"/>
                    </a:cubicBezTo>
                    <a:cubicBezTo>
                      <a:pt x="0" y="6"/>
                      <a:pt x="0" y="6"/>
                      <a:pt x="0" y="6"/>
                    </a:cubicBezTo>
                    <a:cubicBezTo>
                      <a:pt x="0" y="6"/>
                      <a:pt x="0" y="6"/>
                      <a:pt x="0" y="6"/>
                    </a:cubicBezTo>
                    <a:cubicBezTo>
                      <a:pt x="0" y="5"/>
                      <a:pt x="1" y="5"/>
                      <a:pt x="2" y="4"/>
                    </a:cubicBezTo>
                    <a:cubicBezTo>
                      <a:pt x="2" y="4"/>
                      <a:pt x="3" y="3"/>
                      <a:pt x="3" y="2"/>
                    </a:cubicBezTo>
                    <a:cubicBezTo>
                      <a:pt x="4" y="2"/>
                      <a:pt x="4" y="1"/>
                      <a:pt x="5"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71" name="Freeform 129">
                <a:extLst>
                  <a:ext uri="{FF2B5EF4-FFF2-40B4-BE49-F238E27FC236}">
                    <a16:creationId xmlns:a16="http://schemas.microsoft.com/office/drawing/2014/main" id="{8064DD32-8110-453D-BB5E-15B1F06F77F0}"/>
                  </a:ext>
                </a:extLst>
              </p:cNvPr>
              <p:cNvSpPr>
                <a:spLocks/>
              </p:cNvSpPr>
              <p:nvPr/>
            </p:nvSpPr>
            <p:spPr bwMode="auto">
              <a:xfrm>
                <a:off x="10111244" y="2112964"/>
                <a:ext cx="22225" cy="50800"/>
              </a:xfrm>
              <a:custGeom>
                <a:avLst/>
                <a:gdLst>
                  <a:gd name="T0" fmla="*/ 29637038 w 10"/>
                  <a:gd name="T1" fmla="*/ 0 h 22"/>
                  <a:gd name="T2" fmla="*/ 29637038 w 10"/>
                  <a:gd name="T3" fmla="*/ 26658455 h 22"/>
                  <a:gd name="T4" fmla="*/ 49395063 w 10"/>
                  <a:gd name="T5" fmla="*/ 26658455 h 22"/>
                  <a:gd name="T6" fmla="*/ 49395063 w 10"/>
                  <a:gd name="T7" fmla="*/ 31992455 h 22"/>
                  <a:gd name="T8" fmla="*/ 29637038 w 10"/>
                  <a:gd name="T9" fmla="*/ 31992455 h 22"/>
                  <a:gd name="T10" fmla="*/ 29637038 w 10"/>
                  <a:gd name="T11" fmla="*/ 90643364 h 22"/>
                  <a:gd name="T12" fmla="*/ 29637038 w 10"/>
                  <a:gd name="T13" fmla="*/ 101306745 h 22"/>
                  <a:gd name="T14" fmla="*/ 39516050 w 10"/>
                  <a:gd name="T15" fmla="*/ 106638436 h 22"/>
                  <a:gd name="T16" fmla="*/ 44456668 w 10"/>
                  <a:gd name="T17" fmla="*/ 101306745 h 22"/>
                  <a:gd name="T18" fmla="*/ 49395063 w 10"/>
                  <a:gd name="T19" fmla="*/ 95975055 h 22"/>
                  <a:gd name="T20" fmla="*/ 49395063 w 10"/>
                  <a:gd name="T21" fmla="*/ 95975055 h 22"/>
                  <a:gd name="T22" fmla="*/ 44456668 w 10"/>
                  <a:gd name="T23" fmla="*/ 111970127 h 22"/>
                  <a:gd name="T24" fmla="*/ 29637038 w 10"/>
                  <a:gd name="T25" fmla="*/ 117301818 h 22"/>
                  <a:gd name="T26" fmla="*/ 24698643 w 10"/>
                  <a:gd name="T27" fmla="*/ 111970127 h 22"/>
                  <a:gd name="T28" fmla="*/ 14819630 w 10"/>
                  <a:gd name="T29" fmla="*/ 106638436 h 22"/>
                  <a:gd name="T30" fmla="*/ 14819630 w 10"/>
                  <a:gd name="T31" fmla="*/ 90643364 h 22"/>
                  <a:gd name="T32" fmla="*/ 14819630 w 10"/>
                  <a:gd name="T33" fmla="*/ 31992455 h 22"/>
                  <a:gd name="T34" fmla="*/ 0 w 10"/>
                  <a:gd name="T35" fmla="*/ 31992455 h 22"/>
                  <a:gd name="T36" fmla="*/ 0 w 10"/>
                  <a:gd name="T37" fmla="*/ 31992455 h 22"/>
                  <a:gd name="T38" fmla="*/ 9879013 w 10"/>
                  <a:gd name="T39" fmla="*/ 21326764 h 22"/>
                  <a:gd name="T40" fmla="*/ 19758025 w 10"/>
                  <a:gd name="T41" fmla="*/ 10663382 h 22"/>
                  <a:gd name="T42" fmla="*/ 24698643 w 10"/>
                  <a:gd name="T43" fmla="*/ 0 h 22"/>
                  <a:gd name="T44" fmla="*/ 29637038 w 10"/>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22">
                    <a:moveTo>
                      <a:pt x="6" y="0"/>
                    </a:moveTo>
                    <a:cubicBezTo>
                      <a:pt x="6" y="5"/>
                      <a:pt x="6" y="5"/>
                      <a:pt x="6" y="5"/>
                    </a:cubicBezTo>
                    <a:cubicBezTo>
                      <a:pt x="10" y="5"/>
                      <a:pt x="10" y="5"/>
                      <a:pt x="10" y="5"/>
                    </a:cubicBezTo>
                    <a:cubicBezTo>
                      <a:pt x="10" y="6"/>
                      <a:pt x="10" y="6"/>
                      <a:pt x="10" y="6"/>
                    </a:cubicBezTo>
                    <a:cubicBezTo>
                      <a:pt x="6" y="6"/>
                      <a:pt x="6" y="6"/>
                      <a:pt x="6" y="6"/>
                    </a:cubicBezTo>
                    <a:cubicBezTo>
                      <a:pt x="6" y="17"/>
                      <a:pt x="6" y="17"/>
                      <a:pt x="6" y="17"/>
                    </a:cubicBezTo>
                    <a:cubicBezTo>
                      <a:pt x="6" y="18"/>
                      <a:pt x="6" y="19"/>
                      <a:pt x="6" y="19"/>
                    </a:cubicBezTo>
                    <a:cubicBezTo>
                      <a:pt x="7" y="19"/>
                      <a:pt x="7" y="20"/>
                      <a:pt x="8" y="20"/>
                    </a:cubicBezTo>
                    <a:cubicBezTo>
                      <a:pt x="8" y="20"/>
                      <a:pt x="8" y="20"/>
                      <a:pt x="9" y="19"/>
                    </a:cubicBezTo>
                    <a:cubicBezTo>
                      <a:pt x="9" y="19"/>
                      <a:pt x="9" y="19"/>
                      <a:pt x="10" y="18"/>
                    </a:cubicBezTo>
                    <a:cubicBezTo>
                      <a:pt x="10" y="18"/>
                      <a:pt x="10" y="18"/>
                      <a:pt x="10" y="18"/>
                    </a:cubicBezTo>
                    <a:cubicBezTo>
                      <a:pt x="10" y="19"/>
                      <a:pt x="9" y="20"/>
                      <a:pt x="9" y="21"/>
                    </a:cubicBezTo>
                    <a:cubicBezTo>
                      <a:pt x="8" y="21"/>
                      <a:pt x="7" y="22"/>
                      <a:pt x="6" y="22"/>
                    </a:cubicBezTo>
                    <a:cubicBezTo>
                      <a:pt x="6" y="22"/>
                      <a:pt x="5" y="22"/>
                      <a:pt x="5" y="21"/>
                    </a:cubicBezTo>
                    <a:cubicBezTo>
                      <a:pt x="4" y="21"/>
                      <a:pt x="4" y="21"/>
                      <a:pt x="3" y="20"/>
                    </a:cubicBezTo>
                    <a:cubicBezTo>
                      <a:pt x="3" y="19"/>
                      <a:pt x="3" y="19"/>
                      <a:pt x="3" y="17"/>
                    </a:cubicBezTo>
                    <a:cubicBezTo>
                      <a:pt x="3" y="6"/>
                      <a:pt x="3" y="6"/>
                      <a:pt x="3" y="6"/>
                    </a:cubicBezTo>
                    <a:cubicBezTo>
                      <a:pt x="0" y="6"/>
                      <a:pt x="0" y="6"/>
                      <a:pt x="0" y="6"/>
                    </a:cubicBezTo>
                    <a:cubicBezTo>
                      <a:pt x="0" y="6"/>
                      <a:pt x="0" y="6"/>
                      <a:pt x="0" y="6"/>
                    </a:cubicBezTo>
                    <a:cubicBezTo>
                      <a:pt x="1" y="5"/>
                      <a:pt x="2" y="5"/>
                      <a:pt x="2" y="4"/>
                    </a:cubicBezTo>
                    <a:cubicBezTo>
                      <a:pt x="3" y="4"/>
                      <a:pt x="4" y="3"/>
                      <a:pt x="4" y="2"/>
                    </a:cubicBezTo>
                    <a:cubicBezTo>
                      <a:pt x="5" y="2"/>
                      <a:pt x="5" y="1"/>
                      <a:pt x="5" y="0"/>
                    </a:cubicBezTo>
                    <a:lnTo>
                      <a:pt x="6"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72" name="Freeform 130">
                <a:extLst>
                  <a:ext uri="{FF2B5EF4-FFF2-40B4-BE49-F238E27FC236}">
                    <a16:creationId xmlns:a16="http://schemas.microsoft.com/office/drawing/2014/main" id="{46FD5945-C459-4983-BCAB-0CE080960C9E}"/>
                  </a:ext>
                </a:extLst>
              </p:cNvPr>
              <p:cNvSpPr>
                <a:spLocks noEditPoints="1"/>
              </p:cNvSpPr>
              <p:nvPr/>
            </p:nvSpPr>
            <p:spPr bwMode="auto">
              <a:xfrm>
                <a:off x="10138231" y="2122489"/>
                <a:ext cx="31750" cy="41275"/>
              </a:xfrm>
              <a:custGeom>
                <a:avLst/>
                <a:gdLst>
                  <a:gd name="T0" fmla="*/ 10287000 w 14"/>
                  <a:gd name="T1" fmla="*/ 36805835 h 18"/>
                  <a:gd name="T2" fmla="*/ 20571732 w 14"/>
                  <a:gd name="T3" fmla="*/ 68355986 h 18"/>
                  <a:gd name="T4" fmla="*/ 41145732 w 14"/>
                  <a:gd name="T5" fmla="*/ 78871939 h 18"/>
                  <a:gd name="T6" fmla="*/ 56573964 w 14"/>
                  <a:gd name="T7" fmla="*/ 73613963 h 18"/>
                  <a:gd name="T8" fmla="*/ 66860964 w 14"/>
                  <a:gd name="T9" fmla="*/ 57840033 h 18"/>
                  <a:gd name="T10" fmla="*/ 72004464 w 14"/>
                  <a:gd name="T11" fmla="*/ 57840033 h 18"/>
                  <a:gd name="T12" fmla="*/ 56573964 w 14"/>
                  <a:gd name="T13" fmla="*/ 84129915 h 18"/>
                  <a:gd name="T14" fmla="*/ 36002232 w 14"/>
                  <a:gd name="T15" fmla="*/ 94645868 h 18"/>
                  <a:gd name="T16" fmla="*/ 10287000 w 14"/>
                  <a:gd name="T17" fmla="*/ 84129915 h 18"/>
                  <a:gd name="T18" fmla="*/ 0 w 14"/>
                  <a:gd name="T19" fmla="*/ 47324081 h 18"/>
                  <a:gd name="T20" fmla="*/ 10287000 w 14"/>
                  <a:gd name="T21" fmla="*/ 15773929 h 18"/>
                  <a:gd name="T22" fmla="*/ 36002232 w 14"/>
                  <a:gd name="T23" fmla="*/ 0 h 18"/>
                  <a:gd name="T24" fmla="*/ 61717464 w 14"/>
                  <a:gd name="T25" fmla="*/ 10515953 h 18"/>
                  <a:gd name="T26" fmla="*/ 72004464 w 14"/>
                  <a:gd name="T27" fmla="*/ 36805835 h 18"/>
                  <a:gd name="T28" fmla="*/ 10287000 w 14"/>
                  <a:gd name="T29" fmla="*/ 36805835 h 18"/>
                  <a:gd name="T30" fmla="*/ 10287000 w 14"/>
                  <a:gd name="T31" fmla="*/ 31547858 h 18"/>
                  <a:gd name="T32" fmla="*/ 51432732 w 14"/>
                  <a:gd name="T33" fmla="*/ 31547858 h 18"/>
                  <a:gd name="T34" fmla="*/ 51432732 w 14"/>
                  <a:gd name="T35" fmla="*/ 21031906 h 18"/>
                  <a:gd name="T36" fmla="*/ 41145732 w 14"/>
                  <a:gd name="T37" fmla="*/ 10515953 h 18"/>
                  <a:gd name="T38" fmla="*/ 30858732 w 14"/>
                  <a:gd name="T39" fmla="*/ 10515953 h 18"/>
                  <a:gd name="T40" fmla="*/ 20571732 w 14"/>
                  <a:gd name="T41" fmla="*/ 15773929 h 18"/>
                  <a:gd name="T42" fmla="*/ 10287000 w 14"/>
                  <a:gd name="T43" fmla="*/ 3154785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8">
                    <a:moveTo>
                      <a:pt x="2" y="7"/>
                    </a:moveTo>
                    <a:cubicBezTo>
                      <a:pt x="2" y="10"/>
                      <a:pt x="3" y="12"/>
                      <a:pt x="4" y="13"/>
                    </a:cubicBezTo>
                    <a:cubicBezTo>
                      <a:pt x="5" y="14"/>
                      <a:pt x="7" y="15"/>
                      <a:pt x="8" y="15"/>
                    </a:cubicBezTo>
                    <a:cubicBezTo>
                      <a:pt x="9" y="15"/>
                      <a:pt x="10" y="15"/>
                      <a:pt x="11" y="14"/>
                    </a:cubicBezTo>
                    <a:cubicBezTo>
                      <a:pt x="12" y="14"/>
                      <a:pt x="13" y="13"/>
                      <a:pt x="13" y="11"/>
                    </a:cubicBezTo>
                    <a:cubicBezTo>
                      <a:pt x="14" y="11"/>
                      <a:pt x="14" y="11"/>
                      <a:pt x="14" y="11"/>
                    </a:cubicBezTo>
                    <a:cubicBezTo>
                      <a:pt x="13" y="13"/>
                      <a:pt x="13" y="15"/>
                      <a:pt x="11" y="16"/>
                    </a:cubicBezTo>
                    <a:cubicBezTo>
                      <a:pt x="10" y="17"/>
                      <a:pt x="9" y="18"/>
                      <a:pt x="7" y="18"/>
                    </a:cubicBezTo>
                    <a:cubicBezTo>
                      <a:pt x="5" y="18"/>
                      <a:pt x="3" y="17"/>
                      <a:pt x="2" y="16"/>
                    </a:cubicBezTo>
                    <a:cubicBezTo>
                      <a:pt x="0" y="14"/>
                      <a:pt x="0" y="12"/>
                      <a:pt x="0" y="9"/>
                    </a:cubicBezTo>
                    <a:cubicBezTo>
                      <a:pt x="0" y="7"/>
                      <a:pt x="0" y="4"/>
                      <a:pt x="2" y="3"/>
                    </a:cubicBezTo>
                    <a:cubicBezTo>
                      <a:pt x="3" y="1"/>
                      <a:pt x="5" y="0"/>
                      <a:pt x="7" y="0"/>
                    </a:cubicBezTo>
                    <a:cubicBezTo>
                      <a:pt x="9" y="0"/>
                      <a:pt x="11" y="1"/>
                      <a:pt x="12" y="2"/>
                    </a:cubicBezTo>
                    <a:cubicBezTo>
                      <a:pt x="13" y="3"/>
                      <a:pt x="14" y="5"/>
                      <a:pt x="14" y="7"/>
                    </a:cubicBezTo>
                    <a:lnTo>
                      <a:pt x="2" y="7"/>
                    </a:lnTo>
                    <a:close/>
                    <a:moveTo>
                      <a:pt x="2" y="6"/>
                    </a:moveTo>
                    <a:cubicBezTo>
                      <a:pt x="10" y="6"/>
                      <a:pt x="10" y="6"/>
                      <a:pt x="10" y="6"/>
                    </a:cubicBezTo>
                    <a:cubicBezTo>
                      <a:pt x="10" y="5"/>
                      <a:pt x="10" y="4"/>
                      <a:pt x="10" y="4"/>
                    </a:cubicBezTo>
                    <a:cubicBezTo>
                      <a:pt x="9" y="3"/>
                      <a:pt x="9" y="3"/>
                      <a:pt x="8" y="2"/>
                    </a:cubicBezTo>
                    <a:cubicBezTo>
                      <a:pt x="8" y="2"/>
                      <a:pt x="7" y="2"/>
                      <a:pt x="6" y="2"/>
                    </a:cubicBezTo>
                    <a:cubicBezTo>
                      <a:pt x="5" y="2"/>
                      <a:pt x="4" y="2"/>
                      <a:pt x="4" y="3"/>
                    </a:cubicBezTo>
                    <a:cubicBezTo>
                      <a:pt x="3" y="4"/>
                      <a:pt x="2" y="5"/>
                      <a:pt x="2" y="6"/>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73" name="Freeform 131">
                <a:extLst>
                  <a:ext uri="{FF2B5EF4-FFF2-40B4-BE49-F238E27FC236}">
                    <a16:creationId xmlns:a16="http://schemas.microsoft.com/office/drawing/2014/main" id="{A823BD54-4835-410A-A6C4-B596C789FBE9}"/>
                  </a:ext>
                </a:extLst>
              </p:cNvPr>
              <p:cNvSpPr>
                <a:spLocks/>
              </p:cNvSpPr>
              <p:nvPr/>
            </p:nvSpPr>
            <p:spPr bwMode="auto">
              <a:xfrm>
                <a:off x="10173156" y="2124076"/>
                <a:ext cx="41275" cy="36513"/>
              </a:xfrm>
              <a:custGeom>
                <a:avLst/>
                <a:gdLst>
                  <a:gd name="T0" fmla="*/ 0 w 18"/>
                  <a:gd name="T1" fmla="*/ 0 h 16"/>
                  <a:gd name="T2" fmla="*/ 42063811 w 18"/>
                  <a:gd name="T3" fmla="*/ 0 h 16"/>
                  <a:gd name="T4" fmla="*/ 42063811 w 18"/>
                  <a:gd name="T5" fmla="*/ 5207667 h 16"/>
                  <a:gd name="T6" fmla="*/ 36805835 w 18"/>
                  <a:gd name="T7" fmla="*/ 5207667 h 16"/>
                  <a:gd name="T8" fmla="*/ 36805835 w 18"/>
                  <a:gd name="T9" fmla="*/ 10415333 h 16"/>
                  <a:gd name="T10" fmla="*/ 36805835 w 18"/>
                  <a:gd name="T11" fmla="*/ 15623000 h 16"/>
                  <a:gd name="T12" fmla="*/ 42063811 w 18"/>
                  <a:gd name="T13" fmla="*/ 20830667 h 16"/>
                  <a:gd name="T14" fmla="*/ 47324081 w 18"/>
                  <a:gd name="T15" fmla="*/ 31246000 h 16"/>
                  <a:gd name="T16" fmla="*/ 52582057 w 18"/>
                  <a:gd name="T17" fmla="*/ 20830667 h 16"/>
                  <a:gd name="T18" fmla="*/ 63098010 w 18"/>
                  <a:gd name="T19" fmla="*/ 10415333 h 16"/>
                  <a:gd name="T20" fmla="*/ 57840033 w 18"/>
                  <a:gd name="T21" fmla="*/ 5207667 h 16"/>
                  <a:gd name="T22" fmla="*/ 52582057 w 18"/>
                  <a:gd name="T23" fmla="*/ 5207667 h 16"/>
                  <a:gd name="T24" fmla="*/ 52582057 w 18"/>
                  <a:gd name="T25" fmla="*/ 0 h 16"/>
                  <a:gd name="T26" fmla="*/ 84129915 w 18"/>
                  <a:gd name="T27" fmla="*/ 0 h 16"/>
                  <a:gd name="T28" fmla="*/ 84129915 w 18"/>
                  <a:gd name="T29" fmla="*/ 5207667 h 16"/>
                  <a:gd name="T30" fmla="*/ 73613963 w 18"/>
                  <a:gd name="T31" fmla="*/ 5207667 h 16"/>
                  <a:gd name="T32" fmla="*/ 63098010 w 18"/>
                  <a:gd name="T33" fmla="*/ 20830667 h 16"/>
                  <a:gd name="T34" fmla="*/ 52582057 w 18"/>
                  <a:gd name="T35" fmla="*/ 36453666 h 16"/>
                  <a:gd name="T36" fmla="*/ 73613963 w 18"/>
                  <a:gd name="T37" fmla="*/ 67701948 h 16"/>
                  <a:gd name="T38" fmla="*/ 84129915 w 18"/>
                  <a:gd name="T39" fmla="*/ 78117281 h 16"/>
                  <a:gd name="T40" fmla="*/ 94645868 w 18"/>
                  <a:gd name="T41" fmla="*/ 83324948 h 16"/>
                  <a:gd name="T42" fmla="*/ 94645868 w 18"/>
                  <a:gd name="T43" fmla="*/ 83324948 h 16"/>
                  <a:gd name="T44" fmla="*/ 52582057 w 18"/>
                  <a:gd name="T45" fmla="*/ 83324948 h 16"/>
                  <a:gd name="T46" fmla="*/ 52582057 w 18"/>
                  <a:gd name="T47" fmla="*/ 83324948 h 16"/>
                  <a:gd name="T48" fmla="*/ 57840033 w 18"/>
                  <a:gd name="T49" fmla="*/ 78117281 h 16"/>
                  <a:gd name="T50" fmla="*/ 63098010 w 18"/>
                  <a:gd name="T51" fmla="*/ 78117281 h 16"/>
                  <a:gd name="T52" fmla="*/ 52582057 w 18"/>
                  <a:gd name="T53" fmla="*/ 67701948 h 16"/>
                  <a:gd name="T54" fmla="*/ 42063811 w 18"/>
                  <a:gd name="T55" fmla="*/ 46871282 h 16"/>
                  <a:gd name="T56" fmla="*/ 26289882 w 18"/>
                  <a:gd name="T57" fmla="*/ 67701948 h 16"/>
                  <a:gd name="T58" fmla="*/ 21031906 w 18"/>
                  <a:gd name="T59" fmla="*/ 78117281 h 16"/>
                  <a:gd name="T60" fmla="*/ 26289882 w 18"/>
                  <a:gd name="T61" fmla="*/ 78117281 h 16"/>
                  <a:gd name="T62" fmla="*/ 31547858 w 18"/>
                  <a:gd name="T63" fmla="*/ 83324948 h 16"/>
                  <a:gd name="T64" fmla="*/ 31547858 w 18"/>
                  <a:gd name="T65" fmla="*/ 83324948 h 16"/>
                  <a:gd name="T66" fmla="*/ 0 w 18"/>
                  <a:gd name="T67" fmla="*/ 83324948 h 16"/>
                  <a:gd name="T68" fmla="*/ 0 w 18"/>
                  <a:gd name="T69" fmla="*/ 83324948 h 16"/>
                  <a:gd name="T70" fmla="*/ 5257976 w 18"/>
                  <a:gd name="T71" fmla="*/ 78117281 h 16"/>
                  <a:gd name="T72" fmla="*/ 21031906 w 18"/>
                  <a:gd name="T73" fmla="*/ 67701948 h 16"/>
                  <a:gd name="T74" fmla="*/ 36805835 w 18"/>
                  <a:gd name="T75" fmla="*/ 41663615 h 16"/>
                  <a:gd name="T76" fmla="*/ 21031906 w 18"/>
                  <a:gd name="T77" fmla="*/ 20830667 h 16"/>
                  <a:gd name="T78" fmla="*/ 10515953 w 18"/>
                  <a:gd name="T79" fmla="*/ 5207667 h 16"/>
                  <a:gd name="T80" fmla="*/ 0 w 18"/>
                  <a:gd name="T81" fmla="*/ 5207667 h 16"/>
                  <a:gd name="T82" fmla="*/ 0 w 18"/>
                  <a:gd name="T83" fmla="*/ 0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 h="16">
                    <a:moveTo>
                      <a:pt x="0" y="0"/>
                    </a:moveTo>
                    <a:cubicBezTo>
                      <a:pt x="8" y="0"/>
                      <a:pt x="8" y="0"/>
                      <a:pt x="8" y="0"/>
                    </a:cubicBezTo>
                    <a:cubicBezTo>
                      <a:pt x="8" y="1"/>
                      <a:pt x="8" y="1"/>
                      <a:pt x="8" y="1"/>
                    </a:cubicBezTo>
                    <a:cubicBezTo>
                      <a:pt x="7" y="1"/>
                      <a:pt x="7" y="1"/>
                      <a:pt x="7" y="1"/>
                    </a:cubicBezTo>
                    <a:cubicBezTo>
                      <a:pt x="7" y="1"/>
                      <a:pt x="7" y="1"/>
                      <a:pt x="7" y="2"/>
                    </a:cubicBezTo>
                    <a:cubicBezTo>
                      <a:pt x="7" y="2"/>
                      <a:pt x="7" y="2"/>
                      <a:pt x="7" y="3"/>
                    </a:cubicBezTo>
                    <a:cubicBezTo>
                      <a:pt x="7" y="3"/>
                      <a:pt x="8" y="3"/>
                      <a:pt x="8" y="4"/>
                    </a:cubicBezTo>
                    <a:cubicBezTo>
                      <a:pt x="9" y="6"/>
                      <a:pt x="9" y="6"/>
                      <a:pt x="9" y="6"/>
                    </a:cubicBezTo>
                    <a:cubicBezTo>
                      <a:pt x="10" y="4"/>
                      <a:pt x="10" y="4"/>
                      <a:pt x="10" y="4"/>
                    </a:cubicBezTo>
                    <a:cubicBezTo>
                      <a:pt x="11" y="3"/>
                      <a:pt x="12" y="2"/>
                      <a:pt x="12" y="2"/>
                    </a:cubicBezTo>
                    <a:cubicBezTo>
                      <a:pt x="12" y="1"/>
                      <a:pt x="12" y="1"/>
                      <a:pt x="11" y="1"/>
                    </a:cubicBezTo>
                    <a:cubicBezTo>
                      <a:pt x="11" y="1"/>
                      <a:pt x="11" y="1"/>
                      <a:pt x="10" y="1"/>
                    </a:cubicBezTo>
                    <a:cubicBezTo>
                      <a:pt x="10" y="0"/>
                      <a:pt x="10" y="0"/>
                      <a:pt x="10" y="0"/>
                    </a:cubicBezTo>
                    <a:cubicBezTo>
                      <a:pt x="16" y="0"/>
                      <a:pt x="16" y="0"/>
                      <a:pt x="16" y="0"/>
                    </a:cubicBezTo>
                    <a:cubicBezTo>
                      <a:pt x="16" y="1"/>
                      <a:pt x="16" y="1"/>
                      <a:pt x="16" y="1"/>
                    </a:cubicBezTo>
                    <a:cubicBezTo>
                      <a:pt x="15" y="1"/>
                      <a:pt x="15" y="1"/>
                      <a:pt x="14" y="1"/>
                    </a:cubicBezTo>
                    <a:cubicBezTo>
                      <a:pt x="14" y="2"/>
                      <a:pt x="13" y="2"/>
                      <a:pt x="12" y="4"/>
                    </a:cubicBezTo>
                    <a:cubicBezTo>
                      <a:pt x="10" y="7"/>
                      <a:pt x="10" y="7"/>
                      <a:pt x="10" y="7"/>
                    </a:cubicBezTo>
                    <a:cubicBezTo>
                      <a:pt x="14" y="13"/>
                      <a:pt x="14" y="13"/>
                      <a:pt x="14" y="13"/>
                    </a:cubicBezTo>
                    <a:cubicBezTo>
                      <a:pt x="15" y="14"/>
                      <a:pt x="16" y="15"/>
                      <a:pt x="16" y="15"/>
                    </a:cubicBezTo>
                    <a:cubicBezTo>
                      <a:pt x="16" y="16"/>
                      <a:pt x="17" y="16"/>
                      <a:pt x="18" y="16"/>
                    </a:cubicBezTo>
                    <a:cubicBezTo>
                      <a:pt x="18" y="16"/>
                      <a:pt x="18" y="16"/>
                      <a:pt x="18" y="16"/>
                    </a:cubicBezTo>
                    <a:cubicBezTo>
                      <a:pt x="10" y="16"/>
                      <a:pt x="10" y="16"/>
                      <a:pt x="10" y="16"/>
                    </a:cubicBezTo>
                    <a:cubicBezTo>
                      <a:pt x="10" y="16"/>
                      <a:pt x="10" y="16"/>
                      <a:pt x="10" y="16"/>
                    </a:cubicBezTo>
                    <a:cubicBezTo>
                      <a:pt x="10" y="16"/>
                      <a:pt x="11" y="16"/>
                      <a:pt x="11" y="15"/>
                    </a:cubicBezTo>
                    <a:cubicBezTo>
                      <a:pt x="11" y="15"/>
                      <a:pt x="12" y="15"/>
                      <a:pt x="12" y="15"/>
                    </a:cubicBezTo>
                    <a:cubicBezTo>
                      <a:pt x="12" y="15"/>
                      <a:pt x="11" y="14"/>
                      <a:pt x="10" y="13"/>
                    </a:cubicBezTo>
                    <a:cubicBezTo>
                      <a:pt x="8" y="9"/>
                      <a:pt x="8" y="9"/>
                      <a:pt x="8" y="9"/>
                    </a:cubicBezTo>
                    <a:cubicBezTo>
                      <a:pt x="5" y="13"/>
                      <a:pt x="5" y="13"/>
                      <a:pt x="5" y="13"/>
                    </a:cubicBezTo>
                    <a:cubicBezTo>
                      <a:pt x="5" y="14"/>
                      <a:pt x="4" y="14"/>
                      <a:pt x="4" y="15"/>
                    </a:cubicBezTo>
                    <a:cubicBezTo>
                      <a:pt x="4" y="15"/>
                      <a:pt x="4" y="15"/>
                      <a:pt x="5" y="15"/>
                    </a:cubicBezTo>
                    <a:cubicBezTo>
                      <a:pt x="5" y="16"/>
                      <a:pt x="5" y="16"/>
                      <a:pt x="6" y="16"/>
                    </a:cubicBezTo>
                    <a:cubicBezTo>
                      <a:pt x="6" y="16"/>
                      <a:pt x="6" y="16"/>
                      <a:pt x="6" y="16"/>
                    </a:cubicBezTo>
                    <a:cubicBezTo>
                      <a:pt x="0" y="16"/>
                      <a:pt x="0" y="16"/>
                      <a:pt x="0" y="16"/>
                    </a:cubicBezTo>
                    <a:cubicBezTo>
                      <a:pt x="0" y="16"/>
                      <a:pt x="0" y="16"/>
                      <a:pt x="0" y="16"/>
                    </a:cubicBezTo>
                    <a:cubicBezTo>
                      <a:pt x="1" y="16"/>
                      <a:pt x="1" y="16"/>
                      <a:pt x="1" y="15"/>
                    </a:cubicBezTo>
                    <a:cubicBezTo>
                      <a:pt x="2" y="15"/>
                      <a:pt x="3" y="14"/>
                      <a:pt x="4" y="13"/>
                    </a:cubicBezTo>
                    <a:cubicBezTo>
                      <a:pt x="7" y="8"/>
                      <a:pt x="7" y="8"/>
                      <a:pt x="7" y="8"/>
                    </a:cubicBezTo>
                    <a:cubicBezTo>
                      <a:pt x="4" y="4"/>
                      <a:pt x="4" y="4"/>
                      <a:pt x="4" y="4"/>
                    </a:cubicBezTo>
                    <a:cubicBezTo>
                      <a:pt x="3" y="2"/>
                      <a:pt x="3" y="1"/>
                      <a:pt x="2" y="1"/>
                    </a:cubicBezTo>
                    <a:cubicBezTo>
                      <a:pt x="2" y="1"/>
                      <a:pt x="1" y="1"/>
                      <a:pt x="0" y="1"/>
                    </a:cubicBezTo>
                    <a:lnTo>
                      <a:pt x="0"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74" name="Freeform 132">
                <a:extLst>
                  <a:ext uri="{FF2B5EF4-FFF2-40B4-BE49-F238E27FC236}">
                    <a16:creationId xmlns:a16="http://schemas.microsoft.com/office/drawing/2014/main" id="{062FA93E-BE49-47F5-B595-613F9C8DE20A}"/>
                  </a:ext>
                </a:extLst>
              </p:cNvPr>
              <p:cNvSpPr>
                <a:spLocks/>
              </p:cNvSpPr>
              <p:nvPr/>
            </p:nvSpPr>
            <p:spPr bwMode="auto">
              <a:xfrm>
                <a:off x="10216019" y="2112964"/>
                <a:ext cx="20637" cy="50800"/>
              </a:xfrm>
              <a:custGeom>
                <a:avLst/>
                <a:gdLst>
                  <a:gd name="T0" fmla="*/ 26289245 w 9"/>
                  <a:gd name="T1" fmla="*/ 0 h 22"/>
                  <a:gd name="T2" fmla="*/ 26289245 w 9"/>
                  <a:gd name="T3" fmla="*/ 26658455 h 22"/>
                  <a:gd name="T4" fmla="*/ 47320641 w 9"/>
                  <a:gd name="T5" fmla="*/ 26658455 h 22"/>
                  <a:gd name="T6" fmla="*/ 47320641 w 9"/>
                  <a:gd name="T7" fmla="*/ 31992455 h 22"/>
                  <a:gd name="T8" fmla="*/ 26289245 w 9"/>
                  <a:gd name="T9" fmla="*/ 31992455 h 22"/>
                  <a:gd name="T10" fmla="*/ 26289245 w 9"/>
                  <a:gd name="T11" fmla="*/ 90643364 h 22"/>
                  <a:gd name="T12" fmla="*/ 31547094 w 9"/>
                  <a:gd name="T13" fmla="*/ 101306745 h 22"/>
                  <a:gd name="T14" fmla="*/ 36804943 w 9"/>
                  <a:gd name="T15" fmla="*/ 106638436 h 22"/>
                  <a:gd name="T16" fmla="*/ 42062792 w 9"/>
                  <a:gd name="T17" fmla="*/ 101306745 h 22"/>
                  <a:gd name="T18" fmla="*/ 47320641 w 9"/>
                  <a:gd name="T19" fmla="*/ 95975055 h 22"/>
                  <a:gd name="T20" fmla="*/ 47320641 w 9"/>
                  <a:gd name="T21" fmla="*/ 95975055 h 22"/>
                  <a:gd name="T22" fmla="*/ 42062792 w 9"/>
                  <a:gd name="T23" fmla="*/ 111970127 h 22"/>
                  <a:gd name="T24" fmla="*/ 26289245 w 9"/>
                  <a:gd name="T25" fmla="*/ 117301818 h 22"/>
                  <a:gd name="T26" fmla="*/ 21031396 w 9"/>
                  <a:gd name="T27" fmla="*/ 111970127 h 22"/>
                  <a:gd name="T28" fmla="*/ 15773547 w 9"/>
                  <a:gd name="T29" fmla="*/ 106638436 h 22"/>
                  <a:gd name="T30" fmla="*/ 10515698 w 9"/>
                  <a:gd name="T31" fmla="*/ 90643364 h 22"/>
                  <a:gd name="T32" fmla="*/ 10515698 w 9"/>
                  <a:gd name="T33" fmla="*/ 31992455 h 22"/>
                  <a:gd name="T34" fmla="*/ 0 w 9"/>
                  <a:gd name="T35" fmla="*/ 31992455 h 22"/>
                  <a:gd name="T36" fmla="*/ 0 w 9"/>
                  <a:gd name="T37" fmla="*/ 31992455 h 22"/>
                  <a:gd name="T38" fmla="*/ 10515698 w 9"/>
                  <a:gd name="T39" fmla="*/ 21326764 h 22"/>
                  <a:gd name="T40" fmla="*/ 15773547 w 9"/>
                  <a:gd name="T41" fmla="*/ 10663382 h 22"/>
                  <a:gd name="T42" fmla="*/ 26289245 w 9"/>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2">
                    <a:moveTo>
                      <a:pt x="5" y="0"/>
                    </a:moveTo>
                    <a:cubicBezTo>
                      <a:pt x="5" y="5"/>
                      <a:pt x="5" y="5"/>
                      <a:pt x="5" y="5"/>
                    </a:cubicBezTo>
                    <a:cubicBezTo>
                      <a:pt x="9" y="5"/>
                      <a:pt x="9" y="5"/>
                      <a:pt x="9" y="5"/>
                    </a:cubicBezTo>
                    <a:cubicBezTo>
                      <a:pt x="9" y="6"/>
                      <a:pt x="9" y="6"/>
                      <a:pt x="9" y="6"/>
                    </a:cubicBezTo>
                    <a:cubicBezTo>
                      <a:pt x="5" y="6"/>
                      <a:pt x="5" y="6"/>
                      <a:pt x="5" y="6"/>
                    </a:cubicBezTo>
                    <a:cubicBezTo>
                      <a:pt x="5" y="17"/>
                      <a:pt x="5" y="17"/>
                      <a:pt x="5" y="17"/>
                    </a:cubicBezTo>
                    <a:cubicBezTo>
                      <a:pt x="5" y="18"/>
                      <a:pt x="5" y="19"/>
                      <a:pt x="6" y="19"/>
                    </a:cubicBezTo>
                    <a:cubicBezTo>
                      <a:pt x="6" y="19"/>
                      <a:pt x="6" y="20"/>
                      <a:pt x="7" y="20"/>
                    </a:cubicBezTo>
                    <a:cubicBezTo>
                      <a:pt x="7" y="20"/>
                      <a:pt x="8" y="20"/>
                      <a:pt x="8" y="19"/>
                    </a:cubicBezTo>
                    <a:cubicBezTo>
                      <a:pt x="8" y="19"/>
                      <a:pt x="9" y="19"/>
                      <a:pt x="9" y="18"/>
                    </a:cubicBezTo>
                    <a:cubicBezTo>
                      <a:pt x="9" y="18"/>
                      <a:pt x="9" y="18"/>
                      <a:pt x="9" y="18"/>
                    </a:cubicBezTo>
                    <a:cubicBezTo>
                      <a:pt x="9" y="19"/>
                      <a:pt x="8" y="20"/>
                      <a:pt x="8" y="21"/>
                    </a:cubicBezTo>
                    <a:cubicBezTo>
                      <a:pt x="7" y="21"/>
                      <a:pt x="6" y="22"/>
                      <a:pt x="5" y="22"/>
                    </a:cubicBezTo>
                    <a:cubicBezTo>
                      <a:pt x="5" y="22"/>
                      <a:pt x="4" y="22"/>
                      <a:pt x="4" y="21"/>
                    </a:cubicBezTo>
                    <a:cubicBezTo>
                      <a:pt x="3" y="21"/>
                      <a:pt x="3" y="21"/>
                      <a:pt x="3" y="20"/>
                    </a:cubicBezTo>
                    <a:cubicBezTo>
                      <a:pt x="2" y="19"/>
                      <a:pt x="2" y="19"/>
                      <a:pt x="2" y="17"/>
                    </a:cubicBezTo>
                    <a:cubicBezTo>
                      <a:pt x="2" y="6"/>
                      <a:pt x="2" y="6"/>
                      <a:pt x="2" y="6"/>
                    </a:cubicBezTo>
                    <a:cubicBezTo>
                      <a:pt x="0" y="6"/>
                      <a:pt x="0" y="6"/>
                      <a:pt x="0" y="6"/>
                    </a:cubicBezTo>
                    <a:cubicBezTo>
                      <a:pt x="0" y="6"/>
                      <a:pt x="0" y="6"/>
                      <a:pt x="0" y="6"/>
                    </a:cubicBezTo>
                    <a:cubicBezTo>
                      <a:pt x="0" y="5"/>
                      <a:pt x="1" y="5"/>
                      <a:pt x="2" y="4"/>
                    </a:cubicBezTo>
                    <a:cubicBezTo>
                      <a:pt x="2" y="4"/>
                      <a:pt x="3" y="3"/>
                      <a:pt x="3" y="2"/>
                    </a:cubicBezTo>
                    <a:cubicBezTo>
                      <a:pt x="4" y="2"/>
                      <a:pt x="4" y="1"/>
                      <a:pt x="5"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75" name="Freeform 133">
                <a:extLst>
                  <a:ext uri="{FF2B5EF4-FFF2-40B4-BE49-F238E27FC236}">
                    <a16:creationId xmlns:a16="http://schemas.microsoft.com/office/drawing/2014/main" id="{82887057-2D22-490E-9C71-5A44B2501044}"/>
                  </a:ext>
                </a:extLst>
              </p:cNvPr>
              <p:cNvSpPr>
                <a:spLocks/>
              </p:cNvSpPr>
              <p:nvPr/>
            </p:nvSpPr>
            <p:spPr bwMode="auto">
              <a:xfrm>
                <a:off x="10111244" y="1917701"/>
                <a:ext cx="22225" cy="49213"/>
              </a:xfrm>
              <a:custGeom>
                <a:avLst/>
                <a:gdLst>
                  <a:gd name="T0" fmla="*/ 29637038 w 10"/>
                  <a:gd name="T1" fmla="*/ 0 h 22"/>
                  <a:gd name="T2" fmla="*/ 29637038 w 10"/>
                  <a:gd name="T3" fmla="*/ 25020337 h 22"/>
                  <a:gd name="T4" fmla="*/ 49395063 w 10"/>
                  <a:gd name="T5" fmla="*/ 25020337 h 22"/>
                  <a:gd name="T6" fmla="*/ 49395063 w 10"/>
                  <a:gd name="T7" fmla="*/ 30024404 h 22"/>
                  <a:gd name="T8" fmla="*/ 29637038 w 10"/>
                  <a:gd name="T9" fmla="*/ 30024404 h 22"/>
                  <a:gd name="T10" fmla="*/ 29637038 w 10"/>
                  <a:gd name="T11" fmla="*/ 85066907 h 22"/>
                  <a:gd name="T12" fmla="*/ 29637038 w 10"/>
                  <a:gd name="T13" fmla="*/ 95075042 h 22"/>
                  <a:gd name="T14" fmla="*/ 39516050 w 10"/>
                  <a:gd name="T15" fmla="*/ 100079109 h 22"/>
                  <a:gd name="T16" fmla="*/ 44456668 w 10"/>
                  <a:gd name="T17" fmla="*/ 95075042 h 22"/>
                  <a:gd name="T18" fmla="*/ 49395063 w 10"/>
                  <a:gd name="T19" fmla="*/ 90070975 h 22"/>
                  <a:gd name="T20" fmla="*/ 49395063 w 10"/>
                  <a:gd name="T21" fmla="*/ 90070975 h 22"/>
                  <a:gd name="T22" fmla="*/ 44456668 w 10"/>
                  <a:gd name="T23" fmla="*/ 105083177 h 22"/>
                  <a:gd name="T24" fmla="*/ 29637038 w 10"/>
                  <a:gd name="T25" fmla="*/ 110087244 h 22"/>
                  <a:gd name="T26" fmla="*/ 24698643 w 10"/>
                  <a:gd name="T27" fmla="*/ 105083177 h 22"/>
                  <a:gd name="T28" fmla="*/ 14819630 w 10"/>
                  <a:gd name="T29" fmla="*/ 100079109 h 22"/>
                  <a:gd name="T30" fmla="*/ 14819630 w 10"/>
                  <a:gd name="T31" fmla="*/ 85066907 h 22"/>
                  <a:gd name="T32" fmla="*/ 14819630 w 10"/>
                  <a:gd name="T33" fmla="*/ 30024404 h 22"/>
                  <a:gd name="T34" fmla="*/ 0 w 10"/>
                  <a:gd name="T35" fmla="*/ 30024404 h 22"/>
                  <a:gd name="T36" fmla="*/ 0 w 10"/>
                  <a:gd name="T37" fmla="*/ 30024404 h 22"/>
                  <a:gd name="T38" fmla="*/ 9879013 w 10"/>
                  <a:gd name="T39" fmla="*/ 20016269 h 22"/>
                  <a:gd name="T40" fmla="*/ 19758025 w 10"/>
                  <a:gd name="T41" fmla="*/ 10008135 h 22"/>
                  <a:gd name="T42" fmla="*/ 24698643 w 10"/>
                  <a:gd name="T43" fmla="*/ 0 h 22"/>
                  <a:gd name="T44" fmla="*/ 29637038 w 10"/>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22">
                    <a:moveTo>
                      <a:pt x="6" y="0"/>
                    </a:moveTo>
                    <a:cubicBezTo>
                      <a:pt x="6" y="5"/>
                      <a:pt x="6" y="5"/>
                      <a:pt x="6" y="5"/>
                    </a:cubicBezTo>
                    <a:cubicBezTo>
                      <a:pt x="10" y="5"/>
                      <a:pt x="10" y="5"/>
                      <a:pt x="10" y="5"/>
                    </a:cubicBezTo>
                    <a:cubicBezTo>
                      <a:pt x="10" y="6"/>
                      <a:pt x="10" y="6"/>
                      <a:pt x="10" y="6"/>
                    </a:cubicBezTo>
                    <a:cubicBezTo>
                      <a:pt x="6" y="6"/>
                      <a:pt x="6" y="6"/>
                      <a:pt x="6" y="6"/>
                    </a:cubicBezTo>
                    <a:cubicBezTo>
                      <a:pt x="6" y="17"/>
                      <a:pt x="6" y="17"/>
                      <a:pt x="6" y="17"/>
                    </a:cubicBezTo>
                    <a:cubicBezTo>
                      <a:pt x="6" y="18"/>
                      <a:pt x="6" y="19"/>
                      <a:pt x="6" y="19"/>
                    </a:cubicBezTo>
                    <a:cubicBezTo>
                      <a:pt x="7" y="19"/>
                      <a:pt x="7" y="20"/>
                      <a:pt x="8" y="20"/>
                    </a:cubicBezTo>
                    <a:cubicBezTo>
                      <a:pt x="8" y="20"/>
                      <a:pt x="8" y="20"/>
                      <a:pt x="9" y="19"/>
                    </a:cubicBezTo>
                    <a:cubicBezTo>
                      <a:pt x="9" y="19"/>
                      <a:pt x="9" y="19"/>
                      <a:pt x="10" y="18"/>
                    </a:cubicBezTo>
                    <a:cubicBezTo>
                      <a:pt x="10" y="18"/>
                      <a:pt x="10" y="18"/>
                      <a:pt x="10" y="18"/>
                    </a:cubicBezTo>
                    <a:cubicBezTo>
                      <a:pt x="10" y="19"/>
                      <a:pt x="9" y="20"/>
                      <a:pt x="9" y="21"/>
                    </a:cubicBezTo>
                    <a:cubicBezTo>
                      <a:pt x="8" y="21"/>
                      <a:pt x="7" y="22"/>
                      <a:pt x="6" y="22"/>
                    </a:cubicBezTo>
                    <a:cubicBezTo>
                      <a:pt x="6" y="22"/>
                      <a:pt x="5" y="22"/>
                      <a:pt x="5" y="21"/>
                    </a:cubicBezTo>
                    <a:cubicBezTo>
                      <a:pt x="4" y="21"/>
                      <a:pt x="4" y="21"/>
                      <a:pt x="3" y="20"/>
                    </a:cubicBezTo>
                    <a:cubicBezTo>
                      <a:pt x="3" y="19"/>
                      <a:pt x="3" y="19"/>
                      <a:pt x="3" y="17"/>
                    </a:cubicBezTo>
                    <a:cubicBezTo>
                      <a:pt x="3" y="6"/>
                      <a:pt x="3" y="6"/>
                      <a:pt x="3" y="6"/>
                    </a:cubicBezTo>
                    <a:cubicBezTo>
                      <a:pt x="0" y="6"/>
                      <a:pt x="0" y="6"/>
                      <a:pt x="0" y="6"/>
                    </a:cubicBezTo>
                    <a:cubicBezTo>
                      <a:pt x="0" y="6"/>
                      <a:pt x="0" y="6"/>
                      <a:pt x="0" y="6"/>
                    </a:cubicBezTo>
                    <a:cubicBezTo>
                      <a:pt x="1" y="5"/>
                      <a:pt x="2" y="5"/>
                      <a:pt x="2" y="4"/>
                    </a:cubicBezTo>
                    <a:cubicBezTo>
                      <a:pt x="3" y="4"/>
                      <a:pt x="4" y="3"/>
                      <a:pt x="4" y="2"/>
                    </a:cubicBezTo>
                    <a:cubicBezTo>
                      <a:pt x="5" y="2"/>
                      <a:pt x="5" y="1"/>
                      <a:pt x="5" y="0"/>
                    </a:cubicBezTo>
                    <a:lnTo>
                      <a:pt x="6"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76" name="Freeform 134">
                <a:extLst>
                  <a:ext uri="{FF2B5EF4-FFF2-40B4-BE49-F238E27FC236}">
                    <a16:creationId xmlns:a16="http://schemas.microsoft.com/office/drawing/2014/main" id="{3340A8CD-68AA-43E3-96DA-8C1BD9779621}"/>
                  </a:ext>
                </a:extLst>
              </p:cNvPr>
              <p:cNvSpPr>
                <a:spLocks noEditPoints="1"/>
              </p:cNvSpPr>
              <p:nvPr/>
            </p:nvSpPr>
            <p:spPr bwMode="auto">
              <a:xfrm>
                <a:off x="10138231" y="1927226"/>
                <a:ext cx="31750" cy="39688"/>
              </a:xfrm>
              <a:custGeom>
                <a:avLst/>
                <a:gdLst>
                  <a:gd name="T0" fmla="*/ 10287000 w 14"/>
                  <a:gd name="T1" fmla="*/ 34030255 h 18"/>
                  <a:gd name="T2" fmla="*/ 20571732 w 14"/>
                  <a:gd name="T3" fmla="*/ 63200935 h 18"/>
                  <a:gd name="T4" fmla="*/ 41145732 w 14"/>
                  <a:gd name="T5" fmla="*/ 72922290 h 18"/>
                  <a:gd name="T6" fmla="*/ 56573964 w 14"/>
                  <a:gd name="T7" fmla="*/ 68060510 h 18"/>
                  <a:gd name="T8" fmla="*/ 66860964 w 14"/>
                  <a:gd name="T9" fmla="*/ 53477375 h 18"/>
                  <a:gd name="T10" fmla="*/ 72004464 w 14"/>
                  <a:gd name="T11" fmla="*/ 53477375 h 18"/>
                  <a:gd name="T12" fmla="*/ 56573964 w 14"/>
                  <a:gd name="T13" fmla="*/ 77784070 h 18"/>
                  <a:gd name="T14" fmla="*/ 36002232 w 14"/>
                  <a:gd name="T15" fmla="*/ 87507630 h 18"/>
                  <a:gd name="T16" fmla="*/ 10287000 w 14"/>
                  <a:gd name="T17" fmla="*/ 77784070 h 18"/>
                  <a:gd name="T18" fmla="*/ 0 w 14"/>
                  <a:gd name="T19" fmla="*/ 43753815 h 18"/>
                  <a:gd name="T20" fmla="*/ 10287000 w 14"/>
                  <a:gd name="T21" fmla="*/ 14585340 h 18"/>
                  <a:gd name="T22" fmla="*/ 36002232 w 14"/>
                  <a:gd name="T23" fmla="*/ 0 h 18"/>
                  <a:gd name="T24" fmla="*/ 61717464 w 14"/>
                  <a:gd name="T25" fmla="*/ 9723560 h 18"/>
                  <a:gd name="T26" fmla="*/ 72004464 w 14"/>
                  <a:gd name="T27" fmla="*/ 34030255 h 18"/>
                  <a:gd name="T28" fmla="*/ 10287000 w 14"/>
                  <a:gd name="T29" fmla="*/ 34030255 h 18"/>
                  <a:gd name="T30" fmla="*/ 10287000 w 14"/>
                  <a:gd name="T31" fmla="*/ 29168475 h 18"/>
                  <a:gd name="T32" fmla="*/ 51432732 w 14"/>
                  <a:gd name="T33" fmla="*/ 29168475 h 18"/>
                  <a:gd name="T34" fmla="*/ 51432732 w 14"/>
                  <a:gd name="T35" fmla="*/ 19447120 h 18"/>
                  <a:gd name="T36" fmla="*/ 41145732 w 14"/>
                  <a:gd name="T37" fmla="*/ 9723560 h 18"/>
                  <a:gd name="T38" fmla="*/ 30858732 w 14"/>
                  <a:gd name="T39" fmla="*/ 9723560 h 18"/>
                  <a:gd name="T40" fmla="*/ 20571732 w 14"/>
                  <a:gd name="T41" fmla="*/ 14585340 h 18"/>
                  <a:gd name="T42" fmla="*/ 10287000 w 14"/>
                  <a:gd name="T43" fmla="*/ 29168475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8">
                    <a:moveTo>
                      <a:pt x="2" y="7"/>
                    </a:moveTo>
                    <a:cubicBezTo>
                      <a:pt x="2" y="10"/>
                      <a:pt x="3" y="12"/>
                      <a:pt x="4" y="13"/>
                    </a:cubicBezTo>
                    <a:cubicBezTo>
                      <a:pt x="5" y="14"/>
                      <a:pt x="7" y="15"/>
                      <a:pt x="8" y="15"/>
                    </a:cubicBezTo>
                    <a:cubicBezTo>
                      <a:pt x="9" y="15"/>
                      <a:pt x="10" y="15"/>
                      <a:pt x="11" y="14"/>
                    </a:cubicBezTo>
                    <a:cubicBezTo>
                      <a:pt x="12" y="14"/>
                      <a:pt x="13" y="13"/>
                      <a:pt x="13" y="11"/>
                    </a:cubicBezTo>
                    <a:cubicBezTo>
                      <a:pt x="14" y="11"/>
                      <a:pt x="14" y="11"/>
                      <a:pt x="14" y="11"/>
                    </a:cubicBezTo>
                    <a:cubicBezTo>
                      <a:pt x="13" y="13"/>
                      <a:pt x="13" y="15"/>
                      <a:pt x="11" y="16"/>
                    </a:cubicBezTo>
                    <a:cubicBezTo>
                      <a:pt x="10" y="17"/>
                      <a:pt x="9" y="18"/>
                      <a:pt x="7" y="18"/>
                    </a:cubicBezTo>
                    <a:cubicBezTo>
                      <a:pt x="5" y="18"/>
                      <a:pt x="3" y="17"/>
                      <a:pt x="2" y="16"/>
                    </a:cubicBezTo>
                    <a:cubicBezTo>
                      <a:pt x="0" y="14"/>
                      <a:pt x="0" y="12"/>
                      <a:pt x="0" y="9"/>
                    </a:cubicBezTo>
                    <a:cubicBezTo>
                      <a:pt x="0" y="7"/>
                      <a:pt x="0" y="4"/>
                      <a:pt x="2" y="3"/>
                    </a:cubicBezTo>
                    <a:cubicBezTo>
                      <a:pt x="3" y="1"/>
                      <a:pt x="5" y="0"/>
                      <a:pt x="7" y="0"/>
                    </a:cubicBezTo>
                    <a:cubicBezTo>
                      <a:pt x="9" y="0"/>
                      <a:pt x="11" y="1"/>
                      <a:pt x="12" y="2"/>
                    </a:cubicBezTo>
                    <a:cubicBezTo>
                      <a:pt x="13" y="3"/>
                      <a:pt x="14" y="5"/>
                      <a:pt x="14" y="7"/>
                    </a:cubicBezTo>
                    <a:lnTo>
                      <a:pt x="2" y="7"/>
                    </a:lnTo>
                    <a:close/>
                    <a:moveTo>
                      <a:pt x="2" y="6"/>
                    </a:moveTo>
                    <a:cubicBezTo>
                      <a:pt x="10" y="6"/>
                      <a:pt x="10" y="6"/>
                      <a:pt x="10" y="6"/>
                    </a:cubicBezTo>
                    <a:cubicBezTo>
                      <a:pt x="10" y="5"/>
                      <a:pt x="10" y="4"/>
                      <a:pt x="10" y="4"/>
                    </a:cubicBezTo>
                    <a:cubicBezTo>
                      <a:pt x="9" y="3"/>
                      <a:pt x="9" y="3"/>
                      <a:pt x="8" y="2"/>
                    </a:cubicBezTo>
                    <a:cubicBezTo>
                      <a:pt x="8" y="2"/>
                      <a:pt x="7" y="2"/>
                      <a:pt x="6" y="2"/>
                    </a:cubicBezTo>
                    <a:cubicBezTo>
                      <a:pt x="5" y="2"/>
                      <a:pt x="4" y="2"/>
                      <a:pt x="4" y="3"/>
                    </a:cubicBezTo>
                    <a:cubicBezTo>
                      <a:pt x="3" y="4"/>
                      <a:pt x="2" y="5"/>
                      <a:pt x="2" y="6"/>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77" name="Freeform 135">
                <a:extLst>
                  <a:ext uri="{FF2B5EF4-FFF2-40B4-BE49-F238E27FC236}">
                    <a16:creationId xmlns:a16="http://schemas.microsoft.com/office/drawing/2014/main" id="{F0150C15-27F4-4966-9975-FBC5FD513C72}"/>
                  </a:ext>
                </a:extLst>
              </p:cNvPr>
              <p:cNvSpPr>
                <a:spLocks/>
              </p:cNvSpPr>
              <p:nvPr/>
            </p:nvSpPr>
            <p:spPr bwMode="auto">
              <a:xfrm>
                <a:off x="10173156" y="1928814"/>
                <a:ext cx="41275" cy="36513"/>
              </a:xfrm>
              <a:custGeom>
                <a:avLst/>
                <a:gdLst>
                  <a:gd name="T0" fmla="*/ 0 w 18"/>
                  <a:gd name="T1" fmla="*/ 0 h 16"/>
                  <a:gd name="T2" fmla="*/ 42063811 w 18"/>
                  <a:gd name="T3" fmla="*/ 0 h 16"/>
                  <a:gd name="T4" fmla="*/ 42063811 w 18"/>
                  <a:gd name="T5" fmla="*/ 5207667 h 16"/>
                  <a:gd name="T6" fmla="*/ 36805835 w 18"/>
                  <a:gd name="T7" fmla="*/ 5207667 h 16"/>
                  <a:gd name="T8" fmla="*/ 36805835 w 18"/>
                  <a:gd name="T9" fmla="*/ 10415333 h 16"/>
                  <a:gd name="T10" fmla="*/ 36805835 w 18"/>
                  <a:gd name="T11" fmla="*/ 15623000 h 16"/>
                  <a:gd name="T12" fmla="*/ 42063811 w 18"/>
                  <a:gd name="T13" fmla="*/ 20830667 h 16"/>
                  <a:gd name="T14" fmla="*/ 47324081 w 18"/>
                  <a:gd name="T15" fmla="*/ 31246000 h 16"/>
                  <a:gd name="T16" fmla="*/ 52582057 w 18"/>
                  <a:gd name="T17" fmla="*/ 20830667 h 16"/>
                  <a:gd name="T18" fmla="*/ 63098010 w 18"/>
                  <a:gd name="T19" fmla="*/ 10415333 h 16"/>
                  <a:gd name="T20" fmla="*/ 57840033 w 18"/>
                  <a:gd name="T21" fmla="*/ 5207667 h 16"/>
                  <a:gd name="T22" fmla="*/ 52582057 w 18"/>
                  <a:gd name="T23" fmla="*/ 5207667 h 16"/>
                  <a:gd name="T24" fmla="*/ 52582057 w 18"/>
                  <a:gd name="T25" fmla="*/ 0 h 16"/>
                  <a:gd name="T26" fmla="*/ 84129915 w 18"/>
                  <a:gd name="T27" fmla="*/ 0 h 16"/>
                  <a:gd name="T28" fmla="*/ 84129915 w 18"/>
                  <a:gd name="T29" fmla="*/ 5207667 h 16"/>
                  <a:gd name="T30" fmla="*/ 73613963 w 18"/>
                  <a:gd name="T31" fmla="*/ 5207667 h 16"/>
                  <a:gd name="T32" fmla="*/ 63098010 w 18"/>
                  <a:gd name="T33" fmla="*/ 20830667 h 16"/>
                  <a:gd name="T34" fmla="*/ 52582057 w 18"/>
                  <a:gd name="T35" fmla="*/ 36453666 h 16"/>
                  <a:gd name="T36" fmla="*/ 73613963 w 18"/>
                  <a:gd name="T37" fmla="*/ 67701948 h 16"/>
                  <a:gd name="T38" fmla="*/ 84129915 w 18"/>
                  <a:gd name="T39" fmla="*/ 78117281 h 16"/>
                  <a:gd name="T40" fmla="*/ 94645868 w 18"/>
                  <a:gd name="T41" fmla="*/ 83324948 h 16"/>
                  <a:gd name="T42" fmla="*/ 94645868 w 18"/>
                  <a:gd name="T43" fmla="*/ 83324948 h 16"/>
                  <a:gd name="T44" fmla="*/ 52582057 w 18"/>
                  <a:gd name="T45" fmla="*/ 83324948 h 16"/>
                  <a:gd name="T46" fmla="*/ 52582057 w 18"/>
                  <a:gd name="T47" fmla="*/ 83324948 h 16"/>
                  <a:gd name="T48" fmla="*/ 57840033 w 18"/>
                  <a:gd name="T49" fmla="*/ 78117281 h 16"/>
                  <a:gd name="T50" fmla="*/ 63098010 w 18"/>
                  <a:gd name="T51" fmla="*/ 78117281 h 16"/>
                  <a:gd name="T52" fmla="*/ 52582057 w 18"/>
                  <a:gd name="T53" fmla="*/ 67701948 h 16"/>
                  <a:gd name="T54" fmla="*/ 42063811 w 18"/>
                  <a:gd name="T55" fmla="*/ 46871282 h 16"/>
                  <a:gd name="T56" fmla="*/ 26289882 w 18"/>
                  <a:gd name="T57" fmla="*/ 67701948 h 16"/>
                  <a:gd name="T58" fmla="*/ 21031906 w 18"/>
                  <a:gd name="T59" fmla="*/ 78117281 h 16"/>
                  <a:gd name="T60" fmla="*/ 26289882 w 18"/>
                  <a:gd name="T61" fmla="*/ 78117281 h 16"/>
                  <a:gd name="T62" fmla="*/ 31547858 w 18"/>
                  <a:gd name="T63" fmla="*/ 83324948 h 16"/>
                  <a:gd name="T64" fmla="*/ 31547858 w 18"/>
                  <a:gd name="T65" fmla="*/ 83324948 h 16"/>
                  <a:gd name="T66" fmla="*/ 0 w 18"/>
                  <a:gd name="T67" fmla="*/ 83324948 h 16"/>
                  <a:gd name="T68" fmla="*/ 0 w 18"/>
                  <a:gd name="T69" fmla="*/ 83324948 h 16"/>
                  <a:gd name="T70" fmla="*/ 5257976 w 18"/>
                  <a:gd name="T71" fmla="*/ 78117281 h 16"/>
                  <a:gd name="T72" fmla="*/ 21031906 w 18"/>
                  <a:gd name="T73" fmla="*/ 67701948 h 16"/>
                  <a:gd name="T74" fmla="*/ 36805835 w 18"/>
                  <a:gd name="T75" fmla="*/ 41663615 h 16"/>
                  <a:gd name="T76" fmla="*/ 21031906 w 18"/>
                  <a:gd name="T77" fmla="*/ 20830667 h 16"/>
                  <a:gd name="T78" fmla="*/ 10515953 w 18"/>
                  <a:gd name="T79" fmla="*/ 5207667 h 16"/>
                  <a:gd name="T80" fmla="*/ 0 w 18"/>
                  <a:gd name="T81" fmla="*/ 5207667 h 16"/>
                  <a:gd name="T82" fmla="*/ 0 w 18"/>
                  <a:gd name="T83" fmla="*/ 0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 h="16">
                    <a:moveTo>
                      <a:pt x="0" y="0"/>
                    </a:moveTo>
                    <a:cubicBezTo>
                      <a:pt x="8" y="0"/>
                      <a:pt x="8" y="0"/>
                      <a:pt x="8" y="0"/>
                    </a:cubicBezTo>
                    <a:cubicBezTo>
                      <a:pt x="8" y="1"/>
                      <a:pt x="8" y="1"/>
                      <a:pt x="8" y="1"/>
                    </a:cubicBezTo>
                    <a:cubicBezTo>
                      <a:pt x="7" y="1"/>
                      <a:pt x="7" y="1"/>
                      <a:pt x="7" y="1"/>
                    </a:cubicBezTo>
                    <a:cubicBezTo>
                      <a:pt x="7" y="1"/>
                      <a:pt x="7" y="1"/>
                      <a:pt x="7" y="2"/>
                    </a:cubicBezTo>
                    <a:cubicBezTo>
                      <a:pt x="7" y="2"/>
                      <a:pt x="7" y="2"/>
                      <a:pt x="7" y="3"/>
                    </a:cubicBezTo>
                    <a:cubicBezTo>
                      <a:pt x="7" y="3"/>
                      <a:pt x="8" y="3"/>
                      <a:pt x="8" y="4"/>
                    </a:cubicBezTo>
                    <a:cubicBezTo>
                      <a:pt x="9" y="6"/>
                      <a:pt x="9" y="6"/>
                      <a:pt x="9" y="6"/>
                    </a:cubicBezTo>
                    <a:cubicBezTo>
                      <a:pt x="10" y="4"/>
                      <a:pt x="10" y="4"/>
                      <a:pt x="10" y="4"/>
                    </a:cubicBezTo>
                    <a:cubicBezTo>
                      <a:pt x="11" y="3"/>
                      <a:pt x="12" y="2"/>
                      <a:pt x="12" y="2"/>
                    </a:cubicBezTo>
                    <a:cubicBezTo>
                      <a:pt x="12" y="1"/>
                      <a:pt x="12" y="1"/>
                      <a:pt x="11" y="1"/>
                    </a:cubicBezTo>
                    <a:cubicBezTo>
                      <a:pt x="11" y="1"/>
                      <a:pt x="11" y="1"/>
                      <a:pt x="10" y="1"/>
                    </a:cubicBezTo>
                    <a:cubicBezTo>
                      <a:pt x="10" y="0"/>
                      <a:pt x="10" y="0"/>
                      <a:pt x="10" y="0"/>
                    </a:cubicBezTo>
                    <a:cubicBezTo>
                      <a:pt x="16" y="0"/>
                      <a:pt x="16" y="0"/>
                      <a:pt x="16" y="0"/>
                    </a:cubicBezTo>
                    <a:cubicBezTo>
                      <a:pt x="16" y="1"/>
                      <a:pt x="16" y="1"/>
                      <a:pt x="16" y="1"/>
                    </a:cubicBezTo>
                    <a:cubicBezTo>
                      <a:pt x="15" y="1"/>
                      <a:pt x="15" y="1"/>
                      <a:pt x="14" y="1"/>
                    </a:cubicBezTo>
                    <a:cubicBezTo>
                      <a:pt x="14" y="2"/>
                      <a:pt x="13" y="2"/>
                      <a:pt x="12" y="4"/>
                    </a:cubicBezTo>
                    <a:cubicBezTo>
                      <a:pt x="10" y="7"/>
                      <a:pt x="10" y="7"/>
                      <a:pt x="10" y="7"/>
                    </a:cubicBezTo>
                    <a:cubicBezTo>
                      <a:pt x="14" y="13"/>
                      <a:pt x="14" y="13"/>
                      <a:pt x="14" y="13"/>
                    </a:cubicBezTo>
                    <a:cubicBezTo>
                      <a:pt x="15" y="14"/>
                      <a:pt x="16" y="15"/>
                      <a:pt x="16" y="15"/>
                    </a:cubicBezTo>
                    <a:cubicBezTo>
                      <a:pt x="16" y="16"/>
                      <a:pt x="17" y="16"/>
                      <a:pt x="18" y="16"/>
                    </a:cubicBezTo>
                    <a:cubicBezTo>
                      <a:pt x="18" y="16"/>
                      <a:pt x="18" y="16"/>
                      <a:pt x="18" y="16"/>
                    </a:cubicBezTo>
                    <a:cubicBezTo>
                      <a:pt x="10" y="16"/>
                      <a:pt x="10" y="16"/>
                      <a:pt x="10" y="16"/>
                    </a:cubicBezTo>
                    <a:cubicBezTo>
                      <a:pt x="10" y="16"/>
                      <a:pt x="10" y="16"/>
                      <a:pt x="10" y="16"/>
                    </a:cubicBezTo>
                    <a:cubicBezTo>
                      <a:pt x="10" y="16"/>
                      <a:pt x="11" y="16"/>
                      <a:pt x="11" y="15"/>
                    </a:cubicBezTo>
                    <a:cubicBezTo>
                      <a:pt x="11" y="15"/>
                      <a:pt x="12" y="15"/>
                      <a:pt x="12" y="15"/>
                    </a:cubicBezTo>
                    <a:cubicBezTo>
                      <a:pt x="12" y="15"/>
                      <a:pt x="11" y="14"/>
                      <a:pt x="10" y="13"/>
                    </a:cubicBezTo>
                    <a:cubicBezTo>
                      <a:pt x="8" y="9"/>
                      <a:pt x="8" y="9"/>
                      <a:pt x="8" y="9"/>
                    </a:cubicBezTo>
                    <a:cubicBezTo>
                      <a:pt x="5" y="13"/>
                      <a:pt x="5" y="13"/>
                      <a:pt x="5" y="13"/>
                    </a:cubicBezTo>
                    <a:cubicBezTo>
                      <a:pt x="5" y="14"/>
                      <a:pt x="4" y="14"/>
                      <a:pt x="4" y="15"/>
                    </a:cubicBezTo>
                    <a:cubicBezTo>
                      <a:pt x="4" y="15"/>
                      <a:pt x="4" y="15"/>
                      <a:pt x="5" y="15"/>
                    </a:cubicBezTo>
                    <a:cubicBezTo>
                      <a:pt x="5" y="16"/>
                      <a:pt x="5" y="16"/>
                      <a:pt x="6" y="16"/>
                    </a:cubicBezTo>
                    <a:cubicBezTo>
                      <a:pt x="6" y="16"/>
                      <a:pt x="6" y="16"/>
                      <a:pt x="6" y="16"/>
                    </a:cubicBezTo>
                    <a:cubicBezTo>
                      <a:pt x="0" y="16"/>
                      <a:pt x="0" y="16"/>
                      <a:pt x="0" y="16"/>
                    </a:cubicBezTo>
                    <a:cubicBezTo>
                      <a:pt x="0" y="16"/>
                      <a:pt x="0" y="16"/>
                      <a:pt x="0" y="16"/>
                    </a:cubicBezTo>
                    <a:cubicBezTo>
                      <a:pt x="1" y="16"/>
                      <a:pt x="1" y="16"/>
                      <a:pt x="1" y="15"/>
                    </a:cubicBezTo>
                    <a:cubicBezTo>
                      <a:pt x="2" y="15"/>
                      <a:pt x="3" y="14"/>
                      <a:pt x="4" y="13"/>
                    </a:cubicBezTo>
                    <a:cubicBezTo>
                      <a:pt x="7" y="8"/>
                      <a:pt x="7" y="8"/>
                      <a:pt x="7" y="8"/>
                    </a:cubicBezTo>
                    <a:cubicBezTo>
                      <a:pt x="4" y="4"/>
                      <a:pt x="4" y="4"/>
                      <a:pt x="4" y="4"/>
                    </a:cubicBezTo>
                    <a:cubicBezTo>
                      <a:pt x="3" y="2"/>
                      <a:pt x="3" y="1"/>
                      <a:pt x="2" y="1"/>
                    </a:cubicBezTo>
                    <a:cubicBezTo>
                      <a:pt x="2" y="1"/>
                      <a:pt x="1" y="1"/>
                      <a:pt x="0" y="1"/>
                    </a:cubicBezTo>
                    <a:lnTo>
                      <a:pt x="0"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78" name="Freeform 136">
                <a:extLst>
                  <a:ext uri="{FF2B5EF4-FFF2-40B4-BE49-F238E27FC236}">
                    <a16:creationId xmlns:a16="http://schemas.microsoft.com/office/drawing/2014/main" id="{E6B03240-58CF-4A64-8CA2-FC35C606ADCB}"/>
                  </a:ext>
                </a:extLst>
              </p:cNvPr>
              <p:cNvSpPr>
                <a:spLocks/>
              </p:cNvSpPr>
              <p:nvPr/>
            </p:nvSpPr>
            <p:spPr bwMode="auto">
              <a:xfrm>
                <a:off x="10216019" y="1917701"/>
                <a:ext cx="20637" cy="49213"/>
              </a:xfrm>
              <a:custGeom>
                <a:avLst/>
                <a:gdLst>
                  <a:gd name="T0" fmla="*/ 26289245 w 9"/>
                  <a:gd name="T1" fmla="*/ 0 h 22"/>
                  <a:gd name="T2" fmla="*/ 26289245 w 9"/>
                  <a:gd name="T3" fmla="*/ 25020337 h 22"/>
                  <a:gd name="T4" fmla="*/ 47320641 w 9"/>
                  <a:gd name="T5" fmla="*/ 25020337 h 22"/>
                  <a:gd name="T6" fmla="*/ 47320641 w 9"/>
                  <a:gd name="T7" fmla="*/ 30024404 h 22"/>
                  <a:gd name="T8" fmla="*/ 26289245 w 9"/>
                  <a:gd name="T9" fmla="*/ 30024404 h 22"/>
                  <a:gd name="T10" fmla="*/ 26289245 w 9"/>
                  <a:gd name="T11" fmla="*/ 85066907 h 22"/>
                  <a:gd name="T12" fmla="*/ 31547094 w 9"/>
                  <a:gd name="T13" fmla="*/ 95075042 h 22"/>
                  <a:gd name="T14" fmla="*/ 36804943 w 9"/>
                  <a:gd name="T15" fmla="*/ 100079109 h 22"/>
                  <a:gd name="T16" fmla="*/ 42062792 w 9"/>
                  <a:gd name="T17" fmla="*/ 95075042 h 22"/>
                  <a:gd name="T18" fmla="*/ 47320641 w 9"/>
                  <a:gd name="T19" fmla="*/ 90070975 h 22"/>
                  <a:gd name="T20" fmla="*/ 47320641 w 9"/>
                  <a:gd name="T21" fmla="*/ 90070975 h 22"/>
                  <a:gd name="T22" fmla="*/ 42062792 w 9"/>
                  <a:gd name="T23" fmla="*/ 105083177 h 22"/>
                  <a:gd name="T24" fmla="*/ 26289245 w 9"/>
                  <a:gd name="T25" fmla="*/ 110087244 h 22"/>
                  <a:gd name="T26" fmla="*/ 21031396 w 9"/>
                  <a:gd name="T27" fmla="*/ 105083177 h 22"/>
                  <a:gd name="T28" fmla="*/ 15773547 w 9"/>
                  <a:gd name="T29" fmla="*/ 100079109 h 22"/>
                  <a:gd name="T30" fmla="*/ 10515698 w 9"/>
                  <a:gd name="T31" fmla="*/ 85066907 h 22"/>
                  <a:gd name="T32" fmla="*/ 10515698 w 9"/>
                  <a:gd name="T33" fmla="*/ 30024404 h 22"/>
                  <a:gd name="T34" fmla="*/ 0 w 9"/>
                  <a:gd name="T35" fmla="*/ 30024404 h 22"/>
                  <a:gd name="T36" fmla="*/ 0 w 9"/>
                  <a:gd name="T37" fmla="*/ 30024404 h 22"/>
                  <a:gd name="T38" fmla="*/ 10515698 w 9"/>
                  <a:gd name="T39" fmla="*/ 20016269 h 22"/>
                  <a:gd name="T40" fmla="*/ 15773547 w 9"/>
                  <a:gd name="T41" fmla="*/ 10008135 h 22"/>
                  <a:gd name="T42" fmla="*/ 26289245 w 9"/>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2">
                    <a:moveTo>
                      <a:pt x="5" y="0"/>
                    </a:moveTo>
                    <a:cubicBezTo>
                      <a:pt x="5" y="5"/>
                      <a:pt x="5" y="5"/>
                      <a:pt x="5" y="5"/>
                    </a:cubicBezTo>
                    <a:cubicBezTo>
                      <a:pt x="9" y="5"/>
                      <a:pt x="9" y="5"/>
                      <a:pt x="9" y="5"/>
                    </a:cubicBezTo>
                    <a:cubicBezTo>
                      <a:pt x="9" y="6"/>
                      <a:pt x="9" y="6"/>
                      <a:pt x="9" y="6"/>
                    </a:cubicBezTo>
                    <a:cubicBezTo>
                      <a:pt x="5" y="6"/>
                      <a:pt x="5" y="6"/>
                      <a:pt x="5" y="6"/>
                    </a:cubicBezTo>
                    <a:cubicBezTo>
                      <a:pt x="5" y="17"/>
                      <a:pt x="5" y="17"/>
                      <a:pt x="5" y="17"/>
                    </a:cubicBezTo>
                    <a:cubicBezTo>
                      <a:pt x="5" y="18"/>
                      <a:pt x="5" y="19"/>
                      <a:pt x="6" y="19"/>
                    </a:cubicBezTo>
                    <a:cubicBezTo>
                      <a:pt x="6" y="19"/>
                      <a:pt x="6" y="20"/>
                      <a:pt x="7" y="20"/>
                    </a:cubicBezTo>
                    <a:cubicBezTo>
                      <a:pt x="7" y="20"/>
                      <a:pt x="8" y="20"/>
                      <a:pt x="8" y="19"/>
                    </a:cubicBezTo>
                    <a:cubicBezTo>
                      <a:pt x="8" y="19"/>
                      <a:pt x="9" y="19"/>
                      <a:pt x="9" y="18"/>
                    </a:cubicBezTo>
                    <a:cubicBezTo>
                      <a:pt x="9" y="18"/>
                      <a:pt x="9" y="18"/>
                      <a:pt x="9" y="18"/>
                    </a:cubicBezTo>
                    <a:cubicBezTo>
                      <a:pt x="9" y="19"/>
                      <a:pt x="8" y="20"/>
                      <a:pt x="8" y="21"/>
                    </a:cubicBezTo>
                    <a:cubicBezTo>
                      <a:pt x="7" y="21"/>
                      <a:pt x="6" y="22"/>
                      <a:pt x="5" y="22"/>
                    </a:cubicBezTo>
                    <a:cubicBezTo>
                      <a:pt x="5" y="22"/>
                      <a:pt x="4" y="22"/>
                      <a:pt x="4" y="21"/>
                    </a:cubicBezTo>
                    <a:cubicBezTo>
                      <a:pt x="3" y="21"/>
                      <a:pt x="3" y="21"/>
                      <a:pt x="3" y="20"/>
                    </a:cubicBezTo>
                    <a:cubicBezTo>
                      <a:pt x="2" y="19"/>
                      <a:pt x="2" y="19"/>
                      <a:pt x="2" y="17"/>
                    </a:cubicBezTo>
                    <a:cubicBezTo>
                      <a:pt x="2" y="6"/>
                      <a:pt x="2" y="6"/>
                      <a:pt x="2" y="6"/>
                    </a:cubicBezTo>
                    <a:cubicBezTo>
                      <a:pt x="0" y="6"/>
                      <a:pt x="0" y="6"/>
                      <a:pt x="0" y="6"/>
                    </a:cubicBezTo>
                    <a:cubicBezTo>
                      <a:pt x="0" y="6"/>
                      <a:pt x="0" y="6"/>
                      <a:pt x="0" y="6"/>
                    </a:cubicBezTo>
                    <a:cubicBezTo>
                      <a:pt x="0" y="5"/>
                      <a:pt x="1" y="5"/>
                      <a:pt x="2" y="4"/>
                    </a:cubicBezTo>
                    <a:cubicBezTo>
                      <a:pt x="2" y="4"/>
                      <a:pt x="3" y="3"/>
                      <a:pt x="3" y="2"/>
                    </a:cubicBezTo>
                    <a:cubicBezTo>
                      <a:pt x="4" y="2"/>
                      <a:pt x="4" y="1"/>
                      <a:pt x="5"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79" name="Freeform 137">
                <a:extLst>
                  <a:ext uri="{FF2B5EF4-FFF2-40B4-BE49-F238E27FC236}">
                    <a16:creationId xmlns:a16="http://schemas.microsoft.com/office/drawing/2014/main" id="{2F9E015D-ABEF-4147-BF38-49FAC59CC591}"/>
                  </a:ext>
                </a:extLst>
              </p:cNvPr>
              <p:cNvSpPr>
                <a:spLocks/>
              </p:cNvSpPr>
              <p:nvPr/>
            </p:nvSpPr>
            <p:spPr bwMode="auto">
              <a:xfrm>
                <a:off x="10111244" y="1725614"/>
                <a:ext cx="22225" cy="50800"/>
              </a:xfrm>
              <a:custGeom>
                <a:avLst/>
                <a:gdLst>
                  <a:gd name="T0" fmla="*/ 29637038 w 10"/>
                  <a:gd name="T1" fmla="*/ 0 h 22"/>
                  <a:gd name="T2" fmla="*/ 29637038 w 10"/>
                  <a:gd name="T3" fmla="*/ 31992455 h 22"/>
                  <a:gd name="T4" fmla="*/ 49395063 w 10"/>
                  <a:gd name="T5" fmla="*/ 31992455 h 22"/>
                  <a:gd name="T6" fmla="*/ 49395063 w 10"/>
                  <a:gd name="T7" fmla="*/ 37324145 h 22"/>
                  <a:gd name="T8" fmla="*/ 29637038 w 10"/>
                  <a:gd name="T9" fmla="*/ 37324145 h 22"/>
                  <a:gd name="T10" fmla="*/ 29637038 w 10"/>
                  <a:gd name="T11" fmla="*/ 90643364 h 22"/>
                  <a:gd name="T12" fmla="*/ 29637038 w 10"/>
                  <a:gd name="T13" fmla="*/ 106638436 h 22"/>
                  <a:gd name="T14" fmla="*/ 39516050 w 10"/>
                  <a:gd name="T15" fmla="*/ 106638436 h 22"/>
                  <a:gd name="T16" fmla="*/ 44456668 w 10"/>
                  <a:gd name="T17" fmla="*/ 106638436 h 22"/>
                  <a:gd name="T18" fmla="*/ 49395063 w 10"/>
                  <a:gd name="T19" fmla="*/ 101306745 h 22"/>
                  <a:gd name="T20" fmla="*/ 49395063 w 10"/>
                  <a:gd name="T21" fmla="*/ 101306745 h 22"/>
                  <a:gd name="T22" fmla="*/ 44456668 w 10"/>
                  <a:gd name="T23" fmla="*/ 111970127 h 22"/>
                  <a:gd name="T24" fmla="*/ 29637038 w 10"/>
                  <a:gd name="T25" fmla="*/ 117301818 h 22"/>
                  <a:gd name="T26" fmla="*/ 24698643 w 10"/>
                  <a:gd name="T27" fmla="*/ 117301818 h 22"/>
                  <a:gd name="T28" fmla="*/ 14819630 w 10"/>
                  <a:gd name="T29" fmla="*/ 111970127 h 22"/>
                  <a:gd name="T30" fmla="*/ 14819630 w 10"/>
                  <a:gd name="T31" fmla="*/ 95975055 h 22"/>
                  <a:gd name="T32" fmla="*/ 14819630 w 10"/>
                  <a:gd name="T33" fmla="*/ 37324145 h 22"/>
                  <a:gd name="T34" fmla="*/ 0 w 10"/>
                  <a:gd name="T35" fmla="*/ 37324145 h 22"/>
                  <a:gd name="T36" fmla="*/ 0 w 10"/>
                  <a:gd name="T37" fmla="*/ 31992455 h 22"/>
                  <a:gd name="T38" fmla="*/ 9879013 w 10"/>
                  <a:gd name="T39" fmla="*/ 26658455 h 22"/>
                  <a:gd name="T40" fmla="*/ 19758025 w 10"/>
                  <a:gd name="T41" fmla="*/ 15995073 h 22"/>
                  <a:gd name="T42" fmla="*/ 24698643 w 10"/>
                  <a:gd name="T43" fmla="*/ 0 h 22"/>
                  <a:gd name="T44" fmla="*/ 29637038 w 10"/>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22">
                    <a:moveTo>
                      <a:pt x="6" y="0"/>
                    </a:moveTo>
                    <a:cubicBezTo>
                      <a:pt x="6" y="6"/>
                      <a:pt x="6" y="6"/>
                      <a:pt x="6" y="6"/>
                    </a:cubicBezTo>
                    <a:cubicBezTo>
                      <a:pt x="10" y="6"/>
                      <a:pt x="10" y="6"/>
                      <a:pt x="10" y="6"/>
                    </a:cubicBezTo>
                    <a:cubicBezTo>
                      <a:pt x="10" y="7"/>
                      <a:pt x="10" y="7"/>
                      <a:pt x="10" y="7"/>
                    </a:cubicBezTo>
                    <a:cubicBezTo>
                      <a:pt x="6" y="7"/>
                      <a:pt x="6" y="7"/>
                      <a:pt x="6" y="7"/>
                    </a:cubicBezTo>
                    <a:cubicBezTo>
                      <a:pt x="6" y="17"/>
                      <a:pt x="6" y="17"/>
                      <a:pt x="6" y="17"/>
                    </a:cubicBezTo>
                    <a:cubicBezTo>
                      <a:pt x="6" y="19"/>
                      <a:pt x="6" y="19"/>
                      <a:pt x="6" y="20"/>
                    </a:cubicBezTo>
                    <a:cubicBezTo>
                      <a:pt x="7" y="20"/>
                      <a:pt x="7" y="20"/>
                      <a:pt x="8" y="20"/>
                    </a:cubicBezTo>
                    <a:cubicBezTo>
                      <a:pt x="8" y="20"/>
                      <a:pt x="8" y="20"/>
                      <a:pt x="9" y="20"/>
                    </a:cubicBezTo>
                    <a:cubicBezTo>
                      <a:pt x="9" y="20"/>
                      <a:pt x="9" y="19"/>
                      <a:pt x="10" y="19"/>
                    </a:cubicBezTo>
                    <a:cubicBezTo>
                      <a:pt x="10" y="19"/>
                      <a:pt x="10" y="19"/>
                      <a:pt x="10" y="19"/>
                    </a:cubicBezTo>
                    <a:cubicBezTo>
                      <a:pt x="10" y="20"/>
                      <a:pt x="9" y="21"/>
                      <a:pt x="9" y="21"/>
                    </a:cubicBezTo>
                    <a:cubicBezTo>
                      <a:pt x="8" y="22"/>
                      <a:pt x="7" y="22"/>
                      <a:pt x="6" y="22"/>
                    </a:cubicBezTo>
                    <a:cubicBezTo>
                      <a:pt x="6" y="22"/>
                      <a:pt x="5" y="22"/>
                      <a:pt x="5" y="22"/>
                    </a:cubicBezTo>
                    <a:cubicBezTo>
                      <a:pt x="4" y="22"/>
                      <a:pt x="4" y="21"/>
                      <a:pt x="3" y="21"/>
                    </a:cubicBezTo>
                    <a:cubicBezTo>
                      <a:pt x="3" y="20"/>
                      <a:pt x="3" y="19"/>
                      <a:pt x="3" y="18"/>
                    </a:cubicBezTo>
                    <a:cubicBezTo>
                      <a:pt x="3" y="7"/>
                      <a:pt x="3" y="7"/>
                      <a:pt x="3" y="7"/>
                    </a:cubicBezTo>
                    <a:cubicBezTo>
                      <a:pt x="0" y="7"/>
                      <a:pt x="0" y="7"/>
                      <a:pt x="0" y="7"/>
                    </a:cubicBezTo>
                    <a:cubicBezTo>
                      <a:pt x="0" y="6"/>
                      <a:pt x="0" y="6"/>
                      <a:pt x="0" y="6"/>
                    </a:cubicBezTo>
                    <a:cubicBezTo>
                      <a:pt x="1" y="6"/>
                      <a:pt x="2" y="5"/>
                      <a:pt x="2" y="5"/>
                    </a:cubicBezTo>
                    <a:cubicBezTo>
                      <a:pt x="3" y="4"/>
                      <a:pt x="4" y="3"/>
                      <a:pt x="4" y="3"/>
                    </a:cubicBezTo>
                    <a:cubicBezTo>
                      <a:pt x="5" y="2"/>
                      <a:pt x="5" y="1"/>
                      <a:pt x="5" y="0"/>
                    </a:cubicBezTo>
                    <a:lnTo>
                      <a:pt x="6" y="0"/>
                    </a:ln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80" name="Freeform 138">
                <a:extLst>
                  <a:ext uri="{FF2B5EF4-FFF2-40B4-BE49-F238E27FC236}">
                    <a16:creationId xmlns:a16="http://schemas.microsoft.com/office/drawing/2014/main" id="{D469B256-69E3-4D21-AB7B-148416CFEA53}"/>
                  </a:ext>
                </a:extLst>
              </p:cNvPr>
              <p:cNvSpPr>
                <a:spLocks noEditPoints="1"/>
              </p:cNvSpPr>
              <p:nvPr/>
            </p:nvSpPr>
            <p:spPr bwMode="auto">
              <a:xfrm>
                <a:off x="10138231" y="1736726"/>
                <a:ext cx="31750" cy="41275"/>
              </a:xfrm>
              <a:custGeom>
                <a:avLst/>
                <a:gdLst>
                  <a:gd name="T0" fmla="*/ 10287000 w 14"/>
                  <a:gd name="T1" fmla="*/ 36805835 h 18"/>
                  <a:gd name="T2" fmla="*/ 20571732 w 14"/>
                  <a:gd name="T3" fmla="*/ 68355986 h 18"/>
                  <a:gd name="T4" fmla="*/ 41145732 w 14"/>
                  <a:gd name="T5" fmla="*/ 78871939 h 18"/>
                  <a:gd name="T6" fmla="*/ 56573964 w 14"/>
                  <a:gd name="T7" fmla="*/ 73613963 h 18"/>
                  <a:gd name="T8" fmla="*/ 66860964 w 14"/>
                  <a:gd name="T9" fmla="*/ 57840033 h 18"/>
                  <a:gd name="T10" fmla="*/ 72004464 w 14"/>
                  <a:gd name="T11" fmla="*/ 57840033 h 18"/>
                  <a:gd name="T12" fmla="*/ 56573964 w 14"/>
                  <a:gd name="T13" fmla="*/ 84129915 h 18"/>
                  <a:gd name="T14" fmla="*/ 36002232 w 14"/>
                  <a:gd name="T15" fmla="*/ 94645868 h 18"/>
                  <a:gd name="T16" fmla="*/ 10287000 w 14"/>
                  <a:gd name="T17" fmla="*/ 78871939 h 18"/>
                  <a:gd name="T18" fmla="*/ 0 w 14"/>
                  <a:gd name="T19" fmla="*/ 47324081 h 18"/>
                  <a:gd name="T20" fmla="*/ 10287000 w 14"/>
                  <a:gd name="T21" fmla="*/ 10515953 h 18"/>
                  <a:gd name="T22" fmla="*/ 36002232 w 14"/>
                  <a:gd name="T23" fmla="*/ 0 h 18"/>
                  <a:gd name="T24" fmla="*/ 61717464 w 14"/>
                  <a:gd name="T25" fmla="*/ 10515953 h 18"/>
                  <a:gd name="T26" fmla="*/ 72004464 w 14"/>
                  <a:gd name="T27" fmla="*/ 36805835 h 18"/>
                  <a:gd name="T28" fmla="*/ 10287000 w 14"/>
                  <a:gd name="T29" fmla="*/ 36805835 h 18"/>
                  <a:gd name="T30" fmla="*/ 10287000 w 14"/>
                  <a:gd name="T31" fmla="*/ 31547858 h 18"/>
                  <a:gd name="T32" fmla="*/ 51432732 w 14"/>
                  <a:gd name="T33" fmla="*/ 31547858 h 18"/>
                  <a:gd name="T34" fmla="*/ 51432732 w 14"/>
                  <a:gd name="T35" fmla="*/ 15773929 h 18"/>
                  <a:gd name="T36" fmla="*/ 41145732 w 14"/>
                  <a:gd name="T37" fmla="*/ 10515953 h 18"/>
                  <a:gd name="T38" fmla="*/ 30858732 w 14"/>
                  <a:gd name="T39" fmla="*/ 5257976 h 18"/>
                  <a:gd name="T40" fmla="*/ 20571732 w 14"/>
                  <a:gd name="T41" fmla="*/ 10515953 h 18"/>
                  <a:gd name="T42" fmla="*/ 10287000 w 14"/>
                  <a:gd name="T43" fmla="*/ 3154785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8">
                    <a:moveTo>
                      <a:pt x="2" y="7"/>
                    </a:moveTo>
                    <a:cubicBezTo>
                      <a:pt x="2" y="9"/>
                      <a:pt x="3" y="11"/>
                      <a:pt x="4" y="13"/>
                    </a:cubicBezTo>
                    <a:cubicBezTo>
                      <a:pt x="5" y="14"/>
                      <a:pt x="7" y="15"/>
                      <a:pt x="8" y="15"/>
                    </a:cubicBezTo>
                    <a:cubicBezTo>
                      <a:pt x="9" y="15"/>
                      <a:pt x="10" y="14"/>
                      <a:pt x="11" y="14"/>
                    </a:cubicBezTo>
                    <a:cubicBezTo>
                      <a:pt x="12" y="13"/>
                      <a:pt x="13" y="12"/>
                      <a:pt x="13" y="11"/>
                    </a:cubicBezTo>
                    <a:cubicBezTo>
                      <a:pt x="14" y="11"/>
                      <a:pt x="14" y="11"/>
                      <a:pt x="14" y="11"/>
                    </a:cubicBezTo>
                    <a:cubicBezTo>
                      <a:pt x="13" y="13"/>
                      <a:pt x="13" y="14"/>
                      <a:pt x="11" y="16"/>
                    </a:cubicBezTo>
                    <a:cubicBezTo>
                      <a:pt x="10" y="17"/>
                      <a:pt x="9" y="18"/>
                      <a:pt x="7" y="18"/>
                    </a:cubicBezTo>
                    <a:cubicBezTo>
                      <a:pt x="5" y="18"/>
                      <a:pt x="3" y="17"/>
                      <a:pt x="2" y="15"/>
                    </a:cubicBezTo>
                    <a:cubicBezTo>
                      <a:pt x="0" y="14"/>
                      <a:pt x="0" y="12"/>
                      <a:pt x="0" y="9"/>
                    </a:cubicBezTo>
                    <a:cubicBezTo>
                      <a:pt x="0" y="6"/>
                      <a:pt x="0" y="4"/>
                      <a:pt x="2" y="2"/>
                    </a:cubicBezTo>
                    <a:cubicBezTo>
                      <a:pt x="3" y="1"/>
                      <a:pt x="5" y="0"/>
                      <a:pt x="7" y="0"/>
                    </a:cubicBezTo>
                    <a:cubicBezTo>
                      <a:pt x="9" y="0"/>
                      <a:pt x="11" y="1"/>
                      <a:pt x="12" y="2"/>
                    </a:cubicBezTo>
                    <a:cubicBezTo>
                      <a:pt x="13" y="3"/>
                      <a:pt x="14" y="5"/>
                      <a:pt x="14" y="7"/>
                    </a:cubicBezTo>
                    <a:lnTo>
                      <a:pt x="2" y="7"/>
                    </a:lnTo>
                    <a:close/>
                    <a:moveTo>
                      <a:pt x="2" y="6"/>
                    </a:moveTo>
                    <a:cubicBezTo>
                      <a:pt x="10" y="6"/>
                      <a:pt x="10" y="6"/>
                      <a:pt x="10" y="6"/>
                    </a:cubicBezTo>
                    <a:cubicBezTo>
                      <a:pt x="10" y="5"/>
                      <a:pt x="10" y="4"/>
                      <a:pt x="10" y="3"/>
                    </a:cubicBezTo>
                    <a:cubicBezTo>
                      <a:pt x="9" y="3"/>
                      <a:pt x="9" y="2"/>
                      <a:pt x="8" y="2"/>
                    </a:cubicBezTo>
                    <a:cubicBezTo>
                      <a:pt x="8" y="1"/>
                      <a:pt x="7" y="1"/>
                      <a:pt x="6" y="1"/>
                    </a:cubicBezTo>
                    <a:cubicBezTo>
                      <a:pt x="5" y="1"/>
                      <a:pt x="4" y="2"/>
                      <a:pt x="4" y="2"/>
                    </a:cubicBezTo>
                    <a:cubicBezTo>
                      <a:pt x="3" y="3"/>
                      <a:pt x="2" y="4"/>
                      <a:pt x="2" y="6"/>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81" name="Freeform 139">
                <a:extLst>
                  <a:ext uri="{FF2B5EF4-FFF2-40B4-BE49-F238E27FC236}">
                    <a16:creationId xmlns:a16="http://schemas.microsoft.com/office/drawing/2014/main" id="{7A53B2E5-3C9C-410C-B02C-74842A3C86EA}"/>
                  </a:ext>
                </a:extLst>
              </p:cNvPr>
              <p:cNvSpPr>
                <a:spLocks/>
              </p:cNvSpPr>
              <p:nvPr/>
            </p:nvSpPr>
            <p:spPr bwMode="auto">
              <a:xfrm>
                <a:off x="10173156" y="1739901"/>
                <a:ext cx="41275" cy="36513"/>
              </a:xfrm>
              <a:custGeom>
                <a:avLst/>
                <a:gdLst>
                  <a:gd name="T0" fmla="*/ 0 w 18"/>
                  <a:gd name="T1" fmla="*/ 0 h 16"/>
                  <a:gd name="T2" fmla="*/ 42063811 w 18"/>
                  <a:gd name="T3" fmla="*/ 0 h 16"/>
                  <a:gd name="T4" fmla="*/ 42063811 w 18"/>
                  <a:gd name="T5" fmla="*/ 0 h 16"/>
                  <a:gd name="T6" fmla="*/ 36805835 w 18"/>
                  <a:gd name="T7" fmla="*/ 0 h 16"/>
                  <a:gd name="T8" fmla="*/ 36805835 w 18"/>
                  <a:gd name="T9" fmla="*/ 5207667 h 16"/>
                  <a:gd name="T10" fmla="*/ 36805835 w 18"/>
                  <a:gd name="T11" fmla="*/ 10415333 h 16"/>
                  <a:gd name="T12" fmla="*/ 42063811 w 18"/>
                  <a:gd name="T13" fmla="*/ 15623000 h 16"/>
                  <a:gd name="T14" fmla="*/ 47324081 w 18"/>
                  <a:gd name="T15" fmla="*/ 26038333 h 16"/>
                  <a:gd name="T16" fmla="*/ 52582057 w 18"/>
                  <a:gd name="T17" fmla="*/ 15623000 h 16"/>
                  <a:gd name="T18" fmla="*/ 63098010 w 18"/>
                  <a:gd name="T19" fmla="*/ 5207667 h 16"/>
                  <a:gd name="T20" fmla="*/ 57840033 w 18"/>
                  <a:gd name="T21" fmla="*/ 0 h 16"/>
                  <a:gd name="T22" fmla="*/ 52582057 w 18"/>
                  <a:gd name="T23" fmla="*/ 0 h 16"/>
                  <a:gd name="T24" fmla="*/ 52582057 w 18"/>
                  <a:gd name="T25" fmla="*/ 0 h 16"/>
                  <a:gd name="T26" fmla="*/ 84129915 w 18"/>
                  <a:gd name="T27" fmla="*/ 0 h 16"/>
                  <a:gd name="T28" fmla="*/ 84129915 w 18"/>
                  <a:gd name="T29" fmla="*/ 0 h 16"/>
                  <a:gd name="T30" fmla="*/ 73613963 w 18"/>
                  <a:gd name="T31" fmla="*/ 5207667 h 16"/>
                  <a:gd name="T32" fmla="*/ 63098010 w 18"/>
                  <a:gd name="T33" fmla="*/ 15623000 h 16"/>
                  <a:gd name="T34" fmla="*/ 52582057 w 18"/>
                  <a:gd name="T35" fmla="*/ 31246000 h 16"/>
                  <a:gd name="T36" fmla="*/ 73613963 w 18"/>
                  <a:gd name="T37" fmla="*/ 62494282 h 16"/>
                  <a:gd name="T38" fmla="*/ 84129915 w 18"/>
                  <a:gd name="T39" fmla="*/ 78117281 h 16"/>
                  <a:gd name="T40" fmla="*/ 94645868 w 18"/>
                  <a:gd name="T41" fmla="*/ 78117281 h 16"/>
                  <a:gd name="T42" fmla="*/ 94645868 w 18"/>
                  <a:gd name="T43" fmla="*/ 83324948 h 16"/>
                  <a:gd name="T44" fmla="*/ 52582057 w 18"/>
                  <a:gd name="T45" fmla="*/ 83324948 h 16"/>
                  <a:gd name="T46" fmla="*/ 52582057 w 18"/>
                  <a:gd name="T47" fmla="*/ 78117281 h 16"/>
                  <a:gd name="T48" fmla="*/ 57840033 w 18"/>
                  <a:gd name="T49" fmla="*/ 78117281 h 16"/>
                  <a:gd name="T50" fmla="*/ 63098010 w 18"/>
                  <a:gd name="T51" fmla="*/ 72909615 h 16"/>
                  <a:gd name="T52" fmla="*/ 52582057 w 18"/>
                  <a:gd name="T53" fmla="*/ 62494282 h 16"/>
                  <a:gd name="T54" fmla="*/ 42063811 w 18"/>
                  <a:gd name="T55" fmla="*/ 46871282 h 16"/>
                  <a:gd name="T56" fmla="*/ 26289882 w 18"/>
                  <a:gd name="T57" fmla="*/ 62494282 h 16"/>
                  <a:gd name="T58" fmla="*/ 21031906 w 18"/>
                  <a:gd name="T59" fmla="*/ 72909615 h 16"/>
                  <a:gd name="T60" fmla="*/ 26289882 w 18"/>
                  <a:gd name="T61" fmla="*/ 78117281 h 16"/>
                  <a:gd name="T62" fmla="*/ 31547858 w 18"/>
                  <a:gd name="T63" fmla="*/ 78117281 h 16"/>
                  <a:gd name="T64" fmla="*/ 31547858 w 18"/>
                  <a:gd name="T65" fmla="*/ 83324948 h 16"/>
                  <a:gd name="T66" fmla="*/ 0 w 18"/>
                  <a:gd name="T67" fmla="*/ 83324948 h 16"/>
                  <a:gd name="T68" fmla="*/ 0 w 18"/>
                  <a:gd name="T69" fmla="*/ 78117281 h 16"/>
                  <a:gd name="T70" fmla="*/ 5257976 w 18"/>
                  <a:gd name="T71" fmla="*/ 78117281 h 16"/>
                  <a:gd name="T72" fmla="*/ 21031906 w 18"/>
                  <a:gd name="T73" fmla="*/ 62494282 h 16"/>
                  <a:gd name="T74" fmla="*/ 36805835 w 18"/>
                  <a:gd name="T75" fmla="*/ 41663615 h 16"/>
                  <a:gd name="T76" fmla="*/ 21031906 w 18"/>
                  <a:gd name="T77" fmla="*/ 15623000 h 16"/>
                  <a:gd name="T78" fmla="*/ 10515953 w 18"/>
                  <a:gd name="T79" fmla="*/ 5207667 h 16"/>
                  <a:gd name="T80" fmla="*/ 0 w 18"/>
                  <a:gd name="T81" fmla="*/ 0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 h="16">
                    <a:moveTo>
                      <a:pt x="0" y="0"/>
                    </a:moveTo>
                    <a:cubicBezTo>
                      <a:pt x="8" y="0"/>
                      <a:pt x="8" y="0"/>
                      <a:pt x="8" y="0"/>
                    </a:cubicBezTo>
                    <a:cubicBezTo>
                      <a:pt x="8" y="0"/>
                      <a:pt x="8" y="0"/>
                      <a:pt x="8" y="0"/>
                    </a:cubicBezTo>
                    <a:cubicBezTo>
                      <a:pt x="7" y="0"/>
                      <a:pt x="7" y="0"/>
                      <a:pt x="7" y="0"/>
                    </a:cubicBezTo>
                    <a:cubicBezTo>
                      <a:pt x="7" y="1"/>
                      <a:pt x="7" y="1"/>
                      <a:pt x="7" y="1"/>
                    </a:cubicBezTo>
                    <a:cubicBezTo>
                      <a:pt x="7" y="1"/>
                      <a:pt x="7" y="2"/>
                      <a:pt x="7" y="2"/>
                    </a:cubicBezTo>
                    <a:cubicBezTo>
                      <a:pt x="7" y="3"/>
                      <a:pt x="8" y="3"/>
                      <a:pt x="8" y="3"/>
                    </a:cubicBezTo>
                    <a:cubicBezTo>
                      <a:pt x="9" y="5"/>
                      <a:pt x="9" y="5"/>
                      <a:pt x="9" y="5"/>
                    </a:cubicBezTo>
                    <a:cubicBezTo>
                      <a:pt x="10" y="3"/>
                      <a:pt x="10" y="3"/>
                      <a:pt x="10" y="3"/>
                    </a:cubicBezTo>
                    <a:cubicBezTo>
                      <a:pt x="11" y="2"/>
                      <a:pt x="12" y="1"/>
                      <a:pt x="12" y="1"/>
                    </a:cubicBezTo>
                    <a:cubicBezTo>
                      <a:pt x="12" y="1"/>
                      <a:pt x="12" y="1"/>
                      <a:pt x="11" y="0"/>
                    </a:cubicBezTo>
                    <a:cubicBezTo>
                      <a:pt x="11" y="0"/>
                      <a:pt x="11" y="0"/>
                      <a:pt x="10" y="0"/>
                    </a:cubicBezTo>
                    <a:cubicBezTo>
                      <a:pt x="10" y="0"/>
                      <a:pt x="10" y="0"/>
                      <a:pt x="10" y="0"/>
                    </a:cubicBezTo>
                    <a:cubicBezTo>
                      <a:pt x="16" y="0"/>
                      <a:pt x="16" y="0"/>
                      <a:pt x="16" y="0"/>
                    </a:cubicBezTo>
                    <a:cubicBezTo>
                      <a:pt x="16" y="0"/>
                      <a:pt x="16" y="0"/>
                      <a:pt x="16" y="0"/>
                    </a:cubicBezTo>
                    <a:cubicBezTo>
                      <a:pt x="15" y="0"/>
                      <a:pt x="15" y="0"/>
                      <a:pt x="14" y="1"/>
                    </a:cubicBezTo>
                    <a:cubicBezTo>
                      <a:pt x="14" y="1"/>
                      <a:pt x="13" y="2"/>
                      <a:pt x="12" y="3"/>
                    </a:cubicBezTo>
                    <a:cubicBezTo>
                      <a:pt x="10" y="6"/>
                      <a:pt x="10" y="6"/>
                      <a:pt x="10" y="6"/>
                    </a:cubicBezTo>
                    <a:cubicBezTo>
                      <a:pt x="14" y="12"/>
                      <a:pt x="14" y="12"/>
                      <a:pt x="14" y="12"/>
                    </a:cubicBezTo>
                    <a:cubicBezTo>
                      <a:pt x="15" y="14"/>
                      <a:pt x="16" y="15"/>
                      <a:pt x="16" y="15"/>
                    </a:cubicBezTo>
                    <a:cubicBezTo>
                      <a:pt x="16" y="15"/>
                      <a:pt x="17" y="15"/>
                      <a:pt x="18" y="15"/>
                    </a:cubicBezTo>
                    <a:cubicBezTo>
                      <a:pt x="18" y="16"/>
                      <a:pt x="18" y="16"/>
                      <a:pt x="18" y="16"/>
                    </a:cubicBezTo>
                    <a:cubicBezTo>
                      <a:pt x="10" y="16"/>
                      <a:pt x="10" y="16"/>
                      <a:pt x="10" y="16"/>
                    </a:cubicBezTo>
                    <a:cubicBezTo>
                      <a:pt x="10" y="15"/>
                      <a:pt x="10" y="15"/>
                      <a:pt x="10" y="15"/>
                    </a:cubicBezTo>
                    <a:cubicBezTo>
                      <a:pt x="10" y="15"/>
                      <a:pt x="11" y="15"/>
                      <a:pt x="11" y="15"/>
                    </a:cubicBezTo>
                    <a:cubicBezTo>
                      <a:pt x="11" y="15"/>
                      <a:pt x="12" y="15"/>
                      <a:pt x="12" y="14"/>
                    </a:cubicBezTo>
                    <a:cubicBezTo>
                      <a:pt x="12" y="14"/>
                      <a:pt x="11" y="13"/>
                      <a:pt x="10" y="12"/>
                    </a:cubicBezTo>
                    <a:cubicBezTo>
                      <a:pt x="8" y="9"/>
                      <a:pt x="8" y="9"/>
                      <a:pt x="8" y="9"/>
                    </a:cubicBezTo>
                    <a:cubicBezTo>
                      <a:pt x="5" y="12"/>
                      <a:pt x="5" y="12"/>
                      <a:pt x="5" y="12"/>
                    </a:cubicBezTo>
                    <a:cubicBezTo>
                      <a:pt x="5" y="13"/>
                      <a:pt x="4" y="14"/>
                      <a:pt x="4" y="14"/>
                    </a:cubicBezTo>
                    <a:cubicBezTo>
                      <a:pt x="4" y="15"/>
                      <a:pt x="4" y="15"/>
                      <a:pt x="5" y="15"/>
                    </a:cubicBezTo>
                    <a:cubicBezTo>
                      <a:pt x="5" y="15"/>
                      <a:pt x="5" y="15"/>
                      <a:pt x="6" y="15"/>
                    </a:cubicBezTo>
                    <a:cubicBezTo>
                      <a:pt x="6" y="16"/>
                      <a:pt x="6" y="16"/>
                      <a:pt x="6" y="16"/>
                    </a:cubicBezTo>
                    <a:cubicBezTo>
                      <a:pt x="0" y="16"/>
                      <a:pt x="0" y="16"/>
                      <a:pt x="0" y="16"/>
                    </a:cubicBezTo>
                    <a:cubicBezTo>
                      <a:pt x="0" y="15"/>
                      <a:pt x="0" y="15"/>
                      <a:pt x="0" y="15"/>
                    </a:cubicBezTo>
                    <a:cubicBezTo>
                      <a:pt x="1" y="15"/>
                      <a:pt x="1" y="15"/>
                      <a:pt x="1" y="15"/>
                    </a:cubicBezTo>
                    <a:cubicBezTo>
                      <a:pt x="2" y="15"/>
                      <a:pt x="3" y="14"/>
                      <a:pt x="4" y="12"/>
                    </a:cubicBezTo>
                    <a:cubicBezTo>
                      <a:pt x="7" y="8"/>
                      <a:pt x="7" y="8"/>
                      <a:pt x="7" y="8"/>
                    </a:cubicBezTo>
                    <a:cubicBezTo>
                      <a:pt x="4" y="3"/>
                      <a:pt x="4" y="3"/>
                      <a:pt x="4" y="3"/>
                    </a:cubicBezTo>
                    <a:cubicBezTo>
                      <a:pt x="3" y="2"/>
                      <a:pt x="3" y="1"/>
                      <a:pt x="2" y="1"/>
                    </a:cubicBezTo>
                    <a:cubicBezTo>
                      <a:pt x="2" y="0"/>
                      <a:pt x="1" y="0"/>
                      <a:pt x="0"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82" name="Freeform 140">
                <a:extLst>
                  <a:ext uri="{FF2B5EF4-FFF2-40B4-BE49-F238E27FC236}">
                    <a16:creationId xmlns:a16="http://schemas.microsoft.com/office/drawing/2014/main" id="{AFCC17BE-14B8-41E4-B7A6-92EF54519EC9}"/>
                  </a:ext>
                </a:extLst>
              </p:cNvPr>
              <p:cNvSpPr>
                <a:spLocks/>
              </p:cNvSpPr>
              <p:nvPr/>
            </p:nvSpPr>
            <p:spPr bwMode="auto">
              <a:xfrm>
                <a:off x="10216019" y="1725614"/>
                <a:ext cx="20637" cy="50800"/>
              </a:xfrm>
              <a:custGeom>
                <a:avLst/>
                <a:gdLst>
                  <a:gd name="T0" fmla="*/ 26289245 w 9"/>
                  <a:gd name="T1" fmla="*/ 0 h 22"/>
                  <a:gd name="T2" fmla="*/ 26289245 w 9"/>
                  <a:gd name="T3" fmla="*/ 31992455 h 22"/>
                  <a:gd name="T4" fmla="*/ 47320641 w 9"/>
                  <a:gd name="T5" fmla="*/ 31992455 h 22"/>
                  <a:gd name="T6" fmla="*/ 47320641 w 9"/>
                  <a:gd name="T7" fmla="*/ 37324145 h 22"/>
                  <a:gd name="T8" fmla="*/ 26289245 w 9"/>
                  <a:gd name="T9" fmla="*/ 37324145 h 22"/>
                  <a:gd name="T10" fmla="*/ 26289245 w 9"/>
                  <a:gd name="T11" fmla="*/ 90643364 h 22"/>
                  <a:gd name="T12" fmla="*/ 31547094 w 9"/>
                  <a:gd name="T13" fmla="*/ 106638436 h 22"/>
                  <a:gd name="T14" fmla="*/ 36804943 w 9"/>
                  <a:gd name="T15" fmla="*/ 106638436 h 22"/>
                  <a:gd name="T16" fmla="*/ 42062792 w 9"/>
                  <a:gd name="T17" fmla="*/ 106638436 h 22"/>
                  <a:gd name="T18" fmla="*/ 47320641 w 9"/>
                  <a:gd name="T19" fmla="*/ 101306745 h 22"/>
                  <a:gd name="T20" fmla="*/ 47320641 w 9"/>
                  <a:gd name="T21" fmla="*/ 101306745 h 22"/>
                  <a:gd name="T22" fmla="*/ 42062792 w 9"/>
                  <a:gd name="T23" fmla="*/ 111970127 h 22"/>
                  <a:gd name="T24" fmla="*/ 26289245 w 9"/>
                  <a:gd name="T25" fmla="*/ 117301818 h 22"/>
                  <a:gd name="T26" fmla="*/ 21031396 w 9"/>
                  <a:gd name="T27" fmla="*/ 117301818 h 22"/>
                  <a:gd name="T28" fmla="*/ 15773547 w 9"/>
                  <a:gd name="T29" fmla="*/ 111970127 h 22"/>
                  <a:gd name="T30" fmla="*/ 10515698 w 9"/>
                  <a:gd name="T31" fmla="*/ 95975055 h 22"/>
                  <a:gd name="T32" fmla="*/ 10515698 w 9"/>
                  <a:gd name="T33" fmla="*/ 37324145 h 22"/>
                  <a:gd name="T34" fmla="*/ 0 w 9"/>
                  <a:gd name="T35" fmla="*/ 37324145 h 22"/>
                  <a:gd name="T36" fmla="*/ 0 w 9"/>
                  <a:gd name="T37" fmla="*/ 31992455 h 22"/>
                  <a:gd name="T38" fmla="*/ 10515698 w 9"/>
                  <a:gd name="T39" fmla="*/ 26658455 h 22"/>
                  <a:gd name="T40" fmla="*/ 15773547 w 9"/>
                  <a:gd name="T41" fmla="*/ 15995073 h 22"/>
                  <a:gd name="T42" fmla="*/ 26289245 w 9"/>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2">
                    <a:moveTo>
                      <a:pt x="5" y="0"/>
                    </a:moveTo>
                    <a:cubicBezTo>
                      <a:pt x="5" y="6"/>
                      <a:pt x="5" y="6"/>
                      <a:pt x="5" y="6"/>
                    </a:cubicBezTo>
                    <a:cubicBezTo>
                      <a:pt x="9" y="6"/>
                      <a:pt x="9" y="6"/>
                      <a:pt x="9" y="6"/>
                    </a:cubicBezTo>
                    <a:cubicBezTo>
                      <a:pt x="9" y="7"/>
                      <a:pt x="9" y="7"/>
                      <a:pt x="9" y="7"/>
                    </a:cubicBezTo>
                    <a:cubicBezTo>
                      <a:pt x="5" y="7"/>
                      <a:pt x="5" y="7"/>
                      <a:pt x="5" y="7"/>
                    </a:cubicBezTo>
                    <a:cubicBezTo>
                      <a:pt x="5" y="17"/>
                      <a:pt x="5" y="17"/>
                      <a:pt x="5" y="17"/>
                    </a:cubicBezTo>
                    <a:cubicBezTo>
                      <a:pt x="5" y="19"/>
                      <a:pt x="5" y="19"/>
                      <a:pt x="6" y="20"/>
                    </a:cubicBezTo>
                    <a:cubicBezTo>
                      <a:pt x="6" y="20"/>
                      <a:pt x="6" y="20"/>
                      <a:pt x="7" y="20"/>
                    </a:cubicBezTo>
                    <a:cubicBezTo>
                      <a:pt x="7" y="20"/>
                      <a:pt x="8" y="20"/>
                      <a:pt x="8" y="20"/>
                    </a:cubicBezTo>
                    <a:cubicBezTo>
                      <a:pt x="8" y="20"/>
                      <a:pt x="9" y="19"/>
                      <a:pt x="9" y="19"/>
                    </a:cubicBezTo>
                    <a:cubicBezTo>
                      <a:pt x="9" y="19"/>
                      <a:pt x="9" y="19"/>
                      <a:pt x="9" y="19"/>
                    </a:cubicBezTo>
                    <a:cubicBezTo>
                      <a:pt x="9" y="20"/>
                      <a:pt x="8" y="21"/>
                      <a:pt x="8" y="21"/>
                    </a:cubicBezTo>
                    <a:cubicBezTo>
                      <a:pt x="7" y="22"/>
                      <a:pt x="6" y="22"/>
                      <a:pt x="5" y="22"/>
                    </a:cubicBezTo>
                    <a:cubicBezTo>
                      <a:pt x="5" y="22"/>
                      <a:pt x="4" y="22"/>
                      <a:pt x="4" y="22"/>
                    </a:cubicBezTo>
                    <a:cubicBezTo>
                      <a:pt x="3" y="22"/>
                      <a:pt x="3" y="21"/>
                      <a:pt x="3" y="21"/>
                    </a:cubicBezTo>
                    <a:cubicBezTo>
                      <a:pt x="2" y="20"/>
                      <a:pt x="2" y="19"/>
                      <a:pt x="2" y="18"/>
                    </a:cubicBezTo>
                    <a:cubicBezTo>
                      <a:pt x="2" y="7"/>
                      <a:pt x="2" y="7"/>
                      <a:pt x="2" y="7"/>
                    </a:cubicBezTo>
                    <a:cubicBezTo>
                      <a:pt x="0" y="7"/>
                      <a:pt x="0" y="7"/>
                      <a:pt x="0" y="7"/>
                    </a:cubicBezTo>
                    <a:cubicBezTo>
                      <a:pt x="0" y="6"/>
                      <a:pt x="0" y="6"/>
                      <a:pt x="0" y="6"/>
                    </a:cubicBezTo>
                    <a:cubicBezTo>
                      <a:pt x="0" y="6"/>
                      <a:pt x="1" y="5"/>
                      <a:pt x="2" y="5"/>
                    </a:cubicBezTo>
                    <a:cubicBezTo>
                      <a:pt x="2" y="4"/>
                      <a:pt x="3" y="3"/>
                      <a:pt x="3" y="3"/>
                    </a:cubicBezTo>
                    <a:cubicBezTo>
                      <a:pt x="4" y="2"/>
                      <a:pt x="4" y="1"/>
                      <a:pt x="5" y="0"/>
                    </a:cubicBezTo>
                    <a:close/>
                  </a:path>
                </a:pathLst>
              </a:custGeom>
              <a:solidFill>
                <a:srgbClr val="717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8675" name="组合 252">
            <a:extLst>
              <a:ext uri="{FF2B5EF4-FFF2-40B4-BE49-F238E27FC236}">
                <a16:creationId xmlns:a16="http://schemas.microsoft.com/office/drawing/2014/main" id="{9DF4DA1E-2362-4E01-B52B-B4F2DD4E1AC1}"/>
              </a:ext>
            </a:extLst>
          </p:cNvPr>
          <p:cNvGrpSpPr>
            <a:grpSpLocks/>
          </p:cNvGrpSpPr>
          <p:nvPr/>
        </p:nvGrpSpPr>
        <p:grpSpPr bwMode="auto">
          <a:xfrm>
            <a:off x="0" y="5168900"/>
            <a:ext cx="9144000" cy="1689100"/>
            <a:chOff x="0" y="5168900"/>
            <a:chExt cx="9144000" cy="1689099"/>
          </a:xfrm>
        </p:grpSpPr>
        <p:pic>
          <p:nvPicPr>
            <p:cNvPr id="28739" name="图片 4">
              <a:extLst>
                <a:ext uri="{FF2B5EF4-FFF2-40B4-BE49-F238E27FC236}">
                  <a16:creationId xmlns:a16="http://schemas.microsoft.com/office/drawing/2014/main" id="{9AE1AEAF-905D-44B1-9E06-289B743498C7}"/>
                </a:ext>
              </a:extLst>
            </p:cNvPr>
            <p:cNvPicPr>
              <a:picLocks noChangeAspect="1"/>
            </p:cNvPicPr>
            <p:nvPr/>
          </p:nvPicPr>
          <p:blipFill>
            <a:blip r:embed="rId3">
              <a:extLst>
                <a:ext uri="{28A0092B-C50C-407E-A947-70E740481C1C}">
                  <a14:useLocalDpi xmlns:a14="http://schemas.microsoft.com/office/drawing/2010/main" val="0"/>
                </a:ext>
              </a:extLst>
            </a:blip>
            <a:srcRect t="70956"/>
            <a:stretch>
              <a:fillRect/>
            </a:stretch>
          </p:blipFill>
          <p:spPr bwMode="auto">
            <a:xfrm>
              <a:off x="0" y="5364054"/>
              <a:ext cx="9144000" cy="149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矩形 251">
              <a:extLst>
                <a:ext uri="{FF2B5EF4-FFF2-40B4-BE49-F238E27FC236}">
                  <a16:creationId xmlns:a16="http://schemas.microsoft.com/office/drawing/2014/main" id="{C204488E-6584-4572-BC39-505FB7ED4601}"/>
                </a:ext>
              </a:extLst>
            </p:cNvPr>
            <p:cNvSpPr/>
            <p:nvPr/>
          </p:nvSpPr>
          <p:spPr>
            <a:xfrm>
              <a:off x="0" y="5168900"/>
              <a:ext cx="9144000" cy="1952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28676" name="组合 253">
            <a:extLst>
              <a:ext uri="{FF2B5EF4-FFF2-40B4-BE49-F238E27FC236}">
                <a16:creationId xmlns:a16="http://schemas.microsoft.com/office/drawing/2014/main" id="{C0F4453F-5E08-43BA-A1A1-8183F7A54E8A}"/>
              </a:ext>
            </a:extLst>
          </p:cNvPr>
          <p:cNvGrpSpPr>
            <a:grpSpLocks/>
          </p:cNvGrpSpPr>
          <p:nvPr/>
        </p:nvGrpSpPr>
        <p:grpSpPr bwMode="auto">
          <a:xfrm>
            <a:off x="4448175" y="2436813"/>
            <a:ext cx="4310063" cy="1506850"/>
            <a:chOff x="3597276" y="1642527"/>
            <a:chExt cx="4310140" cy="1507299"/>
          </a:xfrm>
        </p:grpSpPr>
        <p:sp>
          <p:nvSpPr>
            <p:cNvPr id="28736" name="文本框 254">
              <a:extLst>
                <a:ext uri="{FF2B5EF4-FFF2-40B4-BE49-F238E27FC236}">
                  <a16:creationId xmlns:a16="http://schemas.microsoft.com/office/drawing/2014/main" id="{41DF9F16-4CD3-40D2-9FE0-9D3BF1789529}"/>
                </a:ext>
              </a:extLst>
            </p:cNvPr>
            <p:cNvSpPr txBox="1">
              <a:spLocks noChangeArrowheads="1"/>
            </p:cNvSpPr>
            <p:nvPr/>
          </p:nvSpPr>
          <p:spPr bwMode="auto">
            <a:xfrm>
              <a:off x="3618154" y="1642527"/>
              <a:ext cx="4289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b="1">
                  <a:solidFill>
                    <a:srgbClr val="FFFFFF"/>
                  </a:solidFill>
                  <a:latin typeface="Impact" panose="020B0806030902050204" pitchFamily="34" charset="0"/>
                  <a:ea typeface="微软雅黑" panose="020B0503020204020204" pitchFamily="34" charset="-122"/>
                </a:rPr>
                <a:t>THANK YOU</a:t>
              </a:r>
              <a:endParaRPr lang="zh-CN" altLang="en-US" sz="7200" b="1">
                <a:solidFill>
                  <a:srgbClr val="FFFFFF"/>
                </a:solidFill>
                <a:latin typeface="Impact" panose="020B0806030902050204" pitchFamily="34" charset="0"/>
                <a:ea typeface="微软雅黑" panose="020B0503020204020204" pitchFamily="34" charset="-122"/>
              </a:endParaRPr>
            </a:p>
          </p:txBody>
        </p:sp>
        <p:sp>
          <p:nvSpPr>
            <p:cNvPr id="28738" name="文本框 256">
              <a:extLst>
                <a:ext uri="{FF2B5EF4-FFF2-40B4-BE49-F238E27FC236}">
                  <a16:creationId xmlns:a16="http://schemas.microsoft.com/office/drawing/2014/main" id="{574811EA-8947-43BD-95BF-D04AA94CB4C4}"/>
                </a:ext>
              </a:extLst>
            </p:cNvPr>
            <p:cNvSpPr txBox="1">
              <a:spLocks noChangeArrowheads="1"/>
            </p:cNvSpPr>
            <p:nvPr/>
          </p:nvSpPr>
          <p:spPr bwMode="auto">
            <a:xfrm>
              <a:off x="3597276" y="2811272"/>
              <a:ext cx="4232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600">
                  <a:solidFill>
                    <a:srgbClr val="FFFFFF"/>
                  </a:solidFill>
                  <a:latin typeface="微软雅黑" panose="020B0503020204020204" pitchFamily="34" charset="-122"/>
                  <a:ea typeface="微软雅黑" panose="020B0503020204020204" pitchFamily="34" charset="-122"/>
                  <a:cs typeface="Arial" panose="020B0604020202020204" pitchFamily="34" charset="0"/>
                </a:rPr>
                <a:t>THE POWERPOINT TEMPALTE</a:t>
              </a:r>
              <a:endParaRPr lang="zh-CN" altLang="en-US" sz="160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5" name="Group 38">
            <a:extLst>
              <a:ext uri="{FF2B5EF4-FFF2-40B4-BE49-F238E27FC236}">
                <a16:creationId xmlns:a16="http://schemas.microsoft.com/office/drawing/2014/main" id="{D0AC5553-EE22-4738-9218-C457D7D8EE30}"/>
              </a:ext>
            </a:extLst>
          </p:cNvPr>
          <p:cNvGrpSpPr>
            <a:grpSpLocks noChangeAspect="1"/>
          </p:cNvGrpSpPr>
          <p:nvPr/>
        </p:nvGrpSpPr>
        <p:grpSpPr bwMode="auto">
          <a:xfrm>
            <a:off x="7213600" y="220663"/>
            <a:ext cx="1778000" cy="1917700"/>
            <a:chOff x="2133" y="924"/>
            <a:chExt cx="1464" cy="1580"/>
          </a:xfrm>
        </p:grpSpPr>
        <p:sp>
          <p:nvSpPr>
            <p:cNvPr id="28678" name="AutoShape 37">
              <a:extLst>
                <a:ext uri="{FF2B5EF4-FFF2-40B4-BE49-F238E27FC236}">
                  <a16:creationId xmlns:a16="http://schemas.microsoft.com/office/drawing/2014/main" id="{8675ABFB-463D-4447-8309-DE405604868C}"/>
                </a:ext>
              </a:extLst>
            </p:cNvPr>
            <p:cNvSpPr>
              <a:spLocks noChangeAspect="1" noChangeArrowheads="1" noTextEdit="1"/>
            </p:cNvSpPr>
            <p:nvPr/>
          </p:nvSpPr>
          <p:spPr bwMode="auto">
            <a:xfrm>
              <a:off x="2135" y="924"/>
              <a:ext cx="1460"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79" name="Freeform 39">
              <a:extLst>
                <a:ext uri="{FF2B5EF4-FFF2-40B4-BE49-F238E27FC236}">
                  <a16:creationId xmlns:a16="http://schemas.microsoft.com/office/drawing/2014/main" id="{FC312B26-A5A7-4A2B-9801-B38013FC49DA}"/>
                </a:ext>
              </a:extLst>
            </p:cNvPr>
            <p:cNvSpPr>
              <a:spLocks noEditPoints="1"/>
            </p:cNvSpPr>
            <p:nvPr/>
          </p:nvSpPr>
          <p:spPr bwMode="auto">
            <a:xfrm>
              <a:off x="2619" y="1595"/>
              <a:ext cx="703" cy="702"/>
            </a:xfrm>
            <a:custGeom>
              <a:avLst/>
              <a:gdLst>
                <a:gd name="T0" fmla="*/ 159 w 296"/>
                <a:gd name="T1" fmla="*/ 837 h 296"/>
                <a:gd name="T2" fmla="*/ 33 w 296"/>
                <a:gd name="T3" fmla="*/ 1070 h 296"/>
                <a:gd name="T4" fmla="*/ 131 w 296"/>
                <a:gd name="T5" fmla="*/ 1283 h 296"/>
                <a:gd name="T6" fmla="*/ 390 w 296"/>
                <a:gd name="T7" fmla="*/ 1345 h 296"/>
                <a:gd name="T8" fmla="*/ 340 w 296"/>
                <a:gd name="T9" fmla="*/ 1508 h 296"/>
                <a:gd name="T10" fmla="*/ 525 w 296"/>
                <a:gd name="T11" fmla="*/ 1591 h 296"/>
                <a:gd name="T12" fmla="*/ 824 w 296"/>
                <a:gd name="T13" fmla="*/ 1648 h 296"/>
                <a:gd name="T14" fmla="*/ 926 w 296"/>
                <a:gd name="T15" fmla="*/ 1660 h 296"/>
                <a:gd name="T16" fmla="*/ 1033 w 296"/>
                <a:gd name="T17" fmla="*/ 1625 h 296"/>
                <a:gd name="T18" fmla="*/ 1107 w 296"/>
                <a:gd name="T19" fmla="*/ 1423 h 296"/>
                <a:gd name="T20" fmla="*/ 926 w 296"/>
                <a:gd name="T21" fmla="*/ 1636 h 296"/>
                <a:gd name="T22" fmla="*/ 615 w 296"/>
                <a:gd name="T23" fmla="*/ 1451 h 296"/>
                <a:gd name="T24" fmla="*/ 411 w 296"/>
                <a:gd name="T25" fmla="*/ 1338 h 296"/>
                <a:gd name="T26" fmla="*/ 69 w 296"/>
                <a:gd name="T27" fmla="*/ 1096 h 296"/>
                <a:gd name="T28" fmla="*/ 62 w 296"/>
                <a:gd name="T29" fmla="*/ 771 h 296"/>
                <a:gd name="T30" fmla="*/ 147 w 296"/>
                <a:gd name="T31" fmla="*/ 591 h 296"/>
                <a:gd name="T32" fmla="*/ 230 w 296"/>
                <a:gd name="T33" fmla="*/ 569 h 296"/>
                <a:gd name="T34" fmla="*/ 185 w 296"/>
                <a:gd name="T35" fmla="*/ 569 h 296"/>
                <a:gd name="T36" fmla="*/ 17 w 296"/>
                <a:gd name="T37" fmla="*/ 664 h 296"/>
                <a:gd name="T38" fmla="*/ 0 w 296"/>
                <a:gd name="T39" fmla="*/ 766 h 296"/>
                <a:gd name="T40" fmla="*/ 33 w 296"/>
                <a:gd name="T41" fmla="*/ 783 h 296"/>
                <a:gd name="T42" fmla="*/ 57 w 296"/>
                <a:gd name="T43" fmla="*/ 591 h 296"/>
                <a:gd name="T44" fmla="*/ 57 w 296"/>
                <a:gd name="T45" fmla="*/ 569 h 296"/>
                <a:gd name="T46" fmla="*/ 1207 w 296"/>
                <a:gd name="T47" fmla="*/ 534 h 296"/>
                <a:gd name="T48" fmla="*/ 1033 w 296"/>
                <a:gd name="T49" fmla="*/ 1266 h 296"/>
                <a:gd name="T50" fmla="*/ 1230 w 296"/>
                <a:gd name="T51" fmla="*/ 562 h 296"/>
                <a:gd name="T52" fmla="*/ 558 w 296"/>
                <a:gd name="T53" fmla="*/ 443 h 296"/>
                <a:gd name="T54" fmla="*/ 439 w 296"/>
                <a:gd name="T55" fmla="*/ 562 h 296"/>
                <a:gd name="T56" fmla="*/ 836 w 296"/>
                <a:gd name="T57" fmla="*/ 353 h 296"/>
                <a:gd name="T58" fmla="*/ 836 w 296"/>
                <a:gd name="T59" fmla="*/ 353 h 296"/>
                <a:gd name="T60" fmla="*/ 1378 w 296"/>
                <a:gd name="T61" fmla="*/ 455 h 296"/>
                <a:gd name="T62" fmla="*/ 1608 w 296"/>
                <a:gd name="T63" fmla="*/ 574 h 296"/>
                <a:gd name="T64" fmla="*/ 1494 w 296"/>
                <a:gd name="T65" fmla="*/ 844 h 296"/>
                <a:gd name="T66" fmla="*/ 1444 w 296"/>
                <a:gd name="T67" fmla="*/ 1074 h 296"/>
                <a:gd name="T68" fmla="*/ 1427 w 296"/>
                <a:gd name="T69" fmla="*/ 1383 h 296"/>
                <a:gd name="T70" fmla="*/ 1484 w 296"/>
                <a:gd name="T71" fmla="*/ 1357 h 296"/>
                <a:gd name="T72" fmla="*/ 1461 w 296"/>
                <a:gd name="T73" fmla="*/ 1096 h 296"/>
                <a:gd name="T74" fmla="*/ 1629 w 296"/>
                <a:gd name="T75" fmla="*/ 1091 h 296"/>
                <a:gd name="T76" fmla="*/ 1653 w 296"/>
                <a:gd name="T77" fmla="*/ 889 h 296"/>
                <a:gd name="T78" fmla="*/ 1620 w 296"/>
                <a:gd name="T79" fmla="*/ 591 h 296"/>
                <a:gd name="T80" fmla="*/ 1551 w 296"/>
                <a:gd name="T81" fmla="*/ 398 h 296"/>
                <a:gd name="T82" fmla="*/ 1382 w 296"/>
                <a:gd name="T83" fmla="*/ 434 h 296"/>
                <a:gd name="T84" fmla="*/ 221 w 296"/>
                <a:gd name="T85" fmla="*/ 270 h 296"/>
                <a:gd name="T86" fmla="*/ 204 w 296"/>
                <a:gd name="T87" fmla="*/ 308 h 296"/>
                <a:gd name="T88" fmla="*/ 311 w 296"/>
                <a:gd name="T89" fmla="*/ 439 h 296"/>
                <a:gd name="T90" fmla="*/ 230 w 296"/>
                <a:gd name="T91" fmla="*/ 263 h 296"/>
                <a:gd name="T92" fmla="*/ 644 w 296"/>
                <a:gd name="T93" fmla="*/ 21 h 296"/>
                <a:gd name="T94" fmla="*/ 620 w 296"/>
                <a:gd name="T95" fmla="*/ 192 h 296"/>
                <a:gd name="T96" fmla="*/ 366 w 296"/>
                <a:gd name="T97" fmla="*/ 140 h 296"/>
                <a:gd name="T98" fmla="*/ 249 w 296"/>
                <a:gd name="T99" fmla="*/ 254 h 296"/>
                <a:gd name="T100" fmla="*/ 480 w 296"/>
                <a:gd name="T101" fmla="*/ 275 h 296"/>
                <a:gd name="T102" fmla="*/ 746 w 296"/>
                <a:gd name="T103" fmla="*/ 28 h 296"/>
                <a:gd name="T104" fmla="*/ 907 w 296"/>
                <a:gd name="T105" fmla="*/ 185 h 296"/>
                <a:gd name="T106" fmla="*/ 1157 w 296"/>
                <a:gd name="T107" fmla="*/ 90 h 296"/>
                <a:gd name="T108" fmla="*/ 1280 w 296"/>
                <a:gd name="T109" fmla="*/ 344 h 296"/>
                <a:gd name="T110" fmla="*/ 1297 w 296"/>
                <a:gd name="T111" fmla="*/ 259 h 296"/>
                <a:gd name="T112" fmla="*/ 1349 w 296"/>
                <a:gd name="T113" fmla="*/ 176 h 296"/>
                <a:gd name="T114" fmla="*/ 1133 w 296"/>
                <a:gd name="T115" fmla="*/ 50 h 296"/>
                <a:gd name="T116" fmla="*/ 891 w 296"/>
                <a:gd name="T117" fmla="*/ 157 h 296"/>
                <a:gd name="T118" fmla="*/ 857 w 296"/>
                <a:gd name="T119" fmla="*/ 0 h 296"/>
                <a:gd name="T120" fmla="*/ 857 w 296"/>
                <a:gd name="T121" fmla="*/ 0 h 2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6" h="296">
                  <a:moveTo>
                    <a:pt x="11" y="137"/>
                  </a:moveTo>
                  <a:cubicBezTo>
                    <a:pt x="10" y="141"/>
                    <a:pt x="10" y="141"/>
                    <a:pt x="10" y="141"/>
                  </a:cubicBezTo>
                  <a:cubicBezTo>
                    <a:pt x="28" y="149"/>
                    <a:pt x="28" y="149"/>
                    <a:pt x="28" y="149"/>
                  </a:cubicBezTo>
                  <a:cubicBezTo>
                    <a:pt x="31" y="175"/>
                    <a:pt x="31" y="175"/>
                    <a:pt x="31" y="175"/>
                  </a:cubicBezTo>
                  <a:cubicBezTo>
                    <a:pt x="9" y="191"/>
                    <a:pt x="9" y="191"/>
                    <a:pt x="9" y="191"/>
                  </a:cubicBezTo>
                  <a:cubicBezTo>
                    <a:pt x="6" y="190"/>
                    <a:pt x="6" y="190"/>
                    <a:pt x="6" y="190"/>
                  </a:cubicBezTo>
                  <a:cubicBezTo>
                    <a:pt x="7" y="194"/>
                    <a:pt x="7" y="194"/>
                    <a:pt x="7" y="194"/>
                  </a:cubicBezTo>
                  <a:cubicBezTo>
                    <a:pt x="11" y="205"/>
                    <a:pt x="15" y="215"/>
                    <a:pt x="21" y="224"/>
                  </a:cubicBezTo>
                  <a:cubicBezTo>
                    <a:pt x="23" y="228"/>
                    <a:pt x="23" y="228"/>
                    <a:pt x="23" y="228"/>
                  </a:cubicBezTo>
                  <a:cubicBezTo>
                    <a:pt x="24" y="225"/>
                    <a:pt x="24" y="225"/>
                    <a:pt x="24" y="225"/>
                  </a:cubicBezTo>
                  <a:cubicBezTo>
                    <a:pt x="51" y="219"/>
                    <a:pt x="51" y="219"/>
                    <a:pt x="51" y="219"/>
                  </a:cubicBezTo>
                  <a:cubicBezTo>
                    <a:pt x="69" y="239"/>
                    <a:pt x="69" y="239"/>
                    <a:pt x="69" y="239"/>
                  </a:cubicBezTo>
                  <a:cubicBezTo>
                    <a:pt x="61" y="264"/>
                    <a:pt x="61" y="264"/>
                    <a:pt x="61" y="264"/>
                  </a:cubicBezTo>
                  <a:cubicBezTo>
                    <a:pt x="57" y="265"/>
                    <a:pt x="57" y="265"/>
                    <a:pt x="57" y="265"/>
                  </a:cubicBezTo>
                  <a:cubicBezTo>
                    <a:pt x="60" y="268"/>
                    <a:pt x="60" y="268"/>
                    <a:pt x="60" y="268"/>
                  </a:cubicBezTo>
                  <a:cubicBezTo>
                    <a:pt x="70" y="274"/>
                    <a:pt x="80" y="280"/>
                    <a:pt x="90" y="284"/>
                  </a:cubicBezTo>
                  <a:cubicBezTo>
                    <a:pt x="95" y="286"/>
                    <a:pt x="95" y="286"/>
                    <a:pt x="95" y="286"/>
                  </a:cubicBezTo>
                  <a:cubicBezTo>
                    <a:pt x="93" y="283"/>
                    <a:pt x="93" y="283"/>
                    <a:pt x="93" y="283"/>
                  </a:cubicBezTo>
                  <a:cubicBezTo>
                    <a:pt x="111" y="263"/>
                    <a:pt x="111" y="263"/>
                    <a:pt x="111" y="263"/>
                  </a:cubicBezTo>
                  <a:cubicBezTo>
                    <a:pt x="137" y="268"/>
                    <a:pt x="137" y="268"/>
                    <a:pt x="137" y="268"/>
                  </a:cubicBezTo>
                  <a:cubicBezTo>
                    <a:pt x="146" y="293"/>
                    <a:pt x="146" y="293"/>
                    <a:pt x="146" y="293"/>
                  </a:cubicBezTo>
                  <a:cubicBezTo>
                    <a:pt x="143" y="296"/>
                    <a:pt x="143" y="296"/>
                    <a:pt x="143" y="296"/>
                  </a:cubicBezTo>
                  <a:cubicBezTo>
                    <a:pt x="148" y="296"/>
                    <a:pt x="148" y="296"/>
                    <a:pt x="148" y="296"/>
                  </a:cubicBezTo>
                  <a:cubicBezTo>
                    <a:pt x="154" y="296"/>
                    <a:pt x="159" y="296"/>
                    <a:pt x="164" y="295"/>
                  </a:cubicBezTo>
                  <a:cubicBezTo>
                    <a:pt x="170" y="295"/>
                    <a:pt x="176" y="294"/>
                    <a:pt x="182" y="292"/>
                  </a:cubicBezTo>
                  <a:cubicBezTo>
                    <a:pt x="186" y="291"/>
                    <a:pt x="186" y="291"/>
                    <a:pt x="186" y="291"/>
                  </a:cubicBezTo>
                  <a:cubicBezTo>
                    <a:pt x="183" y="289"/>
                    <a:pt x="183" y="289"/>
                    <a:pt x="183" y="289"/>
                  </a:cubicBezTo>
                  <a:cubicBezTo>
                    <a:pt x="185" y="262"/>
                    <a:pt x="185" y="262"/>
                    <a:pt x="185" y="262"/>
                  </a:cubicBezTo>
                  <a:cubicBezTo>
                    <a:pt x="198" y="257"/>
                    <a:pt x="198" y="257"/>
                    <a:pt x="198" y="257"/>
                  </a:cubicBezTo>
                  <a:cubicBezTo>
                    <a:pt x="196" y="253"/>
                    <a:pt x="196" y="253"/>
                    <a:pt x="196" y="253"/>
                  </a:cubicBezTo>
                  <a:cubicBezTo>
                    <a:pt x="182" y="260"/>
                    <a:pt x="182" y="260"/>
                    <a:pt x="182" y="260"/>
                  </a:cubicBezTo>
                  <a:cubicBezTo>
                    <a:pt x="179" y="289"/>
                    <a:pt x="179" y="289"/>
                    <a:pt x="179" y="289"/>
                  </a:cubicBezTo>
                  <a:cubicBezTo>
                    <a:pt x="174" y="290"/>
                    <a:pt x="169" y="291"/>
                    <a:pt x="164" y="291"/>
                  </a:cubicBezTo>
                  <a:cubicBezTo>
                    <a:pt x="159" y="292"/>
                    <a:pt x="154" y="292"/>
                    <a:pt x="150" y="292"/>
                  </a:cubicBezTo>
                  <a:cubicBezTo>
                    <a:pt x="140" y="264"/>
                    <a:pt x="140" y="264"/>
                    <a:pt x="140" y="264"/>
                  </a:cubicBezTo>
                  <a:cubicBezTo>
                    <a:pt x="109" y="258"/>
                    <a:pt x="109" y="258"/>
                    <a:pt x="109" y="258"/>
                  </a:cubicBezTo>
                  <a:cubicBezTo>
                    <a:pt x="90" y="280"/>
                    <a:pt x="90" y="280"/>
                    <a:pt x="90" y="280"/>
                  </a:cubicBezTo>
                  <a:cubicBezTo>
                    <a:pt x="81" y="276"/>
                    <a:pt x="72" y="271"/>
                    <a:pt x="64" y="265"/>
                  </a:cubicBezTo>
                  <a:cubicBezTo>
                    <a:pt x="73" y="238"/>
                    <a:pt x="73" y="238"/>
                    <a:pt x="73" y="238"/>
                  </a:cubicBezTo>
                  <a:cubicBezTo>
                    <a:pt x="52" y="214"/>
                    <a:pt x="52" y="214"/>
                    <a:pt x="52" y="214"/>
                  </a:cubicBezTo>
                  <a:cubicBezTo>
                    <a:pt x="24" y="221"/>
                    <a:pt x="24" y="221"/>
                    <a:pt x="24" y="221"/>
                  </a:cubicBezTo>
                  <a:cubicBezTo>
                    <a:pt x="19" y="212"/>
                    <a:pt x="15" y="204"/>
                    <a:pt x="12" y="195"/>
                  </a:cubicBezTo>
                  <a:cubicBezTo>
                    <a:pt x="35" y="177"/>
                    <a:pt x="35" y="177"/>
                    <a:pt x="35" y="177"/>
                  </a:cubicBezTo>
                  <a:cubicBezTo>
                    <a:pt x="31" y="146"/>
                    <a:pt x="31" y="146"/>
                    <a:pt x="31" y="146"/>
                  </a:cubicBezTo>
                  <a:cubicBezTo>
                    <a:pt x="11" y="137"/>
                    <a:pt x="11" y="137"/>
                    <a:pt x="11" y="137"/>
                  </a:cubicBezTo>
                  <a:moveTo>
                    <a:pt x="33" y="101"/>
                  </a:moveTo>
                  <a:cubicBezTo>
                    <a:pt x="27" y="101"/>
                    <a:pt x="27" y="101"/>
                    <a:pt x="27" y="101"/>
                  </a:cubicBezTo>
                  <a:cubicBezTo>
                    <a:pt x="26" y="105"/>
                    <a:pt x="26" y="105"/>
                    <a:pt x="26" y="105"/>
                  </a:cubicBezTo>
                  <a:cubicBezTo>
                    <a:pt x="39" y="105"/>
                    <a:pt x="39" y="105"/>
                    <a:pt x="39" y="105"/>
                  </a:cubicBezTo>
                  <a:cubicBezTo>
                    <a:pt x="42" y="101"/>
                    <a:pt x="42" y="101"/>
                    <a:pt x="42" y="101"/>
                  </a:cubicBezTo>
                  <a:cubicBezTo>
                    <a:pt x="41" y="101"/>
                    <a:pt x="41" y="101"/>
                    <a:pt x="41" y="101"/>
                  </a:cubicBezTo>
                  <a:cubicBezTo>
                    <a:pt x="41" y="101"/>
                    <a:pt x="41" y="101"/>
                    <a:pt x="41" y="101"/>
                  </a:cubicBezTo>
                  <a:cubicBezTo>
                    <a:pt x="40" y="102"/>
                    <a:pt x="39" y="102"/>
                    <a:pt x="38" y="102"/>
                  </a:cubicBezTo>
                  <a:cubicBezTo>
                    <a:pt x="36" y="102"/>
                    <a:pt x="35" y="102"/>
                    <a:pt x="33" y="101"/>
                  </a:cubicBezTo>
                  <a:moveTo>
                    <a:pt x="8" y="99"/>
                  </a:moveTo>
                  <a:cubicBezTo>
                    <a:pt x="7" y="102"/>
                    <a:pt x="7" y="102"/>
                    <a:pt x="7" y="102"/>
                  </a:cubicBezTo>
                  <a:cubicBezTo>
                    <a:pt x="5" y="108"/>
                    <a:pt x="4" y="113"/>
                    <a:pt x="3" y="118"/>
                  </a:cubicBezTo>
                  <a:cubicBezTo>
                    <a:pt x="4" y="118"/>
                    <a:pt x="4" y="118"/>
                    <a:pt x="4" y="118"/>
                  </a:cubicBezTo>
                  <a:cubicBezTo>
                    <a:pt x="3" y="119"/>
                    <a:pt x="3" y="119"/>
                    <a:pt x="3" y="119"/>
                  </a:cubicBezTo>
                  <a:cubicBezTo>
                    <a:pt x="2" y="125"/>
                    <a:pt x="1" y="130"/>
                    <a:pt x="0" y="136"/>
                  </a:cubicBezTo>
                  <a:cubicBezTo>
                    <a:pt x="0" y="141"/>
                    <a:pt x="0" y="141"/>
                    <a:pt x="0" y="141"/>
                  </a:cubicBezTo>
                  <a:cubicBezTo>
                    <a:pt x="3" y="138"/>
                    <a:pt x="3" y="138"/>
                    <a:pt x="3" y="138"/>
                  </a:cubicBezTo>
                  <a:cubicBezTo>
                    <a:pt x="6" y="139"/>
                    <a:pt x="6" y="139"/>
                    <a:pt x="6" y="139"/>
                  </a:cubicBezTo>
                  <a:cubicBezTo>
                    <a:pt x="7" y="136"/>
                    <a:pt x="7" y="136"/>
                    <a:pt x="7" y="136"/>
                  </a:cubicBezTo>
                  <a:cubicBezTo>
                    <a:pt x="4" y="134"/>
                    <a:pt x="4" y="134"/>
                    <a:pt x="4" y="134"/>
                  </a:cubicBezTo>
                  <a:cubicBezTo>
                    <a:pt x="5" y="125"/>
                    <a:pt x="7" y="115"/>
                    <a:pt x="10" y="105"/>
                  </a:cubicBezTo>
                  <a:cubicBezTo>
                    <a:pt x="21" y="105"/>
                    <a:pt x="21" y="105"/>
                    <a:pt x="21" y="105"/>
                  </a:cubicBezTo>
                  <a:cubicBezTo>
                    <a:pt x="23" y="101"/>
                    <a:pt x="23" y="101"/>
                    <a:pt x="23" y="101"/>
                  </a:cubicBezTo>
                  <a:cubicBezTo>
                    <a:pt x="10" y="101"/>
                    <a:pt x="10" y="101"/>
                    <a:pt x="10" y="101"/>
                  </a:cubicBezTo>
                  <a:cubicBezTo>
                    <a:pt x="8" y="99"/>
                    <a:pt x="8" y="99"/>
                    <a:pt x="8" y="99"/>
                  </a:cubicBezTo>
                  <a:moveTo>
                    <a:pt x="214" y="95"/>
                  </a:moveTo>
                  <a:cubicBezTo>
                    <a:pt x="214" y="95"/>
                    <a:pt x="214" y="95"/>
                    <a:pt x="214" y="95"/>
                  </a:cubicBezTo>
                  <a:cubicBezTo>
                    <a:pt x="224" y="107"/>
                    <a:pt x="230" y="122"/>
                    <a:pt x="232" y="139"/>
                  </a:cubicBezTo>
                  <a:cubicBezTo>
                    <a:pt x="234" y="161"/>
                    <a:pt x="228" y="183"/>
                    <a:pt x="214" y="201"/>
                  </a:cubicBezTo>
                  <a:cubicBezTo>
                    <a:pt x="206" y="211"/>
                    <a:pt x="195" y="219"/>
                    <a:pt x="183" y="225"/>
                  </a:cubicBezTo>
                  <a:cubicBezTo>
                    <a:pt x="189" y="223"/>
                    <a:pt x="195" y="220"/>
                    <a:pt x="200" y="216"/>
                  </a:cubicBezTo>
                  <a:cubicBezTo>
                    <a:pt x="205" y="212"/>
                    <a:pt x="210" y="208"/>
                    <a:pt x="214" y="204"/>
                  </a:cubicBezTo>
                  <a:cubicBezTo>
                    <a:pt x="238" y="175"/>
                    <a:pt x="241" y="133"/>
                    <a:pt x="218" y="100"/>
                  </a:cubicBezTo>
                  <a:cubicBezTo>
                    <a:pt x="217" y="98"/>
                    <a:pt x="216" y="97"/>
                    <a:pt x="214" y="95"/>
                  </a:cubicBezTo>
                  <a:moveTo>
                    <a:pt x="148" y="63"/>
                  </a:moveTo>
                  <a:cubicBezTo>
                    <a:pt x="131" y="63"/>
                    <a:pt x="114" y="68"/>
                    <a:pt x="99" y="79"/>
                  </a:cubicBezTo>
                  <a:cubicBezTo>
                    <a:pt x="94" y="82"/>
                    <a:pt x="89" y="86"/>
                    <a:pt x="85" y="91"/>
                  </a:cubicBezTo>
                  <a:cubicBezTo>
                    <a:pt x="83" y="94"/>
                    <a:pt x="80" y="97"/>
                    <a:pt x="78" y="100"/>
                  </a:cubicBezTo>
                  <a:cubicBezTo>
                    <a:pt x="78" y="100"/>
                    <a:pt x="78" y="100"/>
                    <a:pt x="78" y="100"/>
                  </a:cubicBezTo>
                  <a:cubicBezTo>
                    <a:pt x="80" y="98"/>
                    <a:pt x="81" y="97"/>
                    <a:pt x="82" y="95"/>
                  </a:cubicBezTo>
                  <a:cubicBezTo>
                    <a:pt x="96" y="78"/>
                    <a:pt x="116" y="67"/>
                    <a:pt x="139" y="64"/>
                  </a:cubicBezTo>
                  <a:cubicBezTo>
                    <a:pt x="142" y="64"/>
                    <a:pt x="145" y="63"/>
                    <a:pt x="148" y="63"/>
                  </a:cubicBezTo>
                  <a:cubicBezTo>
                    <a:pt x="170" y="63"/>
                    <a:pt x="190" y="72"/>
                    <a:pt x="205" y="86"/>
                  </a:cubicBezTo>
                  <a:cubicBezTo>
                    <a:pt x="206" y="86"/>
                    <a:pt x="206" y="86"/>
                    <a:pt x="206" y="86"/>
                  </a:cubicBezTo>
                  <a:cubicBezTo>
                    <a:pt x="190" y="71"/>
                    <a:pt x="169" y="63"/>
                    <a:pt x="148" y="63"/>
                  </a:cubicBezTo>
                  <a:moveTo>
                    <a:pt x="232" y="62"/>
                  </a:moveTo>
                  <a:cubicBezTo>
                    <a:pt x="230" y="64"/>
                    <a:pt x="230" y="64"/>
                    <a:pt x="230" y="64"/>
                  </a:cubicBezTo>
                  <a:cubicBezTo>
                    <a:pt x="235" y="69"/>
                    <a:pt x="240" y="75"/>
                    <a:pt x="244" y="81"/>
                  </a:cubicBezTo>
                  <a:cubicBezTo>
                    <a:pt x="244" y="81"/>
                    <a:pt x="244" y="81"/>
                    <a:pt x="244" y="81"/>
                  </a:cubicBezTo>
                  <a:cubicBezTo>
                    <a:pt x="272" y="75"/>
                    <a:pt x="272" y="75"/>
                    <a:pt x="272" y="75"/>
                  </a:cubicBezTo>
                  <a:cubicBezTo>
                    <a:pt x="277" y="84"/>
                    <a:pt x="282" y="93"/>
                    <a:pt x="285" y="102"/>
                  </a:cubicBezTo>
                  <a:cubicBezTo>
                    <a:pt x="261" y="119"/>
                    <a:pt x="261" y="119"/>
                    <a:pt x="261" y="119"/>
                  </a:cubicBezTo>
                  <a:cubicBezTo>
                    <a:pt x="264" y="129"/>
                    <a:pt x="265" y="138"/>
                    <a:pt x="264" y="148"/>
                  </a:cubicBezTo>
                  <a:cubicBezTo>
                    <a:pt x="265" y="150"/>
                    <a:pt x="265" y="150"/>
                    <a:pt x="265" y="150"/>
                  </a:cubicBezTo>
                  <a:cubicBezTo>
                    <a:pt x="292" y="162"/>
                    <a:pt x="292" y="162"/>
                    <a:pt x="292" y="162"/>
                  </a:cubicBezTo>
                  <a:cubicBezTo>
                    <a:pt x="291" y="172"/>
                    <a:pt x="289" y="182"/>
                    <a:pt x="286" y="191"/>
                  </a:cubicBezTo>
                  <a:cubicBezTo>
                    <a:pt x="256" y="191"/>
                    <a:pt x="256" y="191"/>
                    <a:pt x="256" y="191"/>
                  </a:cubicBezTo>
                  <a:cubicBezTo>
                    <a:pt x="241" y="219"/>
                    <a:pt x="241" y="219"/>
                    <a:pt x="241" y="219"/>
                  </a:cubicBezTo>
                  <a:cubicBezTo>
                    <a:pt x="256" y="244"/>
                    <a:pt x="256" y="244"/>
                    <a:pt x="256" y="244"/>
                  </a:cubicBezTo>
                  <a:cubicBezTo>
                    <a:pt x="255" y="245"/>
                    <a:pt x="254" y="246"/>
                    <a:pt x="253" y="246"/>
                  </a:cubicBezTo>
                  <a:cubicBezTo>
                    <a:pt x="256" y="250"/>
                    <a:pt x="256" y="250"/>
                    <a:pt x="256" y="250"/>
                  </a:cubicBezTo>
                  <a:cubicBezTo>
                    <a:pt x="257" y="248"/>
                    <a:pt x="259" y="247"/>
                    <a:pt x="260" y="245"/>
                  </a:cubicBezTo>
                  <a:cubicBezTo>
                    <a:pt x="263" y="241"/>
                    <a:pt x="263" y="241"/>
                    <a:pt x="263" y="241"/>
                  </a:cubicBezTo>
                  <a:cubicBezTo>
                    <a:pt x="259" y="242"/>
                    <a:pt x="259" y="242"/>
                    <a:pt x="259" y="242"/>
                  </a:cubicBezTo>
                  <a:cubicBezTo>
                    <a:pt x="246" y="219"/>
                    <a:pt x="246" y="219"/>
                    <a:pt x="246" y="219"/>
                  </a:cubicBezTo>
                  <a:cubicBezTo>
                    <a:pt x="259" y="195"/>
                    <a:pt x="259" y="195"/>
                    <a:pt x="259" y="195"/>
                  </a:cubicBezTo>
                  <a:cubicBezTo>
                    <a:pt x="286" y="195"/>
                    <a:pt x="286" y="195"/>
                    <a:pt x="286" y="195"/>
                  </a:cubicBezTo>
                  <a:cubicBezTo>
                    <a:pt x="288" y="198"/>
                    <a:pt x="288" y="198"/>
                    <a:pt x="288" y="198"/>
                  </a:cubicBezTo>
                  <a:cubicBezTo>
                    <a:pt x="289" y="194"/>
                    <a:pt x="289" y="194"/>
                    <a:pt x="289" y="194"/>
                  </a:cubicBezTo>
                  <a:cubicBezTo>
                    <a:pt x="292" y="183"/>
                    <a:pt x="295" y="172"/>
                    <a:pt x="296" y="160"/>
                  </a:cubicBezTo>
                  <a:cubicBezTo>
                    <a:pt x="296" y="156"/>
                    <a:pt x="296" y="156"/>
                    <a:pt x="296" y="156"/>
                  </a:cubicBezTo>
                  <a:cubicBezTo>
                    <a:pt x="293" y="158"/>
                    <a:pt x="293" y="158"/>
                    <a:pt x="293" y="158"/>
                  </a:cubicBezTo>
                  <a:cubicBezTo>
                    <a:pt x="268" y="148"/>
                    <a:pt x="268" y="148"/>
                    <a:pt x="268" y="148"/>
                  </a:cubicBezTo>
                  <a:cubicBezTo>
                    <a:pt x="265" y="121"/>
                    <a:pt x="265" y="121"/>
                    <a:pt x="265" y="121"/>
                  </a:cubicBezTo>
                  <a:cubicBezTo>
                    <a:pt x="287" y="105"/>
                    <a:pt x="287" y="105"/>
                    <a:pt x="287" y="105"/>
                  </a:cubicBezTo>
                  <a:cubicBezTo>
                    <a:pt x="290" y="106"/>
                    <a:pt x="290" y="106"/>
                    <a:pt x="290" y="106"/>
                  </a:cubicBezTo>
                  <a:cubicBezTo>
                    <a:pt x="289" y="102"/>
                    <a:pt x="289" y="102"/>
                    <a:pt x="289" y="102"/>
                  </a:cubicBezTo>
                  <a:cubicBezTo>
                    <a:pt x="286" y="92"/>
                    <a:pt x="281" y="81"/>
                    <a:pt x="275" y="71"/>
                  </a:cubicBezTo>
                  <a:cubicBezTo>
                    <a:pt x="273" y="67"/>
                    <a:pt x="273" y="67"/>
                    <a:pt x="273" y="67"/>
                  </a:cubicBezTo>
                  <a:cubicBezTo>
                    <a:pt x="271" y="71"/>
                    <a:pt x="271" y="71"/>
                    <a:pt x="271" y="71"/>
                  </a:cubicBezTo>
                  <a:cubicBezTo>
                    <a:pt x="245" y="77"/>
                    <a:pt x="245" y="77"/>
                    <a:pt x="245" y="77"/>
                  </a:cubicBezTo>
                  <a:cubicBezTo>
                    <a:pt x="232" y="62"/>
                    <a:pt x="232" y="62"/>
                    <a:pt x="232" y="62"/>
                  </a:cubicBezTo>
                  <a:moveTo>
                    <a:pt x="41" y="47"/>
                  </a:moveTo>
                  <a:cubicBezTo>
                    <a:pt x="39" y="48"/>
                    <a:pt x="39" y="48"/>
                    <a:pt x="39" y="48"/>
                  </a:cubicBezTo>
                  <a:cubicBezTo>
                    <a:pt x="38" y="49"/>
                    <a:pt x="37" y="50"/>
                    <a:pt x="36" y="51"/>
                  </a:cubicBezTo>
                  <a:cubicBezTo>
                    <a:pt x="33" y="55"/>
                    <a:pt x="33" y="55"/>
                    <a:pt x="33" y="55"/>
                  </a:cubicBezTo>
                  <a:cubicBezTo>
                    <a:pt x="36" y="55"/>
                    <a:pt x="36" y="55"/>
                    <a:pt x="36" y="55"/>
                  </a:cubicBezTo>
                  <a:cubicBezTo>
                    <a:pt x="45" y="69"/>
                    <a:pt x="45" y="69"/>
                    <a:pt x="45" y="69"/>
                  </a:cubicBezTo>
                  <a:cubicBezTo>
                    <a:pt x="49" y="70"/>
                    <a:pt x="53" y="74"/>
                    <a:pt x="55" y="78"/>
                  </a:cubicBezTo>
                  <a:cubicBezTo>
                    <a:pt x="55" y="78"/>
                    <a:pt x="55" y="78"/>
                    <a:pt x="55" y="78"/>
                  </a:cubicBezTo>
                  <a:cubicBezTo>
                    <a:pt x="40" y="53"/>
                    <a:pt x="40" y="53"/>
                    <a:pt x="40" y="53"/>
                  </a:cubicBezTo>
                  <a:cubicBezTo>
                    <a:pt x="41" y="51"/>
                    <a:pt x="42" y="50"/>
                    <a:pt x="43" y="49"/>
                  </a:cubicBezTo>
                  <a:cubicBezTo>
                    <a:pt x="41" y="47"/>
                    <a:pt x="41" y="47"/>
                    <a:pt x="41" y="47"/>
                  </a:cubicBezTo>
                  <a:moveTo>
                    <a:pt x="147" y="0"/>
                  </a:moveTo>
                  <a:cubicBezTo>
                    <a:pt x="142" y="0"/>
                    <a:pt x="137" y="0"/>
                    <a:pt x="132" y="1"/>
                  </a:cubicBezTo>
                  <a:cubicBezTo>
                    <a:pt x="126" y="1"/>
                    <a:pt x="120" y="2"/>
                    <a:pt x="114" y="4"/>
                  </a:cubicBezTo>
                  <a:cubicBezTo>
                    <a:pt x="109" y="5"/>
                    <a:pt x="109" y="5"/>
                    <a:pt x="109" y="5"/>
                  </a:cubicBezTo>
                  <a:cubicBezTo>
                    <a:pt x="113" y="7"/>
                    <a:pt x="113" y="7"/>
                    <a:pt x="113" y="7"/>
                  </a:cubicBezTo>
                  <a:cubicBezTo>
                    <a:pt x="110" y="34"/>
                    <a:pt x="110" y="34"/>
                    <a:pt x="110" y="34"/>
                  </a:cubicBezTo>
                  <a:cubicBezTo>
                    <a:pt x="86" y="45"/>
                    <a:pt x="86" y="45"/>
                    <a:pt x="86" y="45"/>
                  </a:cubicBezTo>
                  <a:cubicBezTo>
                    <a:pt x="64" y="29"/>
                    <a:pt x="64" y="29"/>
                    <a:pt x="64" y="29"/>
                  </a:cubicBezTo>
                  <a:cubicBezTo>
                    <a:pt x="65" y="25"/>
                    <a:pt x="65" y="25"/>
                    <a:pt x="65" y="25"/>
                  </a:cubicBezTo>
                  <a:cubicBezTo>
                    <a:pt x="61" y="28"/>
                    <a:pt x="61" y="28"/>
                    <a:pt x="61" y="28"/>
                  </a:cubicBezTo>
                  <a:cubicBezTo>
                    <a:pt x="55" y="33"/>
                    <a:pt x="49" y="37"/>
                    <a:pt x="44" y="43"/>
                  </a:cubicBezTo>
                  <a:cubicBezTo>
                    <a:pt x="44" y="44"/>
                    <a:pt x="44" y="44"/>
                    <a:pt x="44" y="45"/>
                  </a:cubicBezTo>
                  <a:cubicBezTo>
                    <a:pt x="44" y="49"/>
                    <a:pt x="44" y="49"/>
                    <a:pt x="44" y="49"/>
                  </a:cubicBezTo>
                  <a:cubicBezTo>
                    <a:pt x="49" y="43"/>
                    <a:pt x="55" y="37"/>
                    <a:pt x="62" y="33"/>
                  </a:cubicBezTo>
                  <a:cubicBezTo>
                    <a:pt x="85" y="49"/>
                    <a:pt x="85" y="49"/>
                    <a:pt x="85" y="49"/>
                  </a:cubicBezTo>
                  <a:cubicBezTo>
                    <a:pt x="114" y="36"/>
                    <a:pt x="114" y="36"/>
                    <a:pt x="114" y="36"/>
                  </a:cubicBezTo>
                  <a:cubicBezTo>
                    <a:pt x="117" y="7"/>
                    <a:pt x="117" y="7"/>
                    <a:pt x="117" y="7"/>
                  </a:cubicBezTo>
                  <a:cubicBezTo>
                    <a:pt x="122" y="6"/>
                    <a:pt x="127" y="5"/>
                    <a:pt x="132" y="5"/>
                  </a:cubicBezTo>
                  <a:cubicBezTo>
                    <a:pt x="137" y="4"/>
                    <a:pt x="141" y="4"/>
                    <a:pt x="146" y="4"/>
                  </a:cubicBezTo>
                  <a:cubicBezTo>
                    <a:pt x="155" y="31"/>
                    <a:pt x="155" y="31"/>
                    <a:pt x="155" y="31"/>
                  </a:cubicBezTo>
                  <a:cubicBezTo>
                    <a:pt x="161" y="33"/>
                    <a:pt x="161" y="33"/>
                    <a:pt x="161" y="33"/>
                  </a:cubicBezTo>
                  <a:cubicBezTo>
                    <a:pt x="169" y="33"/>
                    <a:pt x="177" y="35"/>
                    <a:pt x="186" y="38"/>
                  </a:cubicBezTo>
                  <a:cubicBezTo>
                    <a:pt x="186" y="38"/>
                    <a:pt x="186" y="38"/>
                    <a:pt x="186" y="38"/>
                  </a:cubicBezTo>
                  <a:cubicBezTo>
                    <a:pt x="205" y="16"/>
                    <a:pt x="205" y="16"/>
                    <a:pt x="205" y="16"/>
                  </a:cubicBezTo>
                  <a:cubicBezTo>
                    <a:pt x="215" y="20"/>
                    <a:pt x="223" y="25"/>
                    <a:pt x="231" y="30"/>
                  </a:cubicBezTo>
                  <a:cubicBezTo>
                    <a:pt x="223" y="58"/>
                    <a:pt x="223" y="58"/>
                    <a:pt x="223" y="58"/>
                  </a:cubicBezTo>
                  <a:cubicBezTo>
                    <a:pt x="224" y="59"/>
                    <a:pt x="226" y="60"/>
                    <a:pt x="227" y="61"/>
                  </a:cubicBezTo>
                  <a:cubicBezTo>
                    <a:pt x="229" y="59"/>
                    <a:pt x="229" y="59"/>
                    <a:pt x="229" y="59"/>
                  </a:cubicBezTo>
                  <a:cubicBezTo>
                    <a:pt x="227" y="57"/>
                    <a:pt x="227" y="57"/>
                    <a:pt x="227" y="57"/>
                  </a:cubicBezTo>
                  <a:cubicBezTo>
                    <a:pt x="230" y="46"/>
                    <a:pt x="230" y="46"/>
                    <a:pt x="230" y="46"/>
                  </a:cubicBezTo>
                  <a:cubicBezTo>
                    <a:pt x="231" y="45"/>
                    <a:pt x="231" y="44"/>
                    <a:pt x="231" y="43"/>
                  </a:cubicBezTo>
                  <a:cubicBezTo>
                    <a:pt x="235" y="32"/>
                    <a:pt x="235" y="32"/>
                    <a:pt x="235" y="32"/>
                  </a:cubicBezTo>
                  <a:cubicBezTo>
                    <a:pt x="239" y="31"/>
                    <a:pt x="239" y="31"/>
                    <a:pt x="239" y="31"/>
                  </a:cubicBezTo>
                  <a:cubicBezTo>
                    <a:pt x="235" y="28"/>
                    <a:pt x="235" y="28"/>
                    <a:pt x="235" y="28"/>
                  </a:cubicBezTo>
                  <a:cubicBezTo>
                    <a:pt x="226" y="21"/>
                    <a:pt x="216" y="16"/>
                    <a:pt x="205" y="11"/>
                  </a:cubicBezTo>
                  <a:cubicBezTo>
                    <a:pt x="201" y="9"/>
                    <a:pt x="201" y="9"/>
                    <a:pt x="201" y="9"/>
                  </a:cubicBezTo>
                  <a:cubicBezTo>
                    <a:pt x="202" y="13"/>
                    <a:pt x="202" y="13"/>
                    <a:pt x="202" y="13"/>
                  </a:cubicBezTo>
                  <a:cubicBezTo>
                    <a:pt x="185" y="33"/>
                    <a:pt x="185" y="33"/>
                    <a:pt x="185" y="33"/>
                  </a:cubicBezTo>
                  <a:cubicBezTo>
                    <a:pt x="158" y="28"/>
                    <a:pt x="158" y="28"/>
                    <a:pt x="158" y="28"/>
                  </a:cubicBezTo>
                  <a:cubicBezTo>
                    <a:pt x="150" y="4"/>
                    <a:pt x="150" y="4"/>
                    <a:pt x="150" y="4"/>
                  </a:cubicBezTo>
                  <a:cubicBezTo>
                    <a:pt x="147" y="0"/>
                    <a:pt x="147" y="0"/>
                    <a:pt x="147" y="0"/>
                  </a:cubicBezTo>
                  <a:moveTo>
                    <a:pt x="152" y="0"/>
                  </a:moveTo>
                  <a:cubicBezTo>
                    <a:pt x="152" y="0"/>
                    <a:pt x="152" y="0"/>
                    <a:pt x="152" y="0"/>
                  </a:cubicBezTo>
                  <a:cubicBezTo>
                    <a:pt x="152" y="0"/>
                    <a:pt x="152" y="0"/>
                    <a:pt x="152" y="0"/>
                  </a:cubicBezTo>
                  <a:cubicBezTo>
                    <a:pt x="152" y="0"/>
                    <a:pt x="152" y="0"/>
                    <a:pt x="15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0" name="Freeform 40">
              <a:extLst>
                <a:ext uri="{FF2B5EF4-FFF2-40B4-BE49-F238E27FC236}">
                  <a16:creationId xmlns:a16="http://schemas.microsoft.com/office/drawing/2014/main" id="{0E42857A-1BCB-4ACE-8F5C-AC02EFC3257C}"/>
                </a:ext>
              </a:extLst>
            </p:cNvPr>
            <p:cNvSpPr>
              <a:spLocks noEditPoints="1"/>
            </p:cNvSpPr>
            <p:nvPr/>
          </p:nvSpPr>
          <p:spPr bwMode="auto">
            <a:xfrm>
              <a:off x="2783" y="1764"/>
              <a:ext cx="375" cy="365"/>
            </a:xfrm>
            <a:custGeom>
              <a:avLst/>
              <a:gdLst>
                <a:gd name="T0" fmla="*/ 337 w 158"/>
                <a:gd name="T1" fmla="*/ 365 h 154"/>
                <a:gd name="T2" fmla="*/ 320 w 158"/>
                <a:gd name="T3" fmla="*/ 389 h 154"/>
                <a:gd name="T4" fmla="*/ 311 w 158"/>
                <a:gd name="T5" fmla="*/ 382 h 154"/>
                <a:gd name="T6" fmla="*/ 304 w 158"/>
                <a:gd name="T7" fmla="*/ 460 h 154"/>
                <a:gd name="T8" fmla="*/ 366 w 158"/>
                <a:gd name="T9" fmla="*/ 550 h 154"/>
                <a:gd name="T10" fmla="*/ 446 w 158"/>
                <a:gd name="T11" fmla="*/ 574 h 154"/>
                <a:gd name="T12" fmla="*/ 563 w 158"/>
                <a:gd name="T13" fmla="*/ 512 h 154"/>
                <a:gd name="T14" fmla="*/ 586 w 158"/>
                <a:gd name="T15" fmla="*/ 405 h 154"/>
                <a:gd name="T16" fmla="*/ 579 w 158"/>
                <a:gd name="T17" fmla="*/ 410 h 154"/>
                <a:gd name="T18" fmla="*/ 558 w 158"/>
                <a:gd name="T19" fmla="*/ 393 h 154"/>
                <a:gd name="T20" fmla="*/ 546 w 158"/>
                <a:gd name="T21" fmla="*/ 500 h 154"/>
                <a:gd name="T22" fmla="*/ 446 w 158"/>
                <a:gd name="T23" fmla="*/ 550 h 154"/>
                <a:gd name="T24" fmla="*/ 377 w 158"/>
                <a:gd name="T25" fmla="*/ 533 h 154"/>
                <a:gd name="T26" fmla="*/ 328 w 158"/>
                <a:gd name="T27" fmla="*/ 455 h 154"/>
                <a:gd name="T28" fmla="*/ 344 w 158"/>
                <a:gd name="T29" fmla="*/ 370 h 154"/>
                <a:gd name="T30" fmla="*/ 337 w 158"/>
                <a:gd name="T31" fmla="*/ 365 h 154"/>
                <a:gd name="T32" fmla="*/ 446 w 158"/>
                <a:gd name="T33" fmla="*/ 292 h 154"/>
                <a:gd name="T34" fmla="*/ 349 w 158"/>
                <a:gd name="T35" fmla="*/ 325 h 154"/>
                <a:gd name="T36" fmla="*/ 366 w 158"/>
                <a:gd name="T37" fmla="*/ 344 h 154"/>
                <a:gd name="T38" fmla="*/ 446 w 158"/>
                <a:gd name="T39" fmla="*/ 315 h 154"/>
                <a:gd name="T40" fmla="*/ 513 w 158"/>
                <a:gd name="T41" fmla="*/ 332 h 154"/>
                <a:gd name="T42" fmla="*/ 534 w 158"/>
                <a:gd name="T43" fmla="*/ 353 h 154"/>
                <a:gd name="T44" fmla="*/ 553 w 158"/>
                <a:gd name="T45" fmla="*/ 337 h 154"/>
                <a:gd name="T46" fmla="*/ 525 w 158"/>
                <a:gd name="T47" fmla="*/ 315 h 154"/>
                <a:gd name="T48" fmla="*/ 446 w 158"/>
                <a:gd name="T49" fmla="*/ 292 h 154"/>
                <a:gd name="T50" fmla="*/ 788 w 158"/>
                <a:gd name="T51" fmla="*/ 168 h 154"/>
                <a:gd name="T52" fmla="*/ 771 w 158"/>
                <a:gd name="T53" fmla="*/ 185 h 154"/>
                <a:gd name="T54" fmla="*/ 845 w 158"/>
                <a:gd name="T55" fmla="*/ 348 h 154"/>
                <a:gd name="T56" fmla="*/ 788 w 158"/>
                <a:gd name="T57" fmla="*/ 657 h 154"/>
                <a:gd name="T58" fmla="*/ 446 w 158"/>
                <a:gd name="T59" fmla="*/ 844 h 154"/>
                <a:gd name="T60" fmla="*/ 221 w 158"/>
                <a:gd name="T61" fmla="*/ 775 h 154"/>
                <a:gd name="T62" fmla="*/ 45 w 158"/>
                <a:gd name="T63" fmla="*/ 517 h 154"/>
                <a:gd name="T64" fmla="*/ 78 w 158"/>
                <a:gd name="T65" fmla="*/ 246 h 154"/>
                <a:gd name="T66" fmla="*/ 57 w 158"/>
                <a:gd name="T67" fmla="*/ 237 h 154"/>
                <a:gd name="T68" fmla="*/ 21 w 158"/>
                <a:gd name="T69" fmla="*/ 521 h 154"/>
                <a:gd name="T70" fmla="*/ 209 w 158"/>
                <a:gd name="T71" fmla="*/ 792 h 154"/>
                <a:gd name="T72" fmla="*/ 446 w 158"/>
                <a:gd name="T73" fmla="*/ 865 h 154"/>
                <a:gd name="T74" fmla="*/ 805 w 158"/>
                <a:gd name="T75" fmla="*/ 668 h 154"/>
                <a:gd name="T76" fmla="*/ 869 w 158"/>
                <a:gd name="T77" fmla="*/ 344 h 154"/>
                <a:gd name="T78" fmla="*/ 788 w 158"/>
                <a:gd name="T79" fmla="*/ 168 h 154"/>
                <a:gd name="T80" fmla="*/ 446 w 158"/>
                <a:gd name="T81" fmla="*/ 0 h 154"/>
                <a:gd name="T82" fmla="*/ 90 w 158"/>
                <a:gd name="T83" fmla="*/ 185 h 154"/>
                <a:gd name="T84" fmla="*/ 112 w 158"/>
                <a:gd name="T85" fmla="*/ 197 h 154"/>
                <a:gd name="T86" fmla="*/ 180 w 158"/>
                <a:gd name="T87" fmla="*/ 119 h 154"/>
                <a:gd name="T88" fmla="*/ 242 w 158"/>
                <a:gd name="T89" fmla="*/ 57 h 154"/>
                <a:gd name="T90" fmla="*/ 287 w 158"/>
                <a:gd name="T91" fmla="*/ 45 h 154"/>
                <a:gd name="T92" fmla="*/ 311 w 158"/>
                <a:gd name="T93" fmla="*/ 45 h 154"/>
                <a:gd name="T94" fmla="*/ 446 w 158"/>
                <a:gd name="T95" fmla="*/ 21 h 154"/>
                <a:gd name="T96" fmla="*/ 669 w 158"/>
                <a:gd name="T97" fmla="*/ 90 h 154"/>
                <a:gd name="T98" fmla="*/ 726 w 158"/>
                <a:gd name="T99" fmla="*/ 135 h 154"/>
                <a:gd name="T100" fmla="*/ 738 w 158"/>
                <a:gd name="T101" fmla="*/ 119 h 154"/>
                <a:gd name="T102" fmla="*/ 681 w 158"/>
                <a:gd name="T103" fmla="*/ 73 h 154"/>
                <a:gd name="T104" fmla="*/ 446 w 158"/>
                <a:gd name="T105" fmla="*/ 0 h 1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 h="154">
                  <a:moveTo>
                    <a:pt x="60" y="65"/>
                  </a:moveTo>
                  <a:cubicBezTo>
                    <a:pt x="57" y="69"/>
                    <a:pt x="57" y="69"/>
                    <a:pt x="57" y="69"/>
                  </a:cubicBezTo>
                  <a:cubicBezTo>
                    <a:pt x="55" y="68"/>
                    <a:pt x="55" y="68"/>
                    <a:pt x="55" y="68"/>
                  </a:cubicBezTo>
                  <a:cubicBezTo>
                    <a:pt x="53" y="72"/>
                    <a:pt x="53" y="77"/>
                    <a:pt x="54" y="82"/>
                  </a:cubicBezTo>
                  <a:cubicBezTo>
                    <a:pt x="55" y="89"/>
                    <a:pt x="59" y="95"/>
                    <a:pt x="65" y="98"/>
                  </a:cubicBezTo>
                  <a:cubicBezTo>
                    <a:pt x="69" y="101"/>
                    <a:pt x="74" y="102"/>
                    <a:pt x="79" y="102"/>
                  </a:cubicBezTo>
                  <a:cubicBezTo>
                    <a:pt x="88" y="102"/>
                    <a:pt x="96" y="98"/>
                    <a:pt x="100" y="91"/>
                  </a:cubicBezTo>
                  <a:cubicBezTo>
                    <a:pt x="104" y="85"/>
                    <a:pt x="105" y="78"/>
                    <a:pt x="104" y="72"/>
                  </a:cubicBezTo>
                  <a:cubicBezTo>
                    <a:pt x="103" y="73"/>
                    <a:pt x="103" y="73"/>
                    <a:pt x="103" y="73"/>
                  </a:cubicBezTo>
                  <a:cubicBezTo>
                    <a:pt x="99" y="70"/>
                    <a:pt x="99" y="70"/>
                    <a:pt x="99" y="70"/>
                  </a:cubicBezTo>
                  <a:cubicBezTo>
                    <a:pt x="101" y="76"/>
                    <a:pt x="101" y="83"/>
                    <a:pt x="97" y="89"/>
                  </a:cubicBezTo>
                  <a:cubicBezTo>
                    <a:pt x="93" y="95"/>
                    <a:pt x="86" y="98"/>
                    <a:pt x="79" y="98"/>
                  </a:cubicBezTo>
                  <a:cubicBezTo>
                    <a:pt x="75" y="98"/>
                    <a:pt x="71" y="97"/>
                    <a:pt x="67" y="95"/>
                  </a:cubicBezTo>
                  <a:cubicBezTo>
                    <a:pt x="62" y="92"/>
                    <a:pt x="59" y="87"/>
                    <a:pt x="58" y="81"/>
                  </a:cubicBezTo>
                  <a:cubicBezTo>
                    <a:pt x="57" y="76"/>
                    <a:pt x="58" y="71"/>
                    <a:pt x="61" y="66"/>
                  </a:cubicBezTo>
                  <a:cubicBezTo>
                    <a:pt x="60" y="65"/>
                    <a:pt x="60" y="65"/>
                    <a:pt x="60" y="65"/>
                  </a:cubicBezTo>
                  <a:moveTo>
                    <a:pt x="79" y="52"/>
                  </a:moveTo>
                  <a:cubicBezTo>
                    <a:pt x="72" y="52"/>
                    <a:pt x="66" y="54"/>
                    <a:pt x="62" y="58"/>
                  </a:cubicBezTo>
                  <a:cubicBezTo>
                    <a:pt x="65" y="61"/>
                    <a:pt x="65" y="61"/>
                    <a:pt x="65" y="61"/>
                  </a:cubicBezTo>
                  <a:cubicBezTo>
                    <a:pt x="69" y="57"/>
                    <a:pt x="74" y="56"/>
                    <a:pt x="79" y="56"/>
                  </a:cubicBezTo>
                  <a:cubicBezTo>
                    <a:pt x="83" y="56"/>
                    <a:pt x="87" y="57"/>
                    <a:pt x="91" y="59"/>
                  </a:cubicBezTo>
                  <a:cubicBezTo>
                    <a:pt x="92" y="60"/>
                    <a:pt x="94" y="61"/>
                    <a:pt x="95" y="63"/>
                  </a:cubicBezTo>
                  <a:cubicBezTo>
                    <a:pt x="98" y="60"/>
                    <a:pt x="98" y="60"/>
                    <a:pt x="98" y="60"/>
                  </a:cubicBezTo>
                  <a:cubicBezTo>
                    <a:pt x="96" y="58"/>
                    <a:pt x="95" y="57"/>
                    <a:pt x="93" y="56"/>
                  </a:cubicBezTo>
                  <a:cubicBezTo>
                    <a:pt x="89" y="53"/>
                    <a:pt x="84" y="52"/>
                    <a:pt x="79" y="52"/>
                  </a:cubicBezTo>
                  <a:moveTo>
                    <a:pt x="140" y="30"/>
                  </a:moveTo>
                  <a:cubicBezTo>
                    <a:pt x="137" y="33"/>
                    <a:pt x="137" y="33"/>
                    <a:pt x="137" y="33"/>
                  </a:cubicBezTo>
                  <a:cubicBezTo>
                    <a:pt x="144" y="42"/>
                    <a:pt x="148" y="51"/>
                    <a:pt x="150" y="62"/>
                  </a:cubicBezTo>
                  <a:cubicBezTo>
                    <a:pt x="154" y="81"/>
                    <a:pt x="151" y="100"/>
                    <a:pt x="140" y="117"/>
                  </a:cubicBezTo>
                  <a:cubicBezTo>
                    <a:pt x="127" y="137"/>
                    <a:pt x="104" y="150"/>
                    <a:pt x="79" y="150"/>
                  </a:cubicBezTo>
                  <a:cubicBezTo>
                    <a:pt x="65" y="150"/>
                    <a:pt x="51" y="146"/>
                    <a:pt x="39" y="138"/>
                  </a:cubicBezTo>
                  <a:cubicBezTo>
                    <a:pt x="23" y="127"/>
                    <a:pt x="12" y="111"/>
                    <a:pt x="8" y="92"/>
                  </a:cubicBezTo>
                  <a:cubicBezTo>
                    <a:pt x="4" y="76"/>
                    <a:pt x="6" y="59"/>
                    <a:pt x="14" y="44"/>
                  </a:cubicBezTo>
                  <a:cubicBezTo>
                    <a:pt x="10" y="42"/>
                    <a:pt x="10" y="42"/>
                    <a:pt x="10" y="42"/>
                  </a:cubicBezTo>
                  <a:cubicBezTo>
                    <a:pt x="2" y="58"/>
                    <a:pt x="0" y="75"/>
                    <a:pt x="4" y="93"/>
                  </a:cubicBezTo>
                  <a:cubicBezTo>
                    <a:pt x="8" y="113"/>
                    <a:pt x="20" y="130"/>
                    <a:pt x="37" y="141"/>
                  </a:cubicBezTo>
                  <a:cubicBezTo>
                    <a:pt x="50" y="150"/>
                    <a:pt x="64" y="154"/>
                    <a:pt x="79" y="154"/>
                  </a:cubicBezTo>
                  <a:cubicBezTo>
                    <a:pt x="105" y="154"/>
                    <a:pt x="129" y="141"/>
                    <a:pt x="143" y="119"/>
                  </a:cubicBezTo>
                  <a:cubicBezTo>
                    <a:pt x="155" y="102"/>
                    <a:pt x="158" y="81"/>
                    <a:pt x="154" y="61"/>
                  </a:cubicBezTo>
                  <a:cubicBezTo>
                    <a:pt x="152" y="50"/>
                    <a:pt x="147" y="39"/>
                    <a:pt x="140" y="30"/>
                  </a:cubicBezTo>
                  <a:moveTo>
                    <a:pt x="79" y="0"/>
                  </a:moveTo>
                  <a:cubicBezTo>
                    <a:pt x="54" y="0"/>
                    <a:pt x="30" y="12"/>
                    <a:pt x="16" y="33"/>
                  </a:cubicBezTo>
                  <a:cubicBezTo>
                    <a:pt x="20" y="35"/>
                    <a:pt x="20" y="35"/>
                    <a:pt x="20" y="35"/>
                  </a:cubicBezTo>
                  <a:cubicBezTo>
                    <a:pt x="23" y="30"/>
                    <a:pt x="27" y="25"/>
                    <a:pt x="32" y="21"/>
                  </a:cubicBezTo>
                  <a:cubicBezTo>
                    <a:pt x="35" y="17"/>
                    <a:pt x="39" y="14"/>
                    <a:pt x="43" y="10"/>
                  </a:cubicBezTo>
                  <a:cubicBezTo>
                    <a:pt x="46" y="8"/>
                    <a:pt x="49" y="8"/>
                    <a:pt x="51" y="8"/>
                  </a:cubicBezTo>
                  <a:cubicBezTo>
                    <a:pt x="52" y="8"/>
                    <a:pt x="54" y="8"/>
                    <a:pt x="55" y="8"/>
                  </a:cubicBezTo>
                  <a:cubicBezTo>
                    <a:pt x="62" y="5"/>
                    <a:pt x="71" y="4"/>
                    <a:pt x="79" y="4"/>
                  </a:cubicBezTo>
                  <a:cubicBezTo>
                    <a:pt x="93" y="4"/>
                    <a:pt x="107" y="8"/>
                    <a:pt x="119" y="16"/>
                  </a:cubicBezTo>
                  <a:cubicBezTo>
                    <a:pt x="122" y="18"/>
                    <a:pt x="126" y="21"/>
                    <a:pt x="129" y="24"/>
                  </a:cubicBezTo>
                  <a:cubicBezTo>
                    <a:pt x="131" y="21"/>
                    <a:pt x="131" y="21"/>
                    <a:pt x="131" y="21"/>
                  </a:cubicBezTo>
                  <a:cubicBezTo>
                    <a:pt x="128" y="18"/>
                    <a:pt x="125" y="15"/>
                    <a:pt x="121" y="13"/>
                  </a:cubicBezTo>
                  <a:cubicBezTo>
                    <a:pt x="108" y="4"/>
                    <a:pt x="94" y="0"/>
                    <a:pt x="7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1" name="Freeform 41">
              <a:extLst>
                <a:ext uri="{FF2B5EF4-FFF2-40B4-BE49-F238E27FC236}">
                  <a16:creationId xmlns:a16="http://schemas.microsoft.com/office/drawing/2014/main" id="{F2A182D2-47CE-46D8-8205-38F3CF3D8708}"/>
                </a:ext>
              </a:extLst>
            </p:cNvPr>
            <p:cNvSpPr>
              <a:spLocks noEditPoints="1"/>
            </p:cNvSpPr>
            <p:nvPr/>
          </p:nvSpPr>
          <p:spPr bwMode="auto">
            <a:xfrm>
              <a:off x="2301" y="1491"/>
              <a:ext cx="423" cy="420"/>
            </a:xfrm>
            <a:custGeom>
              <a:avLst/>
              <a:gdLst>
                <a:gd name="T0" fmla="*/ 948 w 178"/>
                <a:gd name="T1" fmla="*/ 721 h 177"/>
                <a:gd name="T2" fmla="*/ 960 w 178"/>
                <a:gd name="T3" fmla="*/ 698 h 177"/>
                <a:gd name="T4" fmla="*/ 960 w 178"/>
                <a:gd name="T5" fmla="*/ 698 h 177"/>
                <a:gd name="T6" fmla="*/ 226 w 178"/>
                <a:gd name="T7" fmla="*/ 439 h 177"/>
                <a:gd name="T8" fmla="*/ 734 w 178"/>
                <a:gd name="T9" fmla="*/ 344 h 177"/>
                <a:gd name="T10" fmla="*/ 504 w 178"/>
                <a:gd name="T11" fmla="*/ 209 h 177"/>
                <a:gd name="T12" fmla="*/ 276 w 178"/>
                <a:gd name="T13" fmla="*/ 676 h 177"/>
                <a:gd name="T14" fmla="*/ 730 w 178"/>
                <a:gd name="T15" fmla="*/ 320 h 177"/>
                <a:gd name="T16" fmla="*/ 846 w 178"/>
                <a:gd name="T17" fmla="*/ 147 h 177"/>
                <a:gd name="T18" fmla="*/ 886 w 178"/>
                <a:gd name="T19" fmla="*/ 214 h 177"/>
                <a:gd name="T20" fmla="*/ 972 w 178"/>
                <a:gd name="T21" fmla="*/ 399 h 177"/>
                <a:gd name="T22" fmla="*/ 865 w 178"/>
                <a:gd name="T23" fmla="*/ 631 h 177"/>
                <a:gd name="T24" fmla="*/ 920 w 178"/>
                <a:gd name="T25" fmla="*/ 648 h 177"/>
                <a:gd name="T26" fmla="*/ 977 w 178"/>
                <a:gd name="T27" fmla="*/ 517 h 177"/>
                <a:gd name="T28" fmla="*/ 1005 w 178"/>
                <a:gd name="T29" fmla="*/ 524 h 177"/>
                <a:gd name="T30" fmla="*/ 1005 w 178"/>
                <a:gd name="T31" fmla="*/ 489 h 177"/>
                <a:gd name="T32" fmla="*/ 972 w 178"/>
                <a:gd name="T33" fmla="*/ 377 h 177"/>
                <a:gd name="T34" fmla="*/ 903 w 178"/>
                <a:gd name="T35" fmla="*/ 225 h 177"/>
                <a:gd name="T36" fmla="*/ 853 w 178"/>
                <a:gd name="T37" fmla="*/ 140 h 177"/>
                <a:gd name="T38" fmla="*/ 836 w 178"/>
                <a:gd name="T39" fmla="*/ 123 h 177"/>
                <a:gd name="T40" fmla="*/ 520 w 178"/>
                <a:gd name="T41" fmla="*/ 0 h 177"/>
                <a:gd name="T42" fmla="*/ 411 w 178"/>
                <a:gd name="T43" fmla="*/ 102 h 177"/>
                <a:gd name="T44" fmla="*/ 349 w 178"/>
                <a:gd name="T45" fmla="*/ 21 h 177"/>
                <a:gd name="T46" fmla="*/ 238 w 178"/>
                <a:gd name="T47" fmla="*/ 90 h 177"/>
                <a:gd name="T48" fmla="*/ 114 w 178"/>
                <a:gd name="T49" fmla="*/ 202 h 177"/>
                <a:gd name="T50" fmla="*/ 40 w 178"/>
                <a:gd name="T51" fmla="*/ 304 h 177"/>
                <a:gd name="T52" fmla="*/ 114 w 178"/>
                <a:gd name="T53" fmla="*/ 377 h 177"/>
                <a:gd name="T54" fmla="*/ 0 w 178"/>
                <a:gd name="T55" fmla="*/ 472 h 177"/>
                <a:gd name="T56" fmla="*/ 17 w 178"/>
                <a:gd name="T57" fmla="*/ 631 h 177"/>
                <a:gd name="T58" fmla="*/ 147 w 178"/>
                <a:gd name="T59" fmla="*/ 705 h 177"/>
                <a:gd name="T60" fmla="*/ 90 w 178"/>
                <a:gd name="T61" fmla="*/ 788 h 177"/>
                <a:gd name="T62" fmla="*/ 185 w 178"/>
                <a:gd name="T63" fmla="*/ 873 h 177"/>
                <a:gd name="T64" fmla="*/ 333 w 178"/>
                <a:gd name="T65" fmla="*/ 956 h 177"/>
                <a:gd name="T66" fmla="*/ 394 w 178"/>
                <a:gd name="T67" fmla="*/ 985 h 177"/>
                <a:gd name="T68" fmla="*/ 468 w 178"/>
                <a:gd name="T69" fmla="*/ 985 h 177"/>
                <a:gd name="T70" fmla="*/ 639 w 178"/>
                <a:gd name="T71" fmla="*/ 963 h 177"/>
                <a:gd name="T72" fmla="*/ 756 w 178"/>
                <a:gd name="T73" fmla="*/ 930 h 177"/>
                <a:gd name="T74" fmla="*/ 775 w 178"/>
                <a:gd name="T75" fmla="*/ 911 h 177"/>
                <a:gd name="T76" fmla="*/ 808 w 178"/>
                <a:gd name="T77" fmla="*/ 771 h 177"/>
                <a:gd name="T78" fmla="*/ 898 w 178"/>
                <a:gd name="T79" fmla="*/ 788 h 177"/>
                <a:gd name="T80" fmla="*/ 718 w 178"/>
                <a:gd name="T81" fmla="*/ 816 h 177"/>
                <a:gd name="T82" fmla="*/ 599 w 178"/>
                <a:gd name="T83" fmla="*/ 873 h 177"/>
                <a:gd name="T84" fmla="*/ 402 w 178"/>
                <a:gd name="T85" fmla="*/ 968 h 177"/>
                <a:gd name="T86" fmla="*/ 259 w 178"/>
                <a:gd name="T87" fmla="*/ 804 h 177"/>
                <a:gd name="T88" fmla="*/ 176 w 178"/>
                <a:gd name="T89" fmla="*/ 705 h 177"/>
                <a:gd name="T90" fmla="*/ 24 w 178"/>
                <a:gd name="T91" fmla="*/ 508 h 177"/>
                <a:gd name="T92" fmla="*/ 62 w 178"/>
                <a:gd name="T93" fmla="*/ 304 h 177"/>
                <a:gd name="T94" fmla="*/ 283 w 178"/>
                <a:gd name="T95" fmla="*/ 180 h 177"/>
                <a:gd name="T96" fmla="*/ 402 w 178"/>
                <a:gd name="T97" fmla="*/ 123 h 177"/>
                <a:gd name="T98" fmla="*/ 599 w 178"/>
                <a:gd name="T99" fmla="*/ 28 h 177"/>
                <a:gd name="T100" fmla="*/ 739 w 178"/>
                <a:gd name="T101" fmla="*/ 192 h 177"/>
                <a:gd name="T102" fmla="*/ 739 w 178"/>
                <a:gd name="T103" fmla="*/ 168 h 177"/>
                <a:gd name="T104" fmla="*/ 684 w 178"/>
                <a:gd name="T105" fmla="*/ 28 h 177"/>
                <a:gd name="T106" fmla="*/ 542 w 178"/>
                <a:gd name="T107" fmla="*/ 0 h 1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8" h="177">
                  <a:moveTo>
                    <a:pt x="170" y="125"/>
                  </a:moveTo>
                  <a:cubicBezTo>
                    <a:pt x="170" y="125"/>
                    <a:pt x="169" y="125"/>
                    <a:pt x="169" y="125"/>
                  </a:cubicBezTo>
                  <a:cubicBezTo>
                    <a:pt x="168" y="126"/>
                    <a:pt x="168" y="127"/>
                    <a:pt x="168" y="128"/>
                  </a:cubicBezTo>
                  <a:cubicBezTo>
                    <a:pt x="169" y="127"/>
                    <a:pt x="169" y="126"/>
                    <a:pt x="170" y="125"/>
                  </a:cubicBezTo>
                  <a:moveTo>
                    <a:pt x="170" y="124"/>
                  </a:moveTo>
                  <a:cubicBezTo>
                    <a:pt x="170" y="124"/>
                    <a:pt x="170" y="124"/>
                    <a:pt x="170" y="124"/>
                  </a:cubicBezTo>
                  <a:cubicBezTo>
                    <a:pt x="170" y="124"/>
                    <a:pt x="170" y="124"/>
                    <a:pt x="170" y="124"/>
                  </a:cubicBezTo>
                  <a:cubicBezTo>
                    <a:pt x="170" y="124"/>
                    <a:pt x="170" y="124"/>
                    <a:pt x="170" y="124"/>
                  </a:cubicBezTo>
                  <a:cubicBezTo>
                    <a:pt x="170" y="124"/>
                    <a:pt x="170" y="124"/>
                    <a:pt x="170" y="124"/>
                  </a:cubicBezTo>
                  <a:moveTo>
                    <a:pt x="89" y="138"/>
                  </a:moveTo>
                  <a:cubicBezTo>
                    <a:pt x="85" y="138"/>
                    <a:pt x="82" y="138"/>
                    <a:pt x="78" y="137"/>
                  </a:cubicBezTo>
                  <a:cubicBezTo>
                    <a:pt x="52" y="131"/>
                    <a:pt x="35" y="105"/>
                    <a:pt x="40" y="78"/>
                  </a:cubicBezTo>
                  <a:cubicBezTo>
                    <a:pt x="45" y="55"/>
                    <a:pt x="65" y="39"/>
                    <a:pt x="89" y="39"/>
                  </a:cubicBezTo>
                  <a:cubicBezTo>
                    <a:pt x="92" y="39"/>
                    <a:pt x="95" y="39"/>
                    <a:pt x="99" y="40"/>
                  </a:cubicBezTo>
                  <a:cubicBezTo>
                    <a:pt x="112" y="43"/>
                    <a:pt x="123" y="50"/>
                    <a:pt x="130" y="61"/>
                  </a:cubicBezTo>
                  <a:cubicBezTo>
                    <a:pt x="137" y="73"/>
                    <a:pt x="140" y="86"/>
                    <a:pt x="137" y="99"/>
                  </a:cubicBezTo>
                  <a:cubicBezTo>
                    <a:pt x="132" y="121"/>
                    <a:pt x="112" y="138"/>
                    <a:pt x="89" y="138"/>
                  </a:cubicBezTo>
                  <a:moveTo>
                    <a:pt x="89" y="37"/>
                  </a:moveTo>
                  <a:cubicBezTo>
                    <a:pt x="77" y="37"/>
                    <a:pt x="66" y="41"/>
                    <a:pt x="57" y="49"/>
                  </a:cubicBezTo>
                  <a:cubicBezTo>
                    <a:pt x="46" y="57"/>
                    <a:pt x="39" y="69"/>
                    <a:pt x="38" y="83"/>
                  </a:cubicBezTo>
                  <a:cubicBezTo>
                    <a:pt x="36" y="96"/>
                    <a:pt x="40" y="110"/>
                    <a:pt x="49" y="120"/>
                  </a:cubicBezTo>
                  <a:cubicBezTo>
                    <a:pt x="59" y="133"/>
                    <a:pt x="73" y="140"/>
                    <a:pt x="89" y="140"/>
                  </a:cubicBezTo>
                  <a:cubicBezTo>
                    <a:pt x="100" y="140"/>
                    <a:pt x="111" y="136"/>
                    <a:pt x="121" y="128"/>
                  </a:cubicBezTo>
                  <a:cubicBezTo>
                    <a:pt x="143" y="111"/>
                    <a:pt x="146" y="79"/>
                    <a:pt x="129" y="57"/>
                  </a:cubicBezTo>
                  <a:cubicBezTo>
                    <a:pt x="119" y="44"/>
                    <a:pt x="104" y="37"/>
                    <a:pt x="89" y="37"/>
                  </a:cubicBezTo>
                  <a:moveTo>
                    <a:pt x="151" y="25"/>
                  </a:moveTo>
                  <a:cubicBezTo>
                    <a:pt x="150" y="26"/>
                    <a:pt x="150" y="26"/>
                    <a:pt x="150" y="26"/>
                  </a:cubicBezTo>
                  <a:cubicBezTo>
                    <a:pt x="150" y="30"/>
                    <a:pt x="150" y="30"/>
                    <a:pt x="150" y="30"/>
                  </a:cubicBezTo>
                  <a:cubicBezTo>
                    <a:pt x="147" y="27"/>
                    <a:pt x="147" y="27"/>
                    <a:pt x="147" y="27"/>
                  </a:cubicBezTo>
                  <a:cubicBezTo>
                    <a:pt x="151" y="30"/>
                    <a:pt x="154" y="34"/>
                    <a:pt x="157" y="38"/>
                  </a:cubicBezTo>
                  <a:cubicBezTo>
                    <a:pt x="147" y="52"/>
                    <a:pt x="147" y="52"/>
                    <a:pt x="147" y="52"/>
                  </a:cubicBezTo>
                  <a:cubicBezTo>
                    <a:pt x="155" y="69"/>
                    <a:pt x="155" y="69"/>
                    <a:pt x="155" y="69"/>
                  </a:cubicBezTo>
                  <a:cubicBezTo>
                    <a:pt x="172" y="71"/>
                    <a:pt x="172" y="71"/>
                    <a:pt x="172" y="71"/>
                  </a:cubicBezTo>
                  <a:cubicBezTo>
                    <a:pt x="173" y="76"/>
                    <a:pt x="174" y="82"/>
                    <a:pt x="174" y="87"/>
                  </a:cubicBezTo>
                  <a:cubicBezTo>
                    <a:pt x="157" y="93"/>
                    <a:pt x="157" y="93"/>
                    <a:pt x="157" y="93"/>
                  </a:cubicBezTo>
                  <a:cubicBezTo>
                    <a:pt x="153" y="112"/>
                    <a:pt x="153" y="112"/>
                    <a:pt x="153" y="112"/>
                  </a:cubicBezTo>
                  <a:cubicBezTo>
                    <a:pt x="160" y="118"/>
                    <a:pt x="160" y="118"/>
                    <a:pt x="160" y="118"/>
                  </a:cubicBezTo>
                  <a:cubicBezTo>
                    <a:pt x="161" y="118"/>
                    <a:pt x="161" y="118"/>
                    <a:pt x="161" y="118"/>
                  </a:cubicBezTo>
                  <a:cubicBezTo>
                    <a:pt x="162" y="117"/>
                    <a:pt x="163" y="116"/>
                    <a:pt x="163" y="115"/>
                  </a:cubicBezTo>
                  <a:cubicBezTo>
                    <a:pt x="158" y="110"/>
                    <a:pt x="158" y="110"/>
                    <a:pt x="158" y="110"/>
                  </a:cubicBezTo>
                  <a:cubicBezTo>
                    <a:pt x="161" y="96"/>
                    <a:pt x="161" y="96"/>
                    <a:pt x="161" y="96"/>
                  </a:cubicBezTo>
                  <a:cubicBezTo>
                    <a:pt x="173" y="92"/>
                    <a:pt x="173" y="92"/>
                    <a:pt x="173" y="92"/>
                  </a:cubicBezTo>
                  <a:cubicBezTo>
                    <a:pt x="175" y="91"/>
                    <a:pt x="175" y="91"/>
                    <a:pt x="175" y="91"/>
                  </a:cubicBezTo>
                  <a:cubicBezTo>
                    <a:pt x="177" y="93"/>
                    <a:pt x="177" y="93"/>
                    <a:pt x="177" y="93"/>
                  </a:cubicBezTo>
                  <a:cubicBezTo>
                    <a:pt x="178" y="93"/>
                    <a:pt x="178" y="93"/>
                    <a:pt x="178" y="93"/>
                  </a:cubicBezTo>
                  <a:cubicBezTo>
                    <a:pt x="178" y="93"/>
                    <a:pt x="178" y="93"/>
                    <a:pt x="178" y="93"/>
                  </a:cubicBezTo>
                  <a:cubicBezTo>
                    <a:pt x="178" y="89"/>
                    <a:pt x="178" y="89"/>
                    <a:pt x="178" y="89"/>
                  </a:cubicBezTo>
                  <a:cubicBezTo>
                    <a:pt x="178" y="88"/>
                    <a:pt x="178" y="88"/>
                    <a:pt x="178" y="87"/>
                  </a:cubicBezTo>
                  <a:cubicBezTo>
                    <a:pt x="178" y="81"/>
                    <a:pt x="177" y="75"/>
                    <a:pt x="175" y="69"/>
                  </a:cubicBezTo>
                  <a:cubicBezTo>
                    <a:pt x="174" y="65"/>
                    <a:pt x="174" y="65"/>
                    <a:pt x="174" y="65"/>
                  </a:cubicBezTo>
                  <a:cubicBezTo>
                    <a:pt x="172" y="67"/>
                    <a:pt x="172" y="67"/>
                    <a:pt x="172" y="67"/>
                  </a:cubicBezTo>
                  <a:cubicBezTo>
                    <a:pt x="157" y="66"/>
                    <a:pt x="157" y="66"/>
                    <a:pt x="157" y="66"/>
                  </a:cubicBezTo>
                  <a:cubicBezTo>
                    <a:pt x="151" y="52"/>
                    <a:pt x="151" y="52"/>
                    <a:pt x="151" y="52"/>
                  </a:cubicBezTo>
                  <a:cubicBezTo>
                    <a:pt x="160" y="40"/>
                    <a:pt x="160" y="40"/>
                    <a:pt x="160" y="40"/>
                  </a:cubicBezTo>
                  <a:cubicBezTo>
                    <a:pt x="163" y="40"/>
                    <a:pt x="163" y="40"/>
                    <a:pt x="163" y="40"/>
                  </a:cubicBezTo>
                  <a:cubicBezTo>
                    <a:pt x="161" y="37"/>
                    <a:pt x="161" y="37"/>
                    <a:pt x="161" y="37"/>
                  </a:cubicBezTo>
                  <a:cubicBezTo>
                    <a:pt x="158" y="33"/>
                    <a:pt x="155" y="29"/>
                    <a:pt x="151" y="25"/>
                  </a:cubicBezTo>
                  <a:moveTo>
                    <a:pt x="146" y="21"/>
                  </a:moveTo>
                  <a:cubicBezTo>
                    <a:pt x="147" y="21"/>
                    <a:pt x="147" y="22"/>
                    <a:pt x="148" y="22"/>
                  </a:cubicBezTo>
                  <a:cubicBezTo>
                    <a:pt x="148" y="22"/>
                    <a:pt x="148" y="22"/>
                    <a:pt x="148" y="22"/>
                  </a:cubicBezTo>
                  <a:cubicBezTo>
                    <a:pt x="148" y="22"/>
                    <a:pt x="147" y="22"/>
                    <a:pt x="147" y="21"/>
                  </a:cubicBezTo>
                  <a:cubicBezTo>
                    <a:pt x="146" y="21"/>
                    <a:pt x="146" y="21"/>
                    <a:pt x="146" y="21"/>
                  </a:cubicBezTo>
                  <a:moveTo>
                    <a:pt x="92" y="0"/>
                  </a:moveTo>
                  <a:cubicBezTo>
                    <a:pt x="94" y="2"/>
                    <a:pt x="94" y="2"/>
                    <a:pt x="94" y="2"/>
                  </a:cubicBezTo>
                  <a:cubicBezTo>
                    <a:pt x="88" y="16"/>
                    <a:pt x="88" y="16"/>
                    <a:pt x="88" y="16"/>
                  </a:cubicBezTo>
                  <a:cubicBezTo>
                    <a:pt x="73" y="18"/>
                    <a:pt x="73" y="18"/>
                    <a:pt x="73" y="18"/>
                  </a:cubicBezTo>
                  <a:cubicBezTo>
                    <a:pt x="64" y="6"/>
                    <a:pt x="64" y="6"/>
                    <a:pt x="64" y="6"/>
                  </a:cubicBezTo>
                  <a:cubicBezTo>
                    <a:pt x="66" y="2"/>
                    <a:pt x="66" y="2"/>
                    <a:pt x="66" y="2"/>
                  </a:cubicBezTo>
                  <a:cubicBezTo>
                    <a:pt x="62" y="4"/>
                    <a:pt x="62" y="4"/>
                    <a:pt x="62" y="4"/>
                  </a:cubicBezTo>
                  <a:cubicBezTo>
                    <a:pt x="55" y="6"/>
                    <a:pt x="49" y="9"/>
                    <a:pt x="43" y="12"/>
                  </a:cubicBezTo>
                  <a:cubicBezTo>
                    <a:pt x="39" y="15"/>
                    <a:pt x="39" y="15"/>
                    <a:pt x="39" y="15"/>
                  </a:cubicBezTo>
                  <a:cubicBezTo>
                    <a:pt x="42" y="16"/>
                    <a:pt x="42" y="16"/>
                    <a:pt x="42" y="16"/>
                  </a:cubicBezTo>
                  <a:cubicBezTo>
                    <a:pt x="46" y="30"/>
                    <a:pt x="46" y="30"/>
                    <a:pt x="46" y="30"/>
                  </a:cubicBezTo>
                  <a:cubicBezTo>
                    <a:pt x="35" y="40"/>
                    <a:pt x="35" y="40"/>
                    <a:pt x="35" y="40"/>
                  </a:cubicBezTo>
                  <a:cubicBezTo>
                    <a:pt x="20" y="36"/>
                    <a:pt x="20" y="36"/>
                    <a:pt x="20" y="36"/>
                  </a:cubicBezTo>
                  <a:cubicBezTo>
                    <a:pt x="19" y="32"/>
                    <a:pt x="19" y="32"/>
                    <a:pt x="19" y="32"/>
                  </a:cubicBezTo>
                  <a:cubicBezTo>
                    <a:pt x="17" y="36"/>
                    <a:pt x="17" y="36"/>
                    <a:pt x="17" y="36"/>
                  </a:cubicBezTo>
                  <a:cubicBezTo>
                    <a:pt x="13" y="41"/>
                    <a:pt x="9" y="47"/>
                    <a:pt x="7" y="54"/>
                  </a:cubicBezTo>
                  <a:cubicBezTo>
                    <a:pt x="5" y="58"/>
                    <a:pt x="5" y="58"/>
                    <a:pt x="5" y="58"/>
                  </a:cubicBezTo>
                  <a:cubicBezTo>
                    <a:pt x="8" y="57"/>
                    <a:pt x="8" y="57"/>
                    <a:pt x="8" y="57"/>
                  </a:cubicBezTo>
                  <a:cubicBezTo>
                    <a:pt x="20" y="67"/>
                    <a:pt x="20" y="67"/>
                    <a:pt x="20" y="67"/>
                  </a:cubicBezTo>
                  <a:cubicBezTo>
                    <a:pt x="17" y="81"/>
                    <a:pt x="17" y="81"/>
                    <a:pt x="17" y="81"/>
                  </a:cubicBezTo>
                  <a:cubicBezTo>
                    <a:pt x="2" y="86"/>
                    <a:pt x="2" y="86"/>
                    <a:pt x="2" y="86"/>
                  </a:cubicBezTo>
                  <a:cubicBezTo>
                    <a:pt x="0" y="84"/>
                    <a:pt x="0" y="84"/>
                    <a:pt x="0" y="84"/>
                  </a:cubicBezTo>
                  <a:cubicBezTo>
                    <a:pt x="0" y="88"/>
                    <a:pt x="0" y="88"/>
                    <a:pt x="0" y="88"/>
                  </a:cubicBezTo>
                  <a:cubicBezTo>
                    <a:pt x="0" y="95"/>
                    <a:pt x="0" y="102"/>
                    <a:pt x="2" y="108"/>
                  </a:cubicBezTo>
                  <a:cubicBezTo>
                    <a:pt x="3" y="112"/>
                    <a:pt x="3" y="112"/>
                    <a:pt x="3" y="112"/>
                  </a:cubicBezTo>
                  <a:cubicBezTo>
                    <a:pt x="5" y="109"/>
                    <a:pt x="5" y="109"/>
                    <a:pt x="5" y="109"/>
                  </a:cubicBezTo>
                  <a:cubicBezTo>
                    <a:pt x="20" y="111"/>
                    <a:pt x="20" y="111"/>
                    <a:pt x="20" y="111"/>
                  </a:cubicBezTo>
                  <a:cubicBezTo>
                    <a:pt x="26" y="125"/>
                    <a:pt x="26" y="125"/>
                    <a:pt x="26" y="125"/>
                  </a:cubicBezTo>
                  <a:cubicBezTo>
                    <a:pt x="17" y="137"/>
                    <a:pt x="17" y="137"/>
                    <a:pt x="17" y="137"/>
                  </a:cubicBezTo>
                  <a:cubicBezTo>
                    <a:pt x="14" y="137"/>
                    <a:pt x="14" y="137"/>
                    <a:pt x="14" y="137"/>
                  </a:cubicBezTo>
                  <a:cubicBezTo>
                    <a:pt x="16" y="140"/>
                    <a:pt x="16" y="140"/>
                    <a:pt x="16" y="140"/>
                  </a:cubicBezTo>
                  <a:cubicBezTo>
                    <a:pt x="20" y="146"/>
                    <a:pt x="25" y="151"/>
                    <a:pt x="30" y="155"/>
                  </a:cubicBezTo>
                  <a:cubicBezTo>
                    <a:pt x="33" y="158"/>
                    <a:pt x="33" y="158"/>
                    <a:pt x="33" y="158"/>
                  </a:cubicBezTo>
                  <a:cubicBezTo>
                    <a:pt x="33" y="155"/>
                    <a:pt x="33" y="155"/>
                    <a:pt x="33" y="155"/>
                  </a:cubicBezTo>
                  <a:cubicBezTo>
                    <a:pt x="46" y="147"/>
                    <a:pt x="46" y="147"/>
                    <a:pt x="46" y="147"/>
                  </a:cubicBezTo>
                  <a:cubicBezTo>
                    <a:pt x="59" y="155"/>
                    <a:pt x="59" y="155"/>
                    <a:pt x="59" y="155"/>
                  </a:cubicBezTo>
                  <a:cubicBezTo>
                    <a:pt x="59" y="170"/>
                    <a:pt x="59" y="170"/>
                    <a:pt x="59" y="170"/>
                  </a:cubicBezTo>
                  <a:cubicBezTo>
                    <a:pt x="56" y="171"/>
                    <a:pt x="56" y="171"/>
                    <a:pt x="56" y="171"/>
                  </a:cubicBezTo>
                  <a:cubicBezTo>
                    <a:pt x="61" y="173"/>
                    <a:pt x="61" y="173"/>
                    <a:pt x="61" y="173"/>
                  </a:cubicBezTo>
                  <a:cubicBezTo>
                    <a:pt x="64" y="174"/>
                    <a:pt x="67" y="175"/>
                    <a:pt x="70" y="175"/>
                  </a:cubicBezTo>
                  <a:cubicBezTo>
                    <a:pt x="74" y="176"/>
                    <a:pt x="77" y="177"/>
                    <a:pt x="81" y="177"/>
                  </a:cubicBezTo>
                  <a:cubicBezTo>
                    <a:pt x="85" y="177"/>
                    <a:pt x="85" y="177"/>
                    <a:pt x="85" y="177"/>
                  </a:cubicBezTo>
                  <a:cubicBezTo>
                    <a:pt x="83" y="175"/>
                    <a:pt x="83" y="175"/>
                    <a:pt x="83" y="175"/>
                  </a:cubicBezTo>
                  <a:cubicBezTo>
                    <a:pt x="89" y="161"/>
                    <a:pt x="89" y="161"/>
                    <a:pt x="89" y="161"/>
                  </a:cubicBezTo>
                  <a:cubicBezTo>
                    <a:pt x="104" y="159"/>
                    <a:pt x="104" y="159"/>
                    <a:pt x="104" y="159"/>
                  </a:cubicBezTo>
                  <a:cubicBezTo>
                    <a:pt x="113" y="171"/>
                    <a:pt x="113" y="171"/>
                    <a:pt x="113" y="171"/>
                  </a:cubicBezTo>
                  <a:cubicBezTo>
                    <a:pt x="111" y="175"/>
                    <a:pt x="111" y="175"/>
                    <a:pt x="111" y="175"/>
                  </a:cubicBezTo>
                  <a:cubicBezTo>
                    <a:pt x="116" y="173"/>
                    <a:pt x="116" y="173"/>
                    <a:pt x="116" y="173"/>
                  </a:cubicBezTo>
                  <a:cubicBezTo>
                    <a:pt x="122" y="171"/>
                    <a:pt x="128" y="168"/>
                    <a:pt x="134" y="165"/>
                  </a:cubicBezTo>
                  <a:cubicBezTo>
                    <a:pt x="137" y="163"/>
                    <a:pt x="137" y="163"/>
                    <a:pt x="137" y="163"/>
                  </a:cubicBezTo>
                  <a:cubicBezTo>
                    <a:pt x="138" y="162"/>
                    <a:pt x="138" y="162"/>
                    <a:pt x="138" y="162"/>
                  </a:cubicBezTo>
                  <a:cubicBezTo>
                    <a:pt x="137" y="162"/>
                    <a:pt x="137" y="162"/>
                    <a:pt x="137" y="162"/>
                  </a:cubicBezTo>
                  <a:cubicBezTo>
                    <a:pt x="135" y="161"/>
                    <a:pt x="135" y="161"/>
                    <a:pt x="135" y="161"/>
                  </a:cubicBezTo>
                  <a:cubicBezTo>
                    <a:pt x="132" y="147"/>
                    <a:pt x="132" y="147"/>
                    <a:pt x="132" y="147"/>
                  </a:cubicBezTo>
                  <a:cubicBezTo>
                    <a:pt x="143" y="137"/>
                    <a:pt x="143" y="137"/>
                    <a:pt x="143" y="137"/>
                  </a:cubicBezTo>
                  <a:cubicBezTo>
                    <a:pt x="157" y="141"/>
                    <a:pt x="157" y="141"/>
                    <a:pt x="157" y="141"/>
                  </a:cubicBezTo>
                  <a:cubicBezTo>
                    <a:pt x="158" y="144"/>
                    <a:pt x="158" y="144"/>
                    <a:pt x="158" y="144"/>
                  </a:cubicBezTo>
                  <a:cubicBezTo>
                    <a:pt x="159" y="140"/>
                    <a:pt x="159" y="140"/>
                    <a:pt x="159" y="140"/>
                  </a:cubicBezTo>
                  <a:cubicBezTo>
                    <a:pt x="159" y="139"/>
                    <a:pt x="158" y="138"/>
                    <a:pt x="157" y="137"/>
                  </a:cubicBezTo>
                  <a:cubicBezTo>
                    <a:pt x="142" y="132"/>
                    <a:pt x="142" y="132"/>
                    <a:pt x="142" y="132"/>
                  </a:cubicBezTo>
                  <a:cubicBezTo>
                    <a:pt x="127" y="145"/>
                    <a:pt x="127" y="145"/>
                    <a:pt x="127" y="145"/>
                  </a:cubicBezTo>
                  <a:cubicBezTo>
                    <a:pt x="131" y="162"/>
                    <a:pt x="131" y="162"/>
                    <a:pt x="131" y="162"/>
                  </a:cubicBezTo>
                  <a:cubicBezTo>
                    <a:pt x="126" y="165"/>
                    <a:pt x="121" y="167"/>
                    <a:pt x="116" y="169"/>
                  </a:cubicBezTo>
                  <a:cubicBezTo>
                    <a:pt x="106" y="155"/>
                    <a:pt x="106" y="155"/>
                    <a:pt x="106" y="155"/>
                  </a:cubicBezTo>
                  <a:cubicBezTo>
                    <a:pt x="86" y="157"/>
                    <a:pt x="86" y="157"/>
                    <a:pt x="86" y="157"/>
                  </a:cubicBezTo>
                  <a:cubicBezTo>
                    <a:pt x="79" y="173"/>
                    <a:pt x="79" y="173"/>
                    <a:pt x="79" y="173"/>
                  </a:cubicBezTo>
                  <a:cubicBezTo>
                    <a:pt x="76" y="173"/>
                    <a:pt x="74" y="172"/>
                    <a:pt x="71" y="172"/>
                  </a:cubicBezTo>
                  <a:cubicBezTo>
                    <a:pt x="69" y="171"/>
                    <a:pt x="66" y="170"/>
                    <a:pt x="63" y="170"/>
                  </a:cubicBezTo>
                  <a:cubicBezTo>
                    <a:pt x="63" y="152"/>
                    <a:pt x="63" y="152"/>
                    <a:pt x="63" y="152"/>
                  </a:cubicBezTo>
                  <a:cubicBezTo>
                    <a:pt x="46" y="143"/>
                    <a:pt x="46" y="143"/>
                    <a:pt x="46" y="143"/>
                  </a:cubicBezTo>
                  <a:cubicBezTo>
                    <a:pt x="31" y="151"/>
                    <a:pt x="31" y="151"/>
                    <a:pt x="31" y="151"/>
                  </a:cubicBezTo>
                  <a:cubicBezTo>
                    <a:pt x="27" y="148"/>
                    <a:pt x="24" y="144"/>
                    <a:pt x="21" y="139"/>
                  </a:cubicBezTo>
                  <a:cubicBezTo>
                    <a:pt x="31" y="125"/>
                    <a:pt x="31" y="125"/>
                    <a:pt x="31" y="125"/>
                  </a:cubicBezTo>
                  <a:cubicBezTo>
                    <a:pt x="23" y="107"/>
                    <a:pt x="23" y="107"/>
                    <a:pt x="23" y="107"/>
                  </a:cubicBezTo>
                  <a:cubicBezTo>
                    <a:pt x="5" y="106"/>
                    <a:pt x="5" y="106"/>
                    <a:pt x="5" y="106"/>
                  </a:cubicBezTo>
                  <a:cubicBezTo>
                    <a:pt x="4" y="100"/>
                    <a:pt x="4" y="95"/>
                    <a:pt x="4" y="90"/>
                  </a:cubicBezTo>
                  <a:cubicBezTo>
                    <a:pt x="20" y="84"/>
                    <a:pt x="20" y="84"/>
                    <a:pt x="20" y="84"/>
                  </a:cubicBezTo>
                  <a:cubicBezTo>
                    <a:pt x="24" y="65"/>
                    <a:pt x="24" y="65"/>
                    <a:pt x="24" y="65"/>
                  </a:cubicBezTo>
                  <a:cubicBezTo>
                    <a:pt x="11" y="54"/>
                    <a:pt x="11" y="54"/>
                    <a:pt x="11" y="54"/>
                  </a:cubicBezTo>
                  <a:cubicBezTo>
                    <a:pt x="13" y="49"/>
                    <a:pt x="16" y="44"/>
                    <a:pt x="19" y="40"/>
                  </a:cubicBezTo>
                  <a:cubicBezTo>
                    <a:pt x="36" y="45"/>
                    <a:pt x="36" y="45"/>
                    <a:pt x="36" y="45"/>
                  </a:cubicBezTo>
                  <a:cubicBezTo>
                    <a:pt x="50" y="32"/>
                    <a:pt x="50" y="32"/>
                    <a:pt x="50" y="32"/>
                  </a:cubicBezTo>
                  <a:cubicBezTo>
                    <a:pt x="46" y="15"/>
                    <a:pt x="46" y="15"/>
                    <a:pt x="46" y="15"/>
                  </a:cubicBezTo>
                  <a:cubicBezTo>
                    <a:pt x="51" y="12"/>
                    <a:pt x="56" y="10"/>
                    <a:pt x="61" y="8"/>
                  </a:cubicBezTo>
                  <a:cubicBezTo>
                    <a:pt x="71" y="22"/>
                    <a:pt x="71" y="22"/>
                    <a:pt x="71" y="22"/>
                  </a:cubicBezTo>
                  <a:cubicBezTo>
                    <a:pt x="91" y="20"/>
                    <a:pt x="91" y="20"/>
                    <a:pt x="91" y="20"/>
                  </a:cubicBezTo>
                  <a:cubicBezTo>
                    <a:pt x="98" y="4"/>
                    <a:pt x="98" y="4"/>
                    <a:pt x="98" y="4"/>
                  </a:cubicBezTo>
                  <a:cubicBezTo>
                    <a:pt x="101" y="4"/>
                    <a:pt x="103" y="5"/>
                    <a:pt x="106" y="5"/>
                  </a:cubicBezTo>
                  <a:cubicBezTo>
                    <a:pt x="109" y="6"/>
                    <a:pt x="111" y="6"/>
                    <a:pt x="114" y="7"/>
                  </a:cubicBezTo>
                  <a:cubicBezTo>
                    <a:pt x="114" y="25"/>
                    <a:pt x="114" y="25"/>
                    <a:pt x="114" y="25"/>
                  </a:cubicBezTo>
                  <a:cubicBezTo>
                    <a:pt x="131" y="34"/>
                    <a:pt x="131" y="34"/>
                    <a:pt x="131" y="34"/>
                  </a:cubicBezTo>
                  <a:cubicBezTo>
                    <a:pt x="146" y="26"/>
                    <a:pt x="146" y="26"/>
                    <a:pt x="146" y="26"/>
                  </a:cubicBezTo>
                  <a:cubicBezTo>
                    <a:pt x="145" y="25"/>
                    <a:pt x="144" y="24"/>
                    <a:pt x="143" y="23"/>
                  </a:cubicBezTo>
                  <a:cubicBezTo>
                    <a:pt x="131" y="30"/>
                    <a:pt x="131" y="30"/>
                    <a:pt x="131" y="30"/>
                  </a:cubicBezTo>
                  <a:cubicBezTo>
                    <a:pt x="118" y="22"/>
                    <a:pt x="118" y="22"/>
                    <a:pt x="118" y="22"/>
                  </a:cubicBezTo>
                  <a:cubicBezTo>
                    <a:pt x="118" y="7"/>
                    <a:pt x="118" y="7"/>
                    <a:pt x="118" y="7"/>
                  </a:cubicBezTo>
                  <a:cubicBezTo>
                    <a:pt x="121" y="5"/>
                    <a:pt x="121" y="5"/>
                    <a:pt x="121" y="5"/>
                  </a:cubicBezTo>
                  <a:cubicBezTo>
                    <a:pt x="117" y="4"/>
                    <a:pt x="117" y="4"/>
                    <a:pt x="117" y="4"/>
                  </a:cubicBezTo>
                  <a:cubicBezTo>
                    <a:pt x="113" y="3"/>
                    <a:pt x="110" y="2"/>
                    <a:pt x="107" y="1"/>
                  </a:cubicBezTo>
                  <a:cubicBezTo>
                    <a:pt x="104" y="1"/>
                    <a:pt x="100" y="0"/>
                    <a:pt x="96" y="0"/>
                  </a:cubicBezTo>
                  <a:cubicBezTo>
                    <a:pt x="92" y="0"/>
                    <a:pt x="92" y="0"/>
                    <a:pt x="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2" name="Freeform 42">
              <a:extLst>
                <a:ext uri="{FF2B5EF4-FFF2-40B4-BE49-F238E27FC236}">
                  <a16:creationId xmlns:a16="http://schemas.microsoft.com/office/drawing/2014/main" id="{5CD9A942-33C3-46D2-8DEF-1EC5977CA6F1}"/>
                </a:ext>
              </a:extLst>
            </p:cNvPr>
            <p:cNvSpPr>
              <a:spLocks noEditPoints="1"/>
            </p:cNvSpPr>
            <p:nvPr/>
          </p:nvSpPr>
          <p:spPr bwMode="auto">
            <a:xfrm>
              <a:off x="2377" y="1569"/>
              <a:ext cx="283" cy="264"/>
            </a:xfrm>
            <a:custGeom>
              <a:avLst/>
              <a:gdLst>
                <a:gd name="T0" fmla="*/ 323 w 119"/>
                <a:gd name="T1" fmla="*/ 604 h 111"/>
                <a:gd name="T2" fmla="*/ 95 w 119"/>
                <a:gd name="T3" fmla="*/ 492 h 111"/>
                <a:gd name="T4" fmla="*/ 33 w 119"/>
                <a:gd name="T5" fmla="*/ 283 h 111"/>
                <a:gd name="T6" fmla="*/ 140 w 119"/>
                <a:gd name="T7" fmla="*/ 90 h 111"/>
                <a:gd name="T8" fmla="*/ 323 w 119"/>
                <a:gd name="T9" fmla="*/ 24 h 111"/>
                <a:gd name="T10" fmla="*/ 549 w 119"/>
                <a:gd name="T11" fmla="*/ 136 h 111"/>
                <a:gd name="T12" fmla="*/ 504 w 119"/>
                <a:gd name="T13" fmla="*/ 538 h 111"/>
                <a:gd name="T14" fmla="*/ 323 w 119"/>
                <a:gd name="T15" fmla="*/ 604 h 111"/>
                <a:gd name="T16" fmla="*/ 323 w 119"/>
                <a:gd name="T17" fmla="*/ 0 h 111"/>
                <a:gd name="T18" fmla="*/ 124 w 119"/>
                <a:gd name="T19" fmla="*/ 69 h 111"/>
                <a:gd name="T20" fmla="*/ 12 w 119"/>
                <a:gd name="T21" fmla="*/ 278 h 111"/>
                <a:gd name="T22" fmla="*/ 78 w 119"/>
                <a:gd name="T23" fmla="*/ 509 h 111"/>
                <a:gd name="T24" fmla="*/ 323 w 119"/>
                <a:gd name="T25" fmla="*/ 628 h 111"/>
                <a:gd name="T26" fmla="*/ 514 w 119"/>
                <a:gd name="T27" fmla="*/ 554 h 111"/>
                <a:gd name="T28" fmla="*/ 566 w 119"/>
                <a:gd name="T29" fmla="*/ 119 h 111"/>
                <a:gd name="T30" fmla="*/ 323 w 119"/>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9" h="111">
                  <a:moveTo>
                    <a:pt x="57" y="107"/>
                  </a:moveTo>
                  <a:cubicBezTo>
                    <a:pt x="41" y="107"/>
                    <a:pt x="27" y="100"/>
                    <a:pt x="17" y="87"/>
                  </a:cubicBezTo>
                  <a:cubicBezTo>
                    <a:pt x="8" y="77"/>
                    <a:pt x="4" y="63"/>
                    <a:pt x="6" y="50"/>
                  </a:cubicBezTo>
                  <a:cubicBezTo>
                    <a:pt x="7" y="36"/>
                    <a:pt x="14" y="24"/>
                    <a:pt x="25" y="16"/>
                  </a:cubicBezTo>
                  <a:cubicBezTo>
                    <a:pt x="34" y="8"/>
                    <a:pt x="45" y="4"/>
                    <a:pt x="57" y="4"/>
                  </a:cubicBezTo>
                  <a:cubicBezTo>
                    <a:pt x="72" y="4"/>
                    <a:pt x="87" y="11"/>
                    <a:pt x="97" y="24"/>
                  </a:cubicBezTo>
                  <a:cubicBezTo>
                    <a:pt x="114" y="46"/>
                    <a:pt x="111" y="78"/>
                    <a:pt x="89" y="95"/>
                  </a:cubicBezTo>
                  <a:cubicBezTo>
                    <a:pt x="79" y="103"/>
                    <a:pt x="68" y="107"/>
                    <a:pt x="57" y="107"/>
                  </a:cubicBezTo>
                  <a:moveTo>
                    <a:pt x="57" y="0"/>
                  </a:moveTo>
                  <a:cubicBezTo>
                    <a:pt x="44" y="0"/>
                    <a:pt x="32" y="5"/>
                    <a:pt x="22" y="12"/>
                  </a:cubicBezTo>
                  <a:cubicBezTo>
                    <a:pt x="11" y="22"/>
                    <a:pt x="4" y="35"/>
                    <a:pt x="2" y="49"/>
                  </a:cubicBezTo>
                  <a:cubicBezTo>
                    <a:pt x="0" y="64"/>
                    <a:pt x="4" y="78"/>
                    <a:pt x="14" y="90"/>
                  </a:cubicBezTo>
                  <a:cubicBezTo>
                    <a:pt x="24" y="103"/>
                    <a:pt x="40" y="111"/>
                    <a:pt x="57" y="111"/>
                  </a:cubicBezTo>
                  <a:cubicBezTo>
                    <a:pt x="69" y="111"/>
                    <a:pt x="81" y="106"/>
                    <a:pt x="91" y="98"/>
                  </a:cubicBezTo>
                  <a:cubicBezTo>
                    <a:pt x="115" y="80"/>
                    <a:pt x="119" y="45"/>
                    <a:pt x="100" y="21"/>
                  </a:cubicBezTo>
                  <a:cubicBezTo>
                    <a:pt x="89" y="8"/>
                    <a:pt x="74" y="0"/>
                    <a:pt x="5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3" name="Freeform 43">
              <a:extLst>
                <a:ext uri="{FF2B5EF4-FFF2-40B4-BE49-F238E27FC236}">
                  <a16:creationId xmlns:a16="http://schemas.microsoft.com/office/drawing/2014/main" id="{D5F1ED0F-907E-48D6-B2DD-1A913F5D55F2}"/>
                </a:ext>
              </a:extLst>
            </p:cNvPr>
            <p:cNvSpPr>
              <a:spLocks noEditPoints="1"/>
            </p:cNvSpPr>
            <p:nvPr/>
          </p:nvSpPr>
          <p:spPr bwMode="auto">
            <a:xfrm>
              <a:off x="2399" y="1591"/>
              <a:ext cx="237" cy="220"/>
            </a:xfrm>
            <a:custGeom>
              <a:avLst/>
              <a:gdLst>
                <a:gd name="T0" fmla="*/ 270 w 100"/>
                <a:gd name="T1" fmla="*/ 324 h 93"/>
                <a:gd name="T2" fmla="*/ 213 w 100"/>
                <a:gd name="T3" fmla="*/ 303 h 93"/>
                <a:gd name="T4" fmla="*/ 201 w 100"/>
                <a:gd name="T5" fmla="*/ 251 h 93"/>
                <a:gd name="T6" fmla="*/ 225 w 100"/>
                <a:gd name="T7" fmla="*/ 208 h 93"/>
                <a:gd name="T8" fmla="*/ 270 w 100"/>
                <a:gd name="T9" fmla="*/ 189 h 93"/>
                <a:gd name="T10" fmla="*/ 320 w 100"/>
                <a:gd name="T11" fmla="*/ 218 h 93"/>
                <a:gd name="T12" fmla="*/ 308 w 100"/>
                <a:gd name="T13" fmla="*/ 312 h 93"/>
                <a:gd name="T14" fmla="*/ 270 w 100"/>
                <a:gd name="T15" fmla="*/ 324 h 93"/>
                <a:gd name="T16" fmla="*/ 270 w 100"/>
                <a:gd name="T17" fmla="*/ 168 h 93"/>
                <a:gd name="T18" fmla="*/ 213 w 100"/>
                <a:gd name="T19" fmla="*/ 189 h 93"/>
                <a:gd name="T20" fmla="*/ 180 w 100"/>
                <a:gd name="T21" fmla="*/ 251 h 93"/>
                <a:gd name="T22" fmla="*/ 197 w 100"/>
                <a:gd name="T23" fmla="*/ 312 h 93"/>
                <a:gd name="T24" fmla="*/ 270 w 100"/>
                <a:gd name="T25" fmla="*/ 348 h 93"/>
                <a:gd name="T26" fmla="*/ 325 w 100"/>
                <a:gd name="T27" fmla="*/ 331 h 93"/>
                <a:gd name="T28" fmla="*/ 337 w 100"/>
                <a:gd name="T29" fmla="*/ 201 h 93"/>
                <a:gd name="T30" fmla="*/ 270 w 100"/>
                <a:gd name="T31" fmla="*/ 168 h 93"/>
                <a:gd name="T32" fmla="*/ 270 w 100"/>
                <a:gd name="T33" fmla="*/ 499 h 93"/>
                <a:gd name="T34" fmla="*/ 78 w 100"/>
                <a:gd name="T35" fmla="*/ 409 h 93"/>
                <a:gd name="T36" fmla="*/ 28 w 100"/>
                <a:gd name="T37" fmla="*/ 234 h 93"/>
                <a:gd name="T38" fmla="*/ 119 w 100"/>
                <a:gd name="T39" fmla="*/ 73 h 93"/>
                <a:gd name="T40" fmla="*/ 270 w 100"/>
                <a:gd name="T41" fmla="*/ 21 h 93"/>
                <a:gd name="T42" fmla="*/ 455 w 100"/>
                <a:gd name="T43" fmla="*/ 111 h 93"/>
                <a:gd name="T44" fmla="*/ 415 w 100"/>
                <a:gd name="T45" fmla="*/ 447 h 93"/>
                <a:gd name="T46" fmla="*/ 270 w 100"/>
                <a:gd name="T47" fmla="*/ 499 h 93"/>
                <a:gd name="T48" fmla="*/ 270 w 100"/>
                <a:gd name="T49" fmla="*/ 0 h 93"/>
                <a:gd name="T50" fmla="*/ 107 w 100"/>
                <a:gd name="T51" fmla="*/ 57 h 93"/>
                <a:gd name="T52" fmla="*/ 5 w 100"/>
                <a:gd name="T53" fmla="*/ 229 h 93"/>
                <a:gd name="T54" fmla="*/ 62 w 100"/>
                <a:gd name="T55" fmla="*/ 419 h 93"/>
                <a:gd name="T56" fmla="*/ 270 w 100"/>
                <a:gd name="T57" fmla="*/ 520 h 93"/>
                <a:gd name="T58" fmla="*/ 431 w 100"/>
                <a:gd name="T59" fmla="*/ 464 h 93"/>
                <a:gd name="T60" fmla="*/ 472 w 100"/>
                <a:gd name="T61" fmla="*/ 95 h 93"/>
                <a:gd name="T62" fmla="*/ 270 w 100"/>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0" h="93">
                  <a:moveTo>
                    <a:pt x="48" y="58"/>
                  </a:moveTo>
                  <a:cubicBezTo>
                    <a:pt x="44" y="58"/>
                    <a:pt x="41" y="57"/>
                    <a:pt x="38" y="54"/>
                  </a:cubicBezTo>
                  <a:cubicBezTo>
                    <a:pt x="36" y="51"/>
                    <a:pt x="35" y="48"/>
                    <a:pt x="36" y="45"/>
                  </a:cubicBezTo>
                  <a:cubicBezTo>
                    <a:pt x="36" y="42"/>
                    <a:pt x="38" y="39"/>
                    <a:pt x="40" y="37"/>
                  </a:cubicBezTo>
                  <a:cubicBezTo>
                    <a:pt x="42" y="35"/>
                    <a:pt x="45" y="34"/>
                    <a:pt x="48" y="34"/>
                  </a:cubicBezTo>
                  <a:cubicBezTo>
                    <a:pt x="51" y="34"/>
                    <a:pt x="55" y="36"/>
                    <a:pt x="57" y="39"/>
                  </a:cubicBezTo>
                  <a:cubicBezTo>
                    <a:pt x="61" y="44"/>
                    <a:pt x="60" y="52"/>
                    <a:pt x="55" y="56"/>
                  </a:cubicBezTo>
                  <a:cubicBezTo>
                    <a:pt x="53" y="57"/>
                    <a:pt x="50" y="58"/>
                    <a:pt x="48" y="58"/>
                  </a:cubicBezTo>
                  <a:moveTo>
                    <a:pt x="48" y="30"/>
                  </a:moveTo>
                  <a:cubicBezTo>
                    <a:pt x="44" y="30"/>
                    <a:pt x="41" y="32"/>
                    <a:pt x="38" y="34"/>
                  </a:cubicBezTo>
                  <a:cubicBezTo>
                    <a:pt x="34" y="37"/>
                    <a:pt x="32" y="40"/>
                    <a:pt x="32" y="45"/>
                  </a:cubicBezTo>
                  <a:cubicBezTo>
                    <a:pt x="31" y="49"/>
                    <a:pt x="33" y="53"/>
                    <a:pt x="35" y="56"/>
                  </a:cubicBezTo>
                  <a:cubicBezTo>
                    <a:pt x="38" y="60"/>
                    <a:pt x="43" y="62"/>
                    <a:pt x="48" y="62"/>
                  </a:cubicBezTo>
                  <a:cubicBezTo>
                    <a:pt x="51" y="62"/>
                    <a:pt x="55" y="61"/>
                    <a:pt x="58" y="59"/>
                  </a:cubicBezTo>
                  <a:cubicBezTo>
                    <a:pt x="64" y="53"/>
                    <a:pt x="66" y="43"/>
                    <a:pt x="60" y="36"/>
                  </a:cubicBezTo>
                  <a:cubicBezTo>
                    <a:pt x="57" y="33"/>
                    <a:pt x="53" y="30"/>
                    <a:pt x="48" y="30"/>
                  </a:cubicBezTo>
                  <a:moveTo>
                    <a:pt x="48" y="89"/>
                  </a:moveTo>
                  <a:cubicBezTo>
                    <a:pt x="35" y="89"/>
                    <a:pt x="23" y="83"/>
                    <a:pt x="14" y="73"/>
                  </a:cubicBezTo>
                  <a:cubicBezTo>
                    <a:pt x="7" y="64"/>
                    <a:pt x="4" y="53"/>
                    <a:pt x="5" y="42"/>
                  </a:cubicBezTo>
                  <a:cubicBezTo>
                    <a:pt x="7" y="30"/>
                    <a:pt x="12" y="20"/>
                    <a:pt x="21" y="13"/>
                  </a:cubicBezTo>
                  <a:cubicBezTo>
                    <a:pt x="29" y="7"/>
                    <a:pt x="38" y="4"/>
                    <a:pt x="48" y="4"/>
                  </a:cubicBezTo>
                  <a:cubicBezTo>
                    <a:pt x="61" y="4"/>
                    <a:pt x="73" y="10"/>
                    <a:pt x="81" y="20"/>
                  </a:cubicBezTo>
                  <a:cubicBezTo>
                    <a:pt x="96" y="38"/>
                    <a:pt x="93" y="65"/>
                    <a:pt x="74" y="80"/>
                  </a:cubicBezTo>
                  <a:cubicBezTo>
                    <a:pt x="67" y="86"/>
                    <a:pt x="57" y="89"/>
                    <a:pt x="48" y="89"/>
                  </a:cubicBezTo>
                  <a:moveTo>
                    <a:pt x="48" y="0"/>
                  </a:moveTo>
                  <a:cubicBezTo>
                    <a:pt x="37" y="0"/>
                    <a:pt x="27" y="3"/>
                    <a:pt x="19" y="10"/>
                  </a:cubicBezTo>
                  <a:cubicBezTo>
                    <a:pt x="9" y="18"/>
                    <a:pt x="3" y="29"/>
                    <a:pt x="1" y="41"/>
                  </a:cubicBezTo>
                  <a:cubicBezTo>
                    <a:pt x="0" y="54"/>
                    <a:pt x="4" y="66"/>
                    <a:pt x="11" y="75"/>
                  </a:cubicBezTo>
                  <a:cubicBezTo>
                    <a:pt x="20" y="87"/>
                    <a:pt x="33" y="93"/>
                    <a:pt x="48" y="93"/>
                  </a:cubicBezTo>
                  <a:cubicBezTo>
                    <a:pt x="58" y="93"/>
                    <a:pt x="68" y="89"/>
                    <a:pt x="77" y="83"/>
                  </a:cubicBezTo>
                  <a:cubicBezTo>
                    <a:pt x="97" y="67"/>
                    <a:pt x="100" y="37"/>
                    <a:pt x="84" y="17"/>
                  </a:cubicBezTo>
                  <a:cubicBezTo>
                    <a:pt x="75" y="6"/>
                    <a:pt x="62" y="0"/>
                    <a:pt x="4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4" name="Freeform 44">
              <a:extLst>
                <a:ext uri="{FF2B5EF4-FFF2-40B4-BE49-F238E27FC236}">
                  <a16:creationId xmlns:a16="http://schemas.microsoft.com/office/drawing/2014/main" id="{9571D3BB-9177-4E15-88D8-BFEB685001D1}"/>
                </a:ext>
              </a:extLst>
            </p:cNvPr>
            <p:cNvSpPr>
              <a:spLocks noEditPoints="1"/>
            </p:cNvSpPr>
            <p:nvPr/>
          </p:nvSpPr>
          <p:spPr bwMode="auto">
            <a:xfrm>
              <a:off x="2527" y="926"/>
              <a:ext cx="719" cy="717"/>
            </a:xfrm>
            <a:custGeom>
              <a:avLst/>
              <a:gdLst>
                <a:gd name="T0" fmla="*/ 377 w 303"/>
                <a:gd name="T1" fmla="*/ 750 h 302"/>
                <a:gd name="T2" fmla="*/ 1262 w 303"/>
                <a:gd name="T3" fmla="*/ 586 h 302"/>
                <a:gd name="T4" fmla="*/ 850 w 303"/>
                <a:gd name="T5" fmla="*/ 349 h 302"/>
                <a:gd name="T6" fmla="*/ 463 w 303"/>
                <a:gd name="T7" fmla="*/ 1161 h 302"/>
                <a:gd name="T8" fmla="*/ 1165 w 303"/>
                <a:gd name="T9" fmla="*/ 1239 h 302"/>
                <a:gd name="T10" fmla="*/ 850 w 303"/>
                <a:gd name="T11" fmla="*/ 349 h 302"/>
                <a:gd name="T12" fmla="*/ 935 w 303"/>
                <a:gd name="T13" fmla="*/ 21 h 302"/>
                <a:gd name="T14" fmla="*/ 1103 w 303"/>
                <a:gd name="T15" fmla="*/ 226 h 302"/>
                <a:gd name="T16" fmla="*/ 1521 w 303"/>
                <a:gd name="T17" fmla="*/ 356 h 302"/>
                <a:gd name="T18" fmla="*/ 1661 w 303"/>
                <a:gd name="T19" fmla="*/ 677 h 302"/>
                <a:gd name="T20" fmla="*/ 1485 w 303"/>
                <a:gd name="T21" fmla="*/ 1071 h 302"/>
                <a:gd name="T22" fmla="*/ 1369 w 303"/>
                <a:gd name="T23" fmla="*/ 1280 h 302"/>
                <a:gd name="T24" fmla="*/ 1115 w 303"/>
                <a:gd name="T25" fmla="*/ 1641 h 302"/>
                <a:gd name="T26" fmla="*/ 1013 w 303"/>
                <a:gd name="T27" fmla="*/ 1500 h 302"/>
                <a:gd name="T28" fmla="*/ 681 w 303"/>
                <a:gd name="T29" fmla="*/ 1662 h 302"/>
                <a:gd name="T30" fmla="*/ 444 w 303"/>
                <a:gd name="T31" fmla="*/ 1382 h 302"/>
                <a:gd name="T32" fmla="*/ 287 w 303"/>
                <a:gd name="T33" fmla="*/ 1460 h 302"/>
                <a:gd name="T34" fmla="*/ 209 w 303"/>
                <a:gd name="T35" fmla="*/ 1038 h 302"/>
                <a:gd name="T36" fmla="*/ 185 w 303"/>
                <a:gd name="T37" fmla="*/ 807 h 302"/>
                <a:gd name="T38" fmla="*/ 176 w 303"/>
                <a:gd name="T39" fmla="*/ 373 h 302"/>
                <a:gd name="T40" fmla="*/ 434 w 303"/>
                <a:gd name="T41" fmla="*/ 135 h 302"/>
                <a:gd name="T42" fmla="*/ 902 w 303"/>
                <a:gd name="T43" fmla="*/ 0 h 302"/>
                <a:gd name="T44" fmla="*/ 698 w 303"/>
                <a:gd name="T45" fmla="*/ 176 h 302"/>
                <a:gd name="T46" fmla="*/ 591 w 303"/>
                <a:gd name="T47" fmla="*/ 40 h 302"/>
                <a:gd name="T48" fmla="*/ 411 w 303"/>
                <a:gd name="T49" fmla="*/ 140 h 302"/>
                <a:gd name="T50" fmla="*/ 185 w 303"/>
                <a:gd name="T51" fmla="*/ 349 h 302"/>
                <a:gd name="T52" fmla="*/ 66 w 303"/>
                <a:gd name="T53" fmla="*/ 518 h 302"/>
                <a:gd name="T54" fmla="*/ 197 w 303"/>
                <a:gd name="T55" fmla="*/ 636 h 302"/>
                <a:gd name="T56" fmla="*/ 0 w 303"/>
                <a:gd name="T57" fmla="*/ 824 h 302"/>
                <a:gd name="T58" fmla="*/ 28 w 303"/>
                <a:gd name="T59" fmla="*/ 1059 h 302"/>
                <a:gd name="T60" fmla="*/ 259 w 303"/>
                <a:gd name="T61" fmla="*/ 1201 h 302"/>
                <a:gd name="T62" fmla="*/ 157 w 303"/>
                <a:gd name="T63" fmla="*/ 1346 h 302"/>
                <a:gd name="T64" fmla="*/ 292 w 303"/>
                <a:gd name="T65" fmla="*/ 1489 h 302"/>
                <a:gd name="T66" fmla="*/ 311 w 303"/>
                <a:gd name="T67" fmla="*/ 1489 h 302"/>
                <a:gd name="T68" fmla="*/ 574 w 303"/>
                <a:gd name="T69" fmla="*/ 1489 h 302"/>
                <a:gd name="T70" fmla="*/ 579 w 303"/>
                <a:gd name="T71" fmla="*/ 1657 h 302"/>
                <a:gd name="T72" fmla="*/ 800 w 303"/>
                <a:gd name="T73" fmla="*/ 1702 h 302"/>
                <a:gd name="T74" fmla="*/ 1001 w 303"/>
                <a:gd name="T75" fmla="*/ 1527 h 302"/>
                <a:gd name="T76" fmla="*/ 1092 w 303"/>
                <a:gd name="T77" fmla="*/ 1652 h 302"/>
                <a:gd name="T78" fmla="*/ 1289 w 303"/>
                <a:gd name="T79" fmla="*/ 1584 h 302"/>
                <a:gd name="T80" fmla="*/ 1255 w 303"/>
                <a:gd name="T81" fmla="*/ 1410 h 302"/>
                <a:gd name="T82" fmla="*/ 1526 w 303"/>
                <a:gd name="T83" fmla="*/ 1375 h 302"/>
                <a:gd name="T84" fmla="*/ 1644 w 303"/>
                <a:gd name="T85" fmla="*/ 1161 h 302"/>
                <a:gd name="T86" fmla="*/ 1542 w 303"/>
                <a:gd name="T87" fmla="*/ 914 h 302"/>
                <a:gd name="T88" fmla="*/ 1706 w 303"/>
                <a:gd name="T89" fmla="*/ 857 h 302"/>
                <a:gd name="T90" fmla="*/ 1661 w 303"/>
                <a:gd name="T91" fmla="*/ 653 h 302"/>
                <a:gd name="T92" fmla="*/ 1538 w 303"/>
                <a:gd name="T93" fmla="*/ 373 h 302"/>
                <a:gd name="T94" fmla="*/ 1414 w 303"/>
                <a:gd name="T95" fmla="*/ 209 h 302"/>
                <a:gd name="T96" fmla="*/ 1262 w 303"/>
                <a:gd name="T97" fmla="*/ 292 h 302"/>
                <a:gd name="T98" fmla="*/ 1144 w 303"/>
                <a:gd name="T99" fmla="*/ 50 h 302"/>
                <a:gd name="T100" fmla="*/ 923 w 303"/>
                <a:gd name="T101" fmla="*/ 0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3" h="302">
                  <a:moveTo>
                    <a:pt x="151" y="237"/>
                  </a:moveTo>
                  <a:cubicBezTo>
                    <a:pt x="145" y="237"/>
                    <a:pt x="139" y="236"/>
                    <a:pt x="133" y="235"/>
                  </a:cubicBezTo>
                  <a:cubicBezTo>
                    <a:pt x="87" y="225"/>
                    <a:pt x="57" y="179"/>
                    <a:pt x="67" y="133"/>
                  </a:cubicBezTo>
                  <a:cubicBezTo>
                    <a:pt x="75" y="93"/>
                    <a:pt x="111" y="65"/>
                    <a:pt x="151" y="65"/>
                  </a:cubicBezTo>
                  <a:cubicBezTo>
                    <a:pt x="157" y="65"/>
                    <a:pt x="163" y="65"/>
                    <a:pt x="169" y="66"/>
                  </a:cubicBezTo>
                  <a:cubicBezTo>
                    <a:pt x="192" y="71"/>
                    <a:pt x="211" y="84"/>
                    <a:pt x="224" y="104"/>
                  </a:cubicBezTo>
                  <a:cubicBezTo>
                    <a:pt x="236" y="123"/>
                    <a:pt x="240" y="146"/>
                    <a:pt x="236" y="169"/>
                  </a:cubicBezTo>
                  <a:cubicBezTo>
                    <a:pt x="227" y="208"/>
                    <a:pt x="192" y="237"/>
                    <a:pt x="151" y="237"/>
                  </a:cubicBezTo>
                  <a:moveTo>
                    <a:pt x="151" y="62"/>
                  </a:moveTo>
                  <a:cubicBezTo>
                    <a:pt x="131" y="62"/>
                    <a:pt x="112" y="68"/>
                    <a:pt x="96" y="81"/>
                  </a:cubicBezTo>
                  <a:cubicBezTo>
                    <a:pt x="77" y="96"/>
                    <a:pt x="65" y="117"/>
                    <a:pt x="63" y="141"/>
                  </a:cubicBezTo>
                  <a:cubicBezTo>
                    <a:pt x="60" y="164"/>
                    <a:pt x="67" y="188"/>
                    <a:pt x="82" y="206"/>
                  </a:cubicBezTo>
                  <a:cubicBezTo>
                    <a:pt x="99" y="228"/>
                    <a:pt x="124" y="240"/>
                    <a:pt x="151" y="240"/>
                  </a:cubicBezTo>
                  <a:cubicBezTo>
                    <a:pt x="151" y="240"/>
                    <a:pt x="151" y="240"/>
                    <a:pt x="151" y="240"/>
                  </a:cubicBezTo>
                  <a:cubicBezTo>
                    <a:pt x="172" y="240"/>
                    <a:pt x="191" y="233"/>
                    <a:pt x="207" y="220"/>
                  </a:cubicBezTo>
                  <a:cubicBezTo>
                    <a:pt x="225" y="206"/>
                    <a:pt x="237" y="184"/>
                    <a:pt x="240" y="161"/>
                  </a:cubicBezTo>
                  <a:cubicBezTo>
                    <a:pt x="242" y="137"/>
                    <a:pt x="236" y="114"/>
                    <a:pt x="221" y="95"/>
                  </a:cubicBezTo>
                  <a:cubicBezTo>
                    <a:pt x="204" y="74"/>
                    <a:pt x="179" y="62"/>
                    <a:pt x="151" y="62"/>
                  </a:cubicBezTo>
                  <a:moveTo>
                    <a:pt x="122" y="35"/>
                  </a:moveTo>
                  <a:cubicBezTo>
                    <a:pt x="154" y="32"/>
                    <a:pt x="154" y="32"/>
                    <a:pt x="154" y="32"/>
                  </a:cubicBezTo>
                  <a:cubicBezTo>
                    <a:pt x="166" y="4"/>
                    <a:pt x="166" y="4"/>
                    <a:pt x="166" y="4"/>
                  </a:cubicBezTo>
                  <a:cubicBezTo>
                    <a:pt x="172" y="5"/>
                    <a:pt x="177" y="6"/>
                    <a:pt x="182" y="7"/>
                  </a:cubicBezTo>
                  <a:cubicBezTo>
                    <a:pt x="186" y="8"/>
                    <a:pt x="191" y="9"/>
                    <a:pt x="196" y="10"/>
                  </a:cubicBezTo>
                  <a:cubicBezTo>
                    <a:pt x="196" y="40"/>
                    <a:pt x="196" y="40"/>
                    <a:pt x="196" y="40"/>
                  </a:cubicBezTo>
                  <a:cubicBezTo>
                    <a:pt x="224" y="56"/>
                    <a:pt x="224" y="56"/>
                    <a:pt x="224" y="56"/>
                  </a:cubicBezTo>
                  <a:cubicBezTo>
                    <a:pt x="249" y="41"/>
                    <a:pt x="249" y="41"/>
                    <a:pt x="249" y="41"/>
                  </a:cubicBezTo>
                  <a:cubicBezTo>
                    <a:pt x="257" y="48"/>
                    <a:pt x="264" y="55"/>
                    <a:pt x="270" y="63"/>
                  </a:cubicBezTo>
                  <a:cubicBezTo>
                    <a:pt x="252" y="88"/>
                    <a:pt x="252" y="88"/>
                    <a:pt x="252" y="88"/>
                  </a:cubicBezTo>
                  <a:cubicBezTo>
                    <a:pt x="265" y="117"/>
                    <a:pt x="265" y="117"/>
                    <a:pt x="265" y="117"/>
                  </a:cubicBezTo>
                  <a:cubicBezTo>
                    <a:pt x="295" y="120"/>
                    <a:pt x="295" y="120"/>
                    <a:pt x="295" y="120"/>
                  </a:cubicBezTo>
                  <a:cubicBezTo>
                    <a:pt x="297" y="130"/>
                    <a:pt x="298" y="140"/>
                    <a:pt x="299" y="150"/>
                  </a:cubicBezTo>
                  <a:cubicBezTo>
                    <a:pt x="270" y="159"/>
                    <a:pt x="270" y="159"/>
                    <a:pt x="270" y="159"/>
                  </a:cubicBezTo>
                  <a:cubicBezTo>
                    <a:pt x="264" y="190"/>
                    <a:pt x="264" y="190"/>
                    <a:pt x="264" y="190"/>
                  </a:cubicBezTo>
                  <a:cubicBezTo>
                    <a:pt x="286" y="210"/>
                    <a:pt x="286" y="210"/>
                    <a:pt x="286" y="210"/>
                  </a:cubicBezTo>
                  <a:cubicBezTo>
                    <a:pt x="282" y="220"/>
                    <a:pt x="277" y="228"/>
                    <a:pt x="271" y="237"/>
                  </a:cubicBezTo>
                  <a:cubicBezTo>
                    <a:pt x="243" y="227"/>
                    <a:pt x="243" y="227"/>
                    <a:pt x="243" y="227"/>
                  </a:cubicBezTo>
                  <a:cubicBezTo>
                    <a:pt x="219" y="249"/>
                    <a:pt x="219" y="249"/>
                    <a:pt x="219" y="249"/>
                  </a:cubicBezTo>
                  <a:cubicBezTo>
                    <a:pt x="225" y="278"/>
                    <a:pt x="225" y="278"/>
                    <a:pt x="225" y="278"/>
                  </a:cubicBezTo>
                  <a:cubicBezTo>
                    <a:pt x="216" y="283"/>
                    <a:pt x="207" y="287"/>
                    <a:pt x="198" y="291"/>
                  </a:cubicBezTo>
                  <a:cubicBezTo>
                    <a:pt x="191" y="282"/>
                    <a:pt x="191" y="282"/>
                    <a:pt x="191" y="282"/>
                  </a:cubicBezTo>
                  <a:cubicBezTo>
                    <a:pt x="191" y="282"/>
                    <a:pt x="191" y="282"/>
                    <a:pt x="191" y="282"/>
                  </a:cubicBezTo>
                  <a:cubicBezTo>
                    <a:pt x="180" y="266"/>
                    <a:pt x="180" y="266"/>
                    <a:pt x="180" y="266"/>
                  </a:cubicBezTo>
                  <a:cubicBezTo>
                    <a:pt x="148" y="270"/>
                    <a:pt x="148" y="270"/>
                    <a:pt x="148" y="270"/>
                  </a:cubicBezTo>
                  <a:cubicBezTo>
                    <a:pt x="136" y="297"/>
                    <a:pt x="136" y="297"/>
                    <a:pt x="136" y="297"/>
                  </a:cubicBezTo>
                  <a:cubicBezTo>
                    <a:pt x="131" y="297"/>
                    <a:pt x="126" y="296"/>
                    <a:pt x="121" y="295"/>
                  </a:cubicBezTo>
                  <a:cubicBezTo>
                    <a:pt x="116" y="294"/>
                    <a:pt x="111" y="292"/>
                    <a:pt x="107" y="291"/>
                  </a:cubicBezTo>
                  <a:cubicBezTo>
                    <a:pt x="106" y="261"/>
                    <a:pt x="106" y="261"/>
                    <a:pt x="106" y="261"/>
                  </a:cubicBezTo>
                  <a:cubicBezTo>
                    <a:pt x="79" y="245"/>
                    <a:pt x="79" y="245"/>
                    <a:pt x="79" y="245"/>
                  </a:cubicBezTo>
                  <a:cubicBezTo>
                    <a:pt x="53" y="260"/>
                    <a:pt x="53" y="260"/>
                    <a:pt x="53" y="260"/>
                  </a:cubicBezTo>
                  <a:cubicBezTo>
                    <a:pt x="53" y="260"/>
                    <a:pt x="53" y="260"/>
                    <a:pt x="53" y="260"/>
                  </a:cubicBezTo>
                  <a:cubicBezTo>
                    <a:pt x="52" y="260"/>
                    <a:pt x="52" y="259"/>
                    <a:pt x="51" y="259"/>
                  </a:cubicBezTo>
                  <a:cubicBezTo>
                    <a:pt x="45" y="253"/>
                    <a:pt x="38" y="245"/>
                    <a:pt x="33" y="238"/>
                  </a:cubicBezTo>
                  <a:cubicBezTo>
                    <a:pt x="50" y="214"/>
                    <a:pt x="50" y="214"/>
                    <a:pt x="50" y="214"/>
                  </a:cubicBezTo>
                  <a:cubicBezTo>
                    <a:pt x="37" y="184"/>
                    <a:pt x="37" y="184"/>
                    <a:pt x="37" y="184"/>
                  </a:cubicBezTo>
                  <a:cubicBezTo>
                    <a:pt x="7" y="181"/>
                    <a:pt x="7" y="181"/>
                    <a:pt x="7" y="181"/>
                  </a:cubicBezTo>
                  <a:cubicBezTo>
                    <a:pt x="5" y="172"/>
                    <a:pt x="4" y="162"/>
                    <a:pt x="4" y="152"/>
                  </a:cubicBezTo>
                  <a:cubicBezTo>
                    <a:pt x="33" y="143"/>
                    <a:pt x="33" y="143"/>
                    <a:pt x="33" y="143"/>
                  </a:cubicBezTo>
                  <a:cubicBezTo>
                    <a:pt x="39" y="112"/>
                    <a:pt x="39" y="112"/>
                    <a:pt x="39" y="112"/>
                  </a:cubicBezTo>
                  <a:cubicBezTo>
                    <a:pt x="17" y="92"/>
                    <a:pt x="17" y="92"/>
                    <a:pt x="17" y="92"/>
                  </a:cubicBezTo>
                  <a:cubicBezTo>
                    <a:pt x="21" y="83"/>
                    <a:pt x="26" y="74"/>
                    <a:pt x="31" y="66"/>
                  </a:cubicBezTo>
                  <a:cubicBezTo>
                    <a:pt x="60" y="75"/>
                    <a:pt x="60" y="75"/>
                    <a:pt x="60" y="75"/>
                  </a:cubicBezTo>
                  <a:cubicBezTo>
                    <a:pt x="83" y="53"/>
                    <a:pt x="83" y="53"/>
                    <a:pt x="83" y="53"/>
                  </a:cubicBezTo>
                  <a:cubicBezTo>
                    <a:pt x="77" y="24"/>
                    <a:pt x="77" y="24"/>
                    <a:pt x="77" y="24"/>
                  </a:cubicBezTo>
                  <a:cubicBezTo>
                    <a:pt x="86" y="19"/>
                    <a:pt x="95" y="15"/>
                    <a:pt x="105" y="11"/>
                  </a:cubicBezTo>
                  <a:cubicBezTo>
                    <a:pt x="122" y="35"/>
                    <a:pt x="122" y="35"/>
                    <a:pt x="122" y="35"/>
                  </a:cubicBezTo>
                  <a:moveTo>
                    <a:pt x="160" y="0"/>
                  </a:moveTo>
                  <a:cubicBezTo>
                    <a:pt x="162" y="3"/>
                    <a:pt x="162" y="3"/>
                    <a:pt x="162" y="3"/>
                  </a:cubicBezTo>
                  <a:cubicBezTo>
                    <a:pt x="151" y="28"/>
                    <a:pt x="151" y="28"/>
                    <a:pt x="151" y="28"/>
                  </a:cubicBezTo>
                  <a:cubicBezTo>
                    <a:pt x="124" y="31"/>
                    <a:pt x="124" y="31"/>
                    <a:pt x="124" y="31"/>
                  </a:cubicBezTo>
                  <a:cubicBezTo>
                    <a:pt x="108" y="9"/>
                    <a:pt x="108" y="9"/>
                    <a:pt x="108" y="9"/>
                  </a:cubicBezTo>
                  <a:cubicBezTo>
                    <a:pt x="110" y="5"/>
                    <a:pt x="110" y="5"/>
                    <a:pt x="110" y="5"/>
                  </a:cubicBezTo>
                  <a:cubicBezTo>
                    <a:pt x="105" y="7"/>
                    <a:pt x="105" y="7"/>
                    <a:pt x="105" y="7"/>
                  </a:cubicBezTo>
                  <a:cubicBezTo>
                    <a:pt x="94" y="10"/>
                    <a:pt x="83" y="15"/>
                    <a:pt x="73" y="21"/>
                  </a:cubicBezTo>
                  <a:cubicBezTo>
                    <a:pt x="70" y="24"/>
                    <a:pt x="70" y="24"/>
                    <a:pt x="70" y="24"/>
                  </a:cubicBezTo>
                  <a:cubicBezTo>
                    <a:pt x="73" y="25"/>
                    <a:pt x="73" y="25"/>
                    <a:pt x="73" y="25"/>
                  </a:cubicBezTo>
                  <a:cubicBezTo>
                    <a:pt x="79" y="52"/>
                    <a:pt x="79" y="52"/>
                    <a:pt x="79" y="52"/>
                  </a:cubicBezTo>
                  <a:cubicBezTo>
                    <a:pt x="59" y="70"/>
                    <a:pt x="59" y="70"/>
                    <a:pt x="59" y="70"/>
                  </a:cubicBezTo>
                  <a:cubicBezTo>
                    <a:pt x="33" y="62"/>
                    <a:pt x="33" y="62"/>
                    <a:pt x="33" y="62"/>
                  </a:cubicBezTo>
                  <a:cubicBezTo>
                    <a:pt x="32" y="58"/>
                    <a:pt x="32" y="58"/>
                    <a:pt x="32" y="58"/>
                  </a:cubicBezTo>
                  <a:cubicBezTo>
                    <a:pt x="29" y="62"/>
                    <a:pt x="29" y="62"/>
                    <a:pt x="29" y="62"/>
                  </a:cubicBezTo>
                  <a:cubicBezTo>
                    <a:pt x="22" y="71"/>
                    <a:pt x="17" y="81"/>
                    <a:pt x="12" y="92"/>
                  </a:cubicBezTo>
                  <a:cubicBezTo>
                    <a:pt x="10" y="96"/>
                    <a:pt x="10" y="96"/>
                    <a:pt x="10" y="96"/>
                  </a:cubicBezTo>
                  <a:cubicBezTo>
                    <a:pt x="14" y="95"/>
                    <a:pt x="14" y="95"/>
                    <a:pt x="14" y="95"/>
                  </a:cubicBezTo>
                  <a:cubicBezTo>
                    <a:pt x="35" y="113"/>
                    <a:pt x="35" y="113"/>
                    <a:pt x="35" y="113"/>
                  </a:cubicBezTo>
                  <a:cubicBezTo>
                    <a:pt x="29" y="140"/>
                    <a:pt x="29" y="140"/>
                    <a:pt x="29" y="140"/>
                  </a:cubicBezTo>
                  <a:cubicBezTo>
                    <a:pt x="3" y="149"/>
                    <a:pt x="3" y="149"/>
                    <a:pt x="3" y="149"/>
                  </a:cubicBezTo>
                  <a:cubicBezTo>
                    <a:pt x="0" y="146"/>
                    <a:pt x="0" y="146"/>
                    <a:pt x="0" y="146"/>
                  </a:cubicBezTo>
                  <a:cubicBezTo>
                    <a:pt x="0" y="150"/>
                    <a:pt x="0" y="150"/>
                    <a:pt x="0" y="150"/>
                  </a:cubicBezTo>
                  <a:cubicBezTo>
                    <a:pt x="0" y="162"/>
                    <a:pt x="1" y="173"/>
                    <a:pt x="4" y="184"/>
                  </a:cubicBezTo>
                  <a:cubicBezTo>
                    <a:pt x="5" y="188"/>
                    <a:pt x="5" y="188"/>
                    <a:pt x="5" y="188"/>
                  </a:cubicBezTo>
                  <a:cubicBezTo>
                    <a:pt x="7" y="185"/>
                    <a:pt x="7" y="185"/>
                    <a:pt x="7" y="185"/>
                  </a:cubicBezTo>
                  <a:cubicBezTo>
                    <a:pt x="34" y="188"/>
                    <a:pt x="34" y="188"/>
                    <a:pt x="34" y="188"/>
                  </a:cubicBezTo>
                  <a:cubicBezTo>
                    <a:pt x="46" y="213"/>
                    <a:pt x="46" y="213"/>
                    <a:pt x="46" y="213"/>
                  </a:cubicBezTo>
                  <a:cubicBezTo>
                    <a:pt x="29" y="235"/>
                    <a:pt x="29" y="235"/>
                    <a:pt x="29" y="235"/>
                  </a:cubicBezTo>
                  <a:cubicBezTo>
                    <a:pt x="26" y="235"/>
                    <a:pt x="26" y="235"/>
                    <a:pt x="26" y="235"/>
                  </a:cubicBezTo>
                  <a:cubicBezTo>
                    <a:pt x="28" y="239"/>
                    <a:pt x="28" y="239"/>
                    <a:pt x="28" y="239"/>
                  </a:cubicBezTo>
                  <a:cubicBezTo>
                    <a:pt x="34" y="247"/>
                    <a:pt x="40" y="254"/>
                    <a:pt x="48" y="261"/>
                  </a:cubicBezTo>
                  <a:cubicBezTo>
                    <a:pt x="49" y="262"/>
                    <a:pt x="50" y="263"/>
                    <a:pt x="51" y="264"/>
                  </a:cubicBezTo>
                  <a:cubicBezTo>
                    <a:pt x="51" y="264"/>
                    <a:pt x="51" y="264"/>
                    <a:pt x="52" y="264"/>
                  </a:cubicBezTo>
                  <a:cubicBezTo>
                    <a:pt x="52" y="265"/>
                    <a:pt x="52" y="265"/>
                    <a:pt x="52" y="265"/>
                  </a:cubicBezTo>
                  <a:cubicBezTo>
                    <a:pt x="55" y="268"/>
                    <a:pt x="55" y="268"/>
                    <a:pt x="55" y="268"/>
                  </a:cubicBezTo>
                  <a:cubicBezTo>
                    <a:pt x="55" y="264"/>
                    <a:pt x="55" y="264"/>
                    <a:pt x="55" y="264"/>
                  </a:cubicBezTo>
                  <a:cubicBezTo>
                    <a:pt x="56" y="263"/>
                    <a:pt x="56" y="263"/>
                    <a:pt x="56" y="263"/>
                  </a:cubicBezTo>
                  <a:cubicBezTo>
                    <a:pt x="79" y="250"/>
                    <a:pt x="79" y="250"/>
                    <a:pt x="79" y="250"/>
                  </a:cubicBezTo>
                  <a:cubicBezTo>
                    <a:pt x="102" y="264"/>
                    <a:pt x="102" y="264"/>
                    <a:pt x="102" y="264"/>
                  </a:cubicBezTo>
                  <a:cubicBezTo>
                    <a:pt x="103" y="291"/>
                    <a:pt x="103" y="291"/>
                    <a:pt x="103" y="291"/>
                  </a:cubicBezTo>
                  <a:cubicBezTo>
                    <a:pt x="99" y="293"/>
                    <a:pt x="99" y="293"/>
                    <a:pt x="99" y="293"/>
                  </a:cubicBezTo>
                  <a:cubicBezTo>
                    <a:pt x="103" y="294"/>
                    <a:pt x="103" y="294"/>
                    <a:pt x="103" y="294"/>
                  </a:cubicBezTo>
                  <a:cubicBezTo>
                    <a:pt x="109" y="296"/>
                    <a:pt x="115" y="298"/>
                    <a:pt x="120" y="299"/>
                  </a:cubicBezTo>
                  <a:cubicBezTo>
                    <a:pt x="126" y="300"/>
                    <a:pt x="132" y="301"/>
                    <a:pt x="138" y="301"/>
                  </a:cubicBezTo>
                  <a:cubicBezTo>
                    <a:pt x="142" y="302"/>
                    <a:pt x="142" y="302"/>
                    <a:pt x="142" y="302"/>
                  </a:cubicBezTo>
                  <a:cubicBezTo>
                    <a:pt x="140" y="299"/>
                    <a:pt x="140" y="299"/>
                    <a:pt x="140" y="299"/>
                  </a:cubicBezTo>
                  <a:cubicBezTo>
                    <a:pt x="151" y="274"/>
                    <a:pt x="151" y="274"/>
                    <a:pt x="151" y="274"/>
                  </a:cubicBezTo>
                  <a:cubicBezTo>
                    <a:pt x="178" y="271"/>
                    <a:pt x="178" y="271"/>
                    <a:pt x="178" y="271"/>
                  </a:cubicBezTo>
                  <a:cubicBezTo>
                    <a:pt x="186" y="282"/>
                    <a:pt x="186" y="282"/>
                    <a:pt x="186" y="282"/>
                  </a:cubicBezTo>
                  <a:cubicBezTo>
                    <a:pt x="189" y="286"/>
                    <a:pt x="189" y="286"/>
                    <a:pt x="189" y="286"/>
                  </a:cubicBezTo>
                  <a:cubicBezTo>
                    <a:pt x="194" y="293"/>
                    <a:pt x="194" y="293"/>
                    <a:pt x="194" y="293"/>
                  </a:cubicBezTo>
                  <a:cubicBezTo>
                    <a:pt x="193" y="296"/>
                    <a:pt x="193" y="296"/>
                    <a:pt x="193" y="296"/>
                  </a:cubicBezTo>
                  <a:cubicBezTo>
                    <a:pt x="197" y="295"/>
                    <a:pt x="197" y="295"/>
                    <a:pt x="197" y="295"/>
                  </a:cubicBezTo>
                  <a:cubicBezTo>
                    <a:pt x="208" y="291"/>
                    <a:pt x="219" y="287"/>
                    <a:pt x="229" y="281"/>
                  </a:cubicBezTo>
                  <a:cubicBezTo>
                    <a:pt x="233" y="278"/>
                    <a:pt x="233" y="278"/>
                    <a:pt x="233" y="278"/>
                  </a:cubicBezTo>
                  <a:cubicBezTo>
                    <a:pt x="229" y="277"/>
                    <a:pt x="229" y="277"/>
                    <a:pt x="229" y="277"/>
                  </a:cubicBezTo>
                  <a:cubicBezTo>
                    <a:pt x="223" y="250"/>
                    <a:pt x="223" y="250"/>
                    <a:pt x="223" y="250"/>
                  </a:cubicBezTo>
                  <a:cubicBezTo>
                    <a:pt x="244" y="232"/>
                    <a:pt x="244" y="232"/>
                    <a:pt x="244" y="232"/>
                  </a:cubicBezTo>
                  <a:cubicBezTo>
                    <a:pt x="270" y="240"/>
                    <a:pt x="270" y="240"/>
                    <a:pt x="270" y="240"/>
                  </a:cubicBezTo>
                  <a:cubicBezTo>
                    <a:pt x="271" y="244"/>
                    <a:pt x="271" y="244"/>
                    <a:pt x="271" y="244"/>
                  </a:cubicBezTo>
                  <a:cubicBezTo>
                    <a:pt x="273" y="240"/>
                    <a:pt x="273" y="240"/>
                    <a:pt x="273" y="240"/>
                  </a:cubicBezTo>
                  <a:cubicBezTo>
                    <a:pt x="280" y="231"/>
                    <a:pt x="286" y="221"/>
                    <a:pt x="290" y="210"/>
                  </a:cubicBezTo>
                  <a:cubicBezTo>
                    <a:pt x="292" y="206"/>
                    <a:pt x="292" y="206"/>
                    <a:pt x="292" y="206"/>
                  </a:cubicBezTo>
                  <a:cubicBezTo>
                    <a:pt x="288" y="207"/>
                    <a:pt x="288" y="207"/>
                    <a:pt x="288" y="207"/>
                  </a:cubicBezTo>
                  <a:cubicBezTo>
                    <a:pt x="268" y="189"/>
                    <a:pt x="268" y="189"/>
                    <a:pt x="268" y="189"/>
                  </a:cubicBezTo>
                  <a:cubicBezTo>
                    <a:pt x="274" y="162"/>
                    <a:pt x="274" y="162"/>
                    <a:pt x="274" y="162"/>
                  </a:cubicBezTo>
                  <a:cubicBezTo>
                    <a:pt x="300" y="154"/>
                    <a:pt x="300" y="154"/>
                    <a:pt x="300" y="154"/>
                  </a:cubicBezTo>
                  <a:cubicBezTo>
                    <a:pt x="302" y="156"/>
                    <a:pt x="302" y="156"/>
                    <a:pt x="302" y="156"/>
                  </a:cubicBezTo>
                  <a:cubicBezTo>
                    <a:pt x="303" y="152"/>
                    <a:pt x="303" y="152"/>
                    <a:pt x="303" y="152"/>
                  </a:cubicBezTo>
                  <a:cubicBezTo>
                    <a:pt x="303" y="140"/>
                    <a:pt x="301" y="129"/>
                    <a:pt x="299" y="117"/>
                  </a:cubicBezTo>
                  <a:cubicBezTo>
                    <a:pt x="298" y="113"/>
                    <a:pt x="298" y="113"/>
                    <a:pt x="298" y="113"/>
                  </a:cubicBezTo>
                  <a:cubicBezTo>
                    <a:pt x="295" y="116"/>
                    <a:pt x="295" y="116"/>
                    <a:pt x="295" y="116"/>
                  </a:cubicBezTo>
                  <a:cubicBezTo>
                    <a:pt x="268" y="113"/>
                    <a:pt x="268" y="113"/>
                    <a:pt x="268" y="113"/>
                  </a:cubicBezTo>
                  <a:cubicBezTo>
                    <a:pt x="257" y="88"/>
                    <a:pt x="257" y="88"/>
                    <a:pt x="257" y="88"/>
                  </a:cubicBezTo>
                  <a:cubicBezTo>
                    <a:pt x="273" y="66"/>
                    <a:pt x="273" y="66"/>
                    <a:pt x="273" y="66"/>
                  </a:cubicBezTo>
                  <a:cubicBezTo>
                    <a:pt x="277" y="66"/>
                    <a:pt x="277" y="66"/>
                    <a:pt x="277" y="66"/>
                  </a:cubicBezTo>
                  <a:cubicBezTo>
                    <a:pt x="274" y="63"/>
                    <a:pt x="274" y="63"/>
                    <a:pt x="274" y="63"/>
                  </a:cubicBezTo>
                  <a:cubicBezTo>
                    <a:pt x="267" y="53"/>
                    <a:pt x="259" y="45"/>
                    <a:pt x="251" y="37"/>
                  </a:cubicBezTo>
                  <a:cubicBezTo>
                    <a:pt x="247" y="34"/>
                    <a:pt x="247" y="34"/>
                    <a:pt x="247" y="34"/>
                  </a:cubicBezTo>
                  <a:cubicBezTo>
                    <a:pt x="247" y="38"/>
                    <a:pt x="247" y="38"/>
                    <a:pt x="247" y="38"/>
                  </a:cubicBezTo>
                  <a:cubicBezTo>
                    <a:pt x="224" y="52"/>
                    <a:pt x="224" y="52"/>
                    <a:pt x="224" y="52"/>
                  </a:cubicBezTo>
                  <a:cubicBezTo>
                    <a:pt x="200" y="38"/>
                    <a:pt x="200" y="38"/>
                    <a:pt x="200" y="38"/>
                  </a:cubicBezTo>
                  <a:cubicBezTo>
                    <a:pt x="200" y="11"/>
                    <a:pt x="200" y="11"/>
                    <a:pt x="200" y="11"/>
                  </a:cubicBezTo>
                  <a:cubicBezTo>
                    <a:pt x="203" y="9"/>
                    <a:pt x="203" y="9"/>
                    <a:pt x="203" y="9"/>
                  </a:cubicBezTo>
                  <a:cubicBezTo>
                    <a:pt x="199" y="7"/>
                    <a:pt x="199" y="7"/>
                    <a:pt x="199" y="7"/>
                  </a:cubicBezTo>
                  <a:cubicBezTo>
                    <a:pt x="193" y="6"/>
                    <a:pt x="188" y="4"/>
                    <a:pt x="183" y="3"/>
                  </a:cubicBezTo>
                  <a:cubicBezTo>
                    <a:pt x="177" y="2"/>
                    <a:pt x="171" y="1"/>
                    <a:pt x="164" y="0"/>
                  </a:cubicBezTo>
                  <a:cubicBezTo>
                    <a:pt x="160" y="0"/>
                    <a:pt x="160" y="0"/>
                    <a:pt x="1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5" name="Freeform 45">
              <a:extLst>
                <a:ext uri="{FF2B5EF4-FFF2-40B4-BE49-F238E27FC236}">
                  <a16:creationId xmlns:a16="http://schemas.microsoft.com/office/drawing/2014/main" id="{4EEE451D-8F83-4A6F-8904-7CD47244B0C6}"/>
                </a:ext>
              </a:extLst>
            </p:cNvPr>
            <p:cNvSpPr>
              <a:spLocks noEditPoints="1"/>
            </p:cNvSpPr>
            <p:nvPr/>
          </p:nvSpPr>
          <p:spPr bwMode="auto">
            <a:xfrm>
              <a:off x="2660" y="1064"/>
              <a:ext cx="453" cy="441"/>
            </a:xfrm>
            <a:custGeom>
              <a:avLst/>
              <a:gdLst>
                <a:gd name="T0" fmla="*/ 534 w 191"/>
                <a:gd name="T1" fmla="*/ 1024 h 186"/>
                <a:gd name="T2" fmla="*/ 147 w 191"/>
                <a:gd name="T3" fmla="*/ 832 h 186"/>
                <a:gd name="T4" fmla="*/ 40 w 191"/>
                <a:gd name="T5" fmla="*/ 467 h 186"/>
                <a:gd name="T6" fmla="*/ 225 w 191"/>
                <a:gd name="T7" fmla="*/ 130 h 186"/>
                <a:gd name="T8" fmla="*/ 534 w 191"/>
                <a:gd name="T9" fmla="*/ 21 h 186"/>
                <a:gd name="T10" fmla="*/ 927 w 191"/>
                <a:gd name="T11" fmla="*/ 209 h 186"/>
                <a:gd name="T12" fmla="*/ 1034 w 191"/>
                <a:gd name="T13" fmla="*/ 579 h 186"/>
                <a:gd name="T14" fmla="*/ 849 w 191"/>
                <a:gd name="T15" fmla="*/ 910 h 186"/>
                <a:gd name="T16" fmla="*/ 534 w 191"/>
                <a:gd name="T17" fmla="*/ 1024 h 186"/>
                <a:gd name="T18" fmla="*/ 534 w 191"/>
                <a:gd name="T19" fmla="*/ 1024 h 186"/>
                <a:gd name="T20" fmla="*/ 534 w 191"/>
                <a:gd name="T21" fmla="*/ 0 h 186"/>
                <a:gd name="T22" fmla="*/ 209 w 191"/>
                <a:gd name="T23" fmla="*/ 111 h 186"/>
                <a:gd name="T24" fmla="*/ 17 w 191"/>
                <a:gd name="T25" fmla="*/ 460 h 186"/>
                <a:gd name="T26" fmla="*/ 130 w 191"/>
                <a:gd name="T27" fmla="*/ 849 h 186"/>
                <a:gd name="T28" fmla="*/ 534 w 191"/>
                <a:gd name="T29" fmla="*/ 1046 h 186"/>
                <a:gd name="T30" fmla="*/ 534 w 191"/>
                <a:gd name="T31" fmla="*/ 1046 h 186"/>
                <a:gd name="T32" fmla="*/ 861 w 191"/>
                <a:gd name="T33" fmla="*/ 934 h 186"/>
                <a:gd name="T34" fmla="*/ 1058 w 191"/>
                <a:gd name="T35" fmla="*/ 579 h 186"/>
                <a:gd name="T36" fmla="*/ 944 w 191"/>
                <a:gd name="T37" fmla="*/ 197 h 186"/>
                <a:gd name="T38" fmla="*/ 534 w 191"/>
                <a:gd name="T39" fmla="*/ 0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1" h="186">
                  <a:moveTo>
                    <a:pt x="95" y="182"/>
                  </a:moveTo>
                  <a:cubicBezTo>
                    <a:pt x="68" y="182"/>
                    <a:pt x="43" y="170"/>
                    <a:pt x="26" y="148"/>
                  </a:cubicBezTo>
                  <a:cubicBezTo>
                    <a:pt x="11" y="130"/>
                    <a:pt x="4" y="106"/>
                    <a:pt x="7" y="83"/>
                  </a:cubicBezTo>
                  <a:cubicBezTo>
                    <a:pt x="9" y="59"/>
                    <a:pt x="21" y="38"/>
                    <a:pt x="40" y="23"/>
                  </a:cubicBezTo>
                  <a:cubicBezTo>
                    <a:pt x="56" y="10"/>
                    <a:pt x="75" y="4"/>
                    <a:pt x="95" y="4"/>
                  </a:cubicBezTo>
                  <a:cubicBezTo>
                    <a:pt x="123" y="4"/>
                    <a:pt x="148" y="16"/>
                    <a:pt x="165" y="37"/>
                  </a:cubicBezTo>
                  <a:cubicBezTo>
                    <a:pt x="180" y="56"/>
                    <a:pt x="186" y="79"/>
                    <a:pt x="184" y="103"/>
                  </a:cubicBezTo>
                  <a:cubicBezTo>
                    <a:pt x="181" y="126"/>
                    <a:pt x="169" y="148"/>
                    <a:pt x="151" y="162"/>
                  </a:cubicBezTo>
                  <a:cubicBezTo>
                    <a:pt x="135" y="175"/>
                    <a:pt x="116" y="182"/>
                    <a:pt x="95" y="182"/>
                  </a:cubicBezTo>
                  <a:cubicBezTo>
                    <a:pt x="95" y="182"/>
                    <a:pt x="95" y="182"/>
                    <a:pt x="95" y="182"/>
                  </a:cubicBezTo>
                  <a:moveTo>
                    <a:pt x="95" y="0"/>
                  </a:moveTo>
                  <a:cubicBezTo>
                    <a:pt x="74" y="0"/>
                    <a:pt x="54" y="7"/>
                    <a:pt x="37" y="20"/>
                  </a:cubicBezTo>
                  <a:cubicBezTo>
                    <a:pt x="18" y="36"/>
                    <a:pt x="6" y="58"/>
                    <a:pt x="3" y="82"/>
                  </a:cubicBezTo>
                  <a:cubicBezTo>
                    <a:pt x="0" y="107"/>
                    <a:pt x="7" y="131"/>
                    <a:pt x="23" y="151"/>
                  </a:cubicBezTo>
                  <a:cubicBezTo>
                    <a:pt x="40" y="173"/>
                    <a:pt x="67" y="186"/>
                    <a:pt x="95" y="186"/>
                  </a:cubicBezTo>
                  <a:cubicBezTo>
                    <a:pt x="95" y="186"/>
                    <a:pt x="95" y="186"/>
                    <a:pt x="95" y="186"/>
                  </a:cubicBezTo>
                  <a:cubicBezTo>
                    <a:pt x="117" y="186"/>
                    <a:pt x="137" y="179"/>
                    <a:pt x="153" y="166"/>
                  </a:cubicBezTo>
                  <a:cubicBezTo>
                    <a:pt x="173" y="150"/>
                    <a:pt x="185" y="128"/>
                    <a:pt x="188" y="103"/>
                  </a:cubicBezTo>
                  <a:cubicBezTo>
                    <a:pt x="191" y="78"/>
                    <a:pt x="184" y="54"/>
                    <a:pt x="168" y="35"/>
                  </a:cubicBezTo>
                  <a:cubicBezTo>
                    <a:pt x="150" y="13"/>
                    <a:pt x="124" y="0"/>
                    <a:pt x="9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6" name="Freeform 46">
              <a:extLst>
                <a:ext uri="{FF2B5EF4-FFF2-40B4-BE49-F238E27FC236}">
                  <a16:creationId xmlns:a16="http://schemas.microsoft.com/office/drawing/2014/main" id="{C18A5F3B-56CE-43CB-9770-882DC73687AE}"/>
                </a:ext>
              </a:extLst>
            </p:cNvPr>
            <p:cNvSpPr>
              <a:spLocks noEditPoints="1"/>
            </p:cNvSpPr>
            <p:nvPr/>
          </p:nvSpPr>
          <p:spPr bwMode="auto">
            <a:xfrm>
              <a:off x="2676" y="1097"/>
              <a:ext cx="421" cy="373"/>
            </a:xfrm>
            <a:custGeom>
              <a:avLst/>
              <a:gdLst>
                <a:gd name="T0" fmla="*/ 497 w 177"/>
                <a:gd name="T1" fmla="*/ 570 h 157"/>
                <a:gd name="T2" fmla="*/ 402 w 177"/>
                <a:gd name="T3" fmla="*/ 520 h 157"/>
                <a:gd name="T4" fmla="*/ 378 w 177"/>
                <a:gd name="T5" fmla="*/ 430 h 157"/>
                <a:gd name="T6" fmla="*/ 423 w 177"/>
                <a:gd name="T7" fmla="*/ 349 h 157"/>
                <a:gd name="T8" fmla="*/ 497 w 177"/>
                <a:gd name="T9" fmla="*/ 321 h 157"/>
                <a:gd name="T10" fmla="*/ 595 w 177"/>
                <a:gd name="T11" fmla="*/ 366 h 157"/>
                <a:gd name="T12" fmla="*/ 578 w 177"/>
                <a:gd name="T13" fmla="*/ 542 h 157"/>
                <a:gd name="T14" fmla="*/ 497 w 177"/>
                <a:gd name="T15" fmla="*/ 570 h 157"/>
                <a:gd name="T16" fmla="*/ 497 w 177"/>
                <a:gd name="T17" fmla="*/ 299 h 157"/>
                <a:gd name="T18" fmla="*/ 407 w 177"/>
                <a:gd name="T19" fmla="*/ 333 h 157"/>
                <a:gd name="T20" fmla="*/ 357 w 177"/>
                <a:gd name="T21" fmla="*/ 430 h 157"/>
                <a:gd name="T22" fmla="*/ 385 w 177"/>
                <a:gd name="T23" fmla="*/ 537 h 157"/>
                <a:gd name="T24" fmla="*/ 497 w 177"/>
                <a:gd name="T25" fmla="*/ 592 h 157"/>
                <a:gd name="T26" fmla="*/ 595 w 177"/>
                <a:gd name="T27" fmla="*/ 558 h 157"/>
                <a:gd name="T28" fmla="*/ 616 w 177"/>
                <a:gd name="T29" fmla="*/ 356 h 157"/>
                <a:gd name="T30" fmla="*/ 497 w 177"/>
                <a:gd name="T31" fmla="*/ 299 h 157"/>
                <a:gd name="T32" fmla="*/ 497 w 177"/>
                <a:gd name="T33" fmla="*/ 862 h 157"/>
                <a:gd name="T34" fmla="*/ 169 w 177"/>
                <a:gd name="T35" fmla="*/ 706 h 157"/>
                <a:gd name="T36" fmla="*/ 238 w 177"/>
                <a:gd name="T37" fmla="*/ 119 h 157"/>
                <a:gd name="T38" fmla="*/ 497 w 177"/>
                <a:gd name="T39" fmla="*/ 24 h 157"/>
                <a:gd name="T40" fmla="*/ 825 w 177"/>
                <a:gd name="T41" fmla="*/ 181 h 157"/>
                <a:gd name="T42" fmla="*/ 764 w 177"/>
                <a:gd name="T43" fmla="*/ 772 h 157"/>
                <a:gd name="T44" fmla="*/ 497 w 177"/>
                <a:gd name="T45" fmla="*/ 862 h 157"/>
                <a:gd name="T46" fmla="*/ 497 w 177"/>
                <a:gd name="T47" fmla="*/ 0 h 157"/>
                <a:gd name="T48" fmla="*/ 221 w 177"/>
                <a:gd name="T49" fmla="*/ 95 h 157"/>
                <a:gd name="T50" fmla="*/ 152 w 177"/>
                <a:gd name="T51" fmla="*/ 722 h 157"/>
                <a:gd name="T52" fmla="*/ 497 w 177"/>
                <a:gd name="T53" fmla="*/ 886 h 157"/>
                <a:gd name="T54" fmla="*/ 775 w 177"/>
                <a:gd name="T55" fmla="*/ 791 h 157"/>
                <a:gd name="T56" fmla="*/ 849 w 177"/>
                <a:gd name="T57" fmla="*/ 169 h 157"/>
                <a:gd name="T58" fmla="*/ 497 w 177"/>
                <a:gd name="T59" fmla="*/ 0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7" h="157">
                  <a:moveTo>
                    <a:pt x="88" y="101"/>
                  </a:moveTo>
                  <a:cubicBezTo>
                    <a:pt x="82" y="101"/>
                    <a:pt x="75" y="98"/>
                    <a:pt x="71" y="92"/>
                  </a:cubicBezTo>
                  <a:cubicBezTo>
                    <a:pt x="68" y="88"/>
                    <a:pt x="66" y="82"/>
                    <a:pt x="67" y="76"/>
                  </a:cubicBezTo>
                  <a:cubicBezTo>
                    <a:pt x="67" y="71"/>
                    <a:pt x="70" y="65"/>
                    <a:pt x="75" y="62"/>
                  </a:cubicBezTo>
                  <a:cubicBezTo>
                    <a:pt x="79" y="59"/>
                    <a:pt x="83" y="57"/>
                    <a:pt x="88" y="57"/>
                  </a:cubicBezTo>
                  <a:cubicBezTo>
                    <a:pt x="95" y="57"/>
                    <a:pt x="101" y="60"/>
                    <a:pt x="105" y="65"/>
                  </a:cubicBezTo>
                  <a:cubicBezTo>
                    <a:pt x="113" y="75"/>
                    <a:pt x="111" y="88"/>
                    <a:pt x="102" y="96"/>
                  </a:cubicBezTo>
                  <a:cubicBezTo>
                    <a:pt x="98" y="99"/>
                    <a:pt x="93" y="101"/>
                    <a:pt x="88" y="101"/>
                  </a:cubicBezTo>
                  <a:moveTo>
                    <a:pt x="88" y="53"/>
                  </a:moveTo>
                  <a:cubicBezTo>
                    <a:pt x="82" y="53"/>
                    <a:pt x="77" y="55"/>
                    <a:pt x="72" y="59"/>
                  </a:cubicBezTo>
                  <a:cubicBezTo>
                    <a:pt x="67" y="63"/>
                    <a:pt x="63" y="69"/>
                    <a:pt x="63" y="76"/>
                  </a:cubicBezTo>
                  <a:cubicBezTo>
                    <a:pt x="62" y="83"/>
                    <a:pt x="64" y="90"/>
                    <a:pt x="68" y="95"/>
                  </a:cubicBezTo>
                  <a:cubicBezTo>
                    <a:pt x="73" y="101"/>
                    <a:pt x="80" y="105"/>
                    <a:pt x="88" y="105"/>
                  </a:cubicBezTo>
                  <a:cubicBezTo>
                    <a:pt x="94" y="105"/>
                    <a:pt x="100" y="103"/>
                    <a:pt x="105" y="99"/>
                  </a:cubicBezTo>
                  <a:cubicBezTo>
                    <a:pt x="116" y="90"/>
                    <a:pt x="117" y="74"/>
                    <a:pt x="109" y="63"/>
                  </a:cubicBezTo>
                  <a:cubicBezTo>
                    <a:pt x="104" y="56"/>
                    <a:pt x="96" y="53"/>
                    <a:pt x="88" y="53"/>
                  </a:cubicBezTo>
                  <a:moveTo>
                    <a:pt x="88" y="153"/>
                  </a:moveTo>
                  <a:cubicBezTo>
                    <a:pt x="66" y="153"/>
                    <a:pt x="44" y="143"/>
                    <a:pt x="30" y="125"/>
                  </a:cubicBezTo>
                  <a:cubicBezTo>
                    <a:pt x="5" y="93"/>
                    <a:pt x="10" y="46"/>
                    <a:pt x="42" y="21"/>
                  </a:cubicBezTo>
                  <a:cubicBezTo>
                    <a:pt x="55" y="10"/>
                    <a:pt x="71" y="4"/>
                    <a:pt x="88" y="4"/>
                  </a:cubicBezTo>
                  <a:cubicBezTo>
                    <a:pt x="111" y="4"/>
                    <a:pt x="132" y="15"/>
                    <a:pt x="146" y="32"/>
                  </a:cubicBezTo>
                  <a:cubicBezTo>
                    <a:pt x="172" y="64"/>
                    <a:pt x="167" y="111"/>
                    <a:pt x="135" y="137"/>
                  </a:cubicBezTo>
                  <a:cubicBezTo>
                    <a:pt x="121" y="148"/>
                    <a:pt x="105" y="153"/>
                    <a:pt x="88" y="153"/>
                  </a:cubicBezTo>
                  <a:moveTo>
                    <a:pt x="88" y="0"/>
                  </a:moveTo>
                  <a:cubicBezTo>
                    <a:pt x="70" y="0"/>
                    <a:pt x="53" y="6"/>
                    <a:pt x="39" y="17"/>
                  </a:cubicBezTo>
                  <a:cubicBezTo>
                    <a:pt x="6" y="44"/>
                    <a:pt x="0" y="94"/>
                    <a:pt x="27" y="128"/>
                  </a:cubicBezTo>
                  <a:cubicBezTo>
                    <a:pt x="42" y="146"/>
                    <a:pt x="64" y="157"/>
                    <a:pt x="88" y="157"/>
                  </a:cubicBezTo>
                  <a:cubicBezTo>
                    <a:pt x="106" y="157"/>
                    <a:pt x="123" y="151"/>
                    <a:pt x="137" y="140"/>
                  </a:cubicBezTo>
                  <a:cubicBezTo>
                    <a:pt x="171" y="113"/>
                    <a:pt x="177" y="64"/>
                    <a:pt x="150" y="30"/>
                  </a:cubicBezTo>
                  <a:cubicBezTo>
                    <a:pt x="135" y="11"/>
                    <a:pt x="112" y="0"/>
                    <a:pt x="8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7" name="Freeform 47">
              <a:extLst>
                <a:ext uri="{FF2B5EF4-FFF2-40B4-BE49-F238E27FC236}">
                  <a16:creationId xmlns:a16="http://schemas.microsoft.com/office/drawing/2014/main" id="{7672A738-4DF4-4A46-BC89-6FED1B7885C5}"/>
                </a:ext>
              </a:extLst>
            </p:cNvPr>
            <p:cNvSpPr>
              <a:spLocks/>
            </p:cNvSpPr>
            <p:nvPr/>
          </p:nvSpPr>
          <p:spPr bwMode="auto">
            <a:xfrm>
              <a:off x="3227" y="1702"/>
              <a:ext cx="306" cy="31"/>
            </a:xfrm>
            <a:custGeom>
              <a:avLst/>
              <a:gdLst>
                <a:gd name="T0" fmla="*/ 306 w 306"/>
                <a:gd name="T1" fmla="*/ 31 h 31"/>
                <a:gd name="T2" fmla="*/ 0 w 306"/>
                <a:gd name="T3" fmla="*/ 10 h 31"/>
                <a:gd name="T4" fmla="*/ 0 w 306"/>
                <a:gd name="T5" fmla="*/ 0 h 31"/>
                <a:gd name="T6" fmla="*/ 306 w 306"/>
                <a:gd name="T7" fmla="*/ 21 h 31"/>
                <a:gd name="T8" fmla="*/ 306 w 306"/>
                <a:gd name="T9" fmla="*/ 3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1">
                  <a:moveTo>
                    <a:pt x="306" y="31"/>
                  </a:moveTo>
                  <a:lnTo>
                    <a:pt x="0" y="10"/>
                  </a:lnTo>
                  <a:lnTo>
                    <a:pt x="0" y="0"/>
                  </a:lnTo>
                  <a:lnTo>
                    <a:pt x="306" y="21"/>
                  </a:lnTo>
                  <a:lnTo>
                    <a:pt x="306" y="31"/>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8" name="Freeform 48">
              <a:extLst>
                <a:ext uri="{FF2B5EF4-FFF2-40B4-BE49-F238E27FC236}">
                  <a16:creationId xmlns:a16="http://schemas.microsoft.com/office/drawing/2014/main" id="{2575259C-0999-444F-B416-9D9D22118E78}"/>
                </a:ext>
              </a:extLst>
            </p:cNvPr>
            <p:cNvSpPr>
              <a:spLocks/>
            </p:cNvSpPr>
            <p:nvPr/>
          </p:nvSpPr>
          <p:spPr bwMode="auto">
            <a:xfrm>
              <a:off x="3227" y="1702"/>
              <a:ext cx="306" cy="31"/>
            </a:xfrm>
            <a:custGeom>
              <a:avLst/>
              <a:gdLst>
                <a:gd name="T0" fmla="*/ 306 w 306"/>
                <a:gd name="T1" fmla="*/ 31 h 31"/>
                <a:gd name="T2" fmla="*/ 0 w 306"/>
                <a:gd name="T3" fmla="*/ 10 h 31"/>
                <a:gd name="T4" fmla="*/ 0 w 306"/>
                <a:gd name="T5" fmla="*/ 0 h 31"/>
                <a:gd name="T6" fmla="*/ 306 w 306"/>
                <a:gd name="T7" fmla="*/ 21 h 31"/>
                <a:gd name="T8" fmla="*/ 306 w 306"/>
                <a:gd name="T9" fmla="*/ 3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1">
                  <a:moveTo>
                    <a:pt x="306" y="31"/>
                  </a:moveTo>
                  <a:lnTo>
                    <a:pt x="0" y="10"/>
                  </a:lnTo>
                  <a:lnTo>
                    <a:pt x="0" y="0"/>
                  </a:lnTo>
                  <a:lnTo>
                    <a:pt x="306" y="21"/>
                  </a:lnTo>
                  <a:lnTo>
                    <a:pt x="306"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9" name="Freeform 49">
              <a:extLst>
                <a:ext uri="{FF2B5EF4-FFF2-40B4-BE49-F238E27FC236}">
                  <a16:creationId xmlns:a16="http://schemas.microsoft.com/office/drawing/2014/main" id="{3D578AB7-5508-4A75-B3B5-E8784706297A}"/>
                </a:ext>
              </a:extLst>
            </p:cNvPr>
            <p:cNvSpPr>
              <a:spLocks/>
            </p:cNvSpPr>
            <p:nvPr/>
          </p:nvSpPr>
          <p:spPr bwMode="auto">
            <a:xfrm>
              <a:off x="2928" y="1916"/>
              <a:ext cx="24" cy="16"/>
            </a:xfrm>
            <a:custGeom>
              <a:avLst/>
              <a:gdLst>
                <a:gd name="T0" fmla="*/ 5 w 10"/>
                <a:gd name="T1" fmla="*/ 0 h 7"/>
                <a:gd name="T2" fmla="*/ 0 w 10"/>
                <a:gd name="T3" fmla="*/ 5 h 7"/>
                <a:gd name="T4" fmla="*/ 0 w 10"/>
                <a:gd name="T5" fmla="*/ 11 h 7"/>
                <a:gd name="T6" fmla="*/ 53 w 10"/>
                <a:gd name="T7" fmla="*/ 37 h 7"/>
                <a:gd name="T8" fmla="*/ 58 w 10"/>
                <a:gd name="T9" fmla="*/ 25 h 7"/>
                <a:gd name="T10" fmla="*/ 5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1" y="0"/>
                    <a:pt x="0" y="1"/>
                    <a:pt x="0" y="1"/>
                  </a:cubicBezTo>
                  <a:cubicBezTo>
                    <a:pt x="0" y="1"/>
                    <a:pt x="0" y="2"/>
                    <a:pt x="0" y="2"/>
                  </a:cubicBezTo>
                  <a:cubicBezTo>
                    <a:pt x="9" y="7"/>
                    <a:pt x="9" y="7"/>
                    <a:pt x="9" y="7"/>
                  </a:cubicBezTo>
                  <a:cubicBezTo>
                    <a:pt x="10" y="5"/>
                    <a:pt x="10" y="5"/>
                    <a:pt x="10" y="5"/>
                  </a:cubicBezTo>
                  <a:cubicBezTo>
                    <a:pt x="1" y="0"/>
                    <a:pt x="1" y="0"/>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0" name="Freeform 50">
              <a:extLst>
                <a:ext uri="{FF2B5EF4-FFF2-40B4-BE49-F238E27FC236}">
                  <a16:creationId xmlns:a16="http://schemas.microsoft.com/office/drawing/2014/main" id="{8F1FB986-AB8A-49E5-87F0-D2AFEF35626E}"/>
                </a:ext>
              </a:extLst>
            </p:cNvPr>
            <p:cNvSpPr>
              <a:spLocks/>
            </p:cNvSpPr>
            <p:nvPr/>
          </p:nvSpPr>
          <p:spPr bwMode="auto">
            <a:xfrm>
              <a:off x="2926" y="1913"/>
              <a:ext cx="4" cy="7"/>
            </a:xfrm>
            <a:custGeom>
              <a:avLst/>
              <a:gdLst>
                <a:gd name="T0" fmla="*/ 4 w 2"/>
                <a:gd name="T1" fmla="*/ 0 h 3"/>
                <a:gd name="T2" fmla="*/ 0 w 2"/>
                <a:gd name="T3" fmla="*/ 12 h 3"/>
                <a:gd name="T4" fmla="*/ 4 w 2"/>
                <a:gd name="T5" fmla="*/ 16 h 3"/>
                <a:gd name="T6" fmla="*/ 4 w 2"/>
                <a:gd name="T7" fmla="*/ 12 h 3"/>
                <a:gd name="T8" fmla="*/ 8 w 2"/>
                <a:gd name="T9" fmla="*/ 5 h 3"/>
                <a:gd name="T10" fmla="*/ 4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0" y="2"/>
                    <a:pt x="0" y="2"/>
                    <a:pt x="0" y="2"/>
                  </a:cubicBezTo>
                  <a:cubicBezTo>
                    <a:pt x="1" y="3"/>
                    <a:pt x="1" y="3"/>
                    <a:pt x="1" y="3"/>
                  </a:cubicBezTo>
                  <a:cubicBezTo>
                    <a:pt x="1" y="3"/>
                    <a:pt x="1" y="2"/>
                    <a:pt x="1" y="2"/>
                  </a:cubicBezTo>
                  <a:cubicBezTo>
                    <a:pt x="1" y="2"/>
                    <a:pt x="2" y="1"/>
                    <a:pt x="2" y="1"/>
                  </a:cubicBezTo>
                  <a:cubicBezTo>
                    <a:pt x="1" y="0"/>
                    <a:pt x="1" y="0"/>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1" name="Freeform 51">
              <a:extLst>
                <a:ext uri="{FF2B5EF4-FFF2-40B4-BE49-F238E27FC236}">
                  <a16:creationId xmlns:a16="http://schemas.microsoft.com/office/drawing/2014/main" id="{852A361B-F77C-49CE-A2E3-D60ACDEEE68F}"/>
                </a:ext>
              </a:extLst>
            </p:cNvPr>
            <p:cNvSpPr>
              <a:spLocks/>
            </p:cNvSpPr>
            <p:nvPr/>
          </p:nvSpPr>
          <p:spPr bwMode="auto">
            <a:xfrm>
              <a:off x="2705" y="1776"/>
              <a:ext cx="21" cy="28"/>
            </a:xfrm>
            <a:custGeom>
              <a:avLst/>
              <a:gdLst>
                <a:gd name="T0" fmla="*/ 12 w 9"/>
                <a:gd name="T1" fmla="*/ 0 h 12"/>
                <a:gd name="T2" fmla="*/ 12 w 9"/>
                <a:gd name="T3" fmla="*/ 16 h 12"/>
                <a:gd name="T4" fmla="*/ 5 w 9"/>
                <a:gd name="T5" fmla="*/ 16 h 12"/>
                <a:gd name="T6" fmla="*/ 0 w 9"/>
                <a:gd name="T7" fmla="*/ 21 h 12"/>
                <a:gd name="T8" fmla="*/ 0 w 9"/>
                <a:gd name="T9" fmla="*/ 28 h 12"/>
                <a:gd name="T10" fmla="*/ 12 w 9"/>
                <a:gd name="T11" fmla="*/ 21 h 12"/>
                <a:gd name="T12" fmla="*/ 37 w 9"/>
                <a:gd name="T13" fmla="*/ 49 h 12"/>
                <a:gd name="T14" fmla="*/ 33 w 9"/>
                <a:gd name="T15" fmla="*/ 65 h 12"/>
                <a:gd name="T16" fmla="*/ 49 w 9"/>
                <a:gd name="T17" fmla="*/ 37 h 12"/>
                <a:gd name="T18" fmla="*/ 21 w 9"/>
                <a:gd name="T19" fmla="*/ 12 h 12"/>
                <a:gd name="T20" fmla="*/ 12 w 9"/>
                <a:gd name="T21" fmla="*/ 16 h 12"/>
                <a:gd name="T22" fmla="*/ 12 w 9"/>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12">
                  <a:moveTo>
                    <a:pt x="2" y="0"/>
                  </a:moveTo>
                  <a:cubicBezTo>
                    <a:pt x="2" y="3"/>
                    <a:pt x="2" y="3"/>
                    <a:pt x="2" y="3"/>
                  </a:cubicBezTo>
                  <a:cubicBezTo>
                    <a:pt x="2" y="3"/>
                    <a:pt x="1" y="3"/>
                    <a:pt x="1" y="3"/>
                  </a:cubicBezTo>
                  <a:cubicBezTo>
                    <a:pt x="0" y="4"/>
                    <a:pt x="0" y="4"/>
                    <a:pt x="0" y="4"/>
                  </a:cubicBezTo>
                  <a:cubicBezTo>
                    <a:pt x="0" y="5"/>
                    <a:pt x="0" y="5"/>
                    <a:pt x="0" y="5"/>
                  </a:cubicBezTo>
                  <a:cubicBezTo>
                    <a:pt x="1" y="5"/>
                    <a:pt x="1" y="4"/>
                    <a:pt x="2" y="4"/>
                  </a:cubicBezTo>
                  <a:cubicBezTo>
                    <a:pt x="4" y="4"/>
                    <a:pt x="6" y="6"/>
                    <a:pt x="7" y="9"/>
                  </a:cubicBezTo>
                  <a:cubicBezTo>
                    <a:pt x="7" y="10"/>
                    <a:pt x="7" y="11"/>
                    <a:pt x="6" y="12"/>
                  </a:cubicBezTo>
                  <a:cubicBezTo>
                    <a:pt x="8" y="11"/>
                    <a:pt x="9" y="9"/>
                    <a:pt x="9" y="7"/>
                  </a:cubicBezTo>
                  <a:cubicBezTo>
                    <a:pt x="8" y="4"/>
                    <a:pt x="6" y="2"/>
                    <a:pt x="4" y="2"/>
                  </a:cubicBezTo>
                  <a:cubicBezTo>
                    <a:pt x="3" y="2"/>
                    <a:pt x="3" y="3"/>
                    <a:pt x="2" y="3"/>
                  </a:cubicBezTo>
                  <a:cubicBezTo>
                    <a:pt x="2" y="0"/>
                    <a:pt x="2" y="0"/>
                    <a:pt x="2"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2" name="Freeform 52">
              <a:extLst>
                <a:ext uri="{FF2B5EF4-FFF2-40B4-BE49-F238E27FC236}">
                  <a16:creationId xmlns:a16="http://schemas.microsoft.com/office/drawing/2014/main" id="{B817FAB6-E038-404B-8987-D4D1D5399903}"/>
                </a:ext>
              </a:extLst>
            </p:cNvPr>
            <p:cNvSpPr>
              <a:spLocks/>
            </p:cNvSpPr>
            <p:nvPr/>
          </p:nvSpPr>
          <p:spPr bwMode="auto">
            <a:xfrm>
              <a:off x="2705" y="1783"/>
              <a:ext cx="2" cy="2"/>
            </a:xfrm>
            <a:custGeom>
              <a:avLst/>
              <a:gdLst>
                <a:gd name="T0" fmla="*/ 4 w 1"/>
                <a:gd name="T1" fmla="*/ 0 h 1"/>
                <a:gd name="T2" fmla="*/ 0 w 1"/>
                <a:gd name="T3" fmla="*/ 4 h 1"/>
                <a:gd name="T4" fmla="*/ 0 w 1"/>
                <a:gd name="T5" fmla="*/ 4 h 1"/>
                <a:gd name="T6" fmla="*/ 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1"/>
                    <a:pt x="0" y="1"/>
                  </a:cubicBezTo>
                  <a:cubicBezTo>
                    <a:pt x="0" y="1"/>
                    <a:pt x="0" y="1"/>
                    <a:pt x="0" y="1"/>
                  </a:cubicBezTo>
                  <a:cubicBezTo>
                    <a:pt x="0" y="1"/>
                    <a:pt x="0" y="1"/>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3" name="Freeform 53">
              <a:extLst>
                <a:ext uri="{FF2B5EF4-FFF2-40B4-BE49-F238E27FC236}">
                  <a16:creationId xmlns:a16="http://schemas.microsoft.com/office/drawing/2014/main" id="{151F319D-3D03-4887-BA6D-063B6FCA405C}"/>
                </a:ext>
              </a:extLst>
            </p:cNvPr>
            <p:cNvSpPr>
              <a:spLocks/>
            </p:cNvSpPr>
            <p:nvPr/>
          </p:nvSpPr>
          <p:spPr bwMode="auto">
            <a:xfrm>
              <a:off x="2705" y="1785"/>
              <a:ext cx="0" cy="2"/>
            </a:xfrm>
            <a:custGeom>
              <a:avLst/>
              <a:gdLst>
                <a:gd name="T0" fmla="*/ 0 h 1"/>
                <a:gd name="T1" fmla="*/ 4 h 1"/>
                <a:gd name="T2" fmla="*/ 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cubicBezTo>
                    <a:pt x="0" y="0"/>
                    <a:pt x="0" y="0"/>
                    <a:pt x="0"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4" name="Freeform 54">
              <a:extLst>
                <a:ext uri="{FF2B5EF4-FFF2-40B4-BE49-F238E27FC236}">
                  <a16:creationId xmlns:a16="http://schemas.microsoft.com/office/drawing/2014/main" id="{7BAC82B1-6EFA-4CAE-813A-C1ECD6F3ACE5}"/>
                </a:ext>
              </a:extLst>
            </p:cNvPr>
            <p:cNvSpPr>
              <a:spLocks/>
            </p:cNvSpPr>
            <p:nvPr/>
          </p:nvSpPr>
          <p:spPr bwMode="auto">
            <a:xfrm>
              <a:off x="2702" y="1785"/>
              <a:ext cx="3" cy="2"/>
            </a:xfrm>
            <a:custGeom>
              <a:avLst/>
              <a:gdLst>
                <a:gd name="T0" fmla="*/ 9 w 1"/>
                <a:gd name="T1" fmla="*/ 0 h 1"/>
                <a:gd name="T2" fmla="*/ 0 w 1"/>
                <a:gd name="T3" fmla="*/ 4 h 1"/>
                <a:gd name="T4" fmla="*/ 9 w 1"/>
                <a:gd name="T5" fmla="*/ 4 h 1"/>
                <a:gd name="T6" fmla="*/ 9 w 1"/>
                <a:gd name="T7" fmla="*/ 0 h 1"/>
                <a:gd name="T8" fmla="*/ 9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1" y="0"/>
                    <a:pt x="0" y="1"/>
                    <a:pt x="0" y="1"/>
                  </a:cubicBezTo>
                  <a:cubicBezTo>
                    <a:pt x="0" y="1"/>
                    <a:pt x="1" y="1"/>
                    <a:pt x="1" y="1"/>
                  </a:cubicBezTo>
                  <a:cubicBezTo>
                    <a:pt x="1" y="1"/>
                    <a:pt x="1" y="0"/>
                    <a:pt x="1" y="0"/>
                  </a:cubicBezTo>
                  <a:cubicBezTo>
                    <a:pt x="1" y="0"/>
                    <a:pt x="1" y="0"/>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5" name="Freeform 55">
              <a:extLst>
                <a:ext uri="{FF2B5EF4-FFF2-40B4-BE49-F238E27FC236}">
                  <a16:creationId xmlns:a16="http://schemas.microsoft.com/office/drawing/2014/main" id="{6F27302A-E323-4A79-BEB9-E70304D1D981}"/>
                </a:ext>
              </a:extLst>
            </p:cNvPr>
            <p:cNvSpPr>
              <a:spLocks noEditPoints="1"/>
            </p:cNvSpPr>
            <p:nvPr/>
          </p:nvSpPr>
          <p:spPr bwMode="auto">
            <a:xfrm>
              <a:off x="2133" y="1771"/>
              <a:ext cx="596" cy="557"/>
            </a:xfrm>
            <a:custGeom>
              <a:avLst/>
              <a:gdLst>
                <a:gd name="T0" fmla="*/ 66 w 251"/>
                <a:gd name="T1" fmla="*/ 1235 h 235"/>
                <a:gd name="T2" fmla="*/ 90 w 251"/>
                <a:gd name="T3" fmla="*/ 1185 h 235"/>
                <a:gd name="T4" fmla="*/ 102 w 251"/>
                <a:gd name="T5" fmla="*/ 1197 h 235"/>
                <a:gd name="T6" fmla="*/ 107 w 251"/>
                <a:gd name="T7" fmla="*/ 1259 h 235"/>
                <a:gd name="T8" fmla="*/ 102 w 251"/>
                <a:gd name="T9" fmla="*/ 1259 h 235"/>
                <a:gd name="T10" fmla="*/ 936 w 251"/>
                <a:gd name="T11" fmla="*/ 808 h 235"/>
                <a:gd name="T12" fmla="*/ 952 w 251"/>
                <a:gd name="T13" fmla="*/ 758 h 235"/>
                <a:gd name="T14" fmla="*/ 964 w 251"/>
                <a:gd name="T15" fmla="*/ 770 h 235"/>
                <a:gd name="T16" fmla="*/ 969 w 251"/>
                <a:gd name="T17" fmla="*/ 832 h 235"/>
                <a:gd name="T18" fmla="*/ 964 w 251"/>
                <a:gd name="T19" fmla="*/ 832 h 235"/>
                <a:gd name="T20" fmla="*/ 463 w 251"/>
                <a:gd name="T21" fmla="*/ 389 h 235"/>
                <a:gd name="T22" fmla="*/ 484 w 251"/>
                <a:gd name="T23" fmla="*/ 337 h 235"/>
                <a:gd name="T24" fmla="*/ 492 w 251"/>
                <a:gd name="T25" fmla="*/ 348 h 235"/>
                <a:gd name="T26" fmla="*/ 496 w 251"/>
                <a:gd name="T27" fmla="*/ 410 h 235"/>
                <a:gd name="T28" fmla="*/ 492 w 251"/>
                <a:gd name="T29" fmla="*/ 410 h 235"/>
                <a:gd name="T30" fmla="*/ 473 w 251"/>
                <a:gd name="T31" fmla="*/ 292 h 235"/>
                <a:gd name="T32" fmla="*/ 406 w 251"/>
                <a:gd name="T33" fmla="*/ 398 h 235"/>
                <a:gd name="T34" fmla="*/ 119 w 251"/>
                <a:gd name="T35" fmla="*/ 1140 h 235"/>
                <a:gd name="T36" fmla="*/ 85 w 251"/>
                <a:gd name="T37" fmla="*/ 1140 h 235"/>
                <a:gd name="T38" fmla="*/ 12 w 251"/>
                <a:gd name="T39" fmla="*/ 1247 h 235"/>
                <a:gd name="T40" fmla="*/ 119 w 251"/>
                <a:gd name="T41" fmla="*/ 1315 h 235"/>
                <a:gd name="T42" fmla="*/ 185 w 251"/>
                <a:gd name="T43" fmla="*/ 1214 h 235"/>
                <a:gd name="T44" fmla="*/ 463 w 251"/>
                <a:gd name="T45" fmla="*/ 467 h 235"/>
                <a:gd name="T46" fmla="*/ 508 w 251"/>
                <a:gd name="T47" fmla="*/ 467 h 235"/>
                <a:gd name="T48" fmla="*/ 570 w 251"/>
                <a:gd name="T49" fmla="*/ 434 h 235"/>
                <a:gd name="T50" fmla="*/ 874 w 251"/>
                <a:gd name="T51" fmla="*/ 820 h 235"/>
                <a:gd name="T52" fmla="*/ 981 w 251"/>
                <a:gd name="T53" fmla="*/ 886 h 235"/>
                <a:gd name="T54" fmla="*/ 1054 w 251"/>
                <a:gd name="T55" fmla="*/ 787 h 235"/>
                <a:gd name="T56" fmla="*/ 1213 w 251"/>
                <a:gd name="T57" fmla="*/ 377 h 235"/>
                <a:gd name="T58" fmla="*/ 1021 w 251"/>
                <a:gd name="T59" fmla="*/ 735 h 235"/>
                <a:gd name="T60" fmla="*/ 947 w 251"/>
                <a:gd name="T61" fmla="*/ 713 h 235"/>
                <a:gd name="T62" fmla="*/ 886 w 251"/>
                <a:gd name="T63" fmla="*/ 758 h 235"/>
                <a:gd name="T64" fmla="*/ 582 w 251"/>
                <a:gd name="T65" fmla="*/ 360 h 235"/>
                <a:gd name="T66" fmla="*/ 1304 w 251"/>
                <a:gd name="T67" fmla="*/ 173 h 235"/>
                <a:gd name="T68" fmla="*/ 1194 w 251"/>
                <a:gd name="T69" fmla="*/ 348 h 235"/>
                <a:gd name="T70" fmla="*/ 1304 w 251"/>
                <a:gd name="T71" fmla="*/ 173 h 235"/>
                <a:gd name="T72" fmla="*/ 1399 w 251"/>
                <a:gd name="T73" fmla="*/ 140 h 235"/>
                <a:gd name="T74" fmla="*/ 1394 w 251"/>
                <a:gd name="T75" fmla="*/ 152 h 235"/>
                <a:gd name="T76" fmla="*/ 1415 w 251"/>
                <a:gd name="T77" fmla="*/ 135 h 235"/>
                <a:gd name="T78" fmla="*/ 1304 w 251"/>
                <a:gd name="T79" fmla="*/ 130 h 235"/>
                <a:gd name="T80" fmla="*/ 1292 w 251"/>
                <a:gd name="T81" fmla="*/ 147 h 235"/>
                <a:gd name="T82" fmla="*/ 1308 w 251"/>
                <a:gd name="T83" fmla="*/ 152 h 235"/>
                <a:gd name="T84" fmla="*/ 1342 w 251"/>
                <a:gd name="T85" fmla="*/ 152 h 235"/>
                <a:gd name="T86" fmla="*/ 1370 w 251"/>
                <a:gd name="T87" fmla="*/ 147 h 235"/>
                <a:gd name="T88" fmla="*/ 1304 w 251"/>
                <a:gd name="T89" fmla="*/ 0 h 235"/>
                <a:gd name="T90" fmla="*/ 1285 w 251"/>
                <a:gd name="T91" fmla="*/ 107 h 235"/>
                <a:gd name="T92" fmla="*/ 1296 w 251"/>
                <a:gd name="T93" fmla="*/ 95 h 235"/>
                <a:gd name="T94" fmla="*/ 1308 w 251"/>
                <a:gd name="T95" fmla="*/ 0 h 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1" h="235">
                  <a:moveTo>
                    <a:pt x="18" y="224"/>
                  </a:moveTo>
                  <a:cubicBezTo>
                    <a:pt x="15" y="224"/>
                    <a:pt x="13" y="222"/>
                    <a:pt x="12" y="220"/>
                  </a:cubicBezTo>
                  <a:cubicBezTo>
                    <a:pt x="12" y="217"/>
                    <a:pt x="14" y="214"/>
                    <a:pt x="16" y="213"/>
                  </a:cubicBezTo>
                  <a:cubicBezTo>
                    <a:pt x="16" y="211"/>
                    <a:pt x="16" y="211"/>
                    <a:pt x="16" y="211"/>
                  </a:cubicBezTo>
                  <a:cubicBezTo>
                    <a:pt x="17" y="213"/>
                    <a:pt x="17" y="213"/>
                    <a:pt x="17" y="213"/>
                  </a:cubicBezTo>
                  <a:cubicBezTo>
                    <a:pt x="17" y="213"/>
                    <a:pt x="17" y="213"/>
                    <a:pt x="18" y="213"/>
                  </a:cubicBezTo>
                  <a:cubicBezTo>
                    <a:pt x="20" y="213"/>
                    <a:pt x="22" y="215"/>
                    <a:pt x="23" y="218"/>
                  </a:cubicBezTo>
                  <a:cubicBezTo>
                    <a:pt x="23" y="220"/>
                    <a:pt x="22" y="223"/>
                    <a:pt x="19" y="224"/>
                  </a:cubicBezTo>
                  <a:cubicBezTo>
                    <a:pt x="19" y="224"/>
                    <a:pt x="19" y="224"/>
                    <a:pt x="19" y="224"/>
                  </a:cubicBezTo>
                  <a:cubicBezTo>
                    <a:pt x="18" y="224"/>
                    <a:pt x="18" y="224"/>
                    <a:pt x="18" y="224"/>
                  </a:cubicBezTo>
                  <a:moveTo>
                    <a:pt x="171" y="148"/>
                  </a:moveTo>
                  <a:cubicBezTo>
                    <a:pt x="169" y="148"/>
                    <a:pt x="166" y="146"/>
                    <a:pt x="166" y="144"/>
                  </a:cubicBezTo>
                  <a:cubicBezTo>
                    <a:pt x="165" y="141"/>
                    <a:pt x="167" y="138"/>
                    <a:pt x="170" y="138"/>
                  </a:cubicBezTo>
                  <a:cubicBezTo>
                    <a:pt x="169" y="135"/>
                    <a:pt x="169" y="135"/>
                    <a:pt x="169" y="135"/>
                  </a:cubicBezTo>
                  <a:cubicBezTo>
                    <a:pt x="170" y="138"/>
                    <a:pt x="170" y="138"/>
                    <a:pt x="170" y="138"/>
                  </a:cubicBezTo>
                  <a:cubicBezTo>
                    <a:pt x="170" y="137"/>
                    <a:pt x="171" y="137"/>
                    <a:pt x="171" y="137"/>
                  </a:cubicBezTo>
                  <a:cubicBezTo>
                    <a:pt x="174" y="137"/>
                    <a:pt x="176" y="139"/>
                    <a:pt x="176" y="142"/>
                  </a:cubicBezTo>
                  <a:cubicBezTo>
                    <a:pt x="177" y="145"/>
                    <a:pt x="175" y="147"/>
                    <a:pt x="172" y="148"/>
                  </a:cubicBezTo>
                  <a:cubicBezTo>
                    <a:pt x="172" y="148"/>
                    <a:pt x="172" y="148"/>
                    <a:pt x="172" y="148"/>
                  </a:cubicBezTo>
                  <a:cubicBezTo>
                    <a:pt x="172" y="148"/>
                    <a:pt x="171" y="148"/>
                    <a:pt x="171" y="148"/>
                  </a:cubicBezTo>
                  <a:moveTo>
                    <a:pt x="87" y="73"/>
                  </a:moveTo>
                  <a:cubicBezTo>
                    <a:pt x="85" y="73"/>
                    <a:pt x="83" y="71"/>
                    <a:pt x="82" y="69"/>
                  </a:cubicBezTo>
                  <a:cubicBezTo>
                    <a:pt x="82" y="66"/>
                    <a:pt x="83" y="63"/>
                    <a:pt x="86" y="62"/>
                  </a:cubicBezTo>
                  <a:cubicBezTo>
                    <a:pt x="86" y="60"/>
                    <a:pt x="86" y="60"/>
                    <a:pt x="86" y="60"/>
                  </a:cubicBezTo>
                  <a:cubicBezTo>
                    <a:pt x="86" y="62"/>
                    <a:pt x="86" y="62"/>
                    <a:pt x="86" y="62"/>
                  </a:cubicBezTo>
                  <a:cubicBezTo>
                    <a:pt x="87" y="62"/>
                    <a:pt x="87" y="62"/>
                    <a:pt x="87" y="62"/>
                  </a:cubicBezTo>
                  <a:cubicBezTo>
                    <a:pt x="90" y="62"/>
                    <a:pt x="92" y="64"/>
                    <a:pt x="93" y="67"/>
                  </a:cubicBezTo>
                  <a:cubicBezTo>
                    <a:pt x="93" y="69"/>
                    <a:pt x="91" y="72"/>
                    <a:pt x="88" y="73"/>
                  </a:cubicBezTo>
                  <a:cubicBezTo>
                    <a:pt x="88" y="73"/>
                    <a:pt x="88" y="73"/>
                    <a:pt x="88" y="73"/>
                  </a:cubicBezTo>
                  <a:cubicBezTo>
                    <a:pt x="88" y="73"/>
                    <a:pt x="88" y="73"/>
                    <a:pt x="87" y="73"/>
                  </a:cubicBezTo>
                  <a:moveTo>
                    <a:pt x="87" y="52"/>
                  </a:moveTo>
                  <a:cubicBezTo>
                    <a:pt x="86" y="52"/>
                    <a:pt x="85" y="52"/>
                    <a:pt x="84" y="52"/>
                  </a:cubicBezTo>
                  <a:cubicBezTo>
                    <a:pt x="84" y="52"/>
                    <a:pt x="84" y="52"/>
                    <a:pt x="84" y="52"/>
                  </a:cubicBezTo>
                  <a:cubicBezTo>
                    <a:pt x="75" y="54"/>
                    <a:pt x="70" y="62"/>
                    <a:pt x="72" y="71"/>
                  </a:cubicBezTo>
                  <a:cubicBezTo>
                    <a:pt x="72" y="75"/>
                    <a:pt x="75" y="78"/>
                    <a:pt x="78" y="81"/>
                  </a:cubicBezTo>
                  <a:cubicBezTo>
                    <a:pt x="21" y="203"/>
                    <a:pt x="21" y="203"/>
                    <a:pt x="21" y="203"/>
                  </a:cubicBezTo>
                  <a:cubicBezTo>
                    <a:pt x="20" y="203"/>
                    <a:pt x="19" y="203"/>
                    <a:pt x="18" y="203"/>
                  </a:cubicBezTo>
                  <a:cubicBezTo>
                    <a:pt x="17" y="203"/>
                    <a:pt x="16" y="203"/>
                    <a:pt x="15" y="203"/>
                  </a:cubicBezTo>
                  <a:cubicBezTo>
                    <a:pt x="14" y="203"/>
                    <a:pt x="14" y="203"/>
                    <a:pt x="14" y="203"/>
                  </a:cubicBezTo>
                  <a:cubicBezTo>
                    <a:pt x="6" y="205"/>
                    <a:pt x="0" y="213"/>
                    <a:pt x="2" y="222"/>
                  </a:cubicBezTo>
                  <a:cubicBezTo>
                    <a:pt x="3" y="229"/>
                    <a:pt x="10" y="235"/>
                    <a:pt x="18" y="235"/>
                  </a:cubicBezTo>
                  <a:cubicBezTo>
                    <a:pt x="19" y="235"/>
                    <a:pt x="20" y="235"/>
                    <a:pt x="21" y="234"/>
                  </a:cubicBezTo>
                  <a:cubicBezTo>
                    <a:pt x="21" y="234"/>
                    <a:pt x="21" y="234"/>
                    <a:pt x="21" y="234"/>
                  </a:cubicBezTo>
                  <a:cubicBezTo>
                    <a:pt x="30" y="232"/>
                    <a:pt x="35" y="224"/>
                    <a:pt x="33" y="216"/>
                  </a:cubicBezTo>
                  <a:cubicBezTo>
                    <a:pt x="32" y="211"/>
                    <a:pt x="29" y="207"/>
                    <a:pt x="25" y="204"/>
                  </a:cubicBezTo>
                  <a:cubicBezTo>
                    <a:pt x="82" y="83"/>
                    <a:pt x="82" y="83"/>
                    <a:pt x="82" y="83"/>
                  </a:cubicBezTo>
                  <a:cubicBezTo>
                    <a:pt x="84" y="83"/>
                    <a:pt x="86" y="84"/>
                    <a:pt x="87" y="84"/>
                  </a:cubicBezTo>
                  <a:cubicBezTo>
                    <a:pt x="88" y="84"/>
                    <a:pt x="89" y="83"/>
                    <a:pt x="90" y="83"/>
                  </a:cubicBezTo>
                  <a:cubicBezTo>
                    <a:pt x="91" y="83"/>
                    <a:pt x="91" y="83"/>
                    <a:pt x="91" y="83"/>
                  </a:cubicBezTo>
                  <a:cubicBezTo>
                    <a:pt x="95" y="82"/>
                    <a:pt x="98" y="80"/>
                    <a:pt x="101" y="77"/>
                  </a:cubicBezTo>
                  <a:cubicBezTo>
                    <a:pt x="155" y="140"/>
                    <a:pt x="155" y="140"/>
                    <a:pt x="155" y="140"/>
                  </a:cubicBezTo>
                  <a:cubicBezTo>
                    <a:pt x="155" y="142"/>
                    <a:pt x="155" y="144"/>
                    <a:pt x="155" y="146"/>
                  </a:cubicBezTo>
                  <a:cubicBezTo>
                    <a:pt x="157" y="153"/>
                    <a:pt x="164" y="159"/>
                    <a:pt x="171" y="159"/>
                  </a:cubicBezTo>
                  <a:cubicBezTo>
                    <a:pt x="172" y="159"/>
                    <a:pt x="173" y="159"/>
                    <a:pt x="174" y="158"/>
                  </a:cubicBezTo>
                  <a:cubicBezTo>
                    <a:pt x="175" y="158"/>
                    <a:pt x="175" y="158"/>
                    <a:pt x="175" y="158"/>
                  </a:cubicBezTo>
                  <a:cubicBezTo>
                    <a:pt x="183" y="156"/>
                    <a:pt x="188" y="148"/>
                    <a:pt x="187" y="140"/>
                  </a:cubicBezTo>
                  <a:cubicBezTo>
                    <a:pt x="186" y="138"/>
                    <a:pt x="186" y="136"/>
                    <a:pt x="185" y="134"/>
                  </a:cubicBezTo>
                  <a:cubicBezTo>
                    <a:pt x="215" y="67"/>
                    <a:pt x="215" y="67"/>
                    <a:pt x="215" y="67"/>
                  </a:cubicBezTo>
                  <a:cubicBezTo>
                    <a:pt x="211" y="65"/>
                    <a:pt x="211" y="65"/>
                    <a:pt x="211" y="65"/>
                  </a:cubicBezTo>
                  <a:cubicBezTo>
                    <a:pt x="181" y="131"/>
                    <a:pt x="181" y="131"/>
                    <a:pt x="181" y="131"/>
                  </a:cubicBezTo>
                  <a:cubicBezTo>
                    <a:pt x="179" y="128"/>
                    <a:pt x="175" y="127"/>
                    <a:pt x="171" y="127"/>
                  </a:cubicBezTo>
                  <a:cubicBezTo>
                    <a:pt x="170" y="127"/>
                    <a:pt x="169" y="127"/>
                    <a:pt x="168" y="127"/>
                  </a:cubicBezTo>
                  <a:cubicBezTo>
                    <a:pt x="167" y="127"/>
                    <a:pt x="167" y="127"/>
                    <a:pt x="167" y="127"/>
                  </a:cubicBezTo>
                  <a:cubicBezTo>
                    <a:pt x="163" y="128"/>
                    <a:pt x="159" y="131"/>
                    <a:pt x="157" y="135"/>
                  </a:cubicBezTo>
                  <a:cubicBezTo>
                    <a:pt x="103" y="72"/>
                    <a:pt x="103" y="72"/>
                    <a:pt x="103" y="72"/>
                  </a:cubicBezTo>
                  <a:cubicBezTo>
                    <a:pt x="103" y="70"/>
                    <a:pt x="104" y="67"/>
                    <a:pt x="103" y="64"/>
                  </a:cubicBezTo>
                  <a:cubicBezTo>
                    <a:pt x="102" y="57"/>
                    <a:pt x="95" y="52"/>
                    <a:pt x="87" y="52"/>
                  </a:cubicBezTo>
                  <a:moveTo>
                    <a:pt x="231" y="31"/>
                  </a:moveTo>
                  <a:cubicBezTo>
                    <a:pt x="226" y="31"/>
                    <a:pt x="226" y="31"/>
                    <a:pt x="226" y="31"/>
                  </a:cubicBezTo>
                  <a:cubicBezTo>
                    <a:pt x="212" y="62"/>
                    <a:pt x="212" y="62"/>
                    <a:pt x="212" y="62"/>
                  </a:cubicBezTo>
                  <a:cubicBezTo>
                    <a:pt x="216" y="63"/>
                    <a:pt x="216" y="63"/>
                    <a:pt x="216" y="63"/>
                  </a:cubicBezTo>
                  <a:cubicBezTo>
                    <a:pt x="231" y="31"/>
                    <a:pt x="231" y="31"/>
                    <a:pt x="231" y="31"/>
                  </a:cubicBezTo>
                  <a:moveTo>
                    <a:pt x="251" y="24"/>
                  </a:moveTo>
                  <a:cubicBezTo>
                    <a:pt x="250" y="25"/>
                    <a:pt x="249" y="25"/>
                    <a:pt x="248" y="25"/>
                  </a:cubicBezTo>
                  <a:cubicBezTo>
                    <a:pt x="248" y="25"/>
                    <a:pt x="248" y="25"/>
                    <a:pt x="248" y="25"/>
                  </a:cubicBezTo>
                  <a:cubicBezTo>
                    <a:pt x="247" y="27"/>
                    <a:pt x="247" y="27"/>
                    <a:pt x="247" y="27"/>
                  </a:cubicBezTo>
                  <a:cubicBezTo>
                    <a:pt x="248" y="27"/>
                    <a:pt x="249" y="26"/>
                    <a:pt x="251" y="26"/>
                  </a:cubicBezTo>
                  <a:cubicBezTo>
                    <a:pt x="251" y="25"/>
                    <a:pt x="251" y="25"/>
                    <a:pt x="251" y="24"/>
                  </a:cubicBezTo>
                  <a:moveTo>
                    <a:pt x="233" y="21"/>
                  </a:moveTo>
                  <a:cubicBezTo>
                    <a:pt x="232" y="22"/>
                    <a:pt x="232" y="22"/>
                    <a:pt x="231" y="23"/>
                  </a:cubicBezTo>
                  <a:cubicBezTo>
                    <a:pt x="229" y="27"/>
                    <a:pt x="229" y="27"/>
                    <a:pt x="229" y="27"/>
                  </a:cubicBezTo>
                  <a:cubicBezTo>
                    <a:pt x="229" y="26"/>
                    <a:pt x="229" y="26"/>
                    <a:pt x="229" y="26"/>
                  </a:cubicBezTo>
                  <a:cubicBezTo>
                    <a:pt x="228" y="27"/>
                    <a:pt x="228" y="27"/>
                    <a:pt x="228" y="27"/>
                  </a:cubicBezTo>
                  <a:cubicBezTo>
                    <a:pt x="232" y="27"/>
                    <a:pt x="232" y="27"/>
                    <a:pt x="232" y="27"/>
                  </a:cubicBezTo>
                  <a:cubicBezTo>
                    <a:pt x="233" y="25"/>
                    <a:pt x="233" y="25"/>
                    <a:pt x="233" y="25"/>
                  </a:cubicBezTo>
                  <a:cubicBezTo>
                    <a:pt x="235" y="26"/>
                    <a:pt x="237" y="27"/>
                    <a:pt x="238" y="27"/>
                  </a:cubicBezTo>
                  <a:cubicBezTo>
                    <a:pt x="242" y="27"/>
                    <a:pt x="242" y="27"/>
                    <a:pt x="242" y="27"/>
                  </a:cubicBezTo>
                  <a:cubicBezTo>
                    <a:pt x="243" y="26"/>
                    <a:pt x="243" y="26"/>
                    <a:pt x="243" y="26"/>
                  </a:cubicBezTo>
                  <a:cubicBezTo>
                    <a:pt x="239" y="25"/>
                    <a:pt x="236" y="24"/>
                    <a:pt x="233" y="21"/>
                  </a:cubicBezTo>
                  <a:moveTo>
                    <a:pt x="231" y="0"/>
                  </a:moveTo>
                  <a:cubicBezTo>
                    <a:pt x="228" y="4"/>
                    <a:pt x="226" y="9"/>
                    <a:pt x="227" y="15"/>
                  </a:cubicBezTo>
                  <a:cubicBezTo>
                    <a:pt x="227" y="16"/>
                    <a:pt x="228" y="18"/>
                    <a:pt x="228" y="19"/>
                  </a:cubicBezTo>
                  <a:cubicBezTo>
                    <a:pt x="229" y="19"/>
                    <a:pt x="229" y="19"/>
                    <a:pt x="229" y="19"/>
                  </a:cubicBezTo>
                  <a:cubicBezTo>
                    <a:pt x="230" y="19"/>
                    <a:pt x="230" y="18"/>
                    <a:pt x="230" y="17"/>
                  </a:cubicBezTo>
                  <a:cubicBezTo>
                    <a:pt x="230" y="16"/>
                    <a:pt x="229" y="15"/>
                    <a:pt x="229" y="13"/>
                  </a:cubicBezTo>
                  <a:cubicBezTo>
                    <a:pt x="228" y="8"/>
                    <a:pt x="229" y="4"/>
                    <a:pt x="232" y="0"/>
                  </a:cubicBezTo>
                  <a:cubicBezTo>
                    <a:pt x="231" y="0"/>
                    <a:pt x="231" y="0"/>
                    <a:pt x="23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6" name="Freeform 56">
              <a:extLst>
                <a:ext uri="{FF2B5EF4-FFF2-40B4-BE49-F238E27FC236}">
                  <a16:creationId xmlns:a16="http://schemas.microsoft.com/office/drawing/2014/main" id="{DC968A98-9BBC-4D99-816F-4101C80A6E68}"/>
                </a:ext>
              </a:extLst>
            </p:cNvPr>
            <p:cNvSpPr>
              <a:spLocks noEditPoints="1"/>
            </p:cNvSpPr>
            <p:nvPr/>
          </p:nvSpPr>
          <p:spPr bwMode="auto">
            <a:xfrm>
              <a:off x="2634" y="1830"/>
              <a:ext cx="87" cy="100"/>
            </a:xfrm>
            <a:custGeom>
              <a:avLst/>
              <a:gdLst>
                <a:gd name="T0" fmla="*/ 5 w 37"/>
                <a:gd name="T1" fmla="*/ 210 h 42"/>
                <a:gd name="T2" fmla="*/ 0 w 37"/>
                <a:gd name="T3" fmla="*/ 226 h 42"/>
                <a:gd name="T4" fmla="*/ 21 w 37"/>
                <a:gd name="T5" fmla="*/ 238 h 42"/>
                <a:gd name="T6" fmla="*/ 28 w 37"/>
                <a:gd name="T7" fmla="*/ 214 h 42"/>
                <a:gd name="T8" fmla="*/ 5 w 37"/>
                <a:gd name="T9" fmla="*/ 210 h 42"/>
                <a:gd name="T10" fmla="*/ 115 w 37"/>
                <a:gd name="T11" fmla="*/ 12 h 42"/>
                <a:gd name="T12" fmla="*/ 94 w 37"/>
                <a:gd name="T13" fmla="*/ 12 h 42"/>
                <a:gd name="T14" fmla="*/ 82 w 37"/>
                <a:gd name="T15" fmla="*/ 33 h 42"/>
                <a:gd name="T16" fmla="*/ 111 w 37"/>
                <a:gd name="T17" fmla="*/ 33 h 42"/>
                <a:gd name="T18" fmla="*/ 115 w 37"/>
                <a:gd name="T19" fmla="*/ 12 h 42"/>
                <a:gd name="T20" fmla="*/ 205 w 37"/>
                <a:gd name="T21" fmla="*/ 0 h 42"/>
                <a:gd name="T22" fmla="*/ 205 w 37"/>
                <a:gd name="T23" fmla="*/ 0 h 42"/>
                <a:gd name="T24" fmla="*/ 188 w 37"/>
                <a:gd name="T25" fmla="*/ 5 h 42"/>
                <a:gd name="T26" fmla="*/ 176 w 37"/>
                <a:gd name="T27" fmla="*/ 5 h 42"/>
                <a:gd name="T28" fmla="*/ 172 w 37"/>
                <a:gd name="T29" fmla="*/ 12 h 42"/>
                <a:gd name="T30" fmla="*/ 148 w 37"/>
                <a:gd name="T31" fmla="*/ 12 h 42"/>
                <a:gd name="T32" fmla="*/ 176 w 37"/>
                <a:gd name="T33" fmla="*/ 17 h 42"/>
                <a:gd name="T34" fmla="*/ 193 w 37"/>
                <a:gd name="T35" fmla="*/ 12 h 42"/>
                <a:gd name="T36" fmla="*/ 193 w 37"/>
                <a:gd name="T37" fmla="*/ 12 h 42"/>
                <a:gd name="T38" fmla="*/ 200 w 37"/>
                <a:gd name="T39" fmla="*/ 12 h 42"/>
                <a:gd name="T40" fmla="*/ 205 w 37"/>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2">
                  <a:moveTo>
                    <a:pt x="1" y="37"/>
                  </a:moveTo>
                  <a:cubicBezTo>
                    <a:pt x="0" y="40"/>
                    <a:pt x="0" y="40"/>
                    <a:pt x="0" y="40"/>
                  </a:cubicBezTo>
                  <a:cubicBezTo>
                    <a:pt x="4" y="42"/>
                    <a:pt x="4" y="42"/>
                    <a:pt x="4" y="42"/>
                  </a:cubicBezTo>
                  <a:cubicBezTo>
                    <a:pt x="5" y="38"/>
                    <a:pt x="5" y="38"/>
                    <a:pt x="5" y="38"/>
                  </a:cubicBezTo>
                  <a:cubicBezTo>
                    <a:pt x="1" y="37"/>
                    <a:pt x="1" y="37"/>
                    <a:pt x="1" y="37"/>
                  </a:cubicBezTo>
                  <a:moveTo>
                    <a:pt x="21" y="2"/>
                  </a:moveTo>
                  <a:cubicBezTo>
                    <a:pt x="17" y="2"/>
                    <a:pt x="17" y="2"/>
                    <a:pt x="17" y="2"/>
                  </a:cubicBezTo>
                  <a:cubicBezTo>
                    <a:pt x="15" y="6"/>
                    <a:pt x="15" y="6"/>
                    <a:pt x="15" y="6"/>
                  </a:cubicBezTo>
                  <a:cubicBezTo>
                    <a:pt x="20" y="6"/>
                    <a:pt x="20" y="6"/>
                    <a:pt x="20" y="6"/>
                  </a:cubicBezTo>
                  <a:cubicBezTo>
                    <a:pt x="21" y="2"/>
                    <a:pt x="21" y="2"/>
                    <a:pt x="21" y="2"/>
                  </a:cubicBezTo>
                  <a:moveTo>
                    <a:pt x="37" y="0"/>
                  </a:moveTo>
                  <a:cubicBezTo>
                    <a:pt x="37" y="0"/>
                    <a:pt x="37" y="0"/>
                    <a:pt x="37" y="0"/>
                  </a:cubicBezTo>
                  <a:cubicBezTo>
                    <a:pt x="36" y="1"/>
                    <a:pt x="35" y="1"/>
                    <a:pt x="34" y="1"/>
                  </a:cubicBezTo>
                  <a:cubicBezTo>
                    <a:pt x="33" y="1"/>
                    <a:pt x="32" y="1"/>
                    <a:pt x="32" y="1"/>
                  </a:cubicBezTo>
                  <a:cubicBezTo>
                    <a:pt x="31" y="2"/>
                    <a:pt x="31" y="2"/>
                    <a:pt x="31" y="2"/>
                  </a:cubicBezTo>
                  <a:cubicBezTo>
                    <a:pt x="27" y="2"/>
                    <a:pt x="27" y="2"/>
                    <a:pt x="27" y="2"/>
                  </a:cubicBezTo>
                  <a:cubicBezTo>
                    <a:pt x="29" y="3"/>
                    <a:pt x="30" y="3"/>
                    <a:pt x="32" y="3"/>
                  </a:cubicBezTo>
                  <a:cubicBezTo>
                    <a:pt x="33" y="3"/>
                    <a:pt x="34" y="3"/>
                    <a:pt x="35" y="2"/>
                  </a:cubicBezTo>
                  <a:cubicBezTo>
                    <a:pt x="35" y="2"/>
                    <a:pt x="35" y="2"/>
                    <a:pt x="35" y="2"/>
                  </a:cubicBezTo>
                  <a:cubicBezTo>
                    <a:pt x="35" y="2"/>
                    <a:pt x="35" y="2"/>
                    <a:pt x="36" y="2"/>
                  </a:cubicBezTo>
                  <a:cubicBezTo>
                    <a:pt x="37" y="0"/>
                    <a:pt x="37" y="0"/>
                    <a:pt x="37"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7" name="Freeform 57">
              <a:extLst>
                <a:ext uri="{FF2B5EF4-FFF2-40B4-BE49-F238E27FC236}">
                  <a16:creationId xmlns:a16="http://schemas.microsoft.com/office/drawing/2014/main" id="{40A936F2-71B9-40AB-9AE3-15BC2C5B6946}"/>
                </a:ext>
              </a:extLst>
            </p:cNvPr>
            <p:cNvSpPr>
              <a:spLocks noEditPoints="1"/>
            </p:cNvSpPr>
            <p:nvPr/>
          </p:nvSpPr>
          <p:spPr bwMode="auto">
            <a:xfrm>
              <a:off x="2674" y="1771"/>
              <a:ext cx="12" cy="64"/>
            </a:xfrm>
            <a:custGeom>
              <a:avLst/>
              <a:gdLst>
                <a:gd name="T0" fmla="*/ 12 w 5"/>
                <a:gd name="T1" fmla="*/ 95 h 27"/>
                <a:gd name="T2" fmla="*/ 5 w 5"/>
                <a:gd name="T3" fmla="*/ 107 h 27"/>
                <a:gd name="T4" fmla="*/ 0 w 5"/>
                <a:gd name="T5" fmla="*/ 107 h 27"/>
                <a:gd name="T6" fmla="*/ 12 w 5"/>
                <a:gd name="T7" fmla="*/ 123 h 27"/>
                <a:gd name="T8" fmla="*/ 5 w 5"/>
                <a:gd name="T9" fmla="*/ 147 h 27"/>
                <a:gd name="T10" fmla="*/ 5 w 5"/>
                <a:gd name="T11" fmla="*/ 152 h 27"/>
                <a:gd name="T12" fmla="*/ 17 w 5"/>
                <a:gd name="T13" fmla="*/ 130 h 27"/>
                <a:gd name="T14" fmla="*/ 29 w 5"/>
                <a:gd name="T15" fmla="*/ 119 h 27"/>
                <a:gd name="T16" fmla="*/ 12 w 5"/>
                <a:gd name="T17" fmla="*/ 95 h 27"/>
                <a:gd name="T18" fmla="*/ 24 w 5"/>
                <a:gd name="T19" fmla="*/ 0 h 27"/>
                <a:gd name="T20" fmla="*/ 17 w 5"/>
                <a:gd name="T21" fmla="*/ 0 h 27"/>
                <a:gd name="T22" fmla="*/ 24 w 5"/>
                <a:gd name="T23" fmla="*/ 0 h 27"/>
                <a:gd name="T24" fmla="*/ 24 w 5"/>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27">
                  <a:moveTo>
                    <a:pt x="2" y="17"/>
                  </a:moveTo>
                  <a:cubicBezTo>
                    <a:pt x="2" y="18"/>
                    <a:pt x="2" y="19"/>
                    <a:pt x="1" y="19"/>
                  </a:cubicBezTo>
                  <a:cubicBezTo>
                    <a:pt x="0" y="19"/>
                    <a:pt x="0" y="19"/>
                    <a:pt x="0" y="19"/>
                  </a:cubicBezTo>
                  <a:cubicBezTo>
                    <a:pt x="1" y="20"/>
                    <a:pt x="2" y="21"/>
                    <a:pt x="2" y="22"/>
                  </a:cubicBezTo>
                  <a:cubicBezTo>
                    <a:pt x="1" y="26"/>
                    <a:pt x="1" y="26"/>
                    <a:pt x="1" y="26"/>
                  </a:cubicBezTo>
                  <a:cubicBezTo>
                    <a:pt x="1" y="27"/>
                    <a:pt x="1" y="27"/>
                    <a:pt x="1" y="27"/>
                  </a:cubicBezTo>
                  <a:cubicBezTo>
                    <a:pt x="3" y="23"/>
                    <a:pt x="3" y="23"/>
                    <a:pt x="3" y="23"/>
                  </a:cubicBezTo>
                  <a:cubicBezTo>
                    <a:pt x="4" y="22"/>
                    <a:pt x="4" y="22"/>
                    <a:pt x="5" y="21"/>
                  </a:cubicBezTo>
                  <a:cubicBezTo>
                    <a:pt x="4" y="20"/>
                    <a:pt x="3" y="19"/>
                    <a:pt x="2" y="17"/>
                  </a:cubicBezTo>
                  <a:moveTo>
                    <a:pt x="4" y="0"/>
                  </a:moveTo>
                  <a:cubicBezTo>
                    <a:pt x="4" y="0"/>
                    <a:pt x="4" y="0"/>
                    <a:pt x="3" y="0"/>
                  </a:cubicBezTo>
                  <a:cubicBezTo>
                    <a:pt x="4" y="0"/>
                    <a:pt x="4" y="0"/>
                    <a:pt x="4" y="0"/>
                  </a:cubicBezTo>
                  <a:cubicBezTo>
                    <a:pt x="4" y="0"/>
                    <a:pt x="4" y="0"/>
                    <a:pt x="4"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8" name="Freeform 58">
              <a:extLst>
                <a:ext uri="{FF2B5EF4-FFF2-40B4-BE49-F238E27FC236}">
                  <a16:creationId xmlns:a16="http://schemas.microsoft.com/office/drawing/2014/main" id="{05B3F0BC-BBF0-4E13-B66B-6FBEC51671A1}"/>
                </a:ext>
              </a:extLst>
            </p:cNvPr>
            <p:cNvSpPr>
              <a:spLocks noEditPoints="1"/>
            </p:cNvSpPr>
            <p:nvPr/>
          </p:nvSpPr>
          <p:spPr bwMode="auto">
            <a:xfrm>
              <a:off x="2992" y="1799"/>
              <a:ext cx="116" cy="138"/>
            </a:xfrm>
            <a:custGeom>
              <a:avLst/>
              <a:gdLst>
                <a:gd name="T0" fmla="*/ 40 w 49"/>
                <a:gd name="T1" fmla="*/ 271 h 58"/>
                <a:gd name="T2" fmla="*/ 0 w 49"/>
                <a:gd name="T3" fmla="*/ 312 h 58"/>
                <a:gd name="T4" fmla="*/ 21 w 49"/>
                <a:gd name="T5" fmla="*/ 328 h 58"/>
                <a:gd name="T6" fmla="*/ 28 w 49"/>
                <a:gd name="T7" fmla="*/ 316 h 58"/>
                <a:gd name="T8" fmla="*/ 12 w 49"/>
                <a:gd name="T9" fmla="*/ 300 h 58"/>
                <a:gd name="T10" fmla="*/ 40 w 49"/>
                <a:gd name="T11" fmla="*/ 271 h 58"/>
                <a:gd name="T12" fmla="*/ 40 w 49"/>
                <a:gd name="T13" fmla="*/ 271 h 58"/>
                <a:gd name="T14" fmla="*/ 230 w 49"/>
                <a:gd name="T15" fmla="*/ 50 h 58"/>
                <a:gd name="T16" fmla="*/ 57 w 49"/>
                <a:gd name="T17" fmla="*/ 255 h 58"/>
                <a:gd name="T18" fmla="*/ 57 w 49"/>
                <a:gd name="T19" fmla="*/ 255 h 58"/>
                <a:gd name="T20" fmla="*/ 230 w 49"/>
                <a:gd name="T21" fmla="*/ 50 h 58"/>
                <a:gd name="T22" fmla="*/ 230 w 49"/>
                <a:gd name="T23" fmla="*/ 50 h 58"/>
                <a:gd name="T24" fmla="*/ 270 w 49"/>
                <a:gd name="T25" fmla="*/ 0 h 58"/>
                <a:gd name="T26" fmla="*/ 241 w 49"/>
                <a:gd name="T27" fmla="*/ 33 h 58"/>
                <a:gd name="T28" fmla="*/ 246 w 49"/>
                <a:gd name="T29" fmla="*/ 33 h 58"/>
                <a:gd name="T30" fmla="*/ 275 w 49"/>
                <a:gd name="T31" fmla="*/ 0 h 58"/>
                <a:gd name="T32" fmla="*/ 270 w 4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58">
                  <a:moveTo>
                    <a:pt x="7" y="48"/>
                  </a:moveTo>
                  <a:cubicBezTo>
                    <a:pt x="0" y="55"/>
                    <a:pt x="0" y="55"/>
                    <a:pt x="0" y="55"/>
                  </a:cubicBezTo>
                  <a:cubicBezTo>
                    <a:pt x="4" y="58"/>
                    <a:pt x="4" y="58"/>
                    <a:pt x="4" y="58"/>
                  </a:cubicBezTo>
                  <a:cubicBezTo>
                    <a:pt x="5" y="56"/>
                    <a:pt x="5" y="56"/>
                    <a:pt x="5" y="56"/>
                  </a:cubicBezTo>
                  <a:cubicBezTo>
                    <a:pt x="2" y="53"/>
                    <a:pt x="2" y="53"/>
                    <a:pt x="2" y="53"/>
                  </a:cubicBezTo>
                  <a:cubicBezTo>
                    <a:pt x="7" y="48"/>
                    <a:pt x="7" y="48"/>
                    <a:pt x="7" y="48"/>
                  </a:cubicBezTo>
                  <a:cubicBezTo>
                    <a:pt x="7" y="48"/>
                    <a:pt x="7" y="48"/>
                    <a:pt x="7" y="48"/>
                  </a:cubicBezTo>
                  <a:moveTo>
                    <a:pt x="41" y="9"/>
                  </a:moveTo>
                  <a:cubicBezTo>
                    <a:pt x="10" y="45"/>
                    <a:pt x="10" y="45"/>
                    <a:pt x="10" y="45"/>
                  </a:cubicBezTo>
                  <a:cubicBezTo>
                    <a:pt x="10" y="45"/>
                    <a:pt x="10" y="45"/>
                    <a:pt x="10" y="45"/>
                  </a:cubicBezTo>
                  <a:cubicBezTo>
                    <a:pt x="41" y="9"/>
                    <a:pt x="41" y="9"/>
                    <a:pt x="41" y="9"/>
                  </a:cubicBezTo>
                  <a:cubicBezTo>
                    <a:pt x="41" y="9"/>
                    <a:pt x="41" y="9"/>
                    <a:pt x="41" y="9"/>
                  </a:cubicBezTo>
                  <a:moveTo>
                    <a:pt x="48" y="0"/>
                  </a:moveTo>
                  <a:cubicBezTo>
                    <a:pt x="43" y="6"/>
                    <a:pt x="43" y="6"/>
                    <a:pt x="43" y="6"/>
                  </a:cubicBezTo>
                  <a:cubicBezTo>
                    <a:pt x="44" y="6"/>
                    <a:pt x="44" y="6"/>
                    <a:pt x="44" y="6"/>
                  </a:cubicBezTo>
                  <a:cubicBezTo>
                    <a:pt x="49" y="0"/>
                    <a:pt x="49" y="0"/>
                    <a:pt x="49" y="0"/>
                  </a:cubicBezTo>
                  <a:cubicBezTo>
                    <a:pt x="49" y="0"/>
                    <a:pt x="49" y="0"/>
                    <a:pt x="48"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9" name="Freeform 59">
              <a:extLst>
                <a:ext uri="{FF2B5EF4-FFF2-40B4-BE49-F238E27FC236}">
                  <a16:creationId xmlns:a16="http://schemas.microsoft.com/office/drawing/2014/main" id="{C8374E22-7933-4BAC-971E-66A1D1B4F1F8}"/>
                </a:ext>
              </a:extLst>
            </p:cNvPr>
            <p:cNvSpPr>
              <a:spLocks/>
            </p:cNvSpPr>
            <p:nvPr/>
          </p:nvSpPr>
          <p:spPr bwMode="auto">
            <a:xfrm>
              <a:off x="3106" y="1799"/>
              <a:ext cx="2" cy="0"/>
            </a:xfrm>
            <a:custGeom>
              <a:avLst/>
              <a:gdLst>
                <a:gd name="T0" fmla="*/ 4 w 1"/>
                <a:gd name="T1" fmla="*/ 0 w 1"/>
                <a:gd name="T2" fmla="*/ 4 w 1"/>
                <a:gd name="T3" fmla="*/ 4 w 1"/>
                <a:gd name="T4" fmla="*/ 4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0" name="Freeform 60">
              <a:extLst>
                <a:ext uri="{FF2B5EF4-FFF2-40B4-BE49-F238E27FC236}">
                  <a16:creationId xmlns:a16="http://schemas.microsoft.com/office/drawing/2014/main" id="{C0B8F0BB-0DD0-4F84-8BE2-EDB7988DACD1}"/>
                </a:ext>
              </a:extLst>
            </p:cNvPr>
            <p:cNvSpPr>
              <a:spLocks noEditPoints="1"/>
            </p:cNvSpPr>
            <p:nvPr/>
          </p:nvSpPr>
          <p:spPr bwMode="auto">
            <a:xfrm>
              <a:off x="3009" y="1814"/>
              <a:ext cx="88" cy="99"/>
            </a:xfrm>
            <a:custGeom>
              <a:avLst/>
              <a:gdLst>
                <a:gd name="T0" fmla="*/ 17 w 37"/>
                <a:gd name="T1" fmla="*/ 217 h 42"/>
                <a:gd name="T2" fmla="*/ 0 w 37"/>
                <a:gd name="T3" fmla="*/ 233 h 42"/>
                <a:gd name="T4" fmla="*/ 0 w 37"/>
                <a:gd name="T5" fmla="*/ 233 h 42"/>
                <a:gd name="T6" fmla="*/ 17 w 37"/>
                <a:gd name="T7" fmla="*/ 217 h 42"/>
                <a:gd name="T8" fmla="*/ 17 w 37"/>
                <a:gd name="T9" fmla="*/ 217 h 42"/>
                <a:gd name="T10" fmla="*/ 205 w 37"/>
                <a:gd name="T11" fmla="*/ 0 h 42"/>
                <a:gd name="T12" fmla="*/ 193 w 37"/>
                <a:gd name="T13" fmla="*/ 17 h 42"/>
                <a:gd name="T14" fmla="*/ 193 w 37"/>
                <a:gd name="T15" fmla="*/ 17 h 42"/>
                <a:gd name="T16" fmla="*/ 209 w 37"/>
                <a:gd name="T17" fmla="*/ 0 h 42"/>
                <a:gd name="T18" fmla="*/ 205 w 37"/>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2">
                  <a:moveTo>
                    <a:pt x="3" y="39"/>
                  </a:moveTo>
                  <a:cubicBezTo>
                    <a:pt x="0" y="42"/>
                    <a:pt x="0" y="42"/>
                    <a:pt x="0" y="42"/>
                  </a:cubicBezTo>
                  <a:cubicBezTo>
                    <a:pt x="0" y="42"/>
                    <a:pt x="0" y="42"/>
                    <a:pt x="0" y="42"/>
                  </a:cubicBezTo>
                  <a:cubicBezTo>
                    <a:pt x="3" y="39"/>
                    <a:pt x="3" y="39"/>
                    <a:pt x="3" y="39"/>
                  </a:cubicBezTo>
                  <a:cubicBezTo>
                    <a:pt x="3" y="39"/>
                    <a:pt x="3" y="39"/>
                    <a:pt x="3" y="39"/>
                  </a:cubicBezTo>
                  <a:moveTo>
                    <a:pt x="36" y="0"/>
                  </a:moveTo>
                  <a:cubicBezTo>
                    <a:pt x="34" y="3"/>
                    <a:pt x="34" y="3"/>
                    <a:pt x="34" y="3"/>
                  </a:cubicBezTo>
                  <a:cubicBezTo>
                    <a:pt x="34" y="3"/>
                    <a:pt x="34" y="3"/>
                    <a:pt x="34" y="3"/>
                  </a:cubicBezTo>
                  <a:cubicBezTo>
                    <a:pt x="37" y="0"/>
                    <a:pt x="37" y="0"/>
                    <a:pt x="37" y="0"/>
                  </a:cubicBezTo>
                  <a:cubicBezTo>
                    <a:pt x="37" y="0"/>
                    <a:pt x="37" y="0"/>
                    <a:pt x="36"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1" name="Freeform 61">
              <a:extLst>
                <a:ext uri="{FF2B5EF4-FFF2-40B4-BE49-F238E27FC236}">
                  <a16:creationId xmlns:a16="http://schemas.microsoft.com/office/drawing/2014/main" id="{DC82C110-244D-4DDF-87DE-A82AAF5E527D}"/>
                </a:ext>
              </a:extLst>
            </p:cNvPr>
            <p:cNvSpPr>
              <a:spLocks noEditPoints="1"/>
            </p:cNvSpPr>
            <p:nvPr/>
          </p:nvSpPr>
          <p:spPr bwMode="auto">
            <a:xfrm>
              <a:off x="3163" y="1674"/>
              <a:ext cx="78" cy="76"/>
            </a:xfrm>
            <a:custGeom>
              <a:avLst/>
              <a:gdLst>
                <a:gd name="T0" fmla="*/ 95 w 33"/>
                <a:gd name="T1" fmla="*/ 124 h 32"/>
                <a:gd name="T2" fmla="*/ 66 w 33"/>
                <a:gd name="T3" fmla="*/ 95 h 32"/>
                <a:gd name="T4" fmla="*/ 90 w 33"/>
                <a:gd name="T5" fmla="*/ 62 h 32"/>
                <a:gd name="T6" fmla="*/ 83 w 33"/>
                <a:gd name="T7" fmla="*/ 50 h 32"/>
                <a:gd name="T8" fmla="*/ 90 w 33"/>
                <a:gd name="T9" fmla="*/ 62 h 32"/>
                <a:gd name="T10" fmla="*/ 95 w 33"/>
                <a:gd name="T11" fmla="*/ 62 h 32"/>
                <a:gd name="T12" fmla="*/ 123 w 33"/>
                <a:gd name="T13" fmla="*/ 86 h 32"/>
                <a:gd name="T14" fmla="*/ 102 w 33"/>
                <a:gd name="T15" fmla="*/ 119 h 32"/>
                <a:gd name="T16" fmla="*/ 102 w 33"/>
                <a:gd name="T17" fmla="*/ 119 h 32"/>
                <a:gd name="T18" fmla="*/ 95 w 33"/>
                <a:gd name="T19" fmla="*/ 124 h 32"/>
                <a:gd name="T20" fmla="*/ 95 w 33"/>
                <a:gd name="T21" fmla="*/ 0 h 32"/>
                <a:gd name="T22" fmla="*/ 78 w 33"/>
                <a:gd name="T23" fmla="*/ 5 h 32"/>
                <a:gd name="T24" fmla="*/ 73 w 33"/>
                <a:gd name="T25" fmla="*/ 5 h 32"/>
                <a:gd name="T26" fmla="*/ 12 w 33"/>
                <a:gd name="T27" fmla="*/ 57 h 32"/>
                <a:gd name="T28" fmla="*/ 5 w 33"/>
                <a:gd name="T29" fmla="*/ 74 h 32"/>
                <a:gd name="T30" fmla="*/ 5 w 33"/>
                <a:gd name="T31" fmla="*/ 107 h 32"/>
                <a:gd name="T32" fmla="*/ 17 w 33"/>
                <a:gd name="T33" fmla="*/ 131 h 32"/>
                <a:gd name="T34" fmla="*/ 0 w 33"/>
                <a:gd name="T35" fmla="*/ 147 h 32"/>
                <a:gd name="T36" fmla="*/ 0 w 33"/>
                <a:gd name="T37" fmla="*/ 147 h 32"/>
                <a:gd name="T38" fmla="*/ 45 w 33"/>
                <a:gd name="T39" fmla="*/ 95 h 32"/>
                <a:gd name="T40" fmla="*/ 61 w 33"/>
                <a:gd name="T41" fmla="*/ 114 h 32"/>
                <a:gd name="T42" fmla="*/ 28 w 33"/>
                <a:gd name="T43" fmla="*/ 152 h 32"/>
                <a:gd name="T44" fmla="*/ 95 w 33"/>
                <a:gd name="T45" fmla="*/ 181 h 32"/>
                <a:gd name="T46" fmla="*/ 111 w 33"/>
                <a:gd name="T47" fmla="*/ 181 h 32"/>
                <a:gd name="T48" fmla="*/ 118 w 33"/>
                <a:gd name="T49" fmla="*/ 181 h 32"/>
                <a:gd name="T50" fmla="*/ 184 w 33"/>
                <a:gd name="T51" fmla="*/ 95 h 32"/>
                <a:gd name="T52" fmla="*/ 151 w 33"/>
                <a:gd name="T53" fmla="*/ 90 h 32"/>
                <a:gd name="T54" fmla="*/ 151 w 33"/>
                <a:gd name="T55" fmla="*/ 69 h 32"/>
                <a:gd name="T56" fmla="*/ 184 w 33"/>
                <a:gd name="T57" fmla="*/ 74 h 32"/>
                <a:gd name="T58" fmla="*/ 95 w 33"/>
                <a:gd name="T59" fmla="*/ 0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 h="32">
                  <a:moveTo>
                    <a:pt x="17" y="22"/>
                  </a:moveTo>
                  <a:cubicBezTo>
                    <a:pt x="15" y="22"/>
                    <a:pt x="12" y="20"/>
                    <a:pt x="12" y="17"/>
                  </a:cubicBezTo>
                  <a:cubicBezTo>
                    <a:pt x="11" y="14"/>
                    <a:pt x="13" y="12"/>
                    <a:pt x="16" y="11"/>
                  </a:cubicBezTo>
                  <a:cubicBezTo>
                    <a:pt x="15" y="9"/>
                    <a:pt x="15" y="9"/>
                    <a:pt x="15" y="9"/>
                  </a:cubicBezTo>
                  <a:cubicBezTo>
                    <a:pt x="16" y="11"/>
                    <a:pt x="16" y="11"/>
                    <a:pt x="16" y="11"/>
                  </a:cubicBezTo>
                  <a:cubicBezTo>
                    <a:pt x="16" y="11"/>
                    <a:pt x="17" y="11"/>
                    <a:pt x="17" y="11"/>
                  </a:cubicBezTo>
                  <a:cubicBezTo>
                    <a:pt x="20" y="11"/>
                    <a:pt x="22" y="13"/>
                    <a:pt x="22" y="15"/>
                  </a:cubicBezTo>
                  <a:cubicBezTo>
                    <a:pt x="23" y="18"/>
                    <a:pt x="21" y="21"/>
                    <a:pt x="18" y="21"/>
                  </a:cubicBezTo>
                  <a:cubicBezTo>
                    <a:pt x="18" y="21"/>
                    <a:pt x="18" y="21"/>
                    <a:pt x="18" y="21"/>
                  </a:cubicBezTo>
                  <a:cubicBezTo>
                    <a:pt x="18" y="22"/>
                    <a:pt x="17" y="22"/>
                    <a:pt x="17" y="22"/>
                  </a:cubicBezTo>
                  <a:moveTo>
                    <a:pt x="17" y="0"/>
                  </a:moveTo>
                  <a:cubicBezTo>
                    <a:pt x="16" y="0"/>
                    <a:pt x="15" y="0"/>
                    <a:pt x="14" y="1"/>
                  </a:cubicBezTo>
                  <a:cubicBezTo>
                    <a:pt x="13" y="1"/>
                    <a:pt x="13" y="1"/>
                    <a:pt x="13" y="1"/>
                  </a:cubicBezTo>
                  <a:cubicBezTo>
                    <a:pt x="8" y="2"/>
                    <a:pt x="4" y="5"/>
                    <a:pt x="2" y="10"/>
                  </a:cubicBezTo>
                  <a:cubicBezTo>
                    <a:pt x="1" y="13"/>
                    <a:pt x="1" y="13"/>
                    <a:pt x="1" y="13"/>
                  </a:cubicBezTo>
                  <a:cubicBezTo>
                    <a:pt x="1" y="15"/>
                    <a:pt x="1" y="17"/>
                    <a:pt x="1" y="19"/>
                  </a:cubicBezTo>
                  <a:cubicBezTo>
                    <a:pt x="2" y="21"/>
                    <a:pt x="2" y="22"/>
                    <a:pt x="3" y="23"/>
                  </a:cubicBezTo>
                  <a:cubicBezTo>
                    <a:pt x="0" y="26"/>
                    <a:pt x="0" y="26"/>
                    <a:pt x="0" y="26"/>
                  </a:cubicBezTo>
                  <a:cubicBezTo>
                    <a:pt x="0" y="26"/>
                    <a:pt x="0" y="26"/>
                    <a:pt x="0" y="26"/>
                  </a:cubicBezTo>
                  <a:cubicBezTo>
                    <a:pt x="8" y="17"/>
                    <a:pt x="8" y="17"/>
                    <a:pt x="8" y="17"/>
                  </a:cubicBezTo>
                  <a:cubicBezTo>
                    <a:pt x="11" y="20"/>
                    <a:pt x="11" y="20"/>
                    <a:pt x="11" y="20"/>
                  </a:cubicBezTo>
                  <a:cubicBezTo>
                    <a:pt x="5" y="27"/>
                    <a:pt x="5" y="27"/>
                    <a:pt x="5" y="27"/>
                  </a:cubicBezTo>
                  <a:cubicBezTo>
                    <a:pt x="8" y="30"/>
                    <a:pt x="13" y="32"/>
                    <a:pt x="17" y="32"/>
                  </a:cubicBezTo>
                  <a:cubicBezTo>
                    <a:pt x="18" y="32"/>
                    <a:pt x="19" y="32"/>
                    <a:pt x="20" y="32"/>
                  </a:cubicBezTo>
                  <a:cubicBezTo>
                    <a:pt x="21" y="32"/>
                    <a:pt x="21" y="32"/>
                    <a:pt x="21" y="32"/>
                  </a:cubicBezTo>
                  <a:cubicBezTo>
                    <a:pt x="28" y="30"/>
                    <a:pt x="33" y="24"/>
                    <a:pt x="33" y="17"/>
                  </a:cubicBezTo>
                  <a:cubicBezTo>
                    <a:pt x="27" y="16"/>
                    <a:pt x="27" y="16"/>
                    <a:pt x="27" y="16"/>
                  </a:cubicBezTo>
                  <a:cubicBezTo>
                    <a:pt x="27" y="12"/>
                    <a:pt x="27" y="12"/>
                    <a:pt x="27" y="12"/>
                  </a:cubicBezTo>
                  <a:cubicBezTo>
                    <a:pt x="33" y="13"/>
                    <a:pt x="33" y="13"/>
                    <a:pt x="33" y="13"/>
                  </a:cubicBezTo>
                  <a:cubicBezTo>
                    <a:pt x="31" y="5"/>
                    <a:pt x="24" y="0"/>
                    <a:pt x="17"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2" name="Freeform 62">
              <a:extLst>
                <a:ext uri="{FF2B5EF4-FFF2-40B4-BE49-F238E27FC236}">
                  <a16:creationId xmlns:a16="http://schemas.microsoft.com/office/drawing/2014/main" id="{1D1C9915-7C52-4C5E-BA2E-B151348B8AAD}"/>
                </a:ext>
              </a:extLst>
            </p:cNvPr>
            <p:cNvSpPr>
              <a:spLocks noEditPoints="1"/>
            </p:cNvSpPr>
            <p:nvPr/>
          </p:nvSpPr>
          <p:spPr bwMode="auto">
            <a:xfrm>
              <a:off x="3158" y="1697"/>
              <a:ext cx="10" cy="43"/>
            </a:xfrm>
            <a:custGeom>
              <a:avLst/>
              <a:gdLst>
                <a:gd name="T0" fmla="*/ 13 w 4"/>
                <a:gd name="T1" fmla="*/ 91 h 18"/>
                <a:gd name="T2" fmla="*/ 0 w 4"/>
                <a:gd name="T3" fmla="*/ 103 h 18"/>
                <a:gd name="T4" fmla="*/ 0 w 4"/>
                <a:gd name="T5" fmla="*/ 103 h 18"/>
                <a:gd name="T6" fmla="*/ 13 w 4"/>
                <a:gd name="T7" fmla="*/ 91 h 18"/>
                <a:gd name="T8" fmla="*/ 13 w 4"/>
                <a:gd name="T9" fmla="*/ 91 h 18"/>
                <a:gd name="T10" fmla="*/ 25 w 4"/>
                <a:gd name="T11" fmla="*/ 0 h 18"/>
                <a:gd name="T12" fmla="*/ 20 w 4"/>
                <a:gd name="T13" fmla="*/ 17 h 18"/>
                <a:gd name="T14" fmla="*/ 25 w 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8">
                  <a:moveTo>
                    <a:pt x="2" y="16"/>
                  </a:moveTo>
                  <a:cubicBezTo>
                    <a:pt x="0" y="18"/>
                    <a:pt x="0" y="18"/>
                    <a:pt x="0" y="18"/>
                  </a:cubicBezTo>
                  <a:cubicBezTo>
                    <a:pt x="0" y="18"/>
                    <a:pt x="0" y="18"/>
                    <a:pt x="0" y="18"/>
                  </a:cubicBezTo>
                  <a:cubicBezTo>
                    <a:pt x="2" y="16"/>
                    <a:pt x="2" y="16"/>
                    <a:pt x="2" y="16"/>
                  </a:cubicBezTo>
                  <a:cubicBezTo>
                    <a:pt x="2" y="16"/>
                    <a:pt x="2" y="16"/>
                    <a:pt x="2" y="16"/>
                  </a:cubicBezTo>
                  <a:moveTo>
                    <a:pt x="4" y="0"/>
                  </a:moveTo>
                  <a:cubicBezTo>
                    <a:pt x="4" y="1"/>
                    <a:pt x="4" y="2"/>
                    <a:pt x="3" y="3"/>
                  </a:cubicBezTo>
                  <a:cubicBezTo>
                    <a:pt x="4" y="0"/>
                    <a:pt x="4" y="0"/>
                    <a:pt x="4"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3" name="Freeform 63">
              <a:extLst>
                <a:ext uri="{FF2B5EF4-FFF2-40B4-BE49-F238E27FC236}">
                  <a16:creationId xmlns:a16="http://schemas.microsoft.com/office/drawing/2014/main" id="{245185E0-1789-4843-AC5A-EDC77C1B0683}"/>
                </a:ext>
              </a:extLst>
            </p:cNvPr>
            <p:cNvSpPr>
              <a:spLocks/>
            </p:cNvSpPr>
            <p:nvPr/>
          </p:nvSpPr>
          <p:spPr bwMode="auto">
            <a:xfrm>
              <a:off x="3227" y="1702"/>
              <a:ext cx="14" cy="12"/>
            </a:xfrm>
            <a:custGeom>
              <a:avLst/>
              <a:gdLst>
                <a:gd name="T0" fmla="*/ 0 w 6"/>
                <a:gd name="T1" fmla="*/ 0 h 5"/>
                <a:gd name="T2" fmla="*/ 0 w 6"/>
                <a:gd name="T3" fmla="*/ 24 h 5"/>
                <a:gd name="T4" fmla="*/ 33 w 6"/>
                <a:gd name="T5" fmla="*/ 29 h 5"/>
                <a:gd name="T6" fmla="*/ 33 w 6"/>
                <a:gd name="T7" fmla="*/ 5 h 5"/>
                <a:gd name="T8" fmla="*/ 33 w 6"/>
                <a:gd name="T9" fmla="*/ 5 h 5"/>
                <a:gd name="T10" fmla="*/ 0 w 6"/>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0" y="0"/>
                  </a:moveTo>
                  <a:cubicBezTo>
                    <a:pt x="0" y="4"/>
                    <a:pt x="0" y="4"/>
                    <a:pt x="0" y="4"/>
                  </a:cubicBezTo>
                  <a:cubicBezTo>
                    <a:pt x="6" y="5"/>
                    <a:pt x="6" y="5"/>
                    <a:pt x="6" y="5"/>
                  </a:cubicBezTo>
                  <a:cubicBezTo>
                    <a:pt x="6" y="4"/>
                    <a:pt x="6" y="2"/>
                    <a:pt x="6" y="1"/>
                  </a:cubicBezTo>
                  <a:cubicBezTo>
                    <a:pt x="6" y="1"/>
                    <a:pt x="6" y="1"/>
                    <a:pt x="6" y="1"/>
                  </a:cubicBezTo>
                  <a:cubicBezTo>
                    <a:pt x="0" y="0"/>
                    <a:pt x="0" y="0"/>
                    <a:pt x="0" y="0"/>
                  </a:cubicBezTo>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4" name="Freeform 64">
              <a:extLst>
                <a:ext uri="{FF2B5EF4-FFF2-40B4-BE49-F238E27FC236}">
                  <a16:creationId xmlns:a16="http://schemas.microsoft.com/office/drawing/2014/main" id="{6668A6C4-1DEA-4586-A7FB-F6A25D91C1CA}"/>
                </a:ext>
              </a:extLst>
            </p:cNvPr>
            <p:cNvSpPr>
              <a:spLocks noEditPoints="1"/>
            </p:cNvSpPr>
            <p:nvPr/>
          </p:nvSpPr>
          <p:spPr bwMode="auto">
            <a:xfrm>
              <a:off x="3512" y="1695"/>
              <a:ext cx="81" cy="76"/>
            </a:xfrm>
            <a:custGeom>
              <a:avLst/>
              <a:gdLst>
                <a:gd name="T0" fmla="*/ 91 w 34"/>
                <a:gd name="T1" fmla="*/ 119 h 32"/>
                <a:gd name="T2" fmla="*/ 62 w 34"/>
                <a:gd name="T3" fmla="*/ 95 h 32"/>
                <a:gd name="T4" fmla="*/ 86 w 34"/>
                <a:gd name="T5" fmla="*/ 62 h 32"/>
                <a:gd name="T6" fmla="*/ 86 w 34"/>
                <a:gd name="T7" fmla="*/ 45 h 32"/>
                <a:gd name="T8" fmla="*/ 86 w 34"/>
                <a:gd name="T9" fmla="*/ 62 h 32"/>
                <a:gd name="T10" fmla="*/ 91 w 34"/>
                <a:gd name="T11" fmla="*/ 62 h 32"/>
                <a:gd name="T12" fmla="*/ 124 w 34"/>
                <a:gd name="T13" fmla="*/ 86 h 32"/>
                <a:gd name="T14" fmla="*/ 102 w 34"/>
                <a:gd name="T15" fmla="*/ 119 h 32"/>
                <a:gd name="T16" fmla="*/ 98 w 34"/>
                <a:gd name="T17" fmla="*/ 119 h 32"/>
                <a:gd name="T18" fmla="*/ 91 w 34"/>
                <a:gd name="T19" fmla="*/ 119 h 32"/>
                <a:gd name="T20" fmla="*/ 98 w 34"/>
                <a:gd name="T21" fmla="*/ 0 h 32"/>
                <a:gd name="T22" fmla="*/ 74 w 34"/>
                <a:gd name="T23" fmla="*/ 0 h 32"/>
                <a:gd name="T24" fmla="*/ 74 w 34"/>
                <a:gd name="T25" fmla="*/ 0 h 32"/>
                <a:gd name="T26" fmla="*/ 5 w 34"/>
                <a:gd name="T27" fmla="*/ 69 h 32"/>
                <a:gd name="T28" fmla="*/ 50 w 34"/>
                <a:gd name="T29" fmla="*/ 69 h 32"/>
                <a:gd name="T30" fmla="*/ 50 w 34"/>
                <a:gd name="T31" fmla="*/ 90 h 32"/>
                <a:gd name="T32" fmla="*/ 0 w 34"/>
                <a:gd name="T33" fmla="*/ 90 h 32"/>
                <a:gd name="T34" fmla="*/ 5 w 34"/>
                <a:gd name="T35" fmla="*/ 107 h 32"/>
                <a:gd name="T36" fmla="*/ 91 w 34"/>
                <a:gd name="T37" fmla="*/ 181 h 32"/>
                <a:gd name="T38" fmla="*/ 114 w 34"/>
                <a:gd name="T39" fmla="*/ 181 h 32"/>
                <a:gd name="T40" fmla="*/ 114 w 34"/>
                <a:gd name="T41" fmla="*/ 181 h 32"/>
                <a:gd name="T42" fmla="*/ 181 w 34"/>
                <a:gd name="T43" fmla="*/ 74 h 32"/>
                <a:gd name="T44" fmla="*/ 98 w 34"/>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2">
                  <a:moveTo>
                    <a:pt x="16" y="21"/>
                  </a:moveTo>
                  <a:cubicBezTo>
                    <a:pt x="14" y="21"/>
                    <a:pt x="12" y="19"/>
                    <a:pt x="11" y="17"/>
                  </a:cubicBezTo>
                  <a:cubicBezTo>
                    <a:pt x="11" y="14"/>
                    <a:pt x="12" y="11"/>
                    <a:pt x="15" y="11"/>
                  </a:cubicBezTo>
                  <a:cubicBezTo>
                    <a:pt x="15" y="8"/>
                    <a:pt x="15" y="8"/>
                    <a:pt x="15" y="8"/>
                  </a:cubicBezTo>
                  <a:cubicBezTo>
                    <a:pt x="15" y="11"/>
                    <a:pt x="15" y="11"/>
                    <a:pt x="15" y="11"/>
                  </a:cubicBezTo>
                  <a:cubicBezTo>
                    <a:pt x="16" y="11"/>
                    <a:pt x="16" y="11"/>
                    <a:pt x="16" y="11"/>
                  </a:cubicBezTo>
                  <a:cubicBezTo>
                    <a:pt x="19" y="11"/>
                    <a:pt x="21" y="12"/>
                    <a:pt x="22" y="15"/>
                  </a:cubicBezTo>
                  <a:cubicBezTo>
                    <a:pt x="22" y="18"/>
                    <a:pt x="20" y="20"/>
                    <a:pt x="18" y="21"/>
                  </a:cubicBezTo>
                  <a:cubicBezTo>
                    <a:pt x="17" y="21"/>
                    <a:pt x="17" y="21"/>
                    <a:pt x="17" y="21"/>
                  </a:cubicBezTo>
                  <a:cubicBezTo>
                    <a:pt x="17" y="21"/>
                    <a:pt x="17" y="21"/>
                    <a:pt x="16" y="21"/>
                  </a:cubicBezTo>
                  <a:moveTo>
                    <a:pt x="17" y="0"/>
                  </a:moveTo>
                  <a:cubicBezTo>
                    <a:pt x="15" y="0"/>
                    <a:pt x="14" y="0"/>
                    <a:pt x="13" y="0"/>
                  </a:cubicBezTo>
                  <a:cubicBezTo>
                    <a:pt x="13" y="0"/>
                    <a:pt x="13" y="0"/>
                    <a:pt x="13" y="0"/>
                  </a:cubicBezTo>
                  <a:cubicBezTo>
                    <a:pt x="7" y="2"/>
                    <a:pt x="3" y="6"/>
                    <a:pt x="1" y="12"/>
                  </a:cubicBezTo>
                  <a:cubicBezTo>
                    <a:pt x="9" y="12"/>
                    <a:pt x="9" y="12"/>
                    <a:pt x="9" y="12"/>
                  </a:cubicBezTo>
                  <a:cubicBezTo>
                    <a:pt x="9" y="16"/>
                    <a:pt x="9" y="16"/>
                    <a:pt x="9" y="16"/>
                  </a:cubicBezTo>
                  <a:cubicBezTo>
                    <a:pt x="0" y="16"/>
                    <a:pt x="0" y="16"/>
                    <a:pt x="0" y="16"/>
                  </a:cubicBezTo>
                  <a:cubicBezTo>
                    <a:pt x="0" y="17"/>
                    <a:pt x="1" y="18"/>
                    <a:pt x="1" y="19"/>
                  </a:cubicBezTo>
                  <a:cubicBezTo>
                    <a:pt x="2" y="27"/>
                    <a:pt x="9" y="32"/>
                    <a:pt x="16" y="32"/>
                  </a:cubicBezTo>
                  <a:cubicBezTo>
                    <a:pt x="18" y="32"/>
                    <a:pt x="19" y="32"/>
                    <a:pt x="20" y="32"/>
                  </a:cubicBezTo>
                  <a:cubicBezTo>
                    <a:pt x="20" y="32"/>
                    <a:pt x="20" y="32"/>
                    <a:pt x="20" y="32"/>
                  </a:cubicBezTo>
                  <a:cubicBezTo>
                    <a:pt x="29" y="30"/>
                    <a:pt x="34" y="21"/>
                    <a:pt x="32" y="13"/>
                  </a:cubicBezTo>
                  <a:cubicBezTo>
                    <a:pt x="31" y="5"/>
                    <a:pt x="24" y="0"/>
                    <a:pt x="17"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5" name="Freeform 65">
              <a:extLst>
                <a:ext uri="{FF2B5EF4-FFF2-40B4-BE49-F238E27FC236}">
                  <a16:creationId xmlns:a16="http://schemas.microsoft.com/office/drawing/2014/main" id="{FB51455D-97AB-4B42-9BAD-C5B3240EF3BB}"/>
                </a:ext>
              </a:extLst>
            </p:cNvPr>
            <p:cNvSpPr>
              <a:spLocks/>
            </p:cNvSpPr>
            <p:nvPr/>
          </p:nvSpPr>
          <p:spPr bwMode="auto">
            <a:xfrm>
              <a:off x="3512" y="1723"/>
              <a:ext cx="21" cy="10"/>
            </a:xfrm>
            <a:custGeom>
              <a:avLst/>
              <a:gdLst>
                <a:gd name="T0" fmla="*/ 5 w 9"/>
                <a:gd name="T1" fmla="*/ 0 h 4"/>
                <a:gd name="T2" fmla="*/ 0 w 9"/>
                <a:gd name="T3" fmla="*/ 25 h 4"/>
                <a:gd name="T4" fmla="*/ 49 w 9"/>
                <a:gd name="T5" fmla="*/ 25 h 4"/>
                <a:gd name="T6" fmla="*/ 49 w 9"/>
                <a:gd name="T7" fmla="*/ 0 h 4"/>
                <a:gd name="T8" fmla="*/ 5 w 9"/>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1" y="0"/>
                  </a:moveTo>
                  <a:cubicBezTo>
                    <a:pt x="1" y="1"/>
                    <a:pt x="1" y="2"/>
                    <a:pt x="0" y="4"/>
                  </a:cubicBezTo>
                  <a:cubicBezTo>
                    <a:pt x="9" y="4"/>
                    <a:pt x="9" y="4"/>
                    <a:pt x="9" y="4"/>
                  </a:cubicBezTo>
                  <a:cubicBezTo>
                    <a:pt x="9" y="0"/>
                    <a:pt x="9" y="0"/>
                    <a:pt x="9" y="0"/>
                  </a:cubicBezTo>
                  <a:cubicBezTo>
                    <a:pt x="1" y="0"/>
                    <a:pt x="1" y="0"/>
                    <a:pt x="1" y="0"/>
                  </a:cubicBezTo>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6" name="Freeform 66">
              <a:extLst>
                <a:ext uri="{FF2B5EF4-FFF2-40B4-BE49-F238E27FC236}">
                  <a16:creationId xmlns:a16="http://schemas.microsoft.com/office/drawing/2014/main" id="{19D68FE5-96DA-44EE-A194-E854A6175082}"/>
                </a:ext>
              </a:extLst>
            </p:cNvPr>
            <p:cNvSpPr>
              <a:spLocks/>
            </p:cNvSpPr>
            <p:nvPr/>
          </p:nvSpPr>
          <p:spPr bwMode="auto">
            <a:xfrm>
              <a:off x="2180" y="1946"/>
              <a:ext cx="157" cy="321"/>
            </a:xfrm>
            <a:custGeom>
              <a:avLst/>
              <a:gdLst>
                <a:gd name="T0" fmla="*/ 10 w 157"/>
                <a:gd name="T1" fmla="*/ 321 h 321"/>
                <a:gd name="T2" fmla="*/ 0 w 157"/>
                <a:gd name="T3" fmla="*/ 316 h 321"/>
                <a:gd name="T4" fmla="*/ 147 w 157"/>
                <a:gd name="T5" fmla="*/ 0 h 321"/>
                <a:gd name="T6" fmla="*/ 157 w 157"/>
                <a:gd name="T7" fmla="*/ 5 h 321"/>
                <a:gd name="T8" fmla="*/ 10 w 157"/>
                <a:gd name="T9" fmla="*/ 321 h 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21">
                  <a:moveTo>
                    <a:pt x="10" y="321"/>
                  </a:moveTo>
                  <a:lnTo>
                    <a:pt x="0" y="316"/>
                  </a:lnTo>
                  <a:lnTo>
                    <a:pt x="147" y="0"/>
                  </a:lnTo>
                  <a:lnTo>
                    <a:pt x="157" y="5"/>
                  </a:lnTo>
                  <a:lnTo>
                    <a:pt x="10" y="321"/>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7" name="Freeform 67">
              <a:extLst>
                <a:ext uri="{FF2B5EF4-FFF2-40B4-BE49-F238E27FC236}">
                  <a16:creationId xmlns:a16="http://schemas.microsoft.com/office/drawing/2014/main" id="{2390ADFA-1805-4937-9327-1AE4E6D7F09C}"/>
                </a:ext>
              </a:extLst>
            </p:cNvPr>
            <p:cNvSpPr>
              <a:spLocks/>
            </p:cNvSpPr>
            <p:nvPr/>
          </p:nvSpPr>
          <p:spPr bwMode="auto">
            <a:xfrm>
              <a:off x="2365" y="1930"/>
              <a:ext cx="164" cy="185"/>
            </a:xfrm>
            <a:custGeom>
              <a:avLst/>
              <a:gdLst>
                <a:gd name="T0" fmla="*/ 157 w 164"/>
                <a:gd name="T1" fmla="*/ 185 h 185"/>
                <a:gd name="T2" fmla="*/ 0 w 164"/>
                <a:gd name="T3" fmla="*/ 5 h 185"/>
                <a:gd name="T4" fmla="*/ 7 w 164"/>
                <a:gd name="T5" fmla="*/ 0 h 185"/>
                <a:gd name="T6" fmla="*/ 164 w 164"/>
                <a:gd name="T7" fmla="*/ 180 h 185"/>
                <a:gd name="T8" fmla="*/ 157 w 164"/>
                <a:gd name="T9" fmla="*/ 185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85">
                  <a:moveTo>
                    <a:pt x="157" y="185"/>
                  </a:moveTo>
                  <a:lnTo>
                    <a:pt x="0" y="5"/>
                  </a:lnTo>
                  <a:lnTo>
                    <a:pt x="7" y="0"/>
                  </a:lnTo>
                  <a:lnTo>
                    <a:pt x="164" y="180"/>
                  </a:lnTo>
                  <a:lnTo>
                    <a:pt x="157" y="185"/>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8" name="Freeform 68">
              <a:extLst>
                <a:ext uri="{FF2B5EF4-FFF2-40B4-BE49-F238E27FC236}">
                  <a16:creationId xmlns:a16="http://schemas.microsoft.com/office/drawing/2014/main" id="{5354C843-D757-4A27-8D46-EDF9D6358946}"/>
                </a:ext>
              </a:extLst>
            </p:cNvPr>
            <p:cNvSpPr>
              <a:spLocks/>
            </p:cNvSpPr>
            <p:nvPr/>
          </p:nvSpPr>
          <p:spPr bwMode="auto">
            <a:xfrm>
              <a:off x="2555" y="1799"/>
              <a:ext cx="147" cy="309"/>
            </a:xfrm>
            <a:custGeom>
              <a:avLst/>
              <a:gdLst>
                <a:gd name="T0" fmla="*/ 10 w 147"/>
                <a:gd name="T1" fmla="*/ 309 h 309"/>
                <a:gd name="T2" fmla="*/ 0 w 147"/>
                <a:gd name="T3" fmla="*/ 304 h 309"/>
                <a:gd name="T4" fmla="*/ 138 w 147"/>
                <a:gd name="T5" fmla="*/ 0 h 309"/>
                <a:gd name="T6" fmla="*/ 147 w 147"/>
                <a:gd name="T7" fmla="*/ 5 h 309"/>
                <a:gd name="T8" fmla="*/ 10 w 147"/>
                <a:gd name="T9" fmla="*/ 309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309">
                  <a:moveTo>
                    <a:pt x="10" y="309"/>
                  </a:moveTo>
                  <a:lnTo>
                    <a:pt x="0" y="304"/>
                  </a:lnTo>
                  <a:lnTo>
                    <a:pt x="138" y="0"/>
                  </a:lnTo>
                  <a:lnTo>
                    <a:pt x="147" y="5"/>
                  </a:lnTo>
                  <a:lnTo>
                    <a:pt x="10" y="309"/>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9" name="Freeform 69">
              <a:extLst>
                <a:ext uri="{FF2B5EF4-FFF2-40B4-BE49-F238E27FC236}">
                  <a16:creationId xmlns:a16="http://schemas.microsoft.com/office/drawing/2014/main" id="{7B756DA6-A2DE-4C12-A874-2B979A9FAABA}"/>
                </a:ext>
              </a:extLst>
            </p:cNvPr>
            <p:cNvSpPr>
              <a:spLocks/>
            </p:cNvSpPr>
            <p:nvPr/>
          </p:nvSpPr>
          <p:spPr bwMode="auto">
            <a:xfrm>
              <a:off x="2726" y="1790"/>
              <a:ext cx="233" cy="137"/>
            </a:xfrm>
            <a:custGeom>
              <a:avLst/>
              <a:gdLst>
                <a:gd name="T0" fmla="*/ 228 w 233"/>
                <a:gd name="T1" fmla="*/ 137 h 137"/>
                <a:gd name="T2" fmla="*/ 0 w 233"/>
                <a:gd name="T3" fmla="*/ 9 h 137"/>
                <a:gd name="T4" fmla="*/ 5 w 233"/>
                <a:gd name="T5" fmla="*/ 0 h 137"/>
                <a:gd name="T6" fmla="*/ 233 w 233"/>
                <a:gd name="T7" fmla="*/ 128 h 137"/>
                <a:gd name="T8" fmla="*/ 228 w 233"/>
                <a:gd name="T9" fmla="*/ 137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 h="137">
                  <a:moveTo>
                    <a:pt x="228" y="137"/>
                  </a:moveTo>
                  <a:lnTo>
                    <a:pt x="0" y="9"/>
                  </a:lnTo>
                  <a:lnTo>
                    <a:pt x="5" y="0"/>
                  </a:lnTo>
                  <a:lnTo>
                    <a:pt x="233" y="128"/>
                  </a:lnTo>
                  <a:lnTo>
                    <a:pt x="228" y="137"/>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0" name="Freeform 70">
              <a:extLst>
                <a:ext uri="{FF2B5EF4-FFF2-40B4-BE49-F238E27FC236}">
                  <a16:creationId xmlns:a16="http://schemas.microsoft.com/office/drawing/2014/main" id="{FFA80CE4-00BA-4EA1-BE0C-FA46BD10D54F}"/>
                </a:ext>
              </a:extLst>
            </p:cNvPr>
            <p:cNvSpPr>
              <a:spLocks/>
            </p:cNvSpPr>
            <p:nvPr/>
          </p:nvSpPr>
          <p:spPr bwMode="auto">
            <a:xfrm>
              <a:off x="2726" y="1790"/>
              <a:ext cx="233" cy="137"/>
            </a:xfrm>
            <a:custGeom>
              <a:avLst/>
              <a:gdLst>
                <a:gd name="T0" fmla="*/ 228 w 233"/>
                <a:gd name="T1" fmla="*/ 137 h 137"/>
                <a:gd name="T2" fmla="*/ 0 w 233"/>
                <a:gd name="T3" fmla="*/ 9 h 137"/>
                <a:gd name="T4" fmla="*/ 5 w 233"/>
                <a:gd name="T5" fmla="*/ 0 h 137"/>
                <a:gd name="T6" fmla="*/ 233 w 233"/>
                <a:gd name="T7" fmla="*/ 128 h 137"/>
                <a:gd name="T8" fmla="*/ 228 w 233"/>
                <a:gd name="T9" fmla="*/ 137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 h="137">
                  <a:moveTo>
                    <a:pt x="228" y="137"/>
                  </a:moveTo>
                  <a:lnTo>
                    <a:pt x="0" y="9"/>
                  </a:lnTo>
                  <a:lnTo>
                    <a:pt x="5" y="0"/>
                  </a:lnTo>
                  <a:lnTo>
                    <a:pt x="233" y="128"/>
                  </a:lnTo>
                  <a:lnTo>
                    <a:pt x="22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1" name="Freeform 71">
              <a:extLst>
                <a:ext uri="{FF2B5EF4-FFF2-40B4-BE49-F238E27FC236}">
                  <a16:creationId xmlns:a16="http://schemas.microsoft.com/office/drawing/2014/main" id="{2F3E07C2-24E7-4131-B442-09BE3536C87B}"/>
                </a:ext>
              </a:extLst>
            </p:cNvPr>
            <p:cNvSpPr>
              <a:spLocks/>
            </p:cNvSpPr>
            <p:nvPr/>
          </p:nvSpPr>
          <p:spPr bwMode="auto">
            <a:xfrm>
              <a:off x="2997" y="1714"/>
              <a:ext cx="192" cy="218"/>
            </a:xfrm>
            <a:custGeom>
              <a:avLst/>
              <a:gdLst>
                <a:gd name="T0" fmla="*/ 9 w 192"/>
                <a:gd name="T1" fmla="*/ 218 h 218"/>
                <a:gd name="T2" fmla="*/ 0 w 192"/>
                <a:gd name="T3" fmla="*/ 211 h 218"/>
                <a:gd name="T4" fmla="*/ 185 w 192"/>
                <a:gd name="T5" fmla="*/ 0 h 218"/>
                <a:gd name="T6" fmla="*/ 192 w 192"/>
                <a:gd name="T7" fmla="*/ 7 h 218"/>
                <a:gd name="T8" fmla="*/ 9 w 192"/>
                <a:gd name="T9" fmla="*/ 218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218">
                  <a:moveTo>
                    <a:pt x="9" y="218"/>
                  </a:moveTo>
                  <a:lnTo>
                    <a:pt x="0" y="211"/>
                  </a:lnTo>
                  <a:lnTo>
                    <a:pt x="185" y="0"/>
                  </a:lnTo>
                  <a:lnTo>
                    <a:pt x="192" y="7"/>
                  </a:lnTo>
                  <a:lnTo>
                    <a:pt x="9" y="218"/>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2" name="Freeform 72">
              <a:extLst>
                <a:ext uri="{FF2B5EF4-FFF2-40B4-BE49-F238E27FC236}">
                  <a16:creationId xmlns:a16="http://schemas.microsoft.com/office/drawing/2014/main" id="{AAFC5DED-A740-4015-8596-9F772CF972F1}"/>
                </a:ext>
              </a:extLst>
            </p:cNvPr>
            <p:cNvSpPr>
              <a:spLocks/>
            </p:cNvSpPr>
            <p:nvPr/>
          </p:nvSpPr>
          <p:spPr bwMode="auto">
            <a:xfrm>
              <a:off x="2997" y="1714"/>
              <a:ext cx="192" cy="218"/>
            </a:xfrm>
            <a:custGeom>
              <a:avLst/>
              <a:gdLst>
                <a:gd name="T0" fmla="*/ 9 w 192"/>
                <a:gd name="T1" fmla="*/ 218 h 218"/>
                <a:gd name="T2" fmla="*/ 0 w 192"/>
                <a:gd name="T3" fmla="*/ 211 h 218"/>
                <a:gd name="T4" fmla="*/ 185 w 192"/>
                <a:gd name="T5" fmla="*/ 0 h 218"/>
                <a:gd name="T6" fmla="*/ 192 w 192"/>
                <a:gd name="T7" fmla="*/ 7 h 218"/>
                <a:gd name="T8" fmla="*/ 9 w 192"/>
                <a:gd name="T9" fmla="*/ 218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218">
                  <a:moveTo>
                    <a:pt x="9" y="218"/>
                  </a:moveTo>
                  <a:lnTo>
                    <a:pt x="0" y="211"/>
                  </a:lnTo>
                  <a:lnTo>
                    <a:pt x="185" y="0"/>
                  </a:lnTo>
                  <a:lnTo>
                    <a:pt x="192" y="7"/>
                  </a:lnTo>
                  <a:lnTo>
                    <a:pt x="9" y="2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3" name="Freeform 73">
              <a:extLst>
                <a:ext uri="{FF2B5EF4-FFF2-40B4-BE49-F238E27FC236}">
                  <a16:creationId xmlns:a16="http://schemas.microsoft.com/office/drawing/2014/main" id="{CFC179DE-EA1D-4B91-982A-55264A928A50}"/>
                </a:ext>
              </a:extLst>
            </p:cNvPr>
            <p:cNvSpPr>
              <a:spLocks noEditPoints="1"/>
            </p:cNvSpPr>
            <p:nvPr/>
          </p:nvSpPr>
          <p:spPr bwMode="auto">
            <a:xfrm>
              <a:off x="2304" y="1885"/>
              <a:ext cx="83" cy="83"/>
            </a:xfrm>
            <a:custGeom>
              <a:avLst/>
              <a:gdLst>
                <a:gd name="T0" fmla="*/ 78 w 35"/>
                <a:gd name="T1" fmla="*/ 12 h 35"/>
                <a:gd name="T2" fmla="*/ 78 w 35"/>
                <a:gd name="T3" fmla="*/ 12 h 35"/>
                <a:gd name="T4" fmla="*/ 12 w 35"/>
                <a:gd name="T5" fmla="*/ 119 h 35"/>
                <a:gd name="T6" fmla="*/ 111 w 35"/>
                <a:gd name="T7" fmla="*/ 185 h 35"/>
                <a:gd name="T8" fmla="*/ 119 w 35"/>
                <a:gd name="T9" fmla="*/ 185 h 35"/>
                <a:gd name="T10" fmla="*/ 185 w 35"/>
                <a:gd name="T11" fmla="*/ 78 h 35"/>
                <a:gd name="T12" fmla="*/ 78 w 35"/>
                <a:gd name="T13" fmla="*/ 12 h 35"/>
                <a:gd name="T14" fmla="*/ 90 w 35"/>
                <a:gd name="T15" fmla="*/ 66 h 35"/>
                <a:gd name="T16" fmla="*/ 90 w 35"/>
                <a:gd name="T17" fmla="*/ 57 h 35"/>
                <a:gd name="T18" fmla="*/ 90 w 35"/>
                <a:gd name="T19" fmla="*/ 66 h 35"/>
                <a:gd name="T20" fmla="*/ 130 w 35"/>
                <a:gd name="T21" fmla="*/ 95 h 35"/>
                <a:gd name="T22" fmla="*/ 102 w 35"/>
                <a:gd name="T23" fmla="*/ 130 h 35"/>
                <a:gd name="T24" fmla="*/ 102 w 35"/>
                <a:gd name="T25" fmla="*/ 130 h 35"/>
                <a:gd name="T26" fmla="*/ 66 w 35"/>
                <a:gd name="T27" fmla="*/ 107 h 35"/>
                <a:gd name="T28" fmla="*/ 90 w 35"/>
                <a:gd name="T29" fmla="*/ 66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5">
                  <a:moveTo>
                    <a:pt x="14" y="2"/>
                  </a:moveTo>
                  <a:cubicBezTo>
                    <a:pt x="14" y="2"/>
                    <a:pt x="14" y="2"/>
                    <a:pt x="14" y="2"/>
                  </a:cubicBezTo>
                  <a:cubicBezTo>
                    <a:pt x="5" y="4"/>
                    <a:pt x="0" y="12"/>
                    <a:pt x="2" y="21"/>
                  </a:cubicBezTo>
                  <a:cubicBezTo>
                    <a:pt x="3" y="29"/>
                    <a:pt x="12" y="35"/>
                    <a:pt x="20" y="33"/>
                  </a:cubicBezTo>
                  <a:cubicBezTo>
                    <a:pt x="21" y="33"/>
                    <a:pt x="21" y="33"/>
                    <a:pt x="21" y="33"/>
                  </a:cubicBezTo>
                  <a:cubicBezTo>
                    <a:pt x="29" y="31"/>
                    <a:pt x="35" y="23"/>
                    <a:pt x="33" y="14"/>
                  </a:cubicBezTo>
                  <a:cubicBezTo>
                    <a:pt x="31" y="6"/>
                    <a:pt x="23" y="0"/>
                    <a:pt x="14" y="2"/>
                  </a:cubicBezTo>
                  <a:close/>
                  <a:moveTo>
                    <a:pt x="16" y="12"/>
                  </a:moveTo>
                  <a:cubicBezTo>
                    <a:pt x="16" y="10"/>
                    <a:pt x="16" y="10"/>
                    <a:pt x="16" y="10"/>
                  </a:cubicBezTo>
                  <a:cubicBezTo>
                    <a:pt x="16" y="12"/>
                    <a:pt x="16" y="12"/>
                    <a:pt x="16" y="12"/>
                  </a:cubicBezTo>
                  <a:cubicBezTo>
                    <a:pt x="19" y="12"/>
                    <a:pt x="22" y="14"/>
                    <a:pt x="23" y="17"/>
                  </a:cubicBezTo>
                  <a:cubicBezTo>
                    <a:pt x="23" y="19"/>
                    <a:pt x="21" y="22"/>
                    <a:pt x="18" y="23"/>
                  </a:cubicBezTo>
                  <a:cubicBezTo>
                    <a:pt x="18" y="23"/>
                    <a:pt x="18" y="23"/>
                    <a:pt x="18" y="23"/>
                  </a:cubicBezTo>
                  <a:cubicBezTo>
                    <a:pt x="15" y="23"/>
                    <a:pt x="13" y="21"/>
                    <a:pt x="12" y="19"/>
                  </a:cubicBezTo>
                  <a:cubicBezTo>
                    <a:pt x="12" y="16"/>
                    <a:pt x="13" y="13"/>
                    <a:pt x="16" y="12"/>
                  </a:cubicBezTo>
                  <a:close/>
                </a:path>
              </a:pathLst>
            </a:custGeom>
            <a:solidFill>
              <a:srgbClr val="D94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4" name="Freeform 74">
              <a:extLst>
                <a:ext uri="{FF2B5EF4-FFF2-40B4-BE49-F238E27FC236}">
                  <a16:creationId xmlns:a16="http://schemas.microsoft.com/office/drawing/2014/main" id="{E2EC9E21-72FC-4055-B812-155245782F40}"/>
                </a:ext>
              </a:extLst>
            </p:cNvPr>
            <p:cNvSpPr>
              <a:spLocks noEditPoints="1"/>
            </p:cNvSpPr>
            <p:nvPr/>
          </p:nvSpPr>
          <p:spPr bwMode="auto">
            <a:xfrm>
              <a:off x="2503" y="2063"/>
              <a:ext cx="81" cy="83"/>
            </a:xfrm>
            <a:custGeom>
              <a:avLst/>
              <a:gdLst>
                <a:gd name="T0" fmla="*/ 79 w 34"/>
                <a:gd name="T1" fmla="*/ 12 h 35"/>
                <a:gd name="T2" fmla="*/ 74 w 34"/>
                <a:gd name="T3" fmla="*/ 12 h 35"/>
                <a:gd name="T4" fmla="*/ 5 w 34"/>
                <a:gd name="T5" fmla="*/ 119 h 35"/>
                <a:gd name="T6" fmla="*/ 114 w 34"/>
                <a:gd name="T7" fmla="*/ 185 h 35"/>
                <a:gd name="T8" fmla="*/ 119 w 34"/>
                <a:gd name="T9" fmla="*/ 185 h 35"/>
                <a:gd name="T10" fmla="*/ 188 w 34"/>
                <a:gd name="T11" fmla="*/ 85 h 35"/>
                <a:gd name="T12" fmla="*/ 79 w 34"/>
                <a:gd name="T13" fmla="*/ 12 h 35"/>
                <a:gd name="T14" fmla="*/ 91 w 34"/>
                <a:gd name="T15" fmla="*/ 74 h 35"/>
                <a:gd name="T16" fmla="*/ 86 w 34"/>
                <a:gd name="T17" fmla="*/ 57 h 35"/>
                <a:gd name="T18" fmla="*/ 91 w 34"/>
                <a:gd name="T19" fmla="*/ 74 h 35"/>
                <a:gd name="T20" fmla="*/ 124 w 34"/>
                <a:gd name="T21" fmla="*/ 95 h 35"/>
                <a:gd name="T22" fmla="*/ 102 w 34"/>
                <a:gd name="T23" fmla="*/ 130 h 35"/>
                <a:gd name="T24" fmla="*/ 102 w 34"/>
                <a:gd name="T25" fmla="*/ 130 h 35"/>
                <a:gd name="T26" fmla="*/ 69 w 34"/>
                <a:gd name="T27" fmla="*/ 107 h 35"/>
                <a:gd name="T28" fmla="*/ 91 w 34"/>
                <a:gd name="T29" fmla="*/ 74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5">
                  <a:moveTo>
                    <a:pt x="14" y="2"/>
                  </a:moveTo>
                  <a:cubicBezTo>
                    <a:pt x="13" y="2"/>
                    <a:pt x="13" y="2"/>
                    <a:pt x="13" y="2"/>
                  </a:cubicBezTo>
                  <a:cubicBezTo>
                    <a:pt x="5" y="4"/>
                    <a:pt x="0" y="12"/>
                    <a:pt x="1" y="21"/>
                  </a:cubicBezTo>
                  <a:cubicBezTo>
                    <a:pt x="3" y="30"/>
                    <a:pt x="11" y="35"/>
                    <a:pt x="20" y="33"/>
                  </a:cubicBezTo>
                  <a:cubicBezTo>
                    <a:pt x="21" y="33"/>
                    <a:pt x="21" y="33"/>
                    <a:pt x="21" y="33"/>
                  </a:cubicBezTo>
                  <a:cubicBezTo>
                    <a:pt x="29" y="31"/>
                    <a:pt x="34" y="23"/>
                    <a:pt x="33" y="15"/>
                  </a:cubicBezTo>
                  <a:cubicBezTo>
                    <a:pt x="31" y="6"/>
                    <a:pt x="23" y="0"/>
                    <a:pt x="14" y="2"/>
                  </a:cubicBezTo>
                  <a:close/>
                  <a:moveTo>
                    <a:pt x="16" y="13"/>
                  </a:moveTo>
                  <a:cubicBezTo>
                    <a:pt x="15" y="10"/>
                    <a:pt x="15" y="10"/>
                    <a:pt x="15" y="10"/>
                  </a:cubicBezTo>
                  <a:cubicBezTo>
                    <a:pt x="16" y="13"/>
                    <a:pt x="16" y="13"/>
                    <a:pt x="16" y="13"/>
                  </a:cubicBezTo>
                  <a:cubicBezTo>
                    <a:pt x="19" y="12"/>
                    <a:pt x="22" y="14"/>
                    <a:pt x="22" y="17"/>
                  </a:cubicBezTo>
                  <a:cubicBezTo>
                    <a:pt x="23" y="20"/>
                    <a:pt x="21" y="22"/>
                    <a:pt x="18" y="23"/>
                  </a:cubicBezTo>
                  <a:cubicBezTo>
                    <a:pt x="18" y="23"/>
                    <a:pt x="18" y="23"/>
                    <a:pt x="18" y="23"/>
                  </a:cubicBezTo>
                  <a:cubicBezTo>
                    <a:pt x="15" y="24"/>
                    <a:pt x="12" y="22"/>
                    <a:pt x="12" y="19"/>
                  </a:cubicBezTo>
                  <a:cubicBezTo>
                    <a:pt x="11" y="16"/>
                    <a:pt x="13" y="13"/>
                    <a:pt x="16" y="13"/>
                  </a:cubicBezTo>
                  <a:close/>
                </a:path>
              </a:pathLst>
            </a:custGeom>
            <a:solidFill>
              <a:srgbClr val="F57B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5" name="Freeform 75">
              <a:extLst>
                <a:ext uri="{FF2B5EF4-FFF2-40B4-BE49-F238E27FC236}">
                  <a16:creationId xmlns:a16="http://schemas.microsoft.com/office/drawing/2014/main" id="{283575A8-F53E-4D9E-83A9-0A9D8C7362E7}"/>
                </a:ext>
              </a:extLst>
            </p:cNvPr>
            <p:cNvSpPr>
              <a:spLocks noEditPoints="1"/>
            </p:cNvSpPr>
            <p:nvPr/>
          </p:nvSpPr>
          <p:spPr bwMode="auto">
            <a:xfrm>
              <a:off x="2672" y="1752"/>
              <a:ext cx="83" cy="83"/>
            </a:xfrm>
            <a:custGeom>
              <a:avLst/>
              <a:gdLst>
                <a:gd name="T0" fmla="*/ 78 w 35"/>
                <a:gd name="T1" fmla="*/ 12 h 35"/>
                <a:gd name="T2" fmla="*/ 78 w 35"/>
                <a:gd name="T3" fmla="*/ 12 h 35"/>
                <a:gd name="T4" fmla="*/ 12 w 35"/>
                <a:gd name="T5" fmla="*/ 119 h 35"/>
                <a:gd name="T6" fmla="*/ 119 w 35"/>
                <a:gd name="T7" fmla="*/ 185 h 35"/>
                <a:gd name="T8" fmla="*/ 119 w 35"/>
                <a:gd name="T9" fmla="*/ 185 h 35"/>
                <a:gd name="T10" fmla="*/ 185 w 35"/>
                <a:gd name="T11" fmla="*/ 85 h 35"/>
                <a:gd name="T12" fmla="*/ 78 w 35"/>
                <a:gd name="T13" fmla="*/ 12 h 35"/>
                <a:gd name="T14" fmla="*/ 90 w 35"/>
                <a:gd name="T15" fmla="*/ 74 h 35"/>
                <a:gd name="T16" fmla="*/ 90 w 35"/>
                <a:gd name="T17" fmla="*/ 57 h 35"/>
                <a:gd name="T18" fmla="*/ 90 w 35"/>
                <a:gd name="T19" fmla="*/ 74 h 35"/>
                <a:gd name="T20" fmla="*/ 130 w 35"/>
                <a:gd name="T21" fmla="*/ 95 h 35"/>
                <a:gd name="T22" fmla="*/ 107 w 35"/>
                <a:gd name="T23" fmla="*/ 130 h 35"/>
                <a:gd name="T24" fmla="*/ 66 w 35"/>
                <a:gd name="T25" fmla="*/ 107 h 35"/>
                <a:gd name="T26" fmla="*/ 90 w 35"/>
                <a:gd name="T27" fmla="*/ 74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35">
                  <a:moveTo>
                    <a:pt x="14" y="2"/>
                  </a:moveTo>
                  <a:cubicBezTo>
                    <a:pt x="14" y="2"/>
                    <a:pt x="14" y="2"/>
                    <a:pt x="14" y="2"/>
                  </a:cubicBezTo>
                  <a:cubicBezTo>
                    <a:pt x="5" y="4"/>
                    <a:pt x="0" y="12"/>
                    <a:pt x="2" y="21"/>
                  </a:cubicBezTo>
                  <a:cubicBezTo>
                    <a:pt x="3" y="30"/>
                    <a:pt x="12" y="35"/>
                    <a:pt x="21" y="33"/>
                  </a:cubicBezTo>
                  <a:cubicBezTo>
                    <a:pt x="21" y="33"/>
                    <a:pt x="21" y="33"/>
                    <a:pt x="21" y="33"/>
                  </a:cubicBezTo>
                  <a:cubicBezTo>
                    <a:pt x="30" y="31"/>
                    <a:pt x="35" y="23"/>
                    <a:pt x="33" y="15"/>
                  </a:cubicBezTo>
                  <a:cubicBezTo>
                    <a:pt x="31" y="6"/>
                    <a:pt x="23" y="0"/>
                    <a:pt x="14" y="2"/>
                  </a:cubicBezTo>
                  <a:moveTo>
                    <a:pt x="16" y="13"/>
                  </a:moveTo>
                  <a:cubicBezTo>
                    <a:pt x="16" y="10"/>
                    <a:pt x="16" y="10"/>
                    <a:pt x="16" y="10"/>
                  </a:cubicBezTo>
                  <a:cubicBezTo>
                    <a:pt x="16" y="13"/>
                    <a:pt x="16" y="13"/>
                    <a:pt x="16" y="13"/>
                  </a:cubicBezTo>
                  <a:cubicBezTo>
                    <a:pt x="19" y="12"/>
                    <a:pt x="22" y="14"/>
                    <a:pt x="23" y="17"/>
                  </a:cubicBezTo>
                  <a:cubicBezTo>
                    <a:pt x="23" y="20"/>
                    <a:pt x="22" y="22"/>
                    <a:pt x="19" y="23"/>
                  </a:cubicBezTo>
                  <a:cubicBezTo>
                    <a:pt x="16" y="24"/>
                    <a:pt x="13" y="22"/>
                    <a:pt x="12" y="19"/>
                  </a:cubicBezTo>
                  <a:cubicBezTo>
                    <a:pt x="12" y="16"/>
                    <a:pt x="13" y="13"/>
                    <a:pt x="16" y="13"/>
                  </a:cubicBezTo>
                </a:path>
              </a:pathLst>
            </a:custGeom>
            <a:solidFill>
              <a:srgbClr val="2D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6" name="Freeform 76">
              <a:extLst>
                <a:ext uri="{FF2B5EF4-FFF2-40B4-BE49-F238E27FC236}">
                  <a16:creationId xmlns:a16="http://schemas.microsoft.com/office/drawing/2014/main" id="{6C4AFDFF-4AFF-4F49-A6D0-DDE8B6095ADA}"/>
                </a:ext>
              </a:extLst>
            </p:cNvPr>
            <p:cNvSpPr>
              <a:spLocks noEditPoints="1"/>
            </p:cNvSpPr>
            <p:nvPr/>
          </p:nvSpPr>
          <p:spPr bwMode="auto">
            <a:xfrm>
              <a:off x="3168" y="1666"/>
              <a:ext cx="83" cy="84"/>
            </a:xfrm>
            <a:custGeom>
              <a:avLst/>
              <a:gdLst>
                <a:gd name="T0" fmla="*/ 78 w 35"/>
                <a:gd name="T1" fmla="*/ 12 h 35"/>
                <a:gd name="T2" fmla="*/ 74 w 35"/>
                <a:gd name="T3" fmla="*/ 12 h 35"/>
                <a:gd name="T4" fmla="*/ 5 w 35"/>
                <a:gd name="T5" fmla="*/ 115 h 35"/>
                <a:gd name="T6" fmla="*/ 111 w 35"/>
                <a:gd name="T7" fmla="*/ 190 h 35"/>
                <a:gd name="T8" fmla="*/ 119 w 35"/>
                <a:gd name="T9" fmla="*/ 190 h 35"/>
                <a:gd name="T10" fmla="*/ 185 w 35"/>
                <a:gd name="T11" fmla="*/ 82 h 35"/>
                <a:gd name="T12" fmla="*/ 78 w 35"/>
                <a:gd name="T13" fmla="*/ 12 h 35"/>
                <a:gd name="T14" fmla="*/ 90 w 35"/>
                <a:gd name="T15" fmla="*/ 70 h 35"/>
                <a:gd name="T16" fmla="*/ 85 w 35"/>
                <a:gd name="T17" fmla="*/ 58 h 35"/>
                <a:gd name="T18" fmla="*/ 90 w 35"/>
                <a:gd name="T19" fmla="*/ 70 h 35"/>
                <a:gd name="T20" fmla="*/ 123 w 35"/>
                <a:gd name="T21" fmla="*/ 91 h 35"/>
                <a:gd name="T22" fmla="*/ 102 w 35"/>
                <a:gd name="T23" fmla="*/ 127 h 35"/>
                <a:gd name="T24" fmla="*/ 102 w 35"/>
                <a:gd name="T25" fmla="*/ 127 h 35"/>
                <a:gd name="T26" fmla="*/ 66 w 35"/>
                <a:gd name="T27" fmla="*/ 103 h 35"/>
                <a:gd name="T28" fmla="*/ 90 w 35"/>
                <a:gd name="T29" fmla="*/ 7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5">
                  <a:moveTo>
                    <a:pt x="14" y="2"/>
                  </a:moveTo>
                  <a:cubicBezTo>
                    <a:pt x="13" y="2"/>
                    <a:pt x="13" y="2"/>
                    <a:pt x="13" y="2"/>
                  </a:cubicBezTo>
                  <a:cubicBezTo>
                    <a:pt x="5" y="4"/>
                    <a:pt x="0" y="12"/>
                    <a:pt x="1" y="20"/>
                  </a:cubicBezTo>
                  <a:cubicBezTo>
                    <a:pt x="3" y="29"/>
                    <a:pt x="12" y="35"/>
                    <a:pt x="20" y="33"/>
                  </a:cubicBezTo>
                  <a:cubicBezTo>
                    <a:pt x="21" y="33"/>
                    <a:pt x="21" y="33"/>
                    <a:pt x="21" y="33"/>
                  </a:cubicBezTo>
                  <a:cubicBezTo>
                    <a:pt x="29" y="31"/>
                    <a:pt x="35" y="23"/>
                    <a:pt x="33" y="14"/>
                  </a:cubicBezTo>
                  <a:cubicBezTo>
                    <a:pt x="31" y="6"/>
                    <a:pt x="23" y="0"/>
                    <a:pt x="14" y="2"/>
                  </a:cubicBezTo>
                  <a:close/>
                  <a:moveTo>
                    <a:pt x="16" y="12"/>
                  </a:moveTo>
                  <a:cubicBezTo>
                    <a:pt x="15" y="10"/>
                    <a:pt x="15" y="10"/>
                    <a:pt x="15" y="10"/>
                  </a:cubicBezTo>
                  <a:cubicBezTo>
                    <a:pt x="16" y="12"/>
                    <a:pt x="16" y="12"/>
                    <a:pt x="16" y="12"/>
                  </a:cubicBezTo>
                  <a:cubicBezTo>
                    <a:pt x="19" y="11"/>
                    <a:pt x="22" y="13"/>
                    <a:pt x="22" y="16"/>
                  </a:cubicBezTo>
                  <a:cubicBezTo>
                    <a:pt x="23" y="19"/>
                    <a:pt x="21" y="22"/>
                    <a:pt x="18" y="22"/>
                  </a:cubicBezTo>
                  <a:cubicBezTo>
                    <a:pt x="18" y="22"/>
                    <a:pt x="18" y="22"/>
                    <a:pt x="18" y="22"/>
                  </a:cubicBezTo>
                  <a:cubicBezTo>
                    <a:pt x="15" y="23"/>
                    <a:pt x="13" y="21"/>
                    <a:pt x="12" y="18"/>
                  </a:cubicBezTo>
                  <a:cubicBezTo>
                    <a:pt x="11" y="15"/>
                    <a:pt x="13" y="13"/>
                    <a:pt x="16" y="12"/>
                  </a:cubicBezTo>
                  <a:close/>
                </a:path>
              </a:pathLst>
            </a:custGeom>
            <a:solidFill>
              <a:srgbClr val="F57B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7" name="Freeform 77">
              <a:extLst>
                <a:ext uri="{FF2B5EF4-FFF2-40B4-BE49-F238E27FC236}">
                  <a16:creationId xmlns:a16="http://schemas.microsoft.com/office/drawing/2014/main" id="{4AE213A1-E314-4EFC-9901-9AE92ECB710C}"/>
                </a:ext>
              </a:extLst>
            </p:cNvPr>
            <p:cNvSpPr>
              <a:spLocks noEditPoints="1"/>
            </p:cNvSpPr>
            <p:nvPr/>
          </p:nvSpPr>
          <p:spPr bwMode="auto">
            <a:xfrm>
              <a:off x="3514" y="1688"/>
              <a:ext cx="83" cy="80"/>
            </a:xfrm>
            <a:custGeom>
              <a:avLst/>
              <a:gdLst>
                <a:gd name="T0" fmla="*/ 78 w 35"/>
                <a:gd name="T1" fmla="*/ 5 h 34"/>
                <a:gd name="T2" fmla="*/ 78 w 35"/>
                <a:gd name="T3" fmla="*/ 5 h 34"/>
                <a:gd name="T4" fmla="*/ 12 w 35"/>
                <a:gd name="T5" fmla="*/ 111 h 34"/>
                <a:gd name="T6" fmla="*/ 119 w 35"/>
                <a:gd name="T7" fmla="*/ 184 h 34"/>
                <a:gd name="T8" fmla="*/ 119 w 35"/>
                <a:gd name="T9" fmla="*/ 184 h 34"/>
                <a:gd name="T10" fmla="*/ 185 w 35"/>
                <a:gd name="T11" fmla="*/ 78 h 34"/>
                <a:gd name="T12" fmla="*/ 78 w 35"/>
                <a:gd name="T13" fmla="*/ 5 h 34"/>
                <a:gd name="T14" fmla="*/ 90 w 35"/>
                <a:gd name="T15" fmla="*/ 66 h 34"/>
                <a:gd name="T16" fmla="*/ 90 w 35"/>
                <a:gd name="T17" fmla="*/ 49 h 34"/>
                <a:gd name="T18" fmla="*/ 90 w 35"/>
                <a:gd name="T19" fmla="*/ 66 h 34"/>
                <a:gd name="T20" fmla="*/ 130 w 35"/>
                <a:gd name="T21" fmla="*/ 89 h 34"/>
                <a:gd name="T22" fmla="*/ 107 w 35"/>
                <a:gd name="T23" fmla="*/ 122 h 34"/>
                <a:gd name="T24" fmla="*/ 102 w 35"/>
                <a:gd name="T25" fmla="*/ 122 h 34"/>
                <a:gd name="T26" fmla="*/ 66 w 35"/>
                <a:gd name="T27" fmla="*/ 99 h 34"/>
                <a:gd name="T28" fmla="*/ 90 w 35"/>
                <a:gd name="T29" fmla="*/ 6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4">
                  <a:moveTo>
                    <a:pt x="14" y="1"/>
                  </a:moveTo>
                  <a:cubicBezTo>
                    <a:pt x="14" y="1"/>
                    <a:pt x="14" y="1"/>
                    <a:pt x="14" y="1"/>
                  </a:cubicBezTo>
                  <a:cubicBezTo>
                    <a:pt x="5" y="3"/>
                    <a:pt x="0" y="12"/>
                    <a:pt x="2" y="20"/>
                  </a:cubicBezTo>
                  <a:cubicBezTo>
                    <a:pt x="3" y="29"/>
                    <a:pt x="12" y="34"/>
                    <a:pt x="21" y="33"/>
                  </a:cubicBezTo>
                  <a:cubicBezTo>
                    <a:pt x="21" y="33"/>
                    <a:pt x="21" y="33"/>
                    <a:pt x="21" y="33"/>
                  </a:cubicBezTo>
                  <a:cubicBezTo>
                    <a:pt x="30" y="31"/>
                    <a:pt x="35" y="22"/>
                    <a:pt x="33" y="14"/>
                  </a:cubicBezTo>
                  <a:cubicBezTo>
                    <a:pt x="31" y="5"/>
                    <a:pt x="23" y="0"/>
                    <a:pt x="14" y="1"/>
                  </a:cubicBezTo>
                  <a:close/>
                  <a:moveTo>
                    <a:pt x="16" y="12"/>
                  </a:moveTo>
                  <a:cubicBezTo>
                    <a:pt x="16" y="9"/>
                    <a:pt x="16" y="9"/>
                    <a:pt x="16" y="9"/>
                  </a:cubicBezTo>
                  <a:cubicBezTo>
                    <a:pt x="16" y="12"/>
                    <a:pt x="16" y="12"/>
                    <a:pt x="16" y="12"/>
                  </a:cubicBezTo>
                  <a:cubicBezTo>
                    <a:pt x="19" y="11"/>
                    <a:pt x="22" y="13"/>
                    <a:pt x="23" y="16"/>
                  </a:cubicBezTo>
                  <a:cubicBezTo>
                    <a:pt x="23" y="19"/>
                    <a:pt x="21" y="21"/>
                    <a:pt x="19" y="22"/>
                  </a:cubicBezTo>
                  <a:cubicBezTo>
                    <a:pt x="18" y="22"/>
                    <a:pt x="18" y="22"/>
                    <a:pt x="18" y="22"/>
                  </a:cubicBezTo>
                  <a:cubicBezTo>
                    <a:pt x="16" y="23"/>
                    <a:pt x="13" y="21"/>
                    <a:pt x="12" y="18"/>
                  </a:cubicBezTo>
                  <a:cubicBezTo>
                    <a:pt x="12" y="15"/>
                    <a:pt x="13" y="12"/>
                    <a:pt x="16" y="12"/>
                  </a:cubicBezTo>
                  <a:close/>
                </a:path>
              </a:pathLst>
            </a:custGeom>
            <a:solidFill>
              <a:srgbClr val="2D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8" name="Freeform 78">
              <a:extLst>
                <a:ext uri="{FF2B5EF4-FFF2-40B4-BE49-F238E27FC236}">
                  <a16:creationId xmlns:a16="http://schemas.microsoft.com/office/drawing/2014/main" id="{7B702704-2DC7-4A54-980A-44EBA84344AC}"/>
                </a:ext>
              </a:extLst>
            </p:cNvPr>
            <p:cNvSpPr>
              <a:spLocks noEditPoints="1"/>
            </p:cNvSpPr>
            <p:nvPr/>
          </p:nvSpPr>
          <p:spPr bwMode="auto">
            <a:xfrm>
              <a:off x="2137" y="2243"/>
              <a:ext cx="83" cy="83"/>
            </a:xfrm>
            <a:custGeom>
              <a:avLst/>
              <a:gdLst>
                <a:gd name="T0" fmla="*/ 85 w 35"/>
                <a:gd name="T1" fmla="*/ 12 h 35"/>
                <a:gd name="T2" fmla="*/ 78 w 35"/>
                <a:gd name="T3" fmla="*/ 12 h 35"/>
                <a:gd name="T4" fmla="*/ 12 w 35"/>
                <a:gd name="T5" fmla="*/ 119 h 35"/>
                <a:gd name="T6" fmla="*/ 119 w 35"/>
                <a:gd name="T7" fmla="*/ 185 h 35"/>
                <a:gd name="T8" fmla="*/ 119 w 35"/>
                <a:gd name="T9" fmla="*/ 185 h 35"/>
                <a:gd name="T10" fmla="*/ 185 w 35"/>
                <a:gd name="T11" fmla="*/ 85 h 35"/>
                <a:gd name="T12" fmla="*/ 85 w 35"/>
                <a:gd name="T13" fmla="*/ 12 h 35"/>
                <a:gd name="T14" fmla="*/ 90 w 35"/>
                <a:gd name="T15" fmla="*/ 66 h 35"/>
                <a:gd name="T16" fmla="*/ 90 w 35"/>
                <a:gd name="T17" fmla="*/ 57 h 35"/>
                <a:gd name="T18" fmla="*/ 95 w 35"/>
                <a:gd name="T19" fmla="*/ 66 h 35"/>
                <a:gd name="T20" fmla="*/ 130 w 35"/>
                <a:gd name="T21" fmla="*/ 95 h 35"/>
                <a:gd name="T22" fmla="*/ 107 w 35"/>
                <a:gd name="T23" fmla="*/ 130 h 35"/>
                <a:gd name="T24" fmla="*/ 107 w 35"/>
                <a:gd name="T25" fmla="*/ 130 h 35"/>
                <a:gd name="T26" fmla="*/ 66 w 35"/>
                <a:gd name="T27" fmla="*/ 107 h 35"/>
                <a:gd name="T28" fmla="*/ 90 w 35"/>
                <a:gd name="T29" fmla="*/ 66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5">
                  <a:moveTo>
                    <a:pt x="15" y="2"/>
                  </a:moveTo>
                  <a:cubicBezTo>
                    <a:pt x="14" y="2"/>
                    <a:pt x="14" y="2"/>
                    <a:pt x="14" y="2"/>
                  </a:cubicBezTo>
                  <a:cubicBezTo>
                    <a:pt x="6" y="4"/>
                    <a:pt x="0" y="12"/>
                    <a:pt x="2" y="21"/>
                  </a:cubicBezTo>
                  <a:cubicBezTo>
                    <a:pt x="4" y="29"/>
                    <a:pt x="12" y="35"/>
                    <a:pt x="21" y="33"/>
                  </a:cubicBezTo>
                  <a:cubicBezTo>
                    <a:pt x="21" y="33"/>
                    <a:pt x="21" y="33"/>
                    <a:pt x="21" y="33"/>
                  </a:cubicBezTo>
                  <a:cubicBezTo>
                    <a:pt x="30" y="31"/>
                    <a:pt x="35" y="23"/>
                    <a:pt x="33" y="15"/>
                  </a:cubicBezTo>
                  <a:cubicBezTo>
                    <a:pt x="32" y="6"/>
                    <a:pt x="23" y="0"/>
                    <a:pt x="15" y="2"/>
                  </a:cubicBezTo>
                  <a:close/>
                  <a:moveTo>
                    <a:pt x="16" y="12"/>
                  </a:moveTo>
                  <a:cubicBezTo>
                    <a:pt x="16" y="10"/>
                    <a:pt x="16" y="10"/>
                    <a:pt x="16" y="10"/>
                  </a:cubicBezTo>
                  <a:cubicBezTo>
                    <a:pt x="17" y="12"/>
                    <a:pt x="17" y="12"/>
                    <a:pt x="17" y="12"/>
                  </a:cubicBezTo>
                  <a:cubicBezTo>
                    <a:pt x="20" y="12"/>
                    <a:pt x="22" y="14"/>
                    <a:pt x="23" y="17"/>
                  </a:cubicBezTo>
                  <a:cubicBezTo>
                    <a:pt x="23" y="19"/>
                    <a:pt x="22" y="22"/>
                    <a:pt x="19" y="23"/>
                  </a:cubicBezTo>
                  <a:cubicBezTo>
                    <a:pt x="19" y="23"/>
                    <a:pt x="19" y="23"/>
                    <a:pt x="19" y="23"/>
                  </a:cubicBezTo>
                  <a:cubicBezTo>
                    <a:pt x="16" y="23"/>
                    <a:pt x="13" y="22"/>
                    <a:pt x="12" y="19"/>
                  </a:cubicBezTo>
                  <a:cubicBezTo>
                    <a:pt x="12" y="16"/>
                    <a:pt x="14" y="13"/>
                    <a:pt x="16" y="12"/>
                  </a:cubicBezTo>
                  <a:close/>
                </a:path>
              </a:pathLst>
            </a:custGeom>
            <a:solidFill>
              <a:srgbClr val="036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9" name="Freeform 80">
              <a:extLst>
                <a:ext uri="{FF2B5EF4-FFF2-40B4-BE49-F238E27FC236}">
                  <a16:creationId xmlns:a16="http://schemas.microsoft.com/office/drawing/2014/main" id="{9A495D16-C8C2-4BA9-9B96-2059D366475B}"/>
                </a:ext>
              </a:extLst>
            </p:cNvPr>
            <p:cNvSpPr>
              <a:spLocks/>
            </p:cNvSpPr>
            <p:nvPr/>
          </p:nvSpPr>
          <p:spPr bwMode="auto">
            <a:xfrm>
              <a:off x="2456" y="1648"/>
              <a:ext cx="474" cy="279"/>
            </a:xfrm>
            <a:custGeom>
              <a:avLst/>
              <a:gdLst>
                <a:gd name="T0" fmla="*/ 462 w 474"/>
                <a:gd name="T1" fmla="*/ 279 h 279"/>
                <a:gd name="T2" fmla="*/ 0 w 474"/>
                <a:gd name="T3" fmla="*/ 16 h 279"/>
                <a:gd name="T4" fmla="*/ 9 w 474"/>
                <a:gd name="T5" fmla="*/ 0 h 279"/>
                <a:gd name="T6" fmla="*/ 474 w 474"/>
                <a:gd name="T7" fmla="*/ 263 h 279"/>
                <a:gd name="T8" fmla="*/ 462 w 47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279">
                  <a:moveTo>
                    <a:pt x="462" y="279"/>
                  </a:moveTo>
                  <a:lnTo>
                    <a:pt x="0" y="16"/>
                  </a:lnTo>
                  <a:lnTo>
                    <a:pt x="9" y="0"/>
                  </a:lnTo>
                  <a:lnTo>
                    <a:pt x="474" y="263"/>
                  </a:lnTo>
                  <a:lnTo>
                    <a:pt x="462" y="2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20" name="Freeform 82">
              <a:extLst>
                <a:ext uri="{FF2B5EF4-FFF2-40B4-BE49-F238E27FC236}">
                  <a16:creationId xmlns:a16="http://schemas.microsoft.com/office/drawing/2014/main" id="{4CEF1BDB-1AA5-422E-A339-54F669B78C7C}"/>
                </a:ext>
              </a:extLst>
            </p:cNvPr>
            <p:cNvSpPr>
              <a:spLocks/>
            </p:cNvSpPr>
            <p:nvPr/>
          </p:nvSpPr>
          <p:spPr bwMode="auto">
            <a:xfrm>
              <a:off x="3011" y="1489"/>
              <a:ext cx="394" cy="448"/>
            </a:xfrm>
            <a:custGeom>
              <a:avLst/>
              <a:gdLst>
                <a:gd name="T0" fmla="*/ 17 w 394"/>
                <a:gd name="T1" fmla="*/ 448 h 448"/>
                <a:gd name="T2" fmla="*/ 0 w 394"/>
                <a:gd name="T3" fmla="*/ 434 h 448"/>
                <a:gd name="T4" fmla="*/ 380 w 394"/>
                <a:gd name="T5" fmla="*/ 0 h 448"/>
                <a:gd name="T6" fmla="*/ 394 w 394"/>
                <a:gd name="T7" fmla="*/ 14 h 448"/>
                <a:gd name="T8" fmla="*/ 17 w 394"/>
                <a:gd name="T9" fmla="*/ 448 h 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448">
                  <a:moveTo>
                    <a:pt x="17" y="448"/>
                  </a:moveTo>
                  <a:lnTo>
                    <a:pt x="0" y="434"/>
                  </a:lnTo>
                  <a:lnTo>
                    <a:pt x="380" y="0"/>
                  </a:lnTo>
                  <a:lnTo>
                    <a:pt x="394" y="14"/>
                  </a:lnTo>
                  <a:lnTo>
                    <a:pt x="17" y="4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21" name="Freeform 83">
              <a:extLst>
                <a:ext uri="{FF2B5EF4-FFF2-40B4-BE49-F238E27FC236}">
                  <a16:creationId xmlns:a16="http://schemas.microsoft.com/office/drawing/2014/main" id="{C00832B7-FF8D-42A1-A8AB-9917A376BED1}"/>
                </a:ext>
              </a:extLst>
            </p:cNvPr>
            <p:cNvSpPr>
              <a:spLocks noEditPoints="1"/>
            </p:cNvSpPr>
            <p:nvPr/>
          </p:nvSpPr>
          <p:spPr bwMode="auto">
            <a:xfrm>
              <a:off x="2892" y="1861"/>
              <a:ext cx="169" cy="168"/>
            </a:xfrm>
            <a:custGeom>
              <a:avLst/>
              <a:gdLst>
                <a:gd name="T0" fmla="*/ 164 w 71"/>
                <a:gd name="T1" fmla="*/ 21 h 71"/>
                <a:gd name="T2" fmla="*/ 159 w 71"/>
                <a:gd name="T3" fmla="*/ 21 h 71"/>
                <a:gd name="T4" fmla="*/ 17 w 71"/>
                <a:gd name="T5" fmla="*/ 234 h 71"/>
                <a:gd name="T6" fmla="*/ 238 w 71"/>
                <a:gd name="T7" fmla="*/ 381 h 71"/>
                <a:gd name="T8" fmla="*/ 243 w 71"/>
                <a:gd name="T9" fmla="*/ 381 h 71"/>
                <a:gd name="T10" fmla="*/ 386 w 71"/>
                <a:gd name="T11" fmla="*/ 163 h 71"/>
                <a:gd name="T12" fmla="*/ 164 w 71"/>
                <a:gd name="T13" fmla="*/ 21 h 71"/>
                <a:gd name="T14" fmla="*/ 188 w 71"/>
                <a:gd name="T15" fmla="*/ 140 h 71"/>
                <a:gd name="T16" fmla="*/ 181 w 71"/>
                <a:gd name="T17" fmla="*/ 111 h 71"/>
                <a:gd name="T18" fmla="*/ 188 w 71"/>
                <a:gd name="T19" fmla="*/ 140 h 71"/>
                <a:gd name="T20" fmla="*/ 259 w 71"/>
                <a:gd name="T21" fmla="*/ 189 h 71"/>
                <a:gd name="T22" fmla="*/ 214 w 71"/>
                <a:gd name="T23" fmla="*/ 258 h 71"/>
                <a:gd name="T24" fmla="*/ 143 w 71"/>
                <a:gd name="T25" fmla="*/ 213 h 71"/>
                <a:gd name="T26" fmla="*/ 188 w 71"/>
                <a:gd name="T27" fmla="*/ 14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71">
                  <a:moveTo>
                    <a:pt x="29" y="4"/>
                  </a:moveTo>
                  <a:cubicBezTo>
                    <a:pt x="28" y="4"/>
                    <a:pt x="28" y="4"/>
                    <a:pt x="28" y="4"/>
                  </a:cubicBezTo>
                  <a:cubicBezTo>
                    <a:pt x="11" y="8"/>
                    <a:pt x="0" y="25"/>
                    <a:pt x="3" y="42"/>
                  </a:cubicBezTo>
                  <a:cubicBezTo>
                    <a:pt x="7" y="60"/>
                    <a:pt x="24" y="71"/>
                    <a:pt x="42" y="68"/>
                  </a:cubicBezTo>
                  <a:cubicBezTo>
                    <a:pt x="43" y="68"/>
                    <a:pt x="43" y="68"/>
                    <a:pt x="43" y="68"/>
                  </a:cubicBezTo>
                  <a:cubicBezTo>
                    <a:pt x="60" y="64"/>
                    <a:pt x="71" y="47"/>
                    <a:pt x="68" y="29"/>
                  </a:cubicBezTo>
                  <a:cubicBezTo>
                    <a:pt x="64" y="12"/>
                    <a:pt x="47" y="0"/>
                    <a:pt x="29" y="4"/>
                  </a:cubicBezTo>
                  <a:close/>
                  <a:moveTo>
                    <a:pt x="33" y="25"/>
                  </a:moveTo>
                  <a:cubicBezTo>
                    <a:pt x="32" y="20"/>
                    <a:pt x="32" y="20"/>
                    <a:pt x="32" y="20"/>
                  </a:cubicBezTo>
                  <a:cubicBezTo>
                    <a:pt x="33" y="25"/>
                    <a:pt x="33" y="25"/>
                    <a:pt x="33" y="25"/>
                  </a:cubicBezTo>
                  <a:cubicBezTo>
                    <a:pt x="39" y="24"/>
                    <a:pt x="45" y="28"/>
                    <a:pt x="46" y="34"/>
                  </a:cubicBezTo>
                  <a:cubicBezTo>
                    <a:pt x="47" y="39"/>
                    <a:pt x="44" y="45"/>
                    <a:pt x="38" y="46"/>
                  </a:cubicBezTo>
                  <a:cubicBezTo>
                    <a:pt x="32" y="48"/>
                    <a:pt x="26" y="44"/>
                    <a:pt x="25" y="38"/>
                  </a:cubicBezTo>
                  <a:cubicBezTo>
                    <a:pt x="24" y="32"/>
                    <a:pt x="27" y="26"/>
                    <a:pt x="33" y="25"/>
                  </a:cubicBezTo>
                  <a:close/>
                </a:path>
              </a:pathLst>
            </a:custGeom>
            <a:solidFill>
              <a:srgbClr val="D94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22" name="Freeform 84">
              <a:extLst>
                <a:ext uri="{FF2B5EF4-FFF2-40B4-BE49-F238E27FC236}">
                  <a16:creationId xmlns:a16="http://schemas.microsoft.com/office/drawing/2014/main" id="{7A3A383B-AC26-4412-ADE1-3E1146BDE82D}"/>
                </a:ext>
              </a:extLst>
            </p:cNvPr>
            <p:cNvSpPr>
              <a:spLocks/>
            </p:cNvSpPr>
            <p:nvPr/>
          </p:nvSpPr>
          <p:spPr bwMode="auto">
            <a:xfrm>
              <a:off x="2821" y="1740"/>
              <a:ext cx="290" cy="71"/>
            </a:xfrm>
            <a:custGeom>
              <a:avLst/>
              <a:gdLst>
                <a:gd name="T0" fmla="*/ 357 w 122"/>
                <a:gd name="T1" fmla="*/ 0 h 30"/>
                <a:gd name="T2" fmla="*/ 231 w 122"/>
                <a:gd name="T3" fmla="*/ 17 h 30"/>
                <a:gd name="T4" fmla="*/ 95 w 122"/>
                <a:gd name="T5" fmla="*/ 78 h 30"/>
                <a:gd name="T6" fmla="*/ 0 w 122"/>
                <a:gd name="T7" fmla="*/ 168 h 30"/>
                <a:gd name="T8" fmla="*/ 78 w 122"/>
                <a:gd name="T9" fmla="*/ 102 h 30"/>
                <a:gd name="T10" fmla="*/ 357 w 122"/>
                <a:gd name="T11" fmla="*/ 12 h 30"/>
                <a:gd name="T12" fmla="*/ 685 w 122"/>
                <a:gd name="T13" fmla="*/ 140 h 30"/>
                <a:gd name="T14" fmla="*/ 689 w 122"/>
                <a:gd name="T15" fmla="*/ 128 h 30"/>
                <a:gd name="T16" fmla="*/ 628 w 122"/>
                <a:gd name="T17" fmla="*/ 78 h 30"/>
                <a:gd name="T18" fmla="*/ 357 w 122"/>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30">
                  <a:moveTo>
                    <a:pt x="63" y="0"/>
                  </a:moveTo>
                  <a:cubicBezTo>
                    <a:pt x="55" y="0"/>
                    <a:pt x="48" y="1"/>
                    <a:pt x="41" y="3"/>
                  </a:cubicBezTo>
                  <a:cubicBezTo>
                    <a:pt x="33" y="5"/>
                    <a:pt x="25" y="9"/>
                    <a:pt x="17" y="14"/>
                  </a:cubicBezTo>
                  <a:cubicBezTo>
                    <a:pt x="11" y="19"/>
                    <a:pt x="5" y="24"/>
                    <a:pt x="0" y="30"/>
                  </a:cubicBezTo>
                  <a:cubicBezTo>
                    <a:pt x="4" y="25"/>
                    <a:pt x="9" y="21"/>
                    <a:pt x="14" y="18"/>
                  </a:cubicBezTo>
                  <a:cubicBezTo>
                    <a:pt x="29" y="7"/>
                    <a:pt x="46" y="2"/>
                    <a:pt x="63" y="2"/>
                  </a:cubicBezTo>
                  <a:cubicBezTo>
                    <a:pt x="84" y="2"/>
                    <a:pt x="105" y="10"/>
                    <a:pt x="121" y="25"/>
                  </a:cubicBezTo>
                  <a:cubicBezTo>
                    <a:pt x="122" y="23"/>
                    <a:pt x="122" y="23"/>
                    <a:pt x="122" y="23"/>
                  </a:cubicBezTo>
                  <a:cubicBezTo>
                    <a:pt x="119" y="20"/>
                    <a:pt x="115" y="17"/>
                    <a:pt x="111" y="14"/>
                  </a:cubicBezTo>
                  <a:cubicBezTo>
                    <a:pt x="96" y="5"/>
                    <a:pt x="80" y="0"/>
                    <a:pt x="63"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23" name="Freeform 85">
              <a:extLst>
                <a:ext uri="{FF2B5EF4-FFF2-40B4-BE49-F238E27FC236}">
                  <a16:creationId xmlns:a16="http://schemas.microsoft.com/office/drawing/2014/main" id="{FA6AEC08-A8FE-436A-8083-C8912AAE60FE}"/>
                </a:ext>
              </a:extLst>
            </p:cNvPr>
            <p:cNvSpPr>
              <a:spLocks/>
            </p:cNvSpPr>
            <p:nvPr/>
          </p:nvSpPr>
          <p:spPr bwMode="auto">
            <a:xfrm>
              <a:off x="2918" y="1738"/>
              <a:ext cx="198" cy="57"/>
            </a:xfrm>
            <a:custGeom>
              <a:avLst/>
              <a:gdLst>
                <a:gd name="T0" fmla="*/ 143 w 83"/>
                <a:gd name="T1" fmla="*/ 0 h 24"/>
                <a:gd name="T2" fmla="*/ 0 w 83"/>
                <a:gd name="T3" fmla="*/ 24 h 24"/>
                <a:gd name="T4" fmla="*/ 124 w 83"/>
                <a:gd name="T5" fmla="*/ 5 h 24"/>
                <a:gd name="T6" fmla="*/ 398 w 83"/>
                <a:gd name="T7" fmla="*/ 86 h 24"/>
                <a:gd name="T8" fmla="*/ 460 w 83"/>
                <a:gd name="T9" fmla="*/ 135 h 24"/>
                <a:gd name="T10" fmla="*/ 472 w 83"/>
                <a:gd name="T11" fmla="*/ 124 h 24"/>
                <a:gd name="T12" fmla="*/ 143 w 83"/>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4">
                  <a:moveTo>
                    <a:pt x="25" y="0"/>
                  </a:moveTo>
                  <a:cubicBezTo>
                    <a:pt x="17" y="0"/>
                    <a:pt x="8" y="1"/>
                    <a:pt x="0" y="4"/>
                  </a:cubicBezTo>
                  <a:cubicBezTo>
                    <a:pt x="7" y="2"/>
                    <a:pt x="14" y="1"/>
                    <a:pt x="22" y="1"/>
                  </a:cubicBezTo>
                  <a:cubicBezTo>
                    <a:pt x="39" y="1"/>
                    <a:pt x="55" y="6"/>
                    <a:pt x="70" y="15"/>
                  </a:cubicBezTo>
                  <a:cubicBezTo>
                    <a:pt x="74" y="18"/>
                    <a:pt x="78" y="21"/>
                    <a:pt x="81" y="24"/>
                  </a:cubicBezTo>
                  <a:cubicBezTo>
                    <a:pt x="83" y="22"/>
                    <a:pt x="83" y="22"/>
                    <a:pt x="83" y="22"/>
                  </a:cubicBezTo>
                  <a:cubicBezTo>
                    <a:pt x="67" y="8"/>
                    <a:pt x="46" y="0"/>
                    <a:pt x="25"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24" name="Freeform 86">
              <a:extLst>
                <a:ext uri="{FF2B5EF4-FFF2-40B4-BE49-F238E27FC236}">
                  <a16:creationId xmlns:a16="http://schemas.microsoft.com/office/drawing/2014/main" id="{8B9A492D-5798-4E56-A886-5325E7B13EAA}"/>
                </a:ext>
              </a:extLst>
            </p:cNvPr>
            <p:cNvSpPr>
              <a:spLocks/>
            </p:cNvSpPr>
            <p:nvPr/>
          </p:nvSpPr>
          <p:spPr bwMode="auto">
            <a:xfrm>
              <a:off x="3108" y="1795"/>
              <a:ext cx="3" cy="4"/>
            </a:xfrm>
            <a:custGeom>
              <a:avLst/>
              <a:gdLst>
                <a:gd name="T0" fmla="*/ 9 w 1"/>
                <a:gd name="T1" fmla="*/ 0 h 2"/>
                <a:gd name="T2" fmla="*/ 0 w 1"/>
                <a:gd name="T3" fmla="*/ 8 h 2"/>
                <a:gd name="T4" fmla="*/ 0 w 1"/>
                <a:gd name="T5" fmla="*/ 8 h 2"/>
                <a:gd name="T6" fmla="*/ 9 w 1"/>
                <a:gd name="T7" fmla="*/ 0 h 2"/>
                <a:gd name="T8" fmla="*/ 9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cubicBezTo>
                    <a:pt x="0" y="2"/>
                    <a:pt x="0" y="2"/>
                    <a:pt x="0" y="2"/>
                  </a:cubicBezTo>
                  <a:cubicBezTo>
                    <a:pt x="0" y="2"/>
                    <a:pt x="0" y="2"/>
                    <a:pt x="0" y="2"/>
                  </a:cubicBezTo>
                  <a:cubicBezTo>
                    <a:pt x="1" y="0"/>
                    <a:pt x="1" y="0"/>
                    <a:pt x="1" y="0"/>
                  </a:cubicBezTo>
                  <a:cubicBezTo>
                    <a:pt x="1" y="0"/>
                    <a:pt x="1" y="0"/>
                    <a:pt x="1" y="0"/>
                  </a:cubicBezTo>
                </a:path>
              </a:pathLst>
            </a:custGeom>
            <a:solidFill>
              <a:srgbClr val="8B8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25" name="Freeform 87">
              <a:extLst>
                <a:ext uri="{FF2B5EF4-FFF2-40B4-BE49-F238E27FC236}">
                  <a16:creationId xmlns:a16="http://schemas.microsoft.com/office/drawing/2014/main" id="{588F7025-FF58-430E-9D9A-D2DD05D79F23}"/>
                </a:ext>
              </a:extLst>
            </p:cNvPr>
            <p:cNvSpPr>
              <a:spLocks/>
            </p:cNvSpPr>
            <p:nvPr/>
          </p:nvSpPr>
          <p:spPr bwMode="auto">
            <a:xfrm>
              <a:off x="3111" y="1790"/>
              <a:ext cx="5" cy="5"/>
            </a:xfrm>
            <a:custGeom>
              <a:avLst/>
              <a:gdLst>
                <a:gd name="T0" fmla="*/ 13 w 2"/>
                <a:gd name="T1" fmla="*/ 0 h 2"/>
                <a:gd name="T2" fmla="*/ 0 w 2"/>
                <a:gd name="T3" fmla="*/ 13 h 2"/>
                <a:gd name="T4" fmla="*/ 0 w 2"/>
                <a:gd name="T5" fmla="*/ 13 h 2"/>
                <a:gd name="T6" fmla="*/ 13 w 2"/>
                <a:gd name="T7" fmla="*/ 0 h 2"/>
                <a:gd name="T8" fmla="*/ 13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0"/>
                  </a:moveTo>
                  <a:cubicBezTo>
                    <a:pt x="0" y="2"/>
                    <a:pt x="0" y="2"/>
                    <a:pt x="0" y="2"/>
                  </a:cubicBezTo>
                  <a:cubicBezTo>
                    <a:pt x="0" y="2"/>
                    <a:pt x="0" y="2"/>
                    <a:pt x="0" y="2"/>
                  </a:cubicBezTo>
                  <a:cubicBezTo>
                    <a:pt x="2" y="0"/>
                    <a:pt x="2" y="0"/>
                    <a:pt x="2" y="0"/>
                  </a:cubicBezTo>
                  <a:cubicBezTo>
                    <a:pt x="2" y="0"/>
                    <a:pt x="2" y="0"/>
                    <a:pt x="2" y="0"/>
                  </a:cubicBezTo>
                </a:path>
              </a:pathLst>
            </a:custGeom>
            <a:solidFill>
              <a:srgbClr val="8B8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26" name="Freeform 88">
              <a:extLst>
                <a:ext uri="{FF2B5EF4-FFF2-40B4-BE49-F238E27FC236}">
                  <a16:creationId xmlns:a16="http://schemas.microsoft.com/office/drawing/2014/main" id="{F2C265D6-AAB5-4D13-A29D-D7530A5EE848}"/>
                </a:ext>
              </a:extLst>
            </p:cNvPr>
            <p:cNvSpPr>
              <a:spLocks/>
            </p:cNvSpPr>
            <p:nvPr/>
          </p:nvSpPr>
          <p:spPr bwMode="auto">
            <a:xfrm>
              <a:off x="3127" y="1816"/>
              <a:ext cx="64" cy="263"/>
            </a:xfrm>
            <a:custGeom>
              <a:avLst/>
              <a:gdLst>
                <a:gd name="T0" fmla="*/ 12 w 27"/>
                <a:gd name="T1" fmla="*/ 0 h 111"/>
                <a:gd name="T2" fmla="*/ 0 w 27"/>
                <a:gd name="T3" fmla="*/ 12 h 111"/>
                <a:gd name="T4" fmla="*/ 21 w 27"/>
                <a:gd name="T5" fmla="*/ 40 h 111"/>
                <a:gd name="T6" fmla="*/ 0 w 27"/>
                <a:gd name="T7" fmla="*/ 623 h 111"/>
                <a:gd name="T8" fmla="*/ 62 w 27"/>
                <a:gd name="T9" fmla="*/ 538 h 111"/>
                <a:gd name="T10" fmla="*/ 107 w 27"/>
                <a:gd name="T11" fmla="*/ 209 h 111"/>
                <a:gd name="T12" fmla="*/ 12 w 27"/>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11">
                  <a:moveTo>
                    <a:pt x="2" y="0"/>
                  </a:moveTo>
                  <a:cubicBezTo>
                    <a:pt x="0" y="2"/>
                    <a:pt x="0" y="2"/>
                    <a:pt x="0" y="2"/>
                  </a:cubicBezTo>
                  <a:cubicBezTo>
                    <a:pt x="2" y="4"/>
                    <a:pt x="3" y="5"/>
                    <a:pt x="4" y="7"/>
                  </a:cubicBezTo>
                  <a:cubicBezTo>
                    <a:pt x="27" y="40"/>
                    <a:pt x="24" y="82"/>
                    <a:pt x="0" y="111"/>
                  </a:cubicBezTo>
                  <a:cubicBezTo>
                    <a:pt x="4" y="106"/>
                    <a:pt x="8" y="101"/>
                    <a:pt x="11" y="96"/>
                  </a:cubicBezTo>
                  <a:cubicBezTo>
                    <a:pt x="21" y="78"/>
                    <a:pt x="24" y="57"/>
                    <a:pt x="19" y="37"/>
                  </a:cubicBezTo>
                  <a:cubicBezTo>
                    <a:pt x="16" y="23"/>
                    <a:pt x="10" y="11"/>
                    <a:pt x="2"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27" name="Freeform 89">
              <a:extLst>
                <a:ext uri="{FF2B5EF4-FFF2-40B4-BE49-F238E27FC236}">
                  <a16:creationId xmlns:a16="http://schemas.microsoft.com/office/drawing/2014/main" id="{A3B2113D-31BD-43BD-B9B5-5D3A872C8F37}"/>
                </a:ext>
              </a:extLst>
            </p:cNvPr>
            <p:cNvSpPr>
              <a:spLocks/>
            </p:cNvSpPr>
            <p:nvPr/>
          </p:nvSpPr>
          <p:spPr bwMode="auto">
            <a:xfrm>
              <a:off x="3132" y="1811"/>
              <a:ext cx="59" cy="233"/>
            </a:xfrm>
            <a:custGeom>
              <a:avLst/>
              <a:gdLst>
                <a:gd name="T0" fmla="*/ 5 w 25"/>
                <a:gd name="T1" fmla="*/ 0 h 98"/>
                <a:gd name="T2" fmla="*/ 0 w 25"/>
                <a:gd name="T3" fmla="*/ 12 h 98"/>
                <a:gd name="T4" fmla="*/ 94 w 25"/>
                <a:gd name="T5" fmla="*/ 221 h 98"/>
                <a:gd name="T6" fmla="*/ 50 w 25"/>
                <a:gd name="T7" fmla="*/ 554 h 98"/>
                <a:gd name="T8" fmla="*/ 28 w 25"/>
                <a:gd name="T9" fmla="*/ 33 h 98"/>
                <a:gd name="T10" fmla="*/ 5 w 25"/>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98">
                  <a:moveTo>
                    <a:pt x="1" y="0"/>
                  </a:moveTo>
                  <a:cubicBezTo>
                    <a:pt x="0" y="2"/>
                    <a:pt x="0" y="2"/>
                    <a:pt x="0" y="2"/>
                  </a:cubicBezTo>
                  <a:cubicBezTo>
                    <a:pt x="8" y="13"/>
                    <a:pt x="14" y="25"/>
                    <a:pt x="17" y="39"/>
                  </a:cubicBezTo>
                  <a:cubicBezTo>
                    <a:pt x="22" y="59"/>
                    <a:pt x="19" y="80"/>
                    <a:pt x="9" y="98"/>
                  </a:cubicBezTo>
                  <a:cubicBezTo>
                    <a:pt x="25" y="70"/>
                    <a:pt x="25" y="34"/>
                    <a:pt x="5" y="6"/>
                  </a:cubicBezTo>
                  <a:cubicBezTo>
                    <a:pt x="4" y="4"/>
                    <a:pt x="3" y="2"/>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28" name="Freeform 90">
              <a:extLst>
                <a:ext uri="{FF2B5EF4-FFF2-40B4-BE49-F238E27FC236}">
                  <a16:creationId xmlns:a16="http://schemas.microsoft.com/office/drawing/2014/main" id="{5EADCF35-445B-48CE-95CF-3145B8E5DC9B}"/>
                </a:ext>
              </a:extLst>
            </p:cNvPr>
            <p:cNvSpPr>
              <a:spLocks/>
            </p:cNvSpPr>
            <p:nvPr/>
          </p:nvSpPr>
          <p:spPr bwMode="auto">
            <a:xfrm>
              <a:off x="3108" y="1790"/>
              <a:ext cx="15" cy="16"/>
            </a:xfrm>
            <a:custGeom>
              <a:avLst/>
              <a:gdLst>
                <a:gd name="T0" fmla="*/ 20 w 6"/>
                <a:gd name="T1" fmla="*/ 0 h 7"/>
                <a:gd name="T2" fmla="*/ 8 w 6"/>
                <a:gd name="T3" fmla="*/ 11 h 7"/>
                <a:gd name="T4" fmla="*/ 0 w 6"/>
                <a:gd name="T5" fmla="*/ 21 h 7"/>
                <a:gd name="T6" fmla="*/ 20 w 6"/>
                <a:gd name="T7" fmla="*/ 37 h 7"/>
                <a:gd name="T8" fmla="*/ 38 w 6"/>
                <a:gd name="T9" fmla="*/ 16 h 7"/>
                <a:gd name="T10" fmla="*/ 20 w 6"/>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7">
                  <a:moveTo>
                    <a:pt x="3" y="0"/>
                  </a:moveTo>
                  <a:cubicBezTo>
                    <a:pt x="1" y="2"/>
                    <a:pt x="1" y="2"/>
                    <a:pt x="1" y="2"/>
                  </a:cubicBezTo>
                  <a:cubicBezTo>
                    <a:pt x="0" y="4"/>
                    <a:pt x="0" y="4"/>
                    <a:pt x="0" y="4"/>
                  </a:cubicBezTo>
                  <a:cubicBezTo>
                    <a:pt x="1" y="5"/>
                    <a:pt x="2" y="6"/>
                    <a:pt x="3" y="7"/>
                  </a:cubicBezTo>
                  <a:cubicBezTo>
                    <a:pt x="6" y="3"/>
                    <a:pt x="6" y="3"/>
                    <a:pt x="6" y="3"/>
                  </a:cubicBezTo>
                  <a:cubicBezTo>
                    <a:pt x="5" y="2"/>
                    <a:pt x="4" y="1"/>
                    <a:pt x="3" y="0"/>
                  </a:cubicBezTo>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29" name="Freeform 91">
              <a:extLst>
                <a:ext uri="{FF2B5EF4-FFF2-40B4-BE49-F238E27FC236}">
                  <a16:creationId xmlns:a16="http://schemas.microsoft.com/office/drawing/2014/main" id="{15329886-909C-4E0C-8FA3-A9330E9D64D3}"/>
                </a:ext>
              </a:extLst>
            </p:cNvPr>
            <p:cNvSpPr>
              <a:spLocks/>
            </p:cNvSpPr>
            <p:nvPr/>
          </p:nvSpPr>
          <p:spPr bwMode="auto">
            <a:xfrm>
              <a:off x="3116" y="1797"/>
              <a:ext cx="19" cy="24"/>
            </a:xfrm>
            <a:custGeom>
              <a:avLst/>
              <a:gdLst>
                <a:gd name="T0" fmla="*/ 17 w 8"/>
                <a:gd name="T1" fmla="*/ 0 h 10"/>
                <a:gd name="T2" fmla="*/ 0 w 8"/>
                <a:gd name="T3" fmla="*/ 24 h 10"/>
                <a:gd name="T4" fmla="*/ 29 w 8"/>
                <a:gd name="T5" fmla="*/ 58 h 10"/>
                <a:gd name="T6" fmla="*/ 40 w 8"/>
                <a:gd name="T7" fmla="*/ 46 h 10"/>
                <a:gd name="T8" fmla="*/ 45 w 8"/>
                <a:gd name="T9" fmla="*/ 34 h 10"/>
                <a:gd name="T10" fmla="*/ 17 w 8"/>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0">
                  <a:moveTo>
                    <a:pt x="3" y="0"/>
                  </a:moveTo>
                  <a:cubicBezTo>
                    <a:pt x="0" y="4"/>
                    <a:pt x="0" y="4"/>
                    <a:pt x="0" y="4"/>
                  </a:cubicBezTo>
                  <a:cubicBezTo>
                    <a:pt x="2" y="6"/>
                    <a:pt x="3" y="8"/>
                    <a:pt x="5" y="10"/>
                  </a:cubicBezTo>
                  <a:cubicBezTo>
                    <a:pt x="7" y="8"/>
                    <a:pt x="7" y="8"/>
                    <a:pt x="7" y="8"/>
                  </a:cubicBezTo>
                  <a:cubicBezTo>
                    <a:pt x="8" y="6"/>
                    <a:pt x="8" y="6"/>
                    <a:pt x="8" y="6"/>
                  </a:cubicBezTo>
                  <a:cubicBezTo>
                    <a:pt x="7" y="4"/>
                    <a:pt x="5" y="2"/>
                    <a:pt x="3" y="0"/>
                  </a:cubicBezTo>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30" name="Freeform 93">
              <a:extLst>
                <a:ext uri="{FF2B5EF4-FFF2-40B4-BE49-F238E27FC236}">
                  <a16:creationId xmlns:a16="http://schemas.microsoft.com/office/drawing/2014/main" id="{521DD0F0-2E3F-494E-BE3B-CAAD6B45A5B3}"/>
                </a:ext>
              </a:extLst>
            </p:cNvPr>
            <p:cNvSpPr>
              <a:spLocks/>
            </p:cNvSpPr>
            <p:nvPr/>
          </p:nvSpPr>
          <p:spPr bwMode="auto">
            <a:xfrm>
              <a:off x="3085" y="2179"/>
              <a:ext cx="142" cy="59"/>
            </a:xfrm>
            <a:custGeom>
              <a:avLst/>
              <a:gdLst>
                <a:gd name="T0" fmla="*/ 320 w 60"/>
                <a:gd name="T1" fmla="*/ 0 h 25"/>
                <a:gd name="T2" fmla="*/ 213 w 60"/>
                <a:gd name="T3" fmla="*/ 99 h 25"/>
                <a:gd name="T4" fmla="*/ 78 w 60"/>
                <a:gd name="T5" fmla="*/ 5 h 25"/>
                <a:gd name="T6" fmla="*/ 0 w 60"/>
                <a:gd name="T7" fmla="*/ 40 h 25"/>
                <a:gd name="T8" fmla="*/ 12 w 60"/>
                <a:gd name="T9" fmla="*/ 61 h 25"/>
                <a:gd name="T10" fmla="*/ 78 w 60"/>
                <a:gd name="T11" fmla="*/ 28 h 25"/>
                <a:gd name="T12" fmla="*/ 201 w 60"/>
                <a:gd name="T13" fmla="*/ 118 h 25"/>
                <a:gd name="T14" fmla="*/ 196 w 60"/>
                <a:gd name="T15" fmla="*/ 139 h 25"/>
                <a:gd name="T16" fmla="*/ 218 w 60"/>
                <a:gd name="T17" fmla="*/ 123 h 25"/>
                <a:gd name="T18" fmla="*/ 336 w 60"/>
                <a:gd name="T19" fmla="*/ 21 h 25"/>
                <a:gd name="T20" fmla="*/ 320 w 60"/>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25">
                  <a:moveTo>
                    <a:pt x="57" y="0"/>
                  </a:moveTo>
                  <a:cubicBezTo>
                    <a:pt x="51" y="7"/>
                    <a:pt x="45" y="13"/>
                    <a:pt x="38" y="18"/>
                  </a:cubicBezTo>
                  <a:cubicBezTo>
                    <a:pt x="14" y="1"/>
                    <a:pt x="14" y="1"/>
                    <a:pt x="14" y="1"/>
                  </a:cubicBezTo>
                  <a:cubicBezTo>
                    <a:pt x="0" y="7"/>
                    <a:pt x="0" y="7"/>
                    <a:pt x="0" y="7"/>
                  </a:cubicBezTo>
                  <a:cubicBezTo>
                    <a:pt x="2" y="11"/>
                    <a:pt x="2" y="11"/>
                    <a:pt x="2" y="11"/>
                  </a:cubicBezTo>
                  <a:cubicBezTo>
                    <a:pt x="14" y="5"/>
                    <a:pt x="14" y="5"/>
                    <a:pt x="14" y="5"/>
                  </a:cubicBezTo>
                  <a:cubicBezTo>
                    <a:pt x="36" y="21"/>
                    <a:pt x="36" y="21"/>
                    <a:pt x="36" y="21"/>
                  </a:cubicBezTo>
                  <a:cubicBezTo>
                    <a:pt x="35" y="25"/>
                    <a:pt x="35" y="25"/>
                    <a:pt x="35" y="25"/>
                  </a:cubicBezTo>
                  <a:cubicBezTo>
                    <a:pt x="39" y="22"/>
                    <a:pt x="39" y="22"/>
                    <a:pt x="39" y="22"/>
                  </a:cubicBezTo>
                  <a:cubicBezTo>
                    <a:pt x="46" y="17"/>
                    <a:pt x="53" y="11"/>
                    <a:pt x="60" y="4"/>
                  </a:cubicBezTo>
                  <a:cubicBezTo>
                    <a:pt x="57" y="0"/>
                    <a:pt x="57" y="0"/>
                    <a:pt x="57"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31" name="Freeform 94">
              <a:extLst>
                <a:ext uri="{FF2B5EF4-FFF2-40B4-BE49-F238E27FC236}">
                  <a16:creationId xmlns:a16="http://schemas.microsoft.com/office/drawing/2014/main" id="{D6AB1A42-FED4-4762-9B13-C621098F68B0}"/>
                </a:ext>
              </a:extLst>
            </p:cNvPr>
            <p:cNvSpPr>
              <a:spLocks/>
            </p:cNvSpPr>
            <p:nvPr/>
          </p:nvSpPr>
          <p:spPr bwMode="auto">
            <a:xfrm>
              <a:off x="2729" y="1825"/>
              <a:ext cx="4" cy="8"/>
            </a:xfrm>
            <a:custGeom>
              <a:avLst/>
              <a:gdLst>
                <a:gd name="T0" fmla="*/ 8 w 2"/>
                <a:gd name="T1" fmla="*/ 0 h 3"/>
                <a:gd name="T2" fmla="*/ 0 w 2"/>
                <a:gd name="T3" fmla="*/ 8 h 3"/>
                <a:gd name="T4" fmla="*/ 0 w 2"/>
                <a:gd name="T5" fmla="*/ 21 h 3"/>
                <a:gd name="T6" fmla="*/ 8 w 2"/>
                <a:gd name="T7" fmla="*/ 8 h 3"/>
                <a:gd name="T8" fmla="*/ 8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0"/>
                  </a:moveTo>
                  <a:cubicBezTo>
                    <a:pt x="2" y="1"/>
                    <a:pt x="1" y="1"/>
                    <a:pt x="0" y="1"/>
                  </a:cubicBezTo>
                  <a:cubicBezTo>
                    <a:pt x="0" y="2"/>
                    <a:pt x="0" y="2"/>
                    <a:pt x="0" y="3"/>
                  </a:cubicBezTo>
                  <a:cubicBezTo>
                    <a:pt x="1" y="2"/>
                    <a:pt x="1" y="1"/>
                    <a:pt x="2" y="1"/>
                  </a:cubicBezTo>
                  <a:cubicBezTo>
                    <a:pt x="2" y="1"/>
                    <a:pt x="2" y="0"/>
                    <a:pt x="2" y="0"/>
                  </a:cubicBezTo>
                </a:path>
              </a:pathLst>
            </a:custGeom>
            <a:solidFill>
              <a:srgbClr val="8B8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32" name="Freeform 95">
              <a:extLst>
                <a:ext uri="{FF2B5EF4-FFF2-40B4-BE49-F238E27FC236}">
                  <a16:creationId xmlns:a16="http://schemas.microsoft.com/office/drawing/2014/main" id="{C1AF1225-48EC-43BB-8790-6AA3F294EB6A}"/>
                </a:ext>
              </a:extLst>
            </p:cNvPr>
            <p:cNvSpPr>
              <a:spLocks/>
            </p:cNvSpPr>
            <p:nvPr/>
          </p:nvSpPr>
          <p:spPr bwMode="auto">
            <a:xfrm>
              <a:off x="2729" y="1792"/>
              <a:ext cx="23" cy="36"/>
            </a:xfrm>
            <a:custGeom>
              <a:avLst/>
              <a:gdLst>
                <a:gd name="T0" fmla="*/ 48 w 10"/>
                <a:gd name="T1" fmla="*/ 0 h 15"/>
                <a:gd name="T2" fmla="*/ 0 w 10"/>
                <a:gd name="T3" fmla="*/ 86 h 15"/>
                <a:gd name="T4" fmla="*/ 12 w 10"/>
                <a:gd name="T5" fmla="*/ 82 h 15"/>
                <a:gd name="T6" fmla="*/ 53 w 10"/>
                <a:gd name="T7" fmla="*/ 5 h 15"/>
                <a:gd name="T8" fmla="*/ 48 w 1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9" y="0"/>
                  </a:moveTo>
                  <a:cubicBezTo>
                    <a:pt x="6" y="5"/>
                    <a:pt x="3" y="10"/>
                    <a:pt x="0" y="15"/>
                  </a:cubicBezTo>
                  <a:cubicBezTo>
                    <a:pt x="1" y="15"/>
                    <a:pt x="2" y="15"/>
                    <a:pt x="2" y="14"/>
                  </a:cubicBezTo>
                  <a:cubicBezTo>
                    <a:pt x="4" y="10"/>
                    <a:pt x="7" y="5"/>
                    <a:pt x="10" y="1"/>
                  </a:cubicBezTo>
                  <a:cubicBezTo>
                    <a:pt x="10" y="1"/>
                    <a:pt x="10" y="0"/>
                    <a:pt x="9" y="0"/>
                  </a:cubicBezTo>
                </a:path>
              </a:pathLst>
            </a:custGeom>
            <a:solidFill>
              <a:srgbClr val="213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33" name="Freeform 96">
              <a:extLst>
                <a:ext uri="{FF2B5EF4-FFF2-40B4-BE49-F238E27FC236}">
                  <a16:creationId xmlns:a16="http://schemas.microsoft.com/office/drawing/2014/main" id="{0D0EE295-18CC-49C5-B177-7A0BB5D32EEF}"/>
                </a:ext>
              </a:extLst>
            </p:cNvPr>
            <p:cNvSpPr>
              <a:spLocks/>
            </p:cNvSpPr>
            <p:nvPr/>
          </p:nvSpPr>
          <p:spPr bwMode="auto">
            <a:xfrm>
              <a:off x="3089" y="2129"/>
              <a:ext cx="95" cy="78"/>
            </a:xfrm>
            <a:custGeom>
              <a:avLst/>
              <a:gdLst>
                <a:gd name="T0" fmla="*/ 95 w 95"/>
                <a:gd name="T1" fmla="*/ 26 h 78"/>
                <a:gd name="T2" fmla="*/ 17 w 95"/>
                <a:gd name="T3" fmla="*/ 78 h 78"/>
                <a:gd name="T4" fmla="*/ 0 w 95"/>
                <a:gd name="T5" fmla="*/ 55 h 78"/>
                <a:gd name="T6" fmla="*/ 79 w 95"/>
                <a:gd name="T7" fmla="*/ 0 h 78"/>
                <a:gd name="T8" fmla="*/ 95 w 95"/>
                <a:gd name="T9" fmla="*/ 2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78">
                  <a:moveTo>
                    <a:pt x="95" y="26"/>
                  </a:moveTo>
                  <a:lnTo>
                    <a:pt x="17" y="78"/>
                  </a:lnTo>
                  <a:lnTo>
                    <a:pt x="0" y="55"/>
                  </a:lnTo>
                  <a:lnTo>
                    <a:pt x="79" y="0"/>
                  </a:lnTo>
                  <a:lnTo>
                    <a:pt x="95" y="26"/>
                  </a:lnTo>
                  <a:close/>
                </a:path>
              </a:pathLst>
            </a:custGeom>
            <a:solidFill>
              <a:srgbClr val="6D27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34" name="Freeform 101">
              <a:extLst>
                <a:ext uri="{FF2B5EF4-FFF2-40B4-BE49-F238E27FC236}">
                  <a16:creationId xmlns:a16="http://schemas.microsoft.com/office/drawing/2014/main" id="{EAB0442E-0CEE-4F9B-9F0F-C16C2963922A}"/>
                </a:ext>
              </a:extLst>
            </p:cNvPr>
            <p:cNvSpPr>
              <a:spLocks/>
            </p:cNvSpPr>
            <p:nvPr/>
          </p:nvSpPr>
          <p:spPr bwMode="auto">
            <a:xfrm>
              <a:off x="2859" y="1783"/>
              <a:ext cx="55" cy="31"/>
            </a:xfrm>
            <a:custGeom>
              <a:avLst/>
              <a:gdLst>
                <a:gd name="T0" fmla="*/ 108 w 23"/>
                <a:gd name="T1" fmla="*/ 0 h 13"/>
                <a:gd name="T2" fmla="*/ 62 w 23"/>
                <a:gd name="T3" fmla="*/ 12 h 13"/>
                <a:gd name="T4" fmla="*/ 0 w 23"/>
                <a:gd name="T5" fmla="*/ 74 h 13"/>
                <a:gd name="T6" fmla="*/ 132 w 23"/>
                <a:gd name="T7" fmla="*/ 0 h 13"/>
                <a:gd name="T8" fmla="*/ 108 w 2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19" y="0"/>
                  </a:moveTo>
                  <a:cubicBezTo>
                    <a:pt x="17" y="0"/>
                    <a:pt x="14" y="0"/>
                    <a:pt x="11" y="2"/>
                  </a:cubicBezTo>
                  <a:cubicBezTo>
                    <a:pt x="7" y="6"/>
                    <a:pt x="3" y="9"/>
                    <a:pt x="0" y="13"/>
                  </a:cubicBezTo>
                  <a:cubicBezTo>
                    <a:pt x="6" y="8"/>
                    <a:pt x="14" y="3"/>
                    <a:pt x="23" y="0"/>
                  </a:cubicBezTo>
                  <a:cubicBezTo>
                    <a:pt x="22" y="0"/>
                    <a:pt x="20" y="0"/>
                    <a:pt x="19" y="0"/>
                  </a:cubicBezTo>
                </a:path>
              </a:pathLst>
            </a:custGeom>
            <a:solidFill>
              <a:srgbClr val="FFFD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35" name="Freeform 103">
              <a:extLst>
                <a:ext uri="{FF2B5EF4-FFF2-40B4-BE49-F238E27FC236}">
                  <a16:creationId xmlns:a16="http://schemas.microsoft.com/office/drawing/2014/main" id="{7AE0C7FE-CA54-4F04-8F95-46E5AC0D7F04}"/>
                </a:ext>
              </a:extLst>
            </p:cNvPr>
            <p:cNvSpPr>
              <a:spLocks/>
            </p:cNvSpPr>
            <p:nvPr/>
          </p:nvSpPr>
          <p:spPr bwMode="auto">
            <a:xfrm>
              <a:off x="2831" y="1849"/>
              <a:ext cx="40" cy="26"/>
            </a:xfrm>
            <a:custGeom>
              <a:avLst/>
              <a:gdLst>
                <a:gd name="T0" fmla="*/ 5 w 17"/>
                <a:gd name="T1" fmla="*/ 0 h 11"/>
                <a:gd name="T2" fmla="*/ 0 w 17"/>
                <a:gd name="T3" fmla="*/ 12 h 11"/>
                <a:gd name="T4" fmla="*/ 82 w 17"/>
                <a:gd name="T5" fmla="*/ 61 h 11"/>
                <a:gd name="T6" fmla="*/ 94 w 17"/>
                <a:gd name="T7" fmla="*/ 45 h 11"/>
                <a:gd name="T8" fmla="*/ 5 w 17"/>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 y="0"/>
                  </a:moveTo>
                  <a:cubicBezTo>
                    <a:pt x="1" y="0"/>
                    <a:pt x="0" y="1"/>
                    <a:pt x="0" y="2"/>
                  </a:cubicBezTo>
                  <a:cubicBezTo>
                    <a:pt x="15" y="11"/>
                    <a:pt x="15" y="11"/>
                    <a:pt x="15" y="11"/>
                  </a:cubicBezTo>
                  <a:cubicBezTo>
                    <a:pt x="16" y="10"/>
                    <a:pt x="16" y="9"/>
                    <a:pt x="17" y="8"/>
                  </a:cubicBezTo>
                  <a:cubicBezTo>
                    <a:pt x="1" y="0"/>
                    <a:pt x="1" y="0"/>
                    <a:pt x="1" y="0"/>
                  </a:cubicBezTo>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23" name="文本框 255">
            <a:hlinkClick r:id="rId4"/>
            <a:extLst>
              <a:ext uri="{FF2B5EF4-FFF2-40B4-BE49-F238E27FC236}">
                <a16:creationId xmlns:a16="http://schemas.microsoft.com/office/drawing/2014/main" id="{C871473B-FB75-4AC3-A583-4D45BF27C83A}"/>
              </a:ext>
            </a:extLst>
          </p:cNvPr>
          <p:cNvSpPr txBox="1">
            <a:spLocks noChangeArrowheads="1"/>
          </p:cNvSpPr>
          <p:nvPr/>
        </p:nvSpPr>
        <p:spPr bwMode="auto">
          <a:xfrm>
            <a:off x="4575969" y="4340811"/>
            <a:ext cx="42219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zh-CN" altLang="en-US" sz="12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矩形 76">
            <a:extLst>
              <a:ext uri="{FF2B5EF4-FFF2-40B4-BE49-F238E27FC236}">
                <a16:creationId xmlns:a16="http://schemas.microsoft.com/office/drawing/2014/main" id="{CA1CAD2A-7BD0-4A8C-A4DE-E93A52F3ADC1}"/>
              </a:ext>
            </a:extLst>
          </p:cNvPr>
          <p:cNvSpPr/>
          <p:nvPr/>
        </p:nvSpPr>
        <p:spPr>
          <a:xfrm>
            <a:off x="4524375" y="0"/>
            <a:ext cx="4619625" cy="6858000"/>
          </a:xfrm>
          <a:prstGeom prst="rect">
            <a:avLst/>
          </a:prstGeom>
          <a:solidFill>
            <a:srgbClr val="5FBCF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组合 9">
            <a:extLst>
              <a:ext uri="{FF2B5EF4-FFF2-40B4-BE49-F238E27FC236}">
                <a16:creationId xmlns:a16="http://schemas.microsoft.com/office/drawing/2014/main" id="{AD53A1A3-787A-45CC-83FE-563466F766E2}"/>
              </a:ext>
            </a:extLst>
          </p:cNvPr>
          <p:cNvGrpSpPr/>
          <p:nvPr/>
        </p:nvGrpSpPr>
        <p:grpSpPr>
          <a:xfrm>
            <a:off x="4968163" y="1304914"/>
            <a:ext cx="3921053" cy="3922541"/>
            <a:chOff x="6211798" y="801461"/>
            <a:chExt cx="4866269" cy="4868116"/>
          </a:xfrm>
          <a:solidFill>
            <a:schemeClr val="bg1"/>
          </a:solidFill>
        </p:grpSpPr>
        <p:sp>
          <p:nvSpPr>
            <p:cNvPr id="11" name="椭圆形标注 1">
              <a:extLst>
                <a:ext uri="{FF2B5EF4-FFF2-40B4-BE49-F238E27FC236}">
                  <a16:creationId xmlns:a16="http://schemas.microsoft.com/office/drawing/2014/main" id="{C703AD9F-ECD5-4B4A-A308-52C59260A7B8}"/>
                </a:ext>
              </a:extLst>
            </p:cNvPr>
            <p:cNvSpPr/>
            <p:nvPr/>
          </p:nvSpPr>
          <p:spPr>
            <a:xfrm>
              <a:off x="6335918" y="897298"/>
              <a:ext cx="4742149" cy="4745567"/>
            </a:xfrm>
            <a:custGeom>
              <a:avLst/>
              <a:gdLst>
                <a:gd name="connsiteX0" fmla="*/ 1600218 w 5486400"/>
                <a:gd name="connsiteY0" fmla="*/ 5805812 h 5160722"/>
                <a:gd name="connsiteX1" fmla="*/ 1395107 w 5486400"/>
                <a:gd name="connsiteY1" fmla="*/ 4827640 h 5160722"/>
                <a:gd name="connsiteX2" fmla="*/ 289718 w 5486400"/>
                <a:gd name="connsiteY2" fmla="*/ 1426181 h 5160722"/>
                <a:gd name="connsiteX3" fmla="*/ 3607023 w 5486400"/>
                <a:gd name="connsiteY3" fmla="*/ 131273 h 5160722"/>
                <a:gd name="connsiteX4" fmla="*/ 5399140 w 5486400"/>
                <a:gd name="connsiteY4" fmla="*/ 3226004 h 5160722"/>
                <a:gd name="connsiteX5" fmla="*/ 2388242 w 5486400"/>
                <a:gd name="connsiteY5" fmla="*/ 5139029 h 5160722"/>
                <a:gd name="connsiteX6" fmla="*/ 1600218 w 5486400"/>
                <a:gd name="connsiteY6" fmla="*/ 5805812 h 5160722"/>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7392" h="5491347">
                  <a:moveTo>
                    <a:pt x="1488639" y="5491347"/>
                  </a:moveTo>
                  <a:cubicBezTo>
                    <a:pt x="1674793" y="5391533"/>
                    <a:pt x="2048404" y="5295493"/>
                    <a:pt x="1395573" y="4828034"/>
                  </a:cubicBezTo>
                  <a:cubicBezTo>
                    <a:pt x="122517" y="4152330"/>
                    <a:pt x="-363645" y="2656332"/>
                    <a:pt x="290184" y="1426575"/>
                  </a:cubicBezTo>
                  <a:cubicBezTo>
                    <a:pt x="900114" y="279386"/>
                    <a:pt x="2313261" y="-272236"/>
                    <a:pt x="3607489" y="131667"/>
                  </a:cubicBezTo>
                  <a:cubicBezTo>
                    <a:pt x="4977333" y="559168"/>
                    <a:pt x="5760732" y="1911988"/>
                    <a:pt x="5399606" y="3226398"/>
                  </a:cubicBezTo>
                  <a:cubicBezTo>
                    <a:pt x="5053127" y="4487494"/>
                    <a:pt x="3761794" y="5307964"/>
                    <a:pt x="2388708" y="5139423"/>
                  </a:cubicBezTo>
                  <a:cubicBezTo>
                    <a:pt x="2166120" y="5438940"/>
                    <a:pt x="1826907" y="5440836"/>
                    <a:pt x="1488639" y="549134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椭圆形标注 1">
              <a:extLst>
                <a:ext uri="{FF2B5EF4-FFF2-40B4-BE49-F238E27FC236}">
                  <a16:creationId xmlns:a16="http://schemas.microsoft.com/office/drawing/2014/main" id="{5B1B39FC-415B-46DD-ACA4-3D89B1921E35}"/>
                </a:ext>
              </a:extLst>
            </p:cNvPr>
            <p:cNvSpPr/>
            <p:nvPr/>
          </p:nvSpPr>
          <p:spPr>
            <a:xfrm>
              <a:off x="6211798" y="801461"/>
              <a:ext cx="4742149" cy="4868116"/>
            </a:xfrm>
            <a:custGeom>
              <a:avLst/>
              <a:gdLst>
                <a:gd name="connsiteX0" fmla="*/ 1600218 w 5486400"/>
                <a:gd name="connsiteY0" fmla="*/ 5805812 h 5160722"/>
                <a:gd name="connsiteX1" fmla="*/ 1395107 w 5486400"/>
                <a:gd name="connsiteY1" fmla="*/ 4827640 h 5160722"/>
                <a:gd name="connsiteX2" fmla="*/ 289718 w 5486400"/>
                <a:gd name="connsiteY2" fmla="*/ 1426181 h 5160722"/>
                <a:gd name="connsiteX3" fmla="*/ 3607023 w 5486400"/>
                <a:gd name="connsiteY3" fmla="*/ 131273 h 5160722"/>
                <a:gd name="connsiteX4" fmla="*/ 5399140 w 5486400"/>
                <a:gd name="connsiteY4" fmla="*/ 3226004 h 5160722"/>
                <a:gd name="connsiteX5" fmla="*/ 2388242 w 5486400"/>
                <a:gd name="connsiteY5" fmla="*/ 5139029 h 5160722"/>
                <a:gd name="connsiteX6" fmla="*/ 1600218 w 5486400"/>
                <a:gd name="connsiteY6" fmla="*/ 5805812 h 5160722"/>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7392" h="5633155">
                  <a:moveTo>
                    <a:pt x="1564996" y="5633155"/>
                  </a:moveTo>
                  <a:cubicBezTo>
                    <a:pt x="1751150" y="5533341"/>
                    <a:pt x="2048404" y="5295493"/>
                    <a:pt x="1395573" y="4828034"/>
                  </a:cubicBezTo>
                  <a:cubicBezTo>
                    <a:pt x="122517" y="4152330"/>
                    <a:pt x="-363645" y="2656332"/>
                    <a:pt x="290184" y="1426575"/>
                  </a:cubicBezTo>
                  <a:cubicBezTo>
                    <a:pt x="900114" y="279386"/>
                    <a:pt x="2313261" y="-272236"/>
                    <a:pt x="3607489" y="131667"/>
                  </a:cubicBezTo>
                  <a:cubicBezTo>
                    <a:pt x="4977333" y="559168"/>
                    <a:pt x="5760732" y="1911988"/>
                    <a:pt x="5399606" y="3226398"/>
                  </a:cubicBezTo>
                  <a:cubicBezTo>
                    <a:pt x="5053127" y="4487494"/>
                    <a:pt x="3761794" y="5307964"/>
                    <a:pt x="2388708" y="5139423"/>
                  </a:cubicBezTo>
                  <a:cubicBezTo>
                    <a:pt x="2264294" y="5471664"/>
                    <a:pt x="1903264" y="5549918"/>
                    <a:pt x="1564996" y="56331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5124" name="组合 12">
            <a:extLst>
              <a:ext uri="{FF2B5EF4-FFF2-40B4-BE49-F238E27FC236}">
                <a16:creationId xmlns:a16="http://schemas.microsoft.com/office/drawing/2014/main" id="{2678F183-39F9-457B-8642-4D287C82BBCB}"/>
              </a:ext>
            </a:extLst>
          </p:cNvPr>
          <p:cNvGrpSpPr>
            <a:grpSpLocks/>
          </p:cNvGrpSpPr>
          <p:nvPr/>
        </p:nvGrpSpPr>
        <p:grpSpPr bwMode="auto">
          <a:xfrm>
            <a:off x="715963" y="2824163"/>
            <a:ext cx="3057525" cy="866775"/>
            <a:chOff x="4767925" y="5005771"/>
            <a:chExt cx="3057894" cy="865624"/>
          </a:xfrm>
        </p:grpSpPr>
        <p:sp>
          <p:nvSpPr>
            <p:cNvPr id="14" name="矩形 13">
              <a:extLst>
                <a:ext uri="{FF2B5EF4-FFF2-40B4-BE49-F238E27FC236}">
                  <a16:creationId xmlns:a16="http://schemas.microsoft.com/office/drawing/2014/main" id="{AD8EC2B1-6291-4F0E-B1E2-79F3DF450011}"/>
                </a:ext>
              </a:extLst>
            </p:cNvPr>
            <p:cNvSpPr/>
            <p:nvPr/>
          </p:nvSpPr>
          <p:spPr>
            <a:xfrm>
              <a:off x="4767925" y="5005771"/>
              <a:ext cx="2934054" cy="8656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5185" name="文本框 14">
              <a:extLst>
                <a:ext uri="{FF2B5EF4-FFF2-40B4-BE49-F238E27FC236}">
                  <a16:creationId xmlns:a16="http://schemas.microsoft.com/office/drawing/2014/main" id="{5CB97B26-44A7-43B8-AD9B-4874D1179AF8}"/>
                </a:ext>
              </a:extLst>
            </p:cNvPr>
            <p:cNvSpPr txBox="1">
              <a:spLocks noChangeArrowheads="1"/>
            </p:cNvSpPr>
            <p:nvPr/>
          </p:nvSpPr>
          <p:spPr bwMode="auto">
            <a:xfrm>
              <a:off x="4953837" y="5023084"/>
              <a:ext cx="28719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FFFFFF"/>
                  </a:solidFill>
                  <a:latin typeface="微软雅黑" panose="020B0503020204020204" pitchFamily="34" charset="-122"/>
                  <a:ea typeface="微软雅黑" panose="020B0503020204020204" pitchFamily="34" charset="-122"/>
                </a:rPr>
                <a:t>About us</a:t>
              </a:r>
            </a:p>
          </p:txBody>
        </p:sp>
      </p:grpSp>
      <p:grpSp>
        <p:nvGrpSpPr>
          <p:cNvPr id="5125" name="组合 18">
            <a:extLst>
              <a:ext uri="{FF2B5EF4-FFF2-40B4-BE49-F238E27FC236}">
                <a16:creationId xmlns:a16="http://schemas.microsoft.com/office/drawing/2014/main" id="{F1C45DA9-E450-4C23-A202-F14B1B2E5CA7}"/>
              </a:ext>
            </a:extLst>
          </p:cNvPr>
          <p:cNvGrpSpPr>
            <a:grpSpLocks/>
          </p:cNvGrpSpPr>
          <p:nvPr/>
        </p:nvGrpSpPr>
        <p:grpSpPr bwMode="auto">
          <a:xfrm>
            <a:off x="5834063" y="1935163"/>
            <a:ext cx="2089150" cy="2185987"/>
            <a:chOff x="130175" y="425450"/>
            <a:chExt cx="2339976" cy="2449513"/>
          </a:xfrm>
        </p:grpSpPr>
        <p:sp>
          <p:nvSpPr>
            <p:cNvPr id="5128" name="Freeform 21">
              <a:extLst>
                <a:ext uri="{FF2B5EF4-FFF2-40B4-BE49-F238E27FC236}">
                  <a16:creationId xmlns:a16="http://schemas.microsoft.com/office/drawing/2014/main" id="{3824A9F6-1E06-484E-90C9-EB43CA83E085}"/>
                </a:ext>
              </a:extLst>
            </p:cNvPr>
            <p:cNvSpPr>
              <a:spLocks/>
            </p:cNvSpPr>
            <p:nvPr/>
          </p:nvSpPr>
          <p:spPr bwMode="auto">
            <a:xfrm>
              <a:off x="920750" y="496888"/>
              <a:ext cx="727075" cy="504825"/>
            </a:xfrm>
            <a:custGeom>
              <a:avLst/>
              <a:gdLst>
                <a:gd name="T0" fmla="*/ 2147483647 w 193"/>
                <a:gd name="T1" fmla="*/ 1887661230 h 134"/>
                <a:gd name="T2" fmla="*/ 1376624215 w 193"/>
                <a:gd name="T3" fmla="*/ 0 h 134"/>
                <a:gd name="T4" fmla="*/ 241264581 w 193"/>
                <a:gd name="T5" fmla="*/ 1901852840 h 134"/>
                <a:gd name="T6" fmla="*/ 2147483647 w 193"/>
                <a:gd name="T7" fmla="*/ 1887661230 h 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 h="134">
                  <a:moveTo>
                    <a:pt x="177" y="133"/>
                  </a:moveTo>
                  <a:cubicBezTo>
                    <a:pt x="193" y="58"/>
                    <a:pt x="159" y="0"/>
                    <a:pt x="97" y="0"/>
                  </a:cubicBezTo>
                  <a:cubicBezTo>
                    <a:pt x="36" y="0"/>
                    <a:pt x="0" y="61"/>
                    <a:pt x="17" y="134"/>
                  </a:cubicBezTo>
                  <a:cubicBezTo>
                    <a:pt x="177" y="133"/>
                    <a:pt x="177" y="133"/>
                    <a:pt x="177" y="133"/>
                  </a:cubicBezTo>
                </a:path>
              </a:pathLst>
            </a:custGeom>
            <a:solidFill>
              <a:srgbClr val="361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 name="Freeform 22">
              <a:extLst>
                <a:ext uri="{FF2B5EF4-FFF2-40B4-BE49-F238E27FC236}">
                  <a16:creationId xmlns:a16="http://schemas.microsoft.com/office/drawing/2014/main" id="{CBF1BB1B-8A7E-418E-8F5E-C14CC4D736C9}"/>
                </a:ext>
              </a:extLst>
            </p:cNvPr>
            <p:cNvSpPr>
              <a:spLocks/>
            </p:cNvSpPr>
            <p:nvPr/>
          </p:nvSpPr>
          <p:spPr bwMode="auto">
            <a:xfrm>
              <a:off x="989013" y="565150"/>
              <a:ext cx="595313" cy="971550"/>
            </a:xfrm>
            <a:custGeom>
              <a:avLst/>
              <a:gdLst>
                <a:gd name="T0" fmla="*/ 227142052 w 158"/>
                <a:gd name="T1" fmla="*/ 2147483647 h 258"/>
                <a:gd name="T2" fmla="*/ 496871590 w 158"/>
                <a:gd name="T3" fmla="*/ 2147483647 h 258"/>
                <a:gd name="T4" fmla="*/ 496871590 w 158"/>
                <a:gd name="T5" fmla="*/ 2147483647 h 258"/>
                <a:gd name="T6" fmla="*/ 468481189 w 158"/>
                <a:gd name="T7" fmla="*/ 2147483647 h 258"/>
                <a:gd name="T8" fmla="*/ 1149903577 w 158"/>
                <a:gd name="T9" fmla="*/ 2147483647 h 258"/>
                <a:gd name="T10" fmla="*/ 1831329732 w 158"/>
                <a:gd name="T11" fmla="*/ 2147483647 h 258"/>
                <a:gd name="T12" fmla="*/ 1788738478 w 158"/>
                <a:gd name="T13" fmla="*/ 2147483647 h 258"/>
                <a:gd name="T14" fmla="*/ 1788738478 w 158"/>
                <a:gd name="T15" fmla="*/ 2147483647 h 258"/>
                <a:gd name="T16" fmla="*/ 2044274700 w 158"/>
                <a:gd name="T17" fmla="*/ 2147483647 h 258"/>
                <a:gd name="T18" fmla="*/ 2147483647 w 158"/>
                <a:gd name="T19" fmla="*/ 1673295293 h 258"/>
                <a:gd name="T20" fmla="*/ 2147483647 w 158"/>
                <a:gd name="T21" fmla="*/ 1503130947 h 258"/>
                <a:gd name="T22" fmla="*/ 2129453440 w 158"/>
                <a:gd name="T23" fmla="*/ 1361326069 h 258"/>
                <a:gd name="T24" fmla="*/ 1121513175 w 158"/>
                <a:gd name="T25" fmla="*/ 14181617 h 258"/>
                <a:gd name="T26" fmla="*/ 1121513175 w 158"/>
                <a:gd name="T27" fmla="*/ 0 h 258"/>
                <a:gd name="T28" fmla="*/ 1107316090 w 158"/>
                <a:gd name="T29" fmla="*/ 14181617 h 258"/>
                <a:gd name="T30" fmla="*/ 1078921921 w 158"/>
                <a:gd name="T31" fmla="*/ 0 h 258"/>
                <a:gd name="T32" fmla="*/ 1078921921 w 158"/>
                <a:gd name="T33" fmla="*/ 14181617 h 258"/>
                <a:gd name="T34" fmla="*/ 127766227 w 158"/>
                <a:gd name="T35" fmla="*/ 1361326069 h 258"/>
                <a:gd name="T36" fmla="*/ 28394169 w 158"/>
                <a:gd name="T37" fmla="*/ 1503130947 h 258"/>
                <a:gd name="T38" fmla="*/ 0 w 158"/>
                <a:gd name="T39" fmla="*/ 1687476910 h 258"/>
                <a:gd name="T40" fmla="*/ 227142052 w 158"/>
                <a:gd name="T41" fmla="*/ 2147483647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8" h="258">
                  <a:moveTo>
                    <a:pt x="16" y="157"/>
                  </a:moveTo>
                  <a:cubicBezTo>
                    <a:pt x="15" y="193"/>
                    <a:pt x="35" y="210"/>
                    <a:pt x="35" y="210"/>
                  </a:cubicBezTo>
                  <a:cubicBezTo>
                    <a:pt x="35" y="235"/>
                    <a:pt x="35" y="235"/>
                    <a:pt x="35" y="235"/>
                  </a:cubicBezTo>
                  <a:cubicBezTo>
                    <a:pt x="35" y="235"/>
                    <a:pt x="32" y="237"/>
                    <a:pt x="33" y="237"/>
                  </a:cubicBezTo>
                  <a:cubicBezTo>
                    <a:pt x="30" y="236"/>
                    <a:pt x="62" y="257"/>
                    <a:pt x="81" y="258"/>
                  </a:cubicBezTo>
                  <a:cubicBezTo>
                    <a:pt x="81" y="258"/>
                    <a:pt x="131" y="239"/>
                    <a:pt x="129" y="237"/>
                  </a:cubicBezTo>
                  <a:cubicBezTo>
                    <a:pt x="126" y="235"/>
                    <a:pt x="126" y="235"/>
                    <a:pt x="126" y="235"/>
                  </a:cubicBezTo>
                  <a:cubicBezTo>
                    <a:pt x="126" y="210"/>
                    <a:pt x="126" y="210"/>
                    <a:pt x="126" y="210"/>
                  </a:cubicBezTo>
                  <a:cubicBezTo>
                    <a:pt x="126" y="210"/>
                    <a:pt x="144" y="200"/>
                    <a:pt x="144" y="156"/>
                  </a:cubicBezTo>
                  <a:cubicBezTo>
                    <a:pt x="145" y="144"/>
                    <a:pt x="156" y="152"/>
                    <a:pt x="158" y="118"/>
                  </a:cubicBezTo>
                  <a:cubicBezTo>
                    <a:pt x="158" y="115"/>
                    <a:pt x="158" y="112"/>
                    <a:pt x="157" y="106"/>
                  </a:cubicBezTo>
                  <a:cubicBezTo>
                    <a:pt x="155" y="103"/>
                    <a:pt x="149" y="100"/>
                    <a:pt x="150" y="96"/>
                  </a:cubicBezTo>
                  <a:cubicBezTo>
                    <a:pt x="154" y="40"/>
                    <a:pt x="123" y="4"/>
                    <a:pt x="79" y="1"/>
                  </a:cubicBezTo>
                  <a:cubicBezTo>
                    <a:pt x="79" y="0"/>
                    <a:pt x="79" y="0"/>
                    <a:pt x="79" y="0"/>
                  </a:cubicBezTo>
                  <a:cubicBezTo>
                    <a:pt x="78" y="0"/>
                    <a:pt x="78" y="1"/>
                    <a:pt x="78" y="1"/>
                  </a:cubicBezTo>
                  <a:cubicBezTo>
                    <a:pt x="77" y="1"/>
                    <a:pt x="77" y="0"/>
                    <a:pt x="76" y="0"/>
                  </a:cubicBezTo>
                  <a:cubicBezTo>
                    <a:pt x="76" y="1"/>
                    <a:pt x="76" y="1"/>
                    <a:pt x="76" y="1"/>
                  </a:cubicBezTo>
                  <a:cubicBezTo>
                    <a:pt x="32" y="4"/>
                    <a:pt x="4" y="40"/>
                    <a:pt x="9" y="96"/>
                  </a:cubicBezTo>
                  <a:cubicBezTo>
                    <a:pt x="9" y="100"/>
                    <a:pt x="3" y="103"/>
                    <a:pt x="2" y="106"/>
                  </a:cubicBezTo>
                  <a:cubicBezTo>
                    <a:pt x="0" y="112"/>
                    <a:pt x="0" y="116"/>
                    <a:pt x="0" y="119"/>
                  </a:cubicBezTo>
                  <a:cubicBezTo>
                    <a:pt x="2" y="152"/>
                    <a:pt x="16" y="148"/>
                    <a:pt x="16" y="157"/>
                  </a:cubicBezTo>
                </a:path>
              </a:pathLst>
            </a:custGeom>
            <a:solidFill>
              <a:srgbClr val="EAC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 name="Freeform 23">
              <a:extLst>
                <a:ext uri="{FF2B5EF4-FFF2-40B4-BE49-F238E27FC236}">
                  <a16:creationId xmlns:a16="http://schemas.microsoft.com/office/drawing/2014/main" id="{06F1A3F5-60E5-4B55-8061-67A06A8C7270}"/>
                </a:ext>
              </a:extLst>
            </p:cNvPr>
            <p:cNvSpPr>
              <a:spLocks/>
            </p:cNvSpPr>
            <p:nvPr/>
          </p:nvSpPr>
          <p:spPr bwMode="auto">
            <a:xfrm>
              <a:off x="1090613" y="1355725"/>
              <a:ext cx="417513" cy="195263"/>
            </a:xfrm>
            <a:custGeom>
              <a:avLst/>
              <a:gdLst>
                <a:gd name="T0" fmla="*/ 1400647035 w 111"/>
                <a:gd name="T1" fmla="*/ 352509796 h 52"/>
                <a:gd name="T2" fmla="*/ 1400647035 w 111"/>
                <a:gd name="T3" fmla="*/ 0 h 52"/>
                <a:gd name="T4" fmla="*/ 749842064 w 111"/>
                <a:gd name="T5" fmla="*/ 183306896 h 52"/>
                <a:gd name="T6" fmla="*/ 113183637 w 111"/>
                <a:gd name="T7" fmla="*/ 0 h 52"/>
                <a:gd name="T8" fmla="*/ 113183637 w 111"/>
                <a:gd name="T9" fmla="*/ 352509796 h 52"/>
                <a:gd name="T10" fmla="*/ 42443394 w 111"/>
                <a:gd name="T11" fmla="*/ 451215242 h 52"/>
                <a:gd name="T12" fmla="*/ 778138913 w 111"/>
                <a:gd name="T13" fmla="*/ 733223830 h 52"/>
                <a:gd name="T14" fmla="*/ 1556277827 w 111"/>
                <a:gd name="T15" fmla="*/ 719123589 h 52"/>
                <a:gd name="T16" fmla="*/ 1400647035 w 111"/>
                <a:gd name="T17" fmla="*/ 35250979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 h="52">
                  <a:moveTo>
                    <a:pt x="99" y="25"/>
                  </a:moveTo>
                  <a:cubicBezTo>
                    <a:pt x="99" y="0"/>
                    <a:pt x="99" y="0"/>
                    <a:pt x="99" y="0"/>
                  </a:cubicBezTo>
                  <a:cubicBezTo>
                    <a:pt x="99" y="0"/>
                    <a:pt x="86" y="15"/>
                    <a:pt x="53" y="13"/>
                  </a:cubicBezTo>
                  <a:cubicBezTo>
                    <a:pt x="19" y="13"/>
                    <a:pt x="8" y="0"/>
                    <a:pt x="8" y="0"/>
                  </a:cubicBezTo>
                  <a:cubicBezTo>
                    <a:pt x="8" y="25"/>
                    <a:pt x="8" y="25"/>
                    <a:pt x="8" y="25"/>
                  </a:cubicBezTo>
                  <a:cubicBezTo>
                    <a:pt x="8" y="25"/>
                    <a:pt x="2" y="31"/>
                    <a:pt x="3" y="32"/>
                  </a:cubicBezTo>
                  <a:cubicBezTo>
                    <a:pt x="0" y="31"/>
                    <a:pt x="36" y="52"/>
                    <a:pt x="55" y="52"/>
                  </a:cubicBezTo>
                  <a:cubicBezTo>
                    <a:pt x="55" y="52"/>
                    <a:pt x="111" y="52"/>
                    <a:pt x="110" y="51"/>
                  </a:cubicBezTo>
                  <a:cubicBezTo>
                    <a:pt x="99" y="25"/>
                    <a:pt x="99" y="25"/>
                    <a:pt x="99" y="25"/>
                  </a:cubicBezTo>
                </a:path>
              </a:pathLst>
            </a:custGeom>
            <a:solidFill>
              <a:srgbClr val="E0B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 name="Freeform 24">
              <a:extLst>
                <a:ext uri="{FF2B5EF4-FFF2-40B4-BE49-F238E27FC236}">
                  <a16:creationId xmlns:a16="http://schemas.microsoft.com/office/drawing/2014/main" id="{C59B5E0D-FC1D-47A2-A26D-56B4E04A5FC1}"/>
                </a:ext>
              </a:extLst>
            </p:cNvPr>
            <p:cNvSpPr>
              <a:spLocks/>
            </p:cNvSpPr>
            <p:nvPr/>
          </p:nvSpPr>
          <p:spPr bwMode="auto">
            <a:xfrm>
              <a:off x="1260475" y="439738"/>
              <a:ext cx="365125" cy="323850"/>
            </a:xfrm>
            <a:custGeom>
              <a:avLst/>
              <a:gdLst>
                <a:gd name="T0" fmla="*/ 793465559 w 97"/>
                <a:gd name="T1" fmla="*/ 0 h 86"/>
                <a:gd name="T2" fmla="*/ 198364508 w 97"/>
                <a:gd name="T3" fmla="*/ 155986495 h 86"/>
                <a:gd name="T4" fmla="*/ 0 w 97"/>
                <a:gd name="T5" fmla="*/ 226887051 h 86"/>
                <a:gd name="T6" fmla="*/ 99182254 w 97"/>
                <a:gd name="T7" fmla="*/ 212705433 h 86"/>
                <a:gd name="T8" fmla="*/ 1246871762 w 97"/>
                <a:gd name="T9" fmla="*/ 1219521192 h 86"/>
                <a:gd name="T10" fmla="*/ 1331885660 w 97"/>
                <a:gd name="T11" fmla="*/ 311969224 h 86"/>
                <a:gd name="T12" fmla="*/ 1317717304 w 97"/>
                <a:gd name="T13" fmla="*/ 297791372 h 86"/>
                <a:gd name="T14" fmla="*/ 1261043881 w 97"/>
                <a:gd name="T15" fmla="*/ 326150841 h 86"/>
                <a:gd name="T16" fmla="*/ 1204366695 w 97"/>
                <a:gd name="T17" fmla="*/ 354510310 h 86"/>
                <a:gd name="T18" fmla="*/ 1190198339 w 97"/>
                <a:gd name="T19" fmla="*/ 340332459 h 86"/>
                <a:gd name="T20" fmla="*/ 1105184441 w 97"/>
                <a:gd name="T21" fmla="*/ 99263791 h 86"/>
                <a:gd name="T22" fmla="*/ 1091012321 w 97"/>
                <a:gd name="T23" fmla="*/ 85082173 h 86"/>
                <a:gd name="T24" fmla="*/ 991830067 w 97"/>
                <a:gd name="T25" fmla="*/ 141804877 h 86"/>
                <a:gd name="T26" fmla="*/ 892647813 w 97"/>
                <a:gd name="T27" fmla="*/ 184345964 h 86"/>
                <a:gd name="T28" fmla="*/ 878479457 w 97"/>
                <a:gd name="T29" fmla="*/ 184345964 h 86"/>
                <a:gd name="T30" fmla="*/ 793465559 w 97"/>
                <a:gd name="T31" fmla="*/ 0 h 86"/>
                <a:gd name="T32" fmla="*/ 793465559 w 97"/>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86">
                  <a:moveTo>
                    <a:pt x="56" y="0"/>
                  </a:moveTo>
                  <a:cubicBezTo>
                    <a:pt x="49" y="0"/>
                    <a:pt x="25" y="8"/>
                    <a:pt x="14" y="11"/>
                  </a:cubicBezTo>
                  <a:cubicBezTo>
                    <a:pt x="9" y="13"/>
                    <a:pt x="5" y="14"/>
                    <a:pt x="0" y="16"/>
                  </a:cubicBezTo>
                  <a:cubicBezTo>
                    <a:pt x="2" y="16"/>
                    <a:pt x="5" y="15"/>
                    <a:pt x="7" y="15"/>
                  </a:cubicBezTo>
                  <a:cubicBezTo>
                    <a:pt x="50" y="15"/>
                    <a:pt x="80" y="43"/>
                    <a:pt x="88" y="86"/>
                  </a:cubicBezTo>
                  <a:cubicBezTo>
                    <a:pt x="90" y="74"/>
                    <a:pt x="97" y="32"/>
                    <a:pt x="94" y="22"/>
                  </a:cubicBezTo>
                  <a:cubicBezTo>
                    <a:pt x="94" y="21"/>
                    <a:pt x="94" y="21"/>
                    <a:pt x="93" y="21"/>
                  </a:cubicBezTo>
                  <a:cubicBezTo>
                    <a:pt x="92" y="21"/>
                    <a:pt x="91" y="22"/>
                    <a:pt x="89" y="23"/>
                  </a:cubicBezTo>
                  <a:cubicBezTo>
                    <a:pt x="88" y="24"/>
                    <a:pt x="86" y="25"/>
                    <a:pt x="85" y="25"/>
                  </a:cubicBezTo>
                  <a:cubicBezTo>
                    <a:pt x="85" y="25"/>
                    <a:pt x="84" y="25"/>
                    <a:pt x="84" y="24"/>
                  </a:cubicBezTo>
                  <a:cubicBezTo>
                    <a:pt x="81" y="20"/>
                    <a:pt x="80" y="9"/>
                    <a:pt x="78" y="7"/>
                  </a:cubicBezTo>
                  <a:cubicBezTo>
                    <a:pt x="78" y="6"/>
                    <a:pt x="77" y="6"/>
                    <a:pt x="77" y="6"/>
                  </a:cubicBezTo>
                  <a:cubicBezTo>
                    <a:pt x="75" y="6"/>
                    <a:pt x="73" y="8"/>
                    <a:pt x="70" y="10"/>
                  </a:cubicBezTo>
                  <a:cubicBezTo>
                    <a:pt x="68" y="11"/>
                    <a:pt x="65" y="13"/>
                    <a:pt x="63" y="13"/>
                  </a:cubicBezTo>
                  <a:cubicBezTo>
                    <a:pt x="63" y="13"/>
                    <a:pt x="63" y="13"/>
                    <a:pt x="62" y="13"/>
                  </a:cubicBezTo>
                  <a:cubicBezTo>
                    <a:pt x="57" y="11"/>
                    <a:pt x="61" y="1"/>
                    <a:pt x="56" y="0"/>
                  </a:cubicBezTo>
                  <a:cubicBezTo>
                    <a:pt x="56" y="0"/>
                    <a:pt x="56" y="0"/>
                    <a:pt x="5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 name="Freeform 25">
              <a:extLst>
                <a:ext uri="{FF2B5EF4-FFF2-40B4-BE49-F238E27FC236}">
                  <a16:creationId xmlns:a16="http://schemas.microsoft.com/office/drawing/2014/main" id="{84157366-1958-403E-BBC9-6652DCD8C324}"/>
                </a:ext>
              </a:extLst>
            </p:cNvPr>
            <p:cNvSpPr>
              <a:spLocks/>
            </p:cNvSpPr>
            <p:nvPr/>
          </p:nvSpPr>
          <p:spPr bwMode="auto">
            <a:xfrm>
              <a:off x="973138" y="496888"/>
              <a:ext cx="619125" cy="354013"/>
            </a:xfrm>
            <a:custGeom>
              <a:avLst/>
              <a:gdLst>
                <a:gd name="T0" fmla="*/ 1182898715 w 164"/>
                <a:gd name="T1" fmla="*/ 0 h 94"/>
                <a:gd name="T2" fmla="*/ 1083136537 w 164"/>
                <a:gd name="T3" fmla="*/ 14183117 h 94"/>
                <a:gd name="T4" fmla="*/ 42753601 w 164"/>
                <a:gd name="T5" fmla="*/ 1035393873 h 94"/>
                <a:gd name="T6" fmla="*/ 156770755 w 164"/>
                <a:gd name="T7" fmla="*/ 1333246853 h 94"/>
                <a:gd name="T8" fmla="*/ 171021956 w 164"/>
                <a:gd name="T9" fmla="*/ 1333246853 h 94"/>
                <a:gd name="T10" fmla="*/ 171021956 w 164"/>
                <a:gd name="T11" fmla="*/ 1333246853 h 94"/>
                <a:gd name="T12" fmla="*/ 1140141338 w 164"/>
                <a:gd name="T13" fmla="*/ 269486747 h 94"/>
                <a:gd name="T14" fmla="*/ 1140141338 w 164"/>
                <a:gd name="T15" fmla="*/ 255303631 h 94"/>
                <a:gd name="T16" fmla="*/ 1168647514 w 164"/>
                <a:gd name="T17" fmla="*/ 269486747 h 94"/>
                <a:gd name="T18" fmla="*/ 1182898715 w 164"/>
                <a:gd name="T19" fmla="*/ 255303631 h 94"/>
                <a:gd name="T20" fmla="*/ 1182898715 w 164"/>
                <a:gd name="T21" fmla="*/ 269486747 h 94"/>
                <a:gd name="T22" fmla="*/ 2066507120 w 164"/>
                <a:gd name="T23" fmla="*/ 865192708 h 94"/>
                <a:gd name="T24" fmla="*/ 2147483647 w 164"/>
                <a:gd name="T25" fmla="*/ 1035393873 h 94"/>
                <a:gd name="T26" fmla="*/ 2147483647 w 164"/>
                <a:gd name="T27" fmla="*/ 1007027639 h 94"/>
                <a:gd name="T28" fmla="*/ 1182898715 w 164"/>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4" h="94">
                  <a:moveTo>
                    <a:pt x="83" y="0"/>
                  </a:moveTo>
                  <a:cubicBezTo>
                    <a:pt x="81" y="0"/>
                    <a:pt x="78" y="1"/>
                    <a:pt x="76" y="1"/>
                  </a:cubicBezTo>
                  <a:cubicBezTo>
                    <a:pt x="41" y="13"/>
                    <a:pt x="17" y="32"/>
                    <a:pt x="3" y="73"/>
                  </a:cubicBezTo>
                  <a:cubicBezTo>
                    <a:pt x="0" y="82"/>
                    <a:pt x="1" y="94"/>
                    <a:pt x="11" y="94"/>
                  </a:cubicBezTo>
                  <a:cubicBezTo>
                    <a:pt x="11" y="94"/>
                    <a:pt x="12" y="94"/>
                    <a:pt x="12" y="94"/>
                  </a:cubicBezTo>
                  <a:cubicBezTo>
                    <a:pt x="12" y="94"/>
                    <a:pt x="12" y="94"/>
                    <a:pt x="12" y="94"/>
                  </a:cubicBezTo>
                  <a:cubicBezTo>
                    <a:pt x="15" y="50"/>
                    <a:pt x="42" y="22"/>
                    <a:pt x="80" y="19"/>
                  </a:cubicBezTo>
                  <a:cubicBezTo>
                    <a:pt x="80" y="18"/>
                    <a:pt x="80" y="18"/>
                    <a:pt x="80" y="18"/>
                  </a:cubicBezTo>
                  <a:cubicBezTo>
                    <a:pt x="81" y="18"/>
                    <a:pt x="81" y="19"/>
                    <a:pt x="82" y="19"/>
                  </a:cubicBezTo>
                  <a:cubicBezTo>
                    <a:pt x="82" y="19"/>
                    <a:pt x="82" y="18"/>
                    <a:pt x="83" y="18"/>
                  </a:cubicBezTo>
                  <a:cubicBezTo>
                    <a:pt x="83" y="19"/>
                    <a:pt x="83" y="19"/>
                    <a:pt x="83" y="19"/>
                  </a:cubicBezTo>
                  <a:cubicBezTo>
                    <a:pt x="111" y="21"/>
                    <a:pt x="134" y="36"/>
                    <a:pt x="145" y="61"/>
                  </a:cubicBezTo>
                  <a:cubicBezTo>
                    <a:pt x="151" y="64"/>
                    <a:pt x="157" y="68"/>
                    <a:pt x="164" y="73"/>
                  </a:cubicBezTo>
                  <a:cubicBezTo>
                    <a:pt x="164" y="73"/>
                    <a:pt x="164" y="72"/>
                    <a:pt x="164" y="71"/>
                  </a:cubicBezTo>
                  <a:cubicBezTo>
                    <a:pt x="156" y="28"/>
                    <a:pt x="126" y="0"/>
                    <a:pt x="83" y="0"/>
                  </a:cubicBezTo>
                </a:path>
              </a:pathLst>
            </a:custGeom>
            <a:solidFill>
              <a:srgbClr val="26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 name="Freeform 26">
              <a:extLst>
                <a:ext uri="{FF2B5EF4-FFF2-40B4-BE49-F238E27FC236}">
                  <a16:creationId xmlns:a16="http://schemas.microsoft.com/office/drawing/2014/main" id="{C896A3C7-7431-4848-9046-0D9DED64E93C}"/>
                </a:ext>
              </a:extLst>
            </p:cNvPr>
            <p:cNvSpPr>
              <a:spLocks/>
            </p:cNvSpPr>
            <p:nvPr/>
          </p:nvSpPr>
          <p:spPr bwMode="auto">
            <a:xfrm>
              <a:off x="1019175" y="565150"/>
              <a:ext cx="501650" cy="285750"/>
            </a:xfrm>
            <a:custGeom>
              <a:avLst/>
              <a:gdLst>
                <a:gd name="T0" fmla="*/ 1010081705 w 133"/>
                <a:gd name="T1" fmla="*/ 0 h 76"/>
                <a:gd name="T2" fmla="*/ 995854458 w 133"/>
                <a:gd name="T3" fmla="*/ 14137105 h 76"/>
                <a:gd name="T4" fmla="*/ 967403736 w 133"/>
                <a:gd name="T5" fmla="*/ 0 h 76"/>
                <a:gd name="T6" fmla="*/ 967403736 w 133"/>
                <a:gd name="T7" fmla="*/ 14137105 h 76"/>
                <a:gd name="T8" fmla="*/ 0 w 133"/>
                <a:gd name="T9" fmla="*/ 1074382401 h 76"/>
                <a:gd name="T10" fmla="*/ 1536463427 w 133"/>
                <a:gd name="T11" fmla="*/ 508916990 h 76"/>
                <a:gd name="T12" fmla="*/ 1892125733 w 133"/>
                <a:gd name="T13" fmla="*/ 607872967 h 76"/>
                <a:gd name="T14" fmla="*/ 1010081705 w 133"/>
                <a:gd name="T15" fmla="*/ 14137105 h 76"/>
                <a:gd name="T16" fmla="*/ 1010081705 w 133"/>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76">
                  <a:moveTo>
                    <a:pt x="71" y="0"/>
                  </a:moveTo>
                  <a:cubicBezTo>
                    <a:pt x="70" y="0"/>
                    <a:pt x="70" y="1"/>
                    <a:pt x="70" y="1"/>
                  </a:cubicBezTo>
                  <a:cubicBezTo>
                    <a:pt x="69" y="1"/>
                    <a:pt x="69" y="0"/>
                    <a:pt x="68" y="0"/>
                  </a:cubicBezTo>
                  <a:cubicBezTo>
                    <a:pt x="68" y="1"/>
                    <a:pt x="68" y="1"/>
                    <a:pt x="68" y="1"/>
                  </a:cubicBezTo>
                  <a:cubicBezTo>
                    <a:pt x="30" y="4"/>
                    <a:pt x="3" y="32"/>
                    <a:pt x="0" y="76"/>
                  </a:cubicBezTo>
                  <a:cubicBezTo>
                    <a:pt x="48" y="71"/>
                    <a:pt x="74" y="36"/>
                    <a:pt x="108" y="36"/>
                  </a:cubicBezTo>
                  <a:cubicBezTo>
                    <a:pt x="116" y="36"/>
                    <a:pt x="124" y="38"/>
                    <a:pt x="133" y="43"/>
                  </a:cubicBezTo>
                  <a:cubicBezTo>
                    <a:pt x="122" y="18"/>
                    <a:pt x="99" y="3"/>
                    <a:pt x="71" y="1"/>
                  </a:cubicBezTo>
                  <a:cubicBezTo>
                    <a:pt x="71" y="0"/>
                    <a:pt x="71" y="0"/>
                    <a:pt x="71" y="0"/>
                  </a:cubicBezTo>
                </a:path>
              </a:pathLst>
            </a:custGeom>
            <a:solidFill>
              <a:srgbClr val="A389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 name="Freeform 27">
              <a:extLst>
                <a:ext uri="{FF2B5EF4-FFF2-40B4-BE49-F238E27FC236}">
                  <a16:creationId xmlns:a16="http://schemas.microsoft.com/office/drawing/2014/main" id="{A62325F1-96CC-409B-ABB6-C367C6B7EE47}"/>
                </a:ext>
              </a:extLst>
            </p:cNvPr>
            <p:cNvSpPr>
              <a:spLocks/>
            </p:cNvSpPr>
            <p:nvPr/>
          </p:nvSpPr>
          <p:spPr bwMode="auto">
            <a:xfrm>
              <a:off x="898525" y="425450"/>
              <a:ext cx="727075" cy="395288"/>
            </a:xfrm>
            <a:custGeom>
              <a:avLst/>
              <a:gdLst>
                <a:gd name="T0" fmla="*/ 2147483647 w 193"/>
                <a:gd name="T1" fmla="*/ 1360566237 h 105"/>
                <a:gd name="T2" fmla="*/ 2147483647 w 193"/>
                <a:gd name="T3" fmla="*/ 325969543 h 105"/>
                <a:gd name="T4" fmla="*/ 2147483647 w 193"/>
                <a:gd name="T5" fmla="*/ 354313575 h 105"/>
                <a:gd name="T6" fmla="*/ 2147483647 w 193"/>
                <a:gd name="T7" fmla="*/ 99209759 h 105"/>
                <a:gd name="T8" fmla="*/ 2147483647 w 193"/>
                <a:gd name="T9" fmla="*/ 198415753 h 105"/>
                <a:gd name="T10" fmla="*/ 2147483647 w 193"/>
                <a:gd name="T11" fmla="*/ 14173898 h 105"/>
                <a:gd name="T12" fmla="*/ 1561120438 w 193"/>
                <a:gd name="T13" fmla="*/ 170071721 h 105"/>
                <a:gd name="T14" fmla="*/ 312224088 w 193"/>
                <a:gd name="T15" fmla="*/ 1318048307 h 105"/>
                <a:gd name="T16" fmla="*/ 397374742 w 193"/>
                <a:gd name="T17" fmla="*/ 1488120028 h 105"/>
                <a:gd name="T18" fmla="*/ 2147483647 w 193"/>
                <a:gd name="T19" fmla="*/ 1289704275 h 105"/>
                <a:gd name="T20" fmla="*/ 2147483647 w 193"/>
                <a:gd name="T21" fmla="*/ 1360566237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3" h="105">
                  <a:moveTo>
                    <a:pt x="181" y="96"/>
                  </a:moveTo>
                  <a:cubicBezTo>
                    <a:pt x="188" y="87"/>
                    <a:pt x="193" y="34"/>
                    <a:pt x="190" y="23"/>
                  </a:cubicBezTo>
                  <a:cubicBezTo>
                    <a:pt x="189" y="18"/>
                    <a:pt x="182" y="28"/>
                    <a:pt x="180" y="25"/>
                  </a:cubicBezTo>
                  <a:cubicBezTo>
                    <a:pt x="177" y="21"/>
                    <a:pt x="176" y="10"/>
                    <a:pt x="174" y="7"/>
                  </a:cubicBezTo>
                  <a:cubicBezTo>
                    <a:pt x="171" y="4"/>
                    <a:pt x="163" y="15"/>
                    <a:pt x="158" y="14"/>
                  </a:cubicBezTo>
                  <a:cubicBezTo>
                    <a:pt x="153" y="12"/>
                    <a:pt x="157" y="1"/>
                    <a:pt x="152" y="1"/>
                  </a:cubicBezTo>
                  <a:cubicBezTo>
                    <a:pt x="147" y="0"/>
                    <a:pt x="121" y="9"/>
                    <a:pt x="110" y="12"/>
                  </a:cubicBezTo>
                  <a:cubicBezTo>
                    <a:pt x="67" y="24"/>
                    <a:pt x="0" y="50"/>
                    <a:pt x="22" y="93"/>
                  </a:cubicBezTo>
                  <a:cubicBezTo>
                    <a:pt x="23" y="95"/>
                    <a:pt x="19" y="105"/>
                    <a:pt x="28" y="105"/>
                  </a:cubicBezTo>
                  <a:cubicBezTo>
                    <a:pt x="94" y="103"/>
                    <a:pt x="121" y="41"/>
                    <a:pt x="182" y="91"/>
                  </a:cubicBezTo>
                  <a:lnTo>
                    <a:pt x="181" y="96"/>
                  </a:lnTo>
                  <a:close/>
                </a:path>
              </a:pathLst>
            </a:custGeom>
            <a:solidFill>
              <a:srgbClr val="361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 name="Freeform 28">
              <a:extLst>
                <a:ext uri="{FF2B5EF4-FFF2-40B4-BE49-F238E27FC236}">
                  <a16:creationId xmlns:a16="http://schemas.microsoft.com/office/drawing/2014/main" id="{4CB52C44-5FAF-427F-AC9A-985E080679A1}"/>
                </a:ext>
              </a:extLst>
            </p:cNvPr>
            <p:cNvSpPr>
              <a:spLocks/>
            </p:cNvSpPr>
            <p:nvPr/>
          </p:nvSpPr>
          <p:spPr bwMode="auto">
            <a:xfrm>
              <a:off x="701675" y="1457325"/>
              <a:ext cx="1173163" cy="701675"/>
            </a:xfrm>
            <a:custGeom>
              <a:avLst/>
              <a:gdLst>
                <a:gd name="T0" fmla="*/ 2147483647 w 311"/>
                <a:gd name="T1" fmla="*/ 327320070 h 186"/>
                <a:gd name="T2" fmla="*/ 2147483647 w 311"/>
                <a:gd name="T3" fmla="*/ 28463107 h 186"/>
                <a:gd name="T4" fmla="*/ 2147483647 w 311"/>
                <a:gd name="T5" fmla="*/ 128082095 h 186"/>
                <a:gd name="T6" fmla="*/ 1138375511 w 311"/>
                <a:gd name="T7" fmla="*/ 0 h 186"/>
                <a:gd name="T8" fmla="*/ 441120605 w 311"/>
                <a:gd name="T9" fmla="*/ 327320070 h 186"/>
                <a:gd name="T10" fmla="*/ 0 w 311"/>
                <a:gd name="T11" fmla="*/ 896574662 h 186"/>
                <a:gd name="T12" fmla="*/ 0 w 311"/>
                <a:gd name="T13" fmla="*/ 2147483647 h 186"/>
                <a:gd name="T14" fmla="*/ 2147483647 w 311"/>
                <a:gd name="T15" fmla="*/ 2147483647 h 186"/>
                <a:gd name="T16" fmla="*/ 2147483647 w 311"/>
                <a:gd name="T17" fmla="*/ 896574662 h 186"/>
                <a:gd name="T18" fmla="*/ 2147483647 w 311"/>
                <a:gd name="T19" fmla="*/ 32732007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1" h="186">
                  <a:moveTo>
                    <a:pt x="280" y="23"/>
                  </a:moveTo>
                  <a:cubicBezTo>
                    <a:pt x="264" y="10"/>
                    <a:pt x="246" y="4"/>
                    <a:pt x="235" y="2"/>
                  </a:cubicBezTo>
                  <a:cubicBezTo>
                    <a:pt x="154" y="9"/>
                    <a:pt x="154" y="9"/>
                    <a:pt x="154" y="9"/>
                  </a:cubicBezTo>
                  <a:cubicBezTo>
                    <a:pt x="80" y="0"/>
                    <a:pt x="80" y="0"/>
                    <a:pt x="80" y="0"/>
                  </a:cubicBezTo>
                  <a:cubicBezTo>
                    <a:pt x="71" y="3"/>
                    <a:pt x="45" y="11"/>
                    <a:pt x="31" y="23"/>
                  </a:cubicBezTo>
                  <a:cubicBezTo>
                    <a:pt x="17" y="33"/>
                    <a:pt x="7" y="47"/>
                    <a:pt x="0" y="63"/>
                  </a:cubicBezTo>
                  <a:cubicBezTo>
                    <a:pt x="0" y="186"/>
                    <a:pt x="0" y="186"/>
                    <a:pt x="0" y="186"/>
                  </a:cubicBezTo>
                  <a:cubicBezTo>
                    <a:pt x="311" y="186"/>
                    <a:pt x="311" y="186"/>
                    <a:pt x="311" y="186"/>
                  </a:cubicBezTo>
                  <a:cubicBezTo>
                    <a:pt x="311" y="63"/>
                    <a:pt x="311" y="63"/>
                    <a:pt x="311" y="63"/>
                  </a:cubicBezTo>
                  <a:cubicBezTo>
                    <a:pt x="304" y="47"/>
                    <a:pt x="294" y="33"/>
                    <a:pt x="28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 name="Freeform 29">
              <a:extLst>
                <a:ext uri="{FF2B5EF4-FFF2-40B4-BE49-F238E27FC236}">
                  <a16:creationId xmlns:a16="http://schemas.microsoft.com/office/drawing/2014/main" id="{9BC8A0A5-B42C-4A9B-ADD0-688FECB6A1E2}"/>
                </a:ext>
              </a:extLst>
            </p:cNvPr>
            <p:cNvSpPr>
              <a:spLocks/>
            </p:cNvSpPr>
            <p:nvPr/>
          </p:nvSpPr>
          <p:spPr bwMode="auto">
            <a:xfrm>
              <a:off x="1123950" y="1358900"/>
              <a:ext cx="4763" cy="0"/>
            </a:xfrm>
            <a:custGeom>
              <a:avLst/>
              <a:gdLst>
                <a:gd name="T0" fmla="*/ 0 w 1"/>
                <a:gd name="T1" fmla="*/ 22686169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1" y="0"/>
                    <a:pt x="1" y="0"/>
                    <a:pt x="0" y="0"/>
                  </a:cubicBezTo>
                </a:path>
              </a:pathLst>
            </a:custGeom>
            <a:solidFill>
              <a:srgbClr val="9C7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 name="Freeform 30">
              <a:extLst>
                <a:ext uri="{FF2B5EF4-FFF2-40B4-BE49-F238E27FC236}">
                  <a16:creationId xmlns:a16="http://schemas.microsoft.com/office/drawing/2014/main" id="{1A27895F-B7ED-46EB-8F48-0E289310E116}"/>
                </a:ext>
              </a:extLst>
            </p:cNvPr>
            <p:cNvSpPr>
              <a:spLocks noEditPoints="1"/>
            </p:cNvSpPr>
            <p:nvPr/>
          </p:nvSpPr>
          <p:spPr bwMode="auto">
            <a:xfrm>
              <a:off x="1143000" y="1363663"/>
              <a:ext cx="312738" cy="41275"/>
            </a:xfrm>
            <a:custGeom>
              <a:avLst/>
              <a:gdLst>
                <a:gd name="T0" fmla="*/ 979612222 w 83"/>
                <a:gd name="T1" fmla="*/ 98557195 h 11"/>
                <a:gd name="T2" fmla="*/ 553693209 w 83"/>
                <a:gd name="T3" fmla="*/ 154875057 h 11"/>
                <a:gd name="T4" fmla="*/ 539495658 w 83"/>
                <a:gd name="T5" fmla="*/ 154875057 h 11"/>
                <a:gd name="T6" fmla="*/ 496903003 w 83"/>
                <a:gd name="T7" fmla="*/ 154875057 h 11"/>
                <a:gd name="T8" fmla="*/ 553693209 w 83"/>
                <a:gd name="T9" fmla="*/ 154875057 h 11"/>
                <a:gd name="T10" fmla="*/ 624680967 w 83"/>
                <a:gd name="T11" fmla="*/ 154875057 h 11"/>
                <a:gd name="T12" fmla="*/ 979612222 w 83"/>
                <a:gd name="T13" fmla="*/ 98557195 h 11"/>
                <a:gd name="T14" fmla="*/ 0 w 83"/>
                <a:gd name="T15" fmla="*/ 28160807 h 11"/>
                <a:gd name="T16" fmla="*/ 212959506 w 83"/>
                <a:gd name="T17" fmla="*/ 112635723 h 11"/>
                <a:gd name="T18" fmla="*/ 0 w 83"/>
                <a:gd name="T19" fmla="*/ 28160807 h 11"/>
                <a:gd name="T20" fmla="*/ 1178374176 w 83"/>
                <a:gd name="T21" fmla="*/ 0 h 11"/>
                <a:gd name="T22" fmla="*/ 1135781522 w 83"/>
                <a:gd name="T23" fmla="*/ 28160807 h 11"/>
                <a:gd name="T24" fmla="*/ 1149979073 w 83"/>
                <a:gd name="T25" fmla="*/ 14078527 h 11"/>
                <a:gd name="T26" fmla="*/ 1178374176 w 8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 h="11">
                  <a:moveTo>
                    <a:pt x="69" y="7"/>
                  </a:moveTo>
                  <a:cubicBezTo>
                    <a:pt x="63" y="9"/>
                    <a:pt x="53" y="11"/>
                    <a:pt x="39" y="11"/>
                  </a:cubicBezTo>
                  <a:cubicBezTo>
                    <a:pt x="38" y="11"/>
                    <a:pt x="38" y="11"/>
                    <a:pt x="38" y="11"/>
                  </a:cubicBezTo>
                  <a:cubicBezTo>
                    <a:pt x="37" y="11"/>
                    <a:pt x="36" y="11"/>
                    <a:pt x="35" y="11"/>
                  </a:cubicBezTo>
                  <a:cubicBezTo>
                    <a:pt x="36" y="11"/>
                    <a:pt x="38" y="11"/>
                    <a:pt x="39" y="11"/>
                  </a:cubicBezTo>
                  <a:cubicBezTo>
                    <a:pt x="41" y="11"/>
                    <a:pt x="42" y="11"/>
                    <a:pt x="44" y="11"/>
                  </a:cubicBezTo>
                  <a:cubicBezTo>
                    <a:pt x="55" y="11"/>
                    <a:pt x="63" y="9"/>
                    <a:pt x="69" y="7"/>
                  </a:cubicBezTo>
                  <a:moveTo>
                    <a:pt x="0" y="2"/>
                  </a:moveTo>
                  <a:cubicBezTo>
                    <a:pt x="4" y="4"/>
                    <a:pt x="9" y="6"/>
                    <a:pt x="15" y="8"/>
                  </a:cubicBezTo>
                  <a:cubicBezTo>
                    <a:pt x="9" y="6"/>
                    <a:pt x="4" y="4"/>
                    <a:pt x="0" y="2"/>
                  </a:cubicBezTo>
                  <a:moveTo>
                    <a:pt x="83" y="0"/>
                  </a:moveTo>
                  <a:cubicBezTo>
                    <a:pt x="82" y="0"/>
                    <a:pt x="81" y="1"/>
                    <a:pt x="80" y="2"/>
                  </a:cubicBezTo>
                  <a:cubicBezTo>
                    <a:pt x="80" y="2"/>
                    <a:pt x="80" y="1"/>
                    <a:pt x="81" y="1"/>
                  </a:cubicBezTo>
                  <a:cubicBezTo>
                    <a:pt x="82" y="0"/>
                    <a:pt x="83" y="0"/>
                    <a:pt x="83" y="0"/>
                  </a:cubicBezTo>
                </a:path>
              </a:pathLst>
            </a:custGeom>
            <a:solidFill>
              <a:srgbClr val="A389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 name="Freeform 31">
              <a:extLst>
                <a:ext uri="{FF2B5EF4-FFF2-40B4-BE49-F238E27FC236}">
                  <a16:creationId xmlns:a16="http://schemas.microsoft.com/office/drawing/2014/main" id="{9C1863C0-4325-4532-940D-96FEA83988E0}"/>
                </a:ext>
              </a:extLst>
            </p:cNvPr>
            <p:cNvSpPr>
              <a:spLocks/>
            </p:cNvSpPr>
            <p:nvPr/>
          </p:nvSpPr>
          <p:spPr bwMode="auto">
            <a:xfrm>
              <a:off x="1128713" y="1358900"/>
              <a:ext cx="319088" cy="79375"/>
            </a:xfrm>
            <a:custGeom>
              <a:avLst/>
              <a:gdLst>
                <a:gd name="T0" fmla="*/ 0 w 85"/>
                <a:gd name="T1" fmla="*/ 0 h 21"/>
                <a:gd name="T2" fmla="*/ 507323642 w 85"/>
                <a:gd name="T3" fmla="*/ 300018601 h 21"/>
                <a:gd name="T4" fmla="*/ 521416070 w 85"/>
                <a:gd name="T5" fmla="*/ 300018601 h 21"/>
                <a:gd name="T6" fmla="*/ 1197848844 w 85"/>
                <a:gd name="T7" fmla="*/ 28575000 h 21"/>
                <a:gd name="T8" fmla="*/ 1183756416 w 85"/>
                <a:gd name="T9" fmla="*/ 42858720 h 21"/>
                <a:gd name="T10" fmla="*/ 1028739712 w 85"/>
                <a:gd name="T11" fmla="*/ 114292440 h 21"/>
                <a:gd name="T12" fmla="*/ 676432774 w 85"/>
                <a:gd name="T13" fmla="*/ 171438661 h 21"/>
                <a:gd name="T14" fmla="*/ 605970636 w 85"/>
                <a:gd name="T15" fmla="*/ 171438661 h 21"/>
                <a:gd name="T16" fmla="*/ 549600925 w 85"/>
                <a:gd name="T17" fmla="*/ 171438661 h 21"/>
                <a:gd name="T18" fmla="*/ 267756126 w 85"/>
                <a:gd name="T19" fmla="*/ 128579940 h 21"/>
                <a:gd name="T20" fmla="*/ 56369711 w 85"/>
                <a:gd name="T21" fmla="*/ 42858720 h 21"/>
                <a:gd name="T22" fmla="*/ 0 w 85"/>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21">
                  <a:moveTo>
                    <a:pt x="0" y="0"/>
                  </a:moveTo>
                  <a:cubicBezTo>
                    <a:pt x="5" y="5"/>
                    <a:pt x="10" y="20"/>
                    <a:pt x="36" y="21"/>
                  </a:cubicBezTo>
                  <a:cubicBezTo>
                    <a:pt x="36" y="21"/>
                    <a:pt x="37" y="21"/>
                    <a:pt x="37" y="21"/>
                  </a:cubicBezTo>
                  <a:cubicBezTo>
                    <a:pt x="60" y="21"/>
                    <a:pt x="79" y="7"/>
                    <a:pt x="85" y="2"/>
                  </a:cubicBezTo>
                  <a:cubicBezTo>
                    <a:pt x="84" y="2"/>
                    <a:pt x="84" y="3"/>
                    <a:pt x="84" y="3"/>
                  </a:cubicBezTo>
                  <a:cubicBezTo>
                    <a:pt x="81" y="5"/>
                    <a:pt x="78" y="6"/>
                    <a:pt x="73" y="8"/>
                  </a:cubicBezTo>
                  <a:cubicBezTo>
                    <a:pt x="67" y="10"/>
                    <a:pt x="59" y="12"/>
                    <a:pt x="48" y="12"/>
                  </a:cubicBezTo>
                  <a:cubicBezTo>
                    <a:pt x="46" y="12"/>
                    <a:pt x="45" y="12"/>
                    <a:pt x="43" y="12"/>
                  </a:cubicBezTo>
                  <a:cubicBezTo>
                    <a:pt x="42" y="12"/>
                    <a:pt x="40" y="12"/>
                    <a:pt x="39" y="12"/>
                  </a:cubicBezTo>
                  <a:cubicBezTo>
                    <a:pt x="31" y="11"/>
                    <a:pt x="25" y="10"/>
                    <a:pt x="19" y="9"/>
                  </a:cubicBezTo>
                  <a:cubicBezTo>
                    <a:pt x="13" y="7"/>
                    <a:pt x="8" y="5"/>
                    <a:pt x="4" y="3"/>
                  </a:cubicBezTo>
                  <a:cubicBezTo>
                    <a:pt x="2" y="2"/>
                    <a:pt x="1" y="1"/>
                    <a:pt x="0" y="0"/>
                  </a:cubicBezTo>
                </a:path>
              </a:pathLst>
            </a:custGeom>
            <a:solidFill>
              <a:srgbClr val="9C7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 name="Freeform 32">
              <a:extLst>
                <a:ext uri="{FF2B5EF4-FFF2-40B4-BE49-F238E27FC236}">
                  <a16:creationId xmlns:a16="http://schemas.microsoft.com/office/drawing/2014/main" id="{221818A7-9023-41B2-B44D-B6F4D943C137}"/>
                </a:ext>
              </a:extLst>
            </p:cNvPr>
            <p:cNvSpPr>
              <a:spLocks/>
            </p:cNvSpPr>
            <p:nvPr/>
          </p:nvSpPr>
          <p:spPr bwMode="auto">
            <a:xfrm>
              <a:off x="1463675" y="1382713"/>
              <a:ext cx="49213" cy="49213"/>
            </a:xfrm>
            <a:custGeom>
              <a:avLst/>
              <a:gdLst>
                <a:gd name="T0" fmla="*/ 0 w 31"/>
                <a:gd name="T1" fmla="*/ 78126431 h 31"/>
                <a:gd name="T2" fmla="*/ 42843885 w 31"/>
                <a:gd name="T3" fmla="*/ 52924613 h 31"/>
                <a:gd name="T4" fmla="*/ 78126431 w 31"/>
                <a:gd name="T5" fmla="*/ 22682430 h 31"/>
                <a:gd name="T6" fmla="*/ 0 w 31"/>
                <a:gd name="T7" fmla="*/ 0 h 31"/>
                <a:gd name="T8" fmla="*/ 0 w 31"/>
                <a:gd name="T9" fmla="*/ 7812643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0" y="31"/>
                  </a:moveTo>
                  <a:lnTo>
                    <a:pt x="17" y="21"/>
                  </a:lnTo>
                  <a:lnTo>
                    <a:pt x="31" y="9"/>
                  </a:lnTo>
                  <a:lnTo>
                    <a:pt x="0" y="0"/>
                  </a:lnTo>
                  <a:lnTo>
                    <a:pt x="0" y="31"/>
                  </a:ln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 name="Freeform 33">
              <a:extLst>
                <a:ext uri="{FF2B5EF4-FFF2-40B4-BE49-F238E27FC236}">
                  <a16:creationId xmlns:a16="http://schemas.microsoft.com/office/drawing/2014/main" id="{C98B94B8-3AD6-4EE5-8EA7-FCE1C83359B7}"/>
                </a:ext>
              </a:extLst>
            </p:cNvPr>
            <p:cNvSpPr>
              <a:spLocks/>
            </p:cNvSpPr>
            <p:nvPr/>
          </p:nvSpPr>
          <p:spPr bwMode="auto">
            <a:xfrm>
              <a:off x="1071563" y="1382713"/>
              <a:ext cx="49213" cy="49213"/>
            </a:xfrm>
            <a:custGeom>
              <a:avLst/>
              <a:gdLst>
                <a:gd name="T0" fmla="*/ 78126431 w 31"/>
                <a:gd name="T1" fmla="*/ 0 h 31"/>
                <a:gd name="T2" fmla="*/ 0 w 31"/>
                <a:gd name="T3" fmla="*/ 17642067 h 31"/>
                <a:gd name="T4" fmla="*/ 78126431 w 31"/>
                <a:gd name="T5" fmla="*/ 78126431 h 31"/>
                <a:gd name="T6" fmla="*/ 78126431 w 3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31" y="0"/>
                  </a:moveTo>
                  <a:lnTo>
                    <a:pt x="0" y="7"/>
                  </a:lnTo>
                  <a:lnTo>
                    <a:pt x="31" y="31"/>
                  </a:lnTo>
                  <a:lnTo>
                    <a:pt x="31" y="0"/>
                  </a:ln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 name="Freeform 34">
              <a:extLst>
                <a:ext uri="{FF2B5EF4-FFF2-40B4-BE49-F238E27FC236}">
                  <a16:creationId xmlns:a16="http://schemas.microsoft.com/office/drawing/2014/main" id="{484319C6-47BF-4D81-878C-9C5FCBA6C4BC}"/>
                </a:ext>
              </a:extLst>
            </p:cNvPr>
            <p:cNvSpPr>
              <a:spLocks/>
            </p:cNvSpPr>
            <p:nvPr/>
          </p:nvSpPr>
          <p:spPr bwMode="auto">
            <a:xfrm>
              <a:off x="484188" y="1454150"/>
              <a:ext cx="1638300" cy="1416050"/>
            </a:xfrm>
            <a:custGeom>
              <a:avLst/>
              <a:gdLst>
                <a:gd name="T0" fmla="*/ 2147483647 w 435"/>
                <a:gd name="T1" fmla="*/ 538968967 h 376"/>
                <a:gd name="T2" fmla="*/ 2147483647 w 435"/>
                <a:gd name="T3" fmla="*/ 113468538 h 376"/>
                <a:gd name="T4" fmla="*/ 2147483647 w 435"/>
                <a:gd name="T5" fmla="*/ 0 h 376"/>
                <a:gd name="T6" fmla="*/ 2147483647 w 435"/>
                <a:gd name="T7" fmla="*/ 1687829916 h 376"/>
                <a:gd name="T8" fmla="*/ 2147483647 w 435"/>
                <a:gd name="T9" fmla="*/ 1687829916 h 376"/>
                <a:gd name="T10" fmla="*/ 1957437074 w 435"/>
                <a:gd name="T11" fmla="*/ 14183097 h 376"/>
                <a:gd name="T12" fmla="*/ 1574459027 w 435"/>
                <a:gd name="T13" fmla="*/ 113468538 h 376"/>
                <a:gd name="T14" fmla="*/ 439712188 w 435"/>
                <a:gd name="T15" fmla="*/ 538968967 h 376"/>
                <a:gd name="T16" fmla="*/ 0 w 435"/>
                <a:gd name="T17" fmla="*/ 2147483647 h 376"/>
                <a:gd name="T18" fmla="*/ 624109443 w 435"/>
                <a:gd name="T19" fmla="*/ 2147483647 h 376"/>
                <a:gd name="T20" fmla="*/ 2147483647 w 435"/>
                <a:gd name="T21" fmla="*/ 2147483647 h 376"/>
                <a:gd name="T22" fmla="*/ 2147483647 w 435"/>
                <a:gd name="T23" fmla="*/ 2147483647 h 376"/>
                <a:gd name="T24" fmla="*/ 2147483647 w 435"/>
                <a:gd name="T25" fmla="*/ 538968967 h 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5" h="376">
                  <a:moveTo>
                    <a:pt x="403" y="38"/>
                  </a:moveTo>
                  <a:cubicBezTo>
                    <a:pt x="390" y="26"/>
                    <a:pt x="339" y="11"/>
                    <a:pt x="317" y="8"/>
                  </a:cubicBezTo>
                  <a:cubicBezTo>
                    <a:pt x="291" y="0"/>
                    <a:pt x="291" y="0"/>
                    <a:pt x="291" y="0"/>
                  </a:cubicBezTo>
                  <a:cubicBezTo>
                    <a:pt x="241" y="119"/>
                    <a:pt x="241" y="119"/>
                    <a:pt x="241" y="119"/>
                  </a:cubicBezTo>
                  <a:cubicBezTo>
                    <a:pt x="192" y="119"/>
                    <a:pt x="192" y="119"/>
                    <a:pt x="192" y="119"/>
                  </a:cubicBezTo>
                  <a:cubicBezTo>
                    <a:pt x="138" y="1"/>
                    <a:pt x="138" y="1"/>
                    <a:pt x="138" y="1"/>
                  </a:cubicBezTo>
                  <a:cubicBezTo>
                    <a:pt x="111" y="8"/>
                    <a:pt x="111" y="8"/>
                    <a:pt x="111" y="8"/>
                  </a:cubicBezTo>
                  <a:cubicBezTo>
                    <a:pt x="93" y="11"/>
                    <a:pt x="44" y="27"/>
                    <a:pt x="31" y="38"/>
                  </a:cubicBezTo>
                  <a:cubicBezTo>
                    <a:pt x="17" y="48"/>
                    <a:pt x="0" y="292"/>
                    <a:pt x="0" y="308"/>
                  </a:cubicBezTo>
                  <a:cubicBezTo>
                    <a:pt x="44" y="376"/>
                    <a:pt x="44" y="376"/>
                    <a:pt x="44" y="376"/>
                  </a:cubicBezTo>
                  <a:cubicBezTo>
                    <a:pt x="397" y="375"/>
                    <a:pt x="397" y="375"/>
                    <a:pt x="397" y="375"/>
                  </a:cubicBezTo>
                  <a:cubicBezTo>
                    <a:pt x="435" y="308"/>
                    <a:pt x="435" y="308"/>
                    <a:pt x="435" y="308"/>
                  </a:cubicBezTo>
                  <a:cubicBezTo>
                    <a:pt x="435" y="290"/>
                    <a:pt x="418" y="48"/>
                    <a:pt x="403" y="38"/>
                  </a:cubicBezTo>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 name="Freeform 35">
              <a:extLst>
                <a:ext uri="{FF2B5EF4-FFF2-40B4-BE49-F238E27FC236}">
                  <a16:creationId xmlns:a16="http://schemas.microsoft.com/office/drawing/2014/main" id="{10EBB26B-F543-4075-962A-4A900219158C}"/>
                </a:ext>
              </a:extLst>
            </p:cNvPr>
            <p:cNvSpPr>
              <a:spLocks/>
            </p:cNvSpPr>
            <p:nvPr/>
          </p:nvSpPr>
          <p:spPr bwMode="auto">
            <a:xfrm>
              <a:off x="1335088" y="1498600"/>
              <a:ext cx="76200" cy="384175"/>
            </a:xfrm>
            <a:custGeom>
              <a:avLst/>
              <a:gdLst>
                <a:gd name="T0" fmla="*/ 116128800 w 20"/>
                <a:gd name="T1" fmla="*/ 0 h 102"/>
                <a:gd name="T2" fmla="*/ 0 w 20"/>
                <a:gd name="T3" fmla="*/ 368834365 h 102"/>
                <a:gd name="T4" fmla="*/ 246773700 w 20"/>
                <a:gd name="T5" fmla="*/ 1446965006 h 102"/>
                <a:gd name="T6" fmla="*/ 290322000 w 20"/>
                <a:gd name="T7" fmla="*/ 1347663301 h 102"/>
                <a:gd name="T8" fmla="*/ 14516100 w 20"/>
                <a:gd name="T9" fmla="*/ 368834365 h 102"/>
                <a:gd name="T10" fmla="*/ 145161000 w 20"/>
                <a:gd name="T11" fmla="*/ 28372454 h 102"/>
                <a:gd name="T12" fmla="*/ 116128800 w 20"/>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2">
                  <a:moveTo>
                    <a:pt x="8" y="0"/>
                  </a:moveTo>
                  <a:cubicBezTo>
                    <a:pt x="0" y="26"/>
                    <a:pt x="0" y="26"/>
                    <a:pt x="0" y="26"/>
                  </a:cubicBezTo>
                  <a:cubicBezTo>
                    <a:pt x="17" y="102"/>
                    <a:pt x="17" y="102"/>
                    <a:pt x="17" y="102"/>
                  </a:cubicBezTo>
                  <a:cubicBezTo>
                    <a:pt x="20" y="95"/>
                    <a:pt x="20" y="95"/>
                    <a:pt x="20" y="95"/>
                  </a:cubicBezTo>
                  <a:cubicBezTo>
                    <a:pt x="1" y="26"/>
                    <a:pt x="1" y="26"/>
                    <a:pt x="1" y="26"/>
                  </a:cubicBezTo>
                  <a:cubicBezTo>
                    <a:pt x="10" y="2"/>
                    <a:pt x="10" y="2"/>
                    <a:pt x="10" y="2"/>
                  </a:cubicBezTo>
                  <a:cubicBezTo>
                    <a:pt x="9" y="2"/>
                    <a:pt x="9" y="1"/>
                    <a:pt x="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3" name="Freeform 36">
              <a:extLst>
                <a:ext uri="{FF2B5EF4-FFF2-40B4-BE49-F238E27FC236}">
                  <a16:creationId xmlns:a16="http://schemas.microsoft.com/office/drawing/2014/main" id="{2B96EDC4-B356-42C2-A287-9CE30066FAA0}"/>
                </a:ext>
              </a:extLst>
            </p:cNvPr>
            <p:cNvSpPr>
              <a:spLocks/>
            </p:cNvSpPr>
            <p:nvPr/>
          </p:nvSpPr>
          <p:spPr bwMode="auto">
            <a:xfrm>
              <a:off x="1304925" y="1857375"/>
              <a:ext cx="166688" cy="579438"/>
            </a:xfrm>
            <a:custGeom>
              <a:avLst/>
              <a:gdLst>
                <a:gd name="T0" fmla="*/ 168851769 w 105"/>
                <a:gd name="T1" fmla="*/ 0 h 365"/>
                <a:gd name="T2" fmla="*/ 151209829 w 105"/>
                <a:gd name="T3" fmla="*/ 40322535 h 365"/>
                <a:gd name="T4" fmla="*/ 221774415 w 105"/>
                <a:gd name="T5" fmla="*/ 357862496 h 365"/>
                <a:gd name="T6" fmla="*/ 0 w 105"/>
                <a:gd name="T7" fmla="*/ 907257033 h 365"/>
                <a:gd name="T8" fmla="*/ 7561285 w 105"/>
                <a:gd name="T9" fmla="*/ 919858619 h 365"/>
                <a:gd name="T10" fmla="*/ 264617994 w 105"/>
                <a:gd name="T11" fmla="*/ 370464082 h 365"/>
                <a:gd name="T12" fmla="*/ 168851769 w 105"/>
                <a:gd name="T13" fmla="*/ 0 h 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365">
                  <a:moveTo>
                    <a:pt x="67" y="0"/>
                  </a:moveTo>
                  <a:lnTo>
                    <a:pt x="60" y="16"/>
                  </a:lnTo>
                  <a:lnTo>
                    <a:pt x="88" y="142"/>
                  </a:lnTo>
                  <a:lnTo>
                    <a:pt x="0" y="360"/>
                  </a:lnTo>
                  <a:lnTo>
                    <a:pt x="3" y="365"/>
                  </a:lnTo>
                  <a:lnTo>
                    <a:pt x="105" y="147"/>
                  </a:lnTo>
                  <a:lnTo>
                    <a:pt x="67" y="0"/>
                  </a:lnTo>
                  <a:close/>
                </a:path>
              </a:pathLst>
            </a:custGeom>
            <a:solidFill>
              <a:srgbClr val="2926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4" name="Freeform 37">
              <a:extLst>
                <a:ext uri="{FF2B5EF4-FFF2-40B4-BE49-F238E27FC236}">
                  <a16:creationId xmlns:a16="http://schemas.microsoft.com/office/drawing/2014/main" id="{E207D48F-8485-4174-ADC1-22B988DA1A7D}"/>
                </a:ext>
              </a:extLst>
            </p:cNvPr>
            <p:cNvSpPr>
              <a:spLocks/>
            </p:cNvSpPr>
            <p:nvPr/>
          </p:nvSpPr>
          <p:spPr bwMode="auto">
            <a:xfrm>
              <a:off x="1304925" y="1857375"/>
              <a:ext cx="166688" cy="579438"/>
            </a:xfrm>
            <a:custGeom>
              <a:avLst/>
              <a:gdLst>
                <a:gd name="T0" fmla="*/ 168851769 w 105"/>
                <a:gd name="T1" fmla="*/ 0 h 365"/>
                <a:gd name="T2" fmla="*/ 151209829 w 105"/>
                <a:gd name="T3" fmla="*/ 40322535 h 365"/>
                <a:gd name="T4" fmla="*/ 221774415 w 105"/>
                <a:gd name="T5" fmla="*/ 357862496 h 365"/>
                <a:gd name="T6" fmla="*/ 0 w 105"/>
                <a:gd name="T7" fmla="*/ 907257033 h 365"/>
                <a:gd name="T8" fmla="*/ 7561285 w 105"/>
                <a:gd name="T9" fmla="*/ 919858619 h 365"/>
                <a:gd name="T10" fmla="*/ 264617994 w 105"/>
                <a:gd name="T11" fmla="*/ 370464082 h 365"/>
                <a:gd name="T12" fmla="*/ 168851769 w 105"/>
                <a:gd name="T13" fmla="*/ 0 h 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365">
                  <a:moveTo>
                    <a:pt x="67" y="0"/>
                  </a:moveTo>
                  <a:lnTo>
                    <a:pt x="60" y="16"/>
                  </a:lnTo>
                  <a:lnTo>
                    <a:pt x="88" y="142"/>
                  </a:lnTo>
                  <a:lnTo>
                    <a:pt x="0" y="360"/>
                  </a:lnTo>
                  <a:lnTo>
                    <a:pt x="3" y="365"/>
                  </a:lnTo>
                  <a:lnTo>
                    <a:pt x="105" y="147"/>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5" name="Freeform 38">
              <a:extLst>
                <a:ext uri="{FF2B5EF4-FFF2-40B4-BE49-F238E27FC236}">
                  <a16:creationId xmlns:a16="http://schemas.microsoft.com/office/drawing/2014/main" id="{94842203-A186-40EA-88E1-BFE1AB96FF0C}"/>
                </a:ext>
              </a:extLst>
            </p:cNvPr>
            <p:cNvSpPr>
              <a:spLocks/>
            </p:cNvSpPr>
            <p:nvPr/>
          </p:nvSpPr>
          <p:spPr bwMode="auto">
            <a:xfrm>
              <a:off x="1139825" y="1468438"/>
              <a:ext cx="304800" cy="968375"/>
            </a:xfrm>
            <a:custGeom>
              <a:avLst/>
              <a:gdLst>
                <a:gd name="T0" fmla="*/ 736314015 w 81"/>
                <a:gd name="T1" fmla="*/ 482725518 h 257"/>
                <a:gd name="T2" fmla="*/ 892074341 w 81"/>
                <a:gd name="T3" fmla="*/ 0 h 257"/>
                <a:gd name="T4" fmla="*/ 552237393 w 81"/>
                <a:gd name="T5" fmla="*/ 56791237 h 257"/>
                <a:gd name="T6" fmla="*/ 198236652 w 81"/>
                <a:gd name="T7" fmla="*/ 0 h 257"/>
                <a:gd name="T8" fmla="*/ 396477067 w 81"/>
                <a:gd name="T9" fmla="*/ 468527708 h 257"/>
                <a:gd name="T10" fmla="*/ 396477067 w 81"/>
                <a:gd name="T11" fmla="*/ 468527708 h 257"/>
                <a:gd name="T12" fmla="*/ 0 w 81"/>
                <a:gd name="T13" fmla="*/ 2147483647 h 257"/>
                <a:gd name="T14" fmla="*/ 608873748 w 81"/>
                <a:gd name="T15" fmla="*/ 2147483647 h 257"/>
                <a:gd name="T16" fmla="*/ 1146951111 w 81"/>
                <a:gd name="T17" fmla="*/ 2147483647 h 257"/>
                <a:gd name="T18" fmla="*/ 736314015 w 81"/>
                <a:gd name="T19" fmla="*/ 482725518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257">
                  <a:moveTo>
                    <a:pt x="52" y="34"/>
                  </a:moveTo>
                  <a:cubicBezTo>
                    <a:pt x="63" y="0"/>
                    <a:pt x="63" y="0"/>
                    <a:pt x="63" y="0"/>
                  </a:cubicBezTo>
                  <a:cubicBezTo>
                    <a:pt x="63" y="0"/>
                    <a:pt x="52" y="4"/>
                    <a:pt x="39" y="4"/>
                  </a:cubicBezTo>
                  <a:cubicBezTo>
                    <a:pt x="28" y="4"/>
                    <a:pt x="14" y="0"/>
                    <a:pt x="14" y="0"/>
                  </a:cubicBezTo>
                  <a:cubicBezTo>
                    <a:pt x="28" y="33"/>
                    <a:pt x="28" y="33"/>
                    <a:pt x="28" y="33"/>
                  </a:cubicBezTo>
                  <a:cubicBezTo>
                    <a:pt x="28" y="33"/>
                    <a:pt x="28" y="33"/>
                    <a:pt x="28" y="33"/>
                  </a:cubicBezTo>
                  <a:cubicBezTo>
                    <a:pt x="0" y="164"/>
                    <a:pt x="0" y="164"/>
                    <a:pt x="0" y="164"/>
                  </a:cubicBezTo>
                  <a:cubicBezTo>
                    <a:pt x="43" y="257"/>
                    <a:pt x="43" y="257"/>
                    <a:pt x="43" y="257"/>
                  </a:cubicBezTo>
                  <a:cubicBezTo>
                    <a:pt x="81" y="163"/>
                    <a:pt x="81" y="163"/>
                    <a:pt x="81" y="163"/>
                  </a:cubicBezTo>
                  <a:cubicBezTo>
                    <a:pt x="52" y="34"/>
                    <a:pt x="52" y="34"/>
                    <a:pt x="52" y="34"/>
                  </a:cubicBezTo>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6" name="Freeform 39">
              <a:extLst>
                <a:ext uri="{FF2B5EF4-FFF2-40B4-BE49-F238E27FC236}">
                  <a16:creationId xmlns:a16="http://schemas.microsoft.com/office/drawing/2014/main" id="{04C3E7BE-4F6D-41F1-8E37-1F6C19ACBE7D}"/>
                </a:ext>
              </a:extLst>
            </p:cNvPr>
            <p:cNvSpPr>
              <a:spLocks/>
            </p:cNvSpPr>
            <p:nvPr/>
          </p:nvSpPr>
          <p:spPr bwMode="auto">
            <a:xfrm>
              <a:off x="1244600" y="1597025"/>
              <a:ext cx="90488" cy="26988"/>
            </a:xfrm>
            <a:custGeom>
              <a:avLst/>
              <a:gdLst>
                <a:gd name="T0" fmla="*/ 0 w 24"/>
                <a:gd name="T1" fmla="*/ 0 h 7"/>
                <a:gd name="T2" fmla="*/ 0 w 24"/>
                <a:gd name="T3" fmla="*/ 14862677 h 7"/>
                <a:gd name="T4" fmla="*/ 127938721 w 24"/>
                <a:gd name="T5" fmla="*/ 104050306 h 7"/>
                <a:gd name="T6" fmla="*/ 341169923 w 24"/>
                <a:gd name="T7" fmla="*/ 14862677 h 7"/>
                <a:gd name="T8" fmla="*/ 341169923 w 24"/>
                <a:gd name="T9" fmla="*/ 0 h 7"/>
                <a:gd name="T10" fmla="*/ 170584961 w 24"/>
                <a:gd name="T11" fmla="*/ 29729210 h 7"/>
                <a:gd name="T12" fmla="*/ 0 w 2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7">
                  <a:moveTo>
                    <a:pt x="0" y="0"/>
                  </a:moveTo>
                  <a:cubicBezTo>
                    <a:pt x="0" y="1"/>
                    <a:pt x="0" y="1"/>
                    <a:pt x="0" y="1"/>
                  </a:cubicBezTo>
                  <a:cubicBezTo>
                    <a:pt x="0" y="1"/>
                    <a:pt x="2" y="7"/>
                    <a:pt x="9" y="7"/>
                  </a:cubicBezTo>
                  <a:cubicBezTo>
                    <a:pt x="17" y="7"/>
                    <a:pt x="24" y="1"/>
                    <a:pt x="24" y="1"/>
                  </a:cubicBezTo>
                  <a:cubicBezTo>
                    <a:pt x="24" y="0"/>
                    <a:pt x="24" y="0"/>
                    <a:pt x="24" y="0"/>
                  </a:cubicBezTo>
                  <a:cubicBezTo>
                    <a:pt x="24" y="0"/>
                    <a:pt x="19" y="2"/>
                    <a:pt x="12" y="2"/>
                  </a:cubicBezTo>
                  <a:cubicBezTo>
                    <a:pt x="4" y="2"/>
                    <a:pt x="0" y="0"/>
                    <a:pt x="0" y="0"/>
                  </a:cubicBezTo>
                </a:path>
              </a:pathLst>
            </a:custGeom>
            <a:solidFill>
              <a:srgbClr val="A54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7" name="Freeform 40">
              <a:extLst>
                <a:ext uri="{FF2B5EF4-FFF2-40B4-BE49-F238E27FC236}">
                  <a16:creationId xmlns:a16="http://schemas.microsoft.com/office/drawing/2014/main" id="{2CC5E6CC-5BD6-460C-A1DE-0E91615D633F}"/>
                </a:ext>
              </a:extLst>
            </p:cNvPr>
            <p:cNvSpPr>
              <a:spLocks/>
            </p:cNvSpPr>
            <p:nvPr/>
          </p:nvSpPr>
          <p:spPr bwMode="auto">
            <a:xfrm>
              <a:off x="1003300" y="1457325"/>
              <a:ext cx="106363" cy="11113"/>
            </a:xfrm>
            <a:custGeom>
              <a:avLst/>
              <a:gdLst>
                <a:gd name="T0" fmla="*/ 0 w 28"/>
                <a:gd name="T1" fmla="*/ 0 h 3"/>
                <a:gd name="T2" fmla="*/ 0 w 28"/>
                <a:gd name="T3" fmla="*/ 0 h 3"/>
                <a:gd name="T4" fmla="*/ 389607669 w 28"/>
                <a:gd name="T5" fmla="*/ 41166256 h 3"/>
                <a:gd name="T6" fmla="*/ 404038849 w 28"/>
                <a:gd name="T7" fmla="*/ 27445406 h 3"/>
                <a:gd name="T8" fmla="*/ 43289741 w 28"/>
                <a:gd name="T9" fmla="*/ 0 h 3"/>
                <a:gd name="T10" fmla="*/ 28858561 w 28"/>
                <a:gd name="T11" fmla="*/ 0 h 3"/>
                <a:gd name="T12" fmla="*/ 14431180 w 28"/>
                <a:gd name="T13" fmla="*/ 0 h 3"/>
                <a:gd name="T14" fmla="*/ 0 w 28"/>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
                  <a:moveTo>
                    <a:pt x="0" y="0"/>
                  </a:moveTo>
                  <a:cubicBezTo>
                    <a:pt x="0" y="0"/>
                    <a:pt x="0" y="0"/>
                    <a:pt x="0" y="0"/>
                  </a:cubicBezTo>
                  <a:cubicBezTo>
                    <a:pt x="27" y="3"/>
                    <a:pt x="27" y="3"/>
                    <a:pt x="27" y="3"/>
                  </a:cubicBezTo>
                  <a:cubicBezTo>
                    <a:pt x="27" y="3"/>
                    <a:pt x="27" y="2"/>
                    <a:pt x="28" y="2"/>
                  </a:cubicBezTo>
                  <a:cubicBezTo>
                    <a:pt x="3" y="0"/>
                    <a:pt x="3" y="0"/>
                    <a:pt x="3" y="0"/>
                  </a:cubicBezTo>
                  <a:cubicBezTo>
                    <a:pt x="2" y="0"/>
                    <a:pt x="2" y="0"/>
                    <a:pt x="2" y="0"/>
                  </a:cubicBezTo>
                  <a:cubicBezTo>
                    <a:pt x="2" y="0"/>
                    <a:pt x="1" y="0"/>
                    <a:pt x="1" y="0"/>
                  </a:cubicBezTo>
                  <a:cubicBezTo>
                    <a:pt x="1" y="0"/>
                    <a:pt x="1" y="0"/>
                    <a:pt x="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8" name="Freeform 41">
              <a:extLst>
                <a:ext uri="{FF2B5EF4-FFF2-40B4-BE49-F238E27FC236}">
                  <a16:creationId xmlns:a16="http://schemas.microsoft.com/office/drawing/2014/main" id="{91AC5925-6484-4712-991F-0CA6E5172B6B}"/>
                </a:ext>
              </a:extLst>
            </p:cNvPr>
            <p:cNvSpPr>
              <a:spLocks/>
            </p:cNvSpPr>
            <p:nvPr/>
          </p:nvSpPr>
          <p:spPr bwMode="auto">
            <a:xfrm>
              <a:off x="1104900" y="1465263"/>
              <a:ext cx="90488" cy="14288"/>
            </a:xfrm>
            <a:custGeom>
              <a:avLst/>
              <a:gdLst>
                <a:gd name="T0" fmla="*/ 14214157 w 24"/>
                <a:gd name="T1" fmla="*/ 0 h 4"/>
                <a:gd name="T2" fmla="*/ 0 w 24"/>
                <a:gd name="T3" fmla="*/ 12759184 h 4"/>
                <a:gd name="T4" fmla="*/ 341169923 w 24"/>
                <a:gd name="T5" fmla="*/ 51036736 h 4"/>
                <a:gd name="T6" fmla="*/ 326955766 w 24"/>
                <a:gd name="T7" fmla="*/ 25518368 h 4"/>
                <a:gd name="T8" fmla="*/ 14214157 w 24"/>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1" y="0"/>
                  </a:moveTo>
                  <a:cubicBezTo>
                    <a:pt x="0" y="0"/>
                    <a:pt x="0" y="1"/>
                    <a:pt x="0" y="1"/>
                  </a:cubicBezTo>
                  <a:cubicBezTo>
                    <a:pt x="24" y="4"/>
                    <a:pt x="24" y="4"/>
                    <a:pt x="24" y="4"/>
                  </a:cubicBezTo>
                  <a:cubicBezTo>
                    <a:pt x="23" y="2"/>
                    <a:pt x="23" y="2"/>
                    <a:pt x="23" y="2"/>
                  </a:cubicBezTo>
                  <a:cubicBezTo>
                    <a:pt x="1" y="0"/>
                    <a:pt x="1" y="0"/>
                    <a:pt x="1" y="0"/>
                  </a:cubicBezTo>
                </a:path>
              </a:pathLst>
            </a:custGeom>
            <a:solidFill>
              <a:srgbClr val="9C7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9" name="Freeform 42">
              <a:extLst>
                <a:ext uri="{FF2B5EF4-FFF2-40B4-BE49-F238E27FC236}">
                  <a16:creationId xmlns:a16="http://schemas.microsoft.com/office/drawing/2014/main" id="{CDC164FE-2194-496E-B30E-AED4F6172500}"/>
                </a:ext>
              </a:extLst>
            </p:cNvPr>
            <p:cNvSpPr>
              <a:spLocks/>
            </p:cNvSpPr>
            <p:nvPr/>
          </p:nvSpPr>
          <p:spPr bwMode="auto">
            <a:xfrm>
              <a:off x="1003300" y="1457325"/>
              <a:ext cx="204788" cy="252413"/>
            </a:xfrm>
            <a:custGeom>
              <a:avLst/>
              <a:gdLst>
                <a:gd name="T0" fmla="*/ 0 w 54"/>
                <a:gd name="T1" fmla="*/ 0 h 67"/>
                <a:gd name="T2" fmla="*/ 0 w 54"/>
                <a:gd name="T3" fmla="*/ 0 h 67"/>
                <a:gd name="T4" fmla="*/ 431461769 w 54"/>
                <a:gd name="T5" fmla="*/ 950930188 h 67"/>
                <a:gd name="T6" fmla="*/ 776631943 w 54"/>
                <a:gd name="T7" fmla="*/ 198701774 h 67"/>
                <a:gd name="T8" fmla="*/ 733486146 w 54"/>
                <a:gd name="T9" fmla="*/ 85157365 h 67"/>
                <a:gd name="T10" fmla="*/ 388315972 w 54"/>
                <a:gd name="T11" fmla="*/ 42578682 h 67"/>
                <a:gd name="T12" fmla="*/ 0 w 54"/>
                <a:gd name="T13" fmla="*/ 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7">
                  <a:moveTo>
                    <a:pt x="0" y="0"/>
                  </a:moveTo>
                  <a:cubicBezTo>
                    <a:pt x="0" y="0"/>
                    <a:pt x="0" y="0"/>
                    <a:pt x="0" y="0"/>
                  </a:cubicBezTo>
                  <a:cubicBezTo>
                    <a:pt x="30" y="67"/>
                    <a:pt x="30" y="67"/>
                    <a:pt x="30" y="67"/>
                  </a:cubicBezTo>
                  <a:cubicBezTo>
                    <a:pt x="37" y="52"/>
                    <a:pt x="49" y="28"/>
                    <a:pt x="54" y="14"/>
                  </a:cubicBezTo>
                  <a:cubicBezTo>
                    <a:pt x="51" y="6"/>
                    <a:pt x="51" y="6"/>
                    <a:pt x="51" y="6"/>
                  </a:cubicBezTo>
                  <a:cubicBezTo>
                    <a:pt x="27" y="3"/>
                    <a:pt x="27" y="3"/>
                    <a:pt x="27" y="3"/>
                  </a:cubicBezTo>
                  <a:cubicBezTo>
                    <a:pt x="0" y="0"/>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0" name="Freeform 43">
              <a:extLst>
                <a:ext uri="{FF2B5EF4-FFF2-40B4-BE49-F238E27FC236}">
                  <a16:creationId xmlns:a16="http://schemas.microsoft.com/office/drawing/2014/main" id="{12BD065B-E712-4E6A-97C5-085DE75CD0CF}"/>
                </a:ext>
              </a:extLst>
            </p:cNvPr>
            <p:cNvSpPr>
              <a:spLocks/>
            </p:cNvSpPr>
            <p:nvPr/>
          </p:nvSpPr>
          <p:spPr bwMode="auto">
            <a:xfrm>
              <a:off x="1000125" y="1457325"/>
              <a:ext cx="3175" cy="0"/>
            </a:xfrm>
            <a:custGeom>
              <a:avLst/>
              <a:gdLst>
                <a:gd name="T0" fmla="*/ 10080625 w 1"/>
                <a:gd name="T1" fmla="*/ 0 w 1"/>
                <a:gd name="T2" fmla="*/ 0 w 1"/>
                <a:gd name="T3" fmla="*/ 10080625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1" name="Freeform 44">
              <a:extLst>
                <a:ext uri="{FF2B5EF4-FFF2-40B4-BE49-F238E27FC236}">
                  <a16:creationId xmlns:a16="http://schemas.microsoft.com/office/drawing/2014/main" id="{79FBC915-4D77-431C-8DCF-9FF147D5FBAA}"/>
                </a:ext>
              </a:extLst>
            </p:cNvPr>
            <p:cNvSpPr>
              <a:spLocks/>
            </p:cNvSpPr>
            <p:nvPr/>
          </p:nvSpPr>
          <p:spPr bwMode="auto">
            <a:xfrm>
              <a:off x="1208088" y="1473200"/>
              <a:ext cx="14288" cy="3175"/>
            </a:xfrm>
            <a:custGeom>
              <a:avLst/>
              <a:gdLst>
                <a:gd name="T0" fmla="*/ 0 w 4"/>
                <a:gd name="T1" fmla="*/ 0 h 1"/>
                <a:gd name="T2" fmla="*/ 51036736 w 4"/>
                <a:gd name="T3" fmla="*/ 10080625 h 1"/>
                <a:gd name="T4" fmla="*/ 51036736 w 4"/>
                <a:gd name="T5" fmla="*/ 10080625 h 1"/>
                <a:gd name="T6" fmla="*/ 0 w 4"/>
                <a:gd name="T7" fmla="*/ 0 h 1"/>
                <a:gd name="T8" fmla="*/ 0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0" y="0"/>
                  </a:moveTo>
                  <a:cubicBezTo>
                    <a:pt x="1" y="0"/>
                    <a:pt x="2" y="1"/>
                    <a:pt x="4" y="1"/>
                  </a:cubicBezTo>
                  <a:cubicBezTo>
                    <a:pt x="4" y="1"/>
                    <a:pt x="4" y="1"/>
                    <a:pt x="4" y="1"/>
                  </a:cubicBezTo>
                  <a:cubicBezTo>
                    <a:pt x="0" y="0"/>
                    <a:pt x="0" y="0"/>
                    <a:pt x="0" y="0"/>
                  </a:cubicBezTo>
                  <a:cubicBezTo>
                    <a:pt x="0" y="0"/>
                    <a:pt x="0" y="0"/>
                    <a:pt x="0" y="0"/>
                  </a:cubicBezTo>
                </a:path>
              </a:pathLst>
            </a:custGeom>
            <a:solidFill>
              <a:srgbClr val="9C7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 name="Freeform 45">
              <a:extLst>
                <a:ext uri="{FF2B5EF4-FFF2-40B4-BE49-F238E27FC236}">
                  <a16:creationId xmlns:a16="http://schemas.microsoft.com/office/drawing/2014/main" id="{0BA8B374-0659-431A-8F63-45CBE114FD0D}"/>
                </a:ext>
              </a:extLst>
            </p:cNvPr>
            <p:cNvSpPr>
              <a:spLocks/>
            </p:cNvSpPr>
            <p:nvPr/>
          </p:nvSpPr>
          <p:spPr bwMode="auto">
            <a:xfrm>
              <a:off x="1000125" y="1457325"/>
              <a:ext cx="117475" cy="290513"/>
            </a:xfrm>
            <a:custGeom>
              <a:avLst/>
              <a:gdLst>
                <a:gd name="T0" fmla="*/ 14362266 w 31"/>
                <a:gd name="T1" fmla="*/ 0 h 77"/>
                <a:gd name="T2" fmla="*/ 14362266 w 31"/>
                <a:gd name="T3" fmla="*/ 0 h 77"/>
                <a:gd name="T4" fmla="*/ 0 w 31"/>
                <a:gd name="T5" fmla="*/ 0 h 77"/>
                <a:gd name="T6" fmla="*/ 373369656 w 31"/>
                <a:gd name="T7" fmla="*/ 1096075366 h 77"/>
                <a:gd name="T8" fmla="*/ 445173407 w 31"/>
                <a:gd name="T9" fmla="*/ 953727769 h 77"/>
                <a:gd name="T10" fmla="*/ 14362266 w 31"/>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77">
                  <a:moveTo>
                    <a:pt x="1" y="0"/>
                  </a:moveTo>
                  <a:cubicBezTo>
                    <a:pt x="1" y="0"/>
                    <a:pt x="1" y="0"/>
                    <a:pt x="1" y="0"/>
                  </a:cubicBezTo>
                  <a:cubicBezTo>
                    <a:pt x="0" y="0"/>
                    <a:pt x="0" y="0"/>
                    <a:pt x="0" y="0"/>
                  </a:cubicBezTo>
                  <a:cubicBezTo>
                    <a:pt x="26" y="77"/>
                    <a:pt x="26" y="77"/>
                    <a:pt x="26" y="77"/>
                  </a:cubicBezTo>
                  <a:cubicBezTo>
                    <a:pt x="26" y="77"/>
                    <a:pt x="28" y="73"/>
                    <a:pt x="31" y="67"/>
                  </a:cubicBezTo>
                  <a:cubicBezTo>
                    <a:pt x="1" y="0"/>
                    <a:pt x="1" y="0"/>
                    <a:pt x="1" y="0"/>
                  </a:cubicBezTo>
                </a:path>
              </a:pathLst>
            </a:custGeom>
            <a:solidFill>
              <a:srgbClr val="2926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 name="Freeform 46">
              <a:extLst>
                <a:ext uri="{FF2B5EF4-FFF2-40B4-BE49-F238E27FC236}">
                  <a16:creationId xmlns:a16="http://schemas.microsoft.com/office/drawing/2014/main" id="{777B736C-F283-407F-A9B2-220A471F5922}"/>
                </a:ext>
              </a:extLst>
            </p:cNvPr>
            <p:cNvSpPr>
              <a:spLocks/>
            </p:cNvSpPr>
            <p:nvPr/>
          </p:nvSpPr>
          <p:spPr bwMode="auto">
            <a:xfrm>
              <a:off x="1192213" y="1473200"/>
              <a:ext cx="30163" cy="36513"/>
            </a:xfrm>
            <a:custGeom>
              <a:avLst/>
              <a:gdLst>
                <a:gd name="T0" fmla="*/ 0 w 8"/>
                <a:gd name="T1" fmla="*/ 0 h 10"/>
                <a:gd name="T2" fmla="*/ 14214314 w 8"/>
                <a:gd name="T3" fmla="*/ 26665444 h 10"/>
                <a:gd name="T4" fmla="*/ 56864796 w 8"/>
                <a:gd name="T5" fmla="*/ 133319917 h 10"/>
                <a:gd name="T6" fmla="*/ 113725821 w 8"/>
                <a:gd name="T7" fmla="*/ 13330896 h 10"/>
                <a:gd name="T8" fmla="*/ 56864796 w 8"/>
                <a:gd name="T9" fmla="*/ 0 h 10"/>
                <a:gd name="T10" fmla="*/ 0 w 8"/>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0">
                  <a:moveTo>
                    <a:pt x="0" y="0"/>
                  </a:moveTo>
                  <a:cubicBezTo>
                    <a:pt x="1" y="2"/>
                    <a:pt x="1" y="2"/>
                    <a:pt x="1" y="2"/>
                  </a:cubicBezTo>
                  <a:cubicBezTo>
                    <a:pt x="4" y="10"/>
                    <a:pt x="4" y="10"/>
                    <a:pt x="4" y="10"/>
                  </a:cubicBezTo>
                  <a:cubicBezTo>
                    <a:pt x="6" y="6"/>
                    <a:pt x="7" y="2"/>
                    <a:pt x="8" y="1"/>
                  </a:cubicBezTo>
                  <a:cubicBezTo>
                    <a:pt x="6" y="1"/>
                    <a:pt x="5" y="0"/>
                    <a:pt x="4" y="0"/>
                  </a:cubicBezTo>
                  <a:cubicBezTo>
                    <a:pt x="0" y="0"/>
                    <a:pt x="0" y="0"/>
                    <a:pt x="0" y="0"/>
                  </a:cubicBezTo>
                </a:path>
              </a:pathLst>
            </a:custGeom>
            <a:solidFill>
              <a:srgbClr val="9541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 name="Freeform 47">
              <a:extLst>
                <a:ext uri="{FF2B5EF4-FFF2-40B4-BE49-F238E27FC236}">
                  <a16:creationId xmlns:a16="http://schemas.microsoft.com/office/drawing/2014/main" id="{3C0220EC-D955-4DBC-AC33-D37136D12B41}"/>
                </a:ext>
              </a:extLst>
            </p:cNvPr>
            <p:cNvSpPr>
              <a:spLocks/>
            </p:cNvSpPr>
            <p:nvPr/>
          </p:nvSpPr>
          <p:spPr bwMode="auto">
            <a:xfrm>
              <a:off x="992188" y="1393825"/>
              <a:ext cx="219075" cy="293688"/>
            </a:xfrm>
            <a:custGeom>
              <a:avLst/>
              <a:gdLst>
                <a:gd name="T0" fmla="*/ 385205616 w 58"/>
                <a:gd name="T1" fmla="*/ 1105803094 h 78"/>
                <a:gd name="T2" fmla="*/ 827480269 w 58"/>
                <a:gd name="T3" fmla="*/ 297716797 h 78"/>
                <a:gd name="T4" fmla="*/ 527876321 w 58"/>
                <a:gd name="T5" fmla="*/ 170124422 h 78"/>
                <a:gd name="T6" fmla="*/ 299603948 w 58"/>
                <a:gd name="T7" fmla="*/ 0 h 78"/>
                <a:gd name="T8" fmla="*/ 28532630 w 58"/>
                <a:gd name="T9" fmla="*/ 241008656 h 78"/>
                <a:gd name="T10" fmla="*/ 385205616 w 58"/>
                <a:gd name="T11" fmla="*/ 1105803094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78">
                  <a:moveTo>
                    <a:pt x="27" y="78"/>
                  </a:moveTo>
                  <a:cubicBezTo>
                    <a:pt x="27" y="78"/>
                    <a:pt x="58" y="22"/>
                    <a:pt x="58" y="21"/>
                  </a:cubicBezTo>
                  <a:cubicBezTo>
                    <a:pt x="54" y="20"/>
                    <a:pt x="47" y="19"/>
                    <a:pt x="37" y="12"/>
                  </a:cubicBezTo>
                  <a:cubicBezTo>
                    <a:pt x="29" y="7"/>
                    <a:pt x="21" y="0"/>
                    <a:pt x="21" y="0"/>
                  </a:cubicBezTo>
                  <a:cubicBezTo>
                    <a:pt x="2" y="17"/>
                    <a:pt x="2" y="17"/>
                    <a:pt x="2" y="17"/>
                  </a:cubicBezTo>
                  <a:cubicBezTo>
                    <a:pt x="0" y="17"/>
                    <a:pt x="27" y="78"/>
                    <a:pt x="27"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 name="Freeform 48">
              <a:extLst>
                <a:ext uri="{FF2B5EF4-FFF2-40B4-BE49-F238E27FC236}">
                  <a16:creationId xmlns:a16="http://schemas.microsoft.com/office/drawing/2014/main" id="{1B35F162-ACB8-4463-B079-C0E9CC4E9720}"/>
                </a:ext>
              </a:extLst>
            </p:cNvPr>
            <p:cNvSpPr>
              <a:spLocks noEditPoints="1"/>
            </p:cNvSpPr>
            <p:nvPr/>
          </p:nvSpPr>
          <p:spPr bwMode="auto">
            <a:xfrm>
              <a:off x="1471613" y="1457325"/>
              <a:ext cx="104775" cy="15875"/>
            </a:xfrm>
            <a:custGeom>
              <a:avLst/>
              <a:gdLst>
                <a:gd name="T0" fmla="*/ 392064308 w 28"/>
                <a:gd name="T1" fmla="*/ 0 h 4"/>
                <a:gd name="T2" fmla="*/ 0 w 28"/>
                <a:gd name="T3" fmla="*/ 31503938 h 4"/>
                <a:gd name="T4" fmla="*/ 14002430 w 28"/>
                <a:gd name="T5" fmla="*/ 63003906 h 4"/>
                <a:gd name="T6" fmla="*/ 392064308 w 28"/>
                <a:gd name="T7" fmla="*/ 31503938 h 4"/>
                <a:gd name="T8" fmla="*/ 392064308 w 28"/>
                <a:gd name="T9" fmla="*/ 0 h 4"/>
                <a:gd name="T10" fmla="*/ 392064308 w 28"/>
                <a:gd name="T11" fmla="*/ 0 h 4"/>
                <a:gd name="T12" fmla="*/ 392064308 w 28"/>
                <a:gd name="T13" fmla="*/ 0 h 4"/>
                <a:gd name="T14" fmla="*/ 392064308 w 28"/>
                <a:gd name="T15" fmla="*/ 0 h 4"/>
                <a:gd name="T16" fmla="*/ 392064308 w 28"/>
                <a:gd name="T17" fmla="*/ 0 h 4"/>
                <a:gd name="T18" fmla="*/ 392064308 w 28"/>
                <a:gd name="T19" fmla="*/ 0 h 4"/>
                <a:gd name="T20" fmla="*/ 392064308 w 2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
                  <a:moveTo>
                    <a:pt x="28" y="0"/>
                  </a:moveTo>
                  <a:cubicBezTo>
                    <a:pt x="0" y="2"/>
                    <a:pt x="0" y="2"/>
                    <a:pt x="0" y="2"/>
                  </a:cubicBezTo>
                  <a:cubicBezTo>
                    <a:pt x="1" y="4"/>
                    <a:pt x="1" y="4"/>
                    <a:pt x="1" y="4"/>
                  </a:cubicBezTo>
                  <a:cubicBezTo>
                    <a:pt x="28" y="2"/>
                    <a:pt x="28" y="2"/>
                    <a:pt x="28" y="2"/>
                  </a:cubicBezTo>
                  <a:cubicBezTo>
                    <a:pt x="28" y="1"/>
                    <a:pt x="28" y="0"/>
                    <a:pt x="28" y="0"/>
                  </a:cubicBezTo>
                  <a:moveTo>
                    <a:pt x="28" y="0"/>
                  </a:move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 name="Freeform 49">
              <a:extLst>
                <a:ext uri="{FF2B5EF4-FFF2-40B4-BE49-F238E27FC236}">
                  <a16:creationId xmlns:a16="http://schemas.microsoft.com/office/drawing/2014/main" id="{C16AA024-4165-40A4-B438-D4928AA10E8D}"/>
                </a:ext>
              </a:extLst>
            </p:cNvPr>
            <p:cNvSpPr>
              <a:spLocks/>
            </p:cNvSpPr>
            <p:nvPr/>
          </p:nvSpPr>
          <p:spPr bwMode="auto">
            <a:xfrm>
              <a:off x="1373188" y="1465263"/>
              <a:ext cx="101600" cy="14288"/>
            </a:xfrm>
            <a:custGeom>
              <a:avLst/>
              <a:gdLst>
                <a:gd name="T0" fmla="*/ 368157007 w 27"/>
                <a:gd name="T1" fmla="*/ 0 h 4"/>
                <a:gd name="T2" fmla="*/ 14160030 w 27"/>
                <a:gd name="T3" fmla="*/ 25518368 h 4"/>
                <a:gd name="T4" fmla="*/ 0 w 27"/>
                <a:gd name="T5" fmla="*/ 38277552 h 4"/>
                <a:gd name="T6" fmla="*/ 42480089 w 27"/>
                <a:gd name="T7" fmla="*/ 38277552 h 4"/>
                <a:gd name="T8" fmla="*/ 42480089 w 27"/>
                <a:gd name="T9" fmla="*/ 38277552 h 4"/>
                <a:gd name="T10" fmla="*/ 42480089 w 27"/>
                <a:gd name="T11" fmla="*/ 38277552 h 4"/>
                <a:gd name="T12" fmla="*/ 28320059 w 27"/>
                <a:gd name="T13" fmla="*/ 51036736 h 4"/>
                <a:gd name="T14" fmla="*/ 382317037 w 27"/>
                <a:gd name="T15" fmla="*/ 25518368 h 4"/>
                <a:gd name="T16" fmla="*/ 368157007 w 2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4">
                  <a:moveTo>
                    <a:pt x="26" y="0"/>
                  </a:moveTo>
                  <a:cubicBezTo>
                    <a:pt x="1" y="2"/>
                    <a:pt x="1" y="2"/>
                    <a:pt x="1" y="2"/>
                  </a:cubicBezTo>
                  <a:cubicBezTo>
                    <a:pt x="0" y="3"/>
                    <a:pt x="0" y="3"/>
                    <a:pt x="0" y="3"/>
                  </a:cubicBezTo>
                  <a:cubicBezTo>
                    <a:pt x="2" y="3"/>
                    <a:pt x="3" y="3"/>
                    <a:pt x="3" y="3"/>
                  </a:cubicBezTo>
                  <a:cubicBezTo>
                    <a:pt x="3" y="3"/>
                    <a:pt x="3" y="3"/>
                    <a:pt x="3" y="3"/>
                  </a:cubicBezTo>
                  <a:cubicBezTo>
                    <a:pt x="3" y="3"/>
                    <a:pt x="3" y="3"/>
                    <a:pt x="3" y="3"/>
                  </a:cubicBezTo>
                  <a:cubicBezTo>
                    <a:pt x="2" y="4"/>
                    <a:pt x="2" y="4"/>
                    <a:pt x="2" y="4"/>
                  </a:cubicBezTo>
                  <a:cubicBezTo>
                    <a:pt x="27" y="2"/>
                    <a:pt x="27" y="2"/>
                    <a:pt x="27" y="2"/>
                  </a:cubicBezTo>
                  <a:cubicBezTo>
                    <a:pt x="26" y="0"/>
                    <a:pt x="26" y="0"/>
                    <a:pt x="26" y="0"/>
                  </a:cubicBezTo>
                </a:path>
              </a:pathLst>
            </a:custGeom>
            <a:solidFill>
              <a:srgbClr val="9C7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 name="Freeform 50">
              <a:extLst>
                <a:ext uri="{FF2B5EF4-FFF2-40B4-BE49-F238E27FC236}">
                  <a16:creationId xmlns:a16="http://schemas.microsoft.com/office/drawing/2014/main" id="{35F849C4-3428-45DA-94CC-862FD139CA16}"/>
                </a:ext>
              </a:extLst>
            </p:cNvPr>
            <p:cNvSpPr>
              <a:spLocks/>
            </p:cNvSpPr>
            <p:nvPr/>
          </p:nvSpPr>
          <p:spPr bwMode="auto">
            <a:xfrm>
              <a:off x="1373188" y="1465263"/>
              <a:ext cx="203200" cy="222250"/>
            </a:xfrm>
            <a:custGeom>
              <a:avLst/>
              <a:gdLst>
                <a:gd name="T0" fmla="*/ 764634074 w 54"/>
                <a:gd name="T1" fmla="*/ 0 h 59"/>
                <a:gd name="T2" fmla="*/ 382317037 w 54"/>
                <a:gd name="T3" fmla="*/ 28380195 h 59"/>
                <a:gd name="T4" fmla="*/ 28320059 w 54"/>
                <a:gd name="T5" fmla="*/ 56760390 h 59"/>
                <a:gd name="T6" fmla="*/ 0 w 54"/>
                <a:gd name="T7" fmla="*/ 156087305 h 59"/>
                <a:gd name="T8" fmla="*/ 410637096 w 54"/>
                <a:gd name="T9" fmla="*/ 837204449 h 59"/>
                <a:gd name="T10" fmla="*/ 750474044 w 54"/>
                <a:gd name="T11" fmla="*/ 28380195 h 59"/>
                <a:gd name="T12" fmla="*/ 764634074 w 54"/>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59">
                  <a:moveTo>
                    <a:pt x="54" y="0"/>
                  </a:moveTo>
                  <a:cubicBezTo>
                    <a:pt x="27" y="2"/>
                    <a:pt x="27" y="2"/>
                    <a:pt x="27" y="2"/>
                  </a:cubicBezTo>
                  <a:cubicBezTo>
                    <a:pt x="2" y="4"/>
                    <a:pt x="2" y="4"/>
                    <a:pt x="2" y="4"/>
                  </a:cubicBezTo>
                  <a:cubicBezTo>
                    <a:pt x="0" y="11"/>
                    <a:pt x="0" y="11"/>
                    <a:pt x="0" y="11"/>
                  </a:cubicBezTo>
                  <a:cubicBezTo>
                    <a:pt x="7" y="23"/>
                    <a:pt x="20" y="44"/>
                    <a:pt x="29" y="59"/>
                  </a:cubicBezTo>
                  <a:cubicBezTo>
                    <a:pt x="53" y="2"/>
                    <a:pt x="53" y="2"/>
                    <a:pt x="53" y="2"/>
                  </a:cubicBezTo>
                  <a:cubicBezTo>
                    <a:pt x="53" y="1"/>
                    <a:pt x="53" y="1"/>
                    <a:pt x="5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 name="Freeform 51">
              <a:extLst>
                <a:ext uri="{FF2B5EF4-FFF2-40B4-BE49-F238E27FC236}">
                  <a16:creationId xmlns:a16="http://schemas.microsoft.com/office/drawing/2014/main" id="{8B2567F1-27FE-498D-9DDC-65E198AC7B8E}"/>
                </a:ext>
              </a:extLst>
            </p:cNvPr>
            <p:cNvSpPr>
              <a:spLocks/>
            </p:cNvSpPr>
            <p:nvPr/>
          </p:nvSpPr>
          <p:spPr bwMode="auto">
            <a:xfrm>
              <a:off x="1357313" y="1473200"/>
              <a:ext cx="7938" cy="0"/>
            </a:xfrm>
            <a:custGeom>
              <a:avLst/>
              <a:gdLst>
                <a:gd name="T0" fmla="*/ 31505922 w 2"/>
                <a:gd name="T1" fmla="*/ 31505922 w 2"/>
                <a:gd name="T2" fmla="*/ 0 w 2"/>
                <a:gd name="T3" fmla="*/ 31505922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cubicBezTo>
                    <a:pt x="2" y="0"/>
                    <a:pt x="2" y="0"/>
                    <a:pt x="2" y="0"/>
                  </a:cubicBezTo>
                  <a:cubicBezTo>
                    <a:pt x="0" y="0"/>
                    <a:pt x="0" y="0"/>
                    <a:pt x="0" y="0"/>
                  </a:cubicBezTo>
                  <a:cubicBezTo>
                    <a:pt x="1" y="0"/>
                    <a:pt x="2" y="0"/>
                    <a:pt x="2" y="0"/>
                  </a:cubicBezTo>
                </a:path>
              </a:pathLst>
            </a:custGeom>
            <a:solidFill>
              <a:srgbClr val="9C7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 name="Freeform 52">
              <a:extLst>
                <a:ext uri="{FF2B5EF4-FFF2-40B4-BE49-F238E27FC236}">
                  <a16:creationId xmlns:a16="http://schemas.microsoft.com/office/drawing/2014/main" id="{B337E2E4-6265-4BC6-8E00-DC4F672AF906}"/>
                </a:ext>
              </a:extLst>
            </p:cNvPr>
            <p:cNvSpPr>
              <a:spLocks/>
            </p:cNvSpPr>
            <p:nvPr/>
          </p:nvSpPr>
          <p:spPr bwMode="auto">
            <a:xfrm>
              <a:off x="1482725" y="1473200"/>
              <a:ext cx="90488" cy="277813"/>
            </a:xfrm>
            <a:custGeom>
              <a:avLst/>
              <a:gdLst>
                <a:gd name="T0" fmla="*/ 341169923 w 24"/>
                <a:gd name="T1" fmla="*/ 0 h 74"/>
                <a:gd name="T2" fmla="*/ 0 w 24"/>
                <a:gd name="T3" fmla="*/ 803371374 h 74"/>
                <a:gd name="T4" fmla="*/ 142152878 w 24"/>
                <a:gd name="T5" fmla="*/ 1042973824 h 74"/>
                <a:gd name="T6" fmla="*/ 341169923 w 24"/>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74">
                  <a:moveTo>
                    <a:pt x="24" y="0"/>
                  </a:moveTo>
                  <a:cubicBezTo>
                    <a:pt x="0" y="57"/>
                    <a:pt x="0" y="57"/>
                    <a:pt x="0" y="57"/>
                  </a:cubicBezTo>
                  <a:cubicBezTo>
                    <a:pt x="6" y="67"/>
                    <a:pt x="10" y="74"/>
                    <a:pt x="10" y="74"/>
                  </a:cubicBezTo>
                  <a:cubicBezTo>
                    <a:pt x="10" y="74"/>
                    <a:pt x="21" y="15"/>
                    <a:pt x="24" y="0"/>
                  </a:cubicBezTo>
                </a:path>
              </a:pathLst>
            </a:custGeom>
            <a:solidFill>
              <a:srgbClr val="2926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 name="Freeform 53">
              <a:extLst>
                <a:ext uri="{FF2B5EF4-FFF2-40B4-BE49-F238E27FC236}">
                  <a16:creationId xmlns:a16="http://schemas.microsoft.com/office/drawing/2014/main" id="{9A6C9144-2386-4821-BE5C-E2CEAF7C361B}"/>
                </a:ext>
              </a:extLst>
            </p:cNvPr>
            <p:cNvSpPr>
              <a:spLocks/>
            </p:cNvSpPr>
            <p:nvPr/>
          </p:nvSpPr>
          <p:spPr bwMode="auto">
            <a:xfrm>
              <a:off x="1373188" y="1476375"/>
              <a:ext cx="11113" cy="7938"/>
            </a:xfrm>
            <a:custGeom>
              <a:avLst/>
              <a:gdLst>
                <a:gd name="T0" fmla="*/ 41166256 w 3"/>
                <a:gd name="T1" fmla="*/ 0 h 2"/>
                <a:gd name="T2" fmla="*/ 0 w 3"/>
                <a:gd name="T3" fmla="*/ 0 h 2"/>
                <a:gd name="T4" fmla="*/ 0 w 3"/>
                <a:gd name="T5" fmla="*/ 31505922 h 2"/>
                <a:gd name="T6" fmla="*/ 27445406 w 3"/>
                <a:gd name="T7" fmla="*/ 15752961 h 2"/>
                <a:gd name="T8" fmla="*/ 41166256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0"/>
                  </a:moveTo>
                  <a:cubicBezTo>
                    <a:pt x="3" y="0"/>
                    <a:pt x="2" y="0"/>
                    <a:pt x="0" y="0"/>
                  </a:cubicBezTo>
                  <a:cubicBezTo>
                    <a:pt x="0" y="2"/>
                    <a:pt x="0" y="2"/>
                    <a:pt x="0" y="2"/>
                  </a:cubicBezTo>
                  <a:cubicBezTo>
                    <a:pt x="2" y="1"/>
                    <a:pt x="2" y="1"/>
                    <a:pt x="2" y="1"/>
                  </a:cubicBezTo>
                  <a:cubicBezTo>
                    <a:pt x="3" y="0"/>
                    <a:pt x="3" y="0"/>
                    <a:pt x="3" y="0"/>
                  </a:cubicBezTo>
                </a:path>
              </a:pathLst>
            </a:custGeom>
            <a:solidFill>
              <a:srgbClr val="6D58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 name="Freeform 54">
              <a:extLst>
                <a:ext uri="{FF2B5EF4-FFF2-40B4-BE49-F238E27FC236}">
                  <a16:creationId xmlns:a16="http://schemas.microsoft.com/office/drawing/2014/main" id="{693C9744-1647-4B34-86C1-8D1FFBCCF640}"/>
                </a:ext>
              </a:extLst>
            </p:cNvPr>
            <p:cNvSpPr>
              <a:spLocks/>
            </p:cNvSpPr>
            <p:nvPr/>
          </p:nvSpPr>
          <p:spPr bwMode="auto">
            <a:xfrm>
              <a:off x="1365250" y="1479550"/>
              <a:ext cx="15875" cy="26988"/>
            </a:xfrm>
            <a:custGeom>
              <a:avLst/>
              <a:gdLst>
                <a:gd name="T0" fmla="*/ 63003906 w 4"/>
                <a:gd name="T1" fmla="*/ 0 h 7"/>
                <a:gd name="T2" fmla="*/ 31503938 w 4"/>
                <a:gd name="T3" fmla="*/ 14862677 h 7"/>
                <a:gd name="T4" fmla="*/ 0 w 4"/>
                <a:gd name="T5" fmla="*/ 74321097 h 7"/>
                <a:gd name="T6" fmla="*/ 31503938 w 4"/>
                <a:gd name="T7" fmla="*/ 104050306 h 7"/>
                <a:gd name="T8" fmla="*/ 63003906 w 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7">
                  <a:moveTo>
                    <a:pt x="4" y="0"/>
                  </a:moveTo>
                  <a:cubicBezTo>
                    <a:pt x="2" y="1"/>
                    <a:pt x="2" y="1"/>
                    <a:pt x="2" y="1"/>
                  </a:cubicBezTo>
                  <a:cubicBezTo>
                    <a:pt x="0" y="5"/>
                    <a:pt x="0" y="5"/>
                    <a:pt x="0" y="5"/>
                  </a:cubicBezTo>
                  <a:cubicBezTo>
                    <a:pt x="1" y="6"/>
                    <a:pt x="1" y="7"/>
                    <a:pt x="2" y="7"/>
                  </a:cubicBezTo>
                  <a:cubicBezTo>
                    <a:pt x="4" y="0"/>
                    <a:pt x="4" y="0"/>
                    <a:pt x="4" y="0"/>
                  </a:cubicBezTo>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 name="Freeform 55">
              <a:extLst>
                <a:ext uri="{FF2B5EF4-FFF2-40B4-BE49-F238E27FC236}">
                  <a16:creationId xmlns:a16="http://schemas.microsoft.com/office/drawing/2014/main" id="{481942DF-D77D-48C0-A417-B4EAC79AC679}"/>
                </a:ext>
              </a:extLst>
            </p:cNvPr>
            <p:cNvSpPr>
              <a:spLocks/>
            </p:cNvSpPr>
            <p:nvPr/>
          </p:nvSpPr>
          <p:spPr bwMode="auto">
            <a:xfrm>
              <a:off x="1350963" y="1473200"/>
              <a:ext cx="25400" cy="25400"/>
            </a:xfrm>
            <a:custGeom>
              <a:avLst/>
              <a:gdLst>
                <a:gd name="T0" fmla="*/ 92165714 w 7"/>
                <a:gd name="T1" fmla="*/ 0 h 7"/>
                <a:gd name="T2" fmla="*/ 52665086 w 7"/>
                <a:gd name="T3" fmla="*/ 0 h 7"/>
                <a:gd name="T4" fmla="*/ 26332543 w 7"/>
                <a:gd name="T5" fmla="*/ 0 h 7"/>
                <a:gd name="T6" fmla="*/ 0 w 7"/>
                <a:gd name="T7" fmla="*/ 13168086 h 7"/>
                <a:gd name="T8" fmla="*/ 52665086 w 7"/>
                <a:gd name="T9" fmla="*/ 92165714 h 7"/>
                <a:gd name="T10" fmla="*/ 78997629 w 7"/>
                <a:gd name="T11" fmla="*/ 39500629 h 7"/>
                <a:gd name="T12" fmla="*/ 78997629 w 7"/>
                <a:gd name="T13" fmla="*/ 13168086 h 7"/>
                <a:gd name="T14" fmla="*/ 92165714 w 7"/>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7">
                  <a:moveTo>
                    <a:pt x="7" y="0"/>
                  </a:moveTo>
                  <a:cubicBezTo>
                    <a:pt x="4" y="0"/>
                    <a:pt x="4" y="0"/>
                    <a:pt x="4" y="0"/>
                  </a:cubicBezTo>
                  <a:cubicBezTo>
                    <a:pt x="4" y="0"/>
                    <a:pt x="3" y="0"/>
                    <a:pt x="2" y="0"/>
                  </a:cubicBezTo>
                  <a:cubicBezTo>
                    <a:pt x="0" y="1"/>
                    <a:pt x="0" y="1"/>
                    <a:pt x="0" y="1"/>
                  </a:cubicBezTo>
                  <a:cubicBezTo>
                    <a:pt x="1" y="2"/>
                    <a:pt x="2" y="4"/>
                    <a:pt x="4" y="7"/>
                  </a:cubicBezTo>
                  <a:cubicBezTo>
                    <a:pt x="6" y="3"/>
                    <a:pt x="6" y="3"/>
                    <a:pt x="6" y="3"/>
                  </a:cubicBezTo>
                  <a:cubicBezTo>
                    <a:pt x="6" y="1"/>
                    <a:pt x="6" y="1"/>
                    <a:pt x="6" y="1"/>
                  </a:cubicBezTo>
                  <a:cubicBezTo>
                    <a:pt x="7" y="0"/>
                    <a:pt x="7" y="0"/>
                    <a:pt x="7" y="0"/>
                  </a:cubicBezTo>
                </a:path>
              </a:pathLst>
            </a:custGeom>
            <a:solidFill>
              <a:srgbClr val="9541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 name="Freeform 56">
              <a:extLst>
                <a:ext uri="{FF2B5EF4-FFF2-40B4-BE49-F238E27FC236}">
                  <a16:creationId xmlns:a16="http://schemas.microsoft.com/office/drawing/2014/main" id="{4435ECB5-ED65-48BF-823F-E7814F5B5382}"/>
                </a:ext>
              </a:extLst>
            </p:cNvPr>
            <p:cNvSpPr>
              <a:spLocks/>
            </p:cNvSpPr>
            <p:nvPr/>
          </p:nvSpPr>
          <p:spPr bwMode="auto">
            <a:xfrm>
              <a:off x="1362075" y="1397000"/>
              <a:ext cx="222250" cy="290513"/>
            </a:xfrm>
            <a:custGeom>
              <a:avLst/>
              <a:gdLst>
                <a:gd name="T0" fmla="*/ 595976559 w 59"/>
                <a:gd name="T1" fmla="*/ 1096075366 h 77"/>
                <a:gd name="T2" fmla="*/ 823014352 w 59"/>
                <a:gd name="T3" fmla="*/ 213519509 h 77"/>
                <a:gd name="T4" fmla="*/ 567596364 w 59"/>
                <a:gd name="T5" fmla="*/ 0 h 77"/>
                <a:gd name="T6" fmla="*/ 383128864 w 59"/>
                <a:gd name="T7" fmla="*/ 128112460 h 77"/>
                <a:gd name="T8" fmla="*/ 28380195 w 59"/>
                <a:gd name="T9" fmla="*/ 284695194 h 77"/>
                <a:gd name="T10" fmla="*/ 0 w 59"/>
                <a:gd name="T11" fmla="*/ 284695194 h 77"/>
                <a:gd name="T12" fmla="*/ 595976559 w 59"/>
                <a:gd name="T13" fmla="*/ 1096075366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77">
                  <a:moveTo>
                    <a:pt x="42" y="77"/>
                  </a:moveTo>
                  <a:cubicBezTo>
                    <a:pt x="42" y="77"/>
                    <a:pt x="59" y="15"/>
                    <a:pt x="58" y="15"/>
                  </a:cubicBezTo>
                  <a:cubicBezTo>
                    <a:pt x="40" y="0"/>
                    <a:pt x="40" y="0"/>
                    <a:pt x="40" y="0"/>
                  </a:cubicBezTo>
                  <a:cubicBezTo>
                    <a:pt x="40" y="0"/>
                    <a:pt x="34" y="5"/>
                    <a:pt x="27" y="9"/>
                  </a:cubicBezTo>
                  <a:cubicBezTo>
                    <a:pt x="25" y="11"/>
                    <a:pt x="5" y="19"/>
                    <a:pt x="2" y="20"/>
                  </a:cubicBezTo>
                  <a:cubicBezTo>
                    <a:pt x="1" y="20"/>
                    <a:pt x="0" y="20"/>
                    <a:pt x="0" y="20"/>
                  </a:cubicBezTo>
                  <a:cubicBezTo>
                    <a:pt x="3" y="24"/>
                    <a:pt x="42" y="77"/>
                    <a:pt x="42"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 name="Freeform 57">
              <a:extLst>
                <a:ext uri="{FF2B5EF4-FFF2-40B4-BE49-F238E27FC236}">
                  <a16:creationId xmlns:a16="http://schemas.microsoft.com/office/drawing/2014/main" id="{54BE5CDD-0476-4E12-B053-BB03370119C9}"/>
                </a:ext>
              </a:extLst>
            </p:cNvPr>
            <p:cNvSpPr>
              <a:spLocks noEditPoints="1"/>
            </p:cNvSpPr>
            <p:nvPr/>
          </p:nvSpPr>
          <p:spPr bwMode="auto">
            <a:xfrm>
              <a:off x="1008063" y="922338"/>
              <a:ext cx="576263" cy="30163"/>
            </a:xfrm>
            <a:custGeom>
              <a:avLst/>
              <a:gdLst>
                <a:gd name="T0" fmla="*/ 56744957 w 153"/>
                <a:gd name="T1" fmla="*/ 0 h 8"/>
                <a:gd name="T2" fmla="*/ 0 w 153"/>
                <a:gd name="T3" fmla="*/ 42646712 h 8"/>
                <a:gd name="T4" fmla="*/ 14184356 w 153"/>
                <a:gd name="T5" fmla="*/ 85293423 h 8"/>
                <a:gd name="T6" fmla="*/ 56744957 w 153"/>
                <a:gd name="T7" fmla="*/ 14214314 h 8"/>
                <a:gd name="T8" fmla="*/ 56744957 w 153"/>
                <a:gd name="T9" fmla="*/ 0 h 8"/>
                <a:gd name="T10" fmla="*/ 2113706319 w 153"/>
                <a:gd name="T11" fmla="*/ 0 h 8"/>
                <a:gd name="T12" fmla="*/ 2099521963 w 153"/>
                <a:gd name="T13" fmla="*/ 0 h 8"/>
                <a:gd name="T14" fmla="*/ 2056965129 w 153"/>
                <a:gd name="T15" fmla="*/ 14214314 h 8"/>
                <a:gd name="T16" fmla="*/ 2056965129 w 153"/>
                <a:gd name="T17" fmla="*/ 14214314 h 8"/>
                <a:gd name="T18" fmla="*/ 2113706319 w 153"/>
                <a:gd name="T19" fmla="*/ 113725821 h 8"/>
                <a:gd name="T20" fmla="*/ 2127894441 w 153"/>
                <a:gd name="T21" fmla="*/ 99511507 h 8"/>
                <a:gd name="T22" fmla="*/ 2147483647 w 153"/>
                <a:gd name="T23" fmla="*/ 28432398 h 8"/>
                <a:gd name="T24" fmla="*/ 2113706319 w 153"/>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3" h="8">
                  <a:moveTo>
                    <a:pt x="4" y="0"/>
                  </a:moveTo>
                  <a:cubicBezTo>
                    <a:pt x="2" y="1"/>
                    <a:pt x="1" y="2"/>
                    <a:pt x="0" y="3"/>
                  </a:cubicBezTo>
                  <a:cubicBezTo>
                    <a:pt x="0" y="4"/>
                    <a:pt x="0" y="5"/>
                    <a:pt x="1" y="6"/>
                  </a:cubicBezTo>
                  <a:cubicBezTo>
                    <a:pt x="2" y="5"/>
                    <a:pt x="4" y="3"/>
                    <a:pt x="4" y="1"/>
                  </a:cubicBezTo>
                  <a:cubicBezTo>
                    <a:pt x="4" y="1"/>
                    <a:pt x="4" y="1"/>
                    <a:pt x="4" y="0"/>
                  </a:cubicBezTo>
                  <a:moveTo>
                    <a:pt x="149" y="0"/>
                  </a:moveTo>
                  <a:cubicBezTo>
                    <a:pt x="149" y="0"/>
                    <a:pt x="148" y="0"/>
                    <a:pt x="148" y="0"/>
                  </a:cubicBezTo>
                  <a:cubicBezTo>
                    <a:pt x="145" y="1"/>
                    <a:pt x="145" y="1"/>
                    <a:pt x="145" y="1"/>
                  </a:cubicBezTo>
                  <a:cubicBezTo>
                    <a:pt x="145" y="1"/>
                    <a:pt x="145" y="1"/>
                    <a:pt x="145" y="1"/>
                  </a:cubicBezTo>
                  <a:cubicBezTo>
                    <a:pt x="144" y="4"/>
                    <a:pt x="147" y="6"/>
                    <a:pt x="149" y="8"/>
                  </a:cubicBezTo>
                  <a:cubicBezTo>
                    <a:pt x="150" y="7"/>
                    <a:pt x="150" y="7"/>
                    <a:pt x="150" y="7"/>
                  </a:cubicBezTo>
                  <a:cubicBezTo>
                    <a:pt x="152" y="6"/>
                    <a:pt x="153" y="4"/>
                    <a:pt x="153" y="2"/>
                  </a:cubicBezTo>
                  <a:cubicBezTo>
                    <a:pt x="152" y="1"/>
                    <a:pt x="151" y="0"/>
                    <a:pt x="149" y="0"/>
                  </a:cubicBezTo>
                </a:path>
              </a:pathLst>
            </a:custGeom>
            <a:solidFill>
              <a:srgbClr val="26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 name="Freeform 58">
              <a:extLst>
                <a:ext uri="{FF2B5EF4-FFF2-40B4-BE49-F238E27FC236}">
                  <a16:creationId xmlns:a16="http://schemas.microsoft.com/office/drawing/2014/main" id="{453C5316-F224-498D-8016-5AEBC4F5EB9B}"/>
                </a:ext>
              </a:extLst>
            </p:cNvPr>
            <p:cNvSpPr>
              <a:spLocks noEditPoints="1"/>
            </p:cNvSpPr>
            <p:nvPr/>
          </p:nvSpPr>
          <p:spPr bwMode="auto">
            <a:xfrm>
              <a:off x="1011238" y="900113"/>
              <a:ext cx="557213" cy="142875"/>
            </a:xfrm>
            <a:custGeom>
              <a:avLst/>
              <a:gdLst>
                <a:gd name="T0" fmla="*/ 382722502 w 148"/>
                <a:gd name="T1" fmla="*/ 466509434 h 38"/>
                <a:gd name="T2" fmla="*/ 240972033 w 148"/>
                <a:gd name="T3" fmla="*/ 325142141 h 38"/>
                <a:gd name="T4" fmla="*/ 240972033 w 148"/>
                <a:gd name="T5" fmla="*/ 212049059 h 38"/>
                <a:gd name="T6" fmla="*/ 382722502 w 148"/>
                <a:gd name="T7" fmla="*/ 70681766 h 38"/>
                <a:gd name="T8" fmla="*/ 737094910 w 148"/>
                <a:gd name="T9" fmla="*/ 70681766 h 38"/>
                <a:gd name="T10" fmla="*/ 878841615 w 148"/>
                <a:gd name="T11" fmla="*/ 212049059 h 38"/>
                <a:gd name="T12" fmla="*/ 878841615 w 148"/>
                <a:gd name="T13" fmla="*/ 325142141 h 38"/>
                <a:gd name="T14" fmla="*/ 737094910 w 148"/>
                <a:gd name="T15" fmla="*/ 466509434 h 38"/>
                <a:gd name="T16" fmla="*/ 382722502 w 148"/>
                <a:gd name="T17" fmla="*/ 466509434 h 38"/>
                <a:gd name="T18" fmla="*/ 1389135774 w 148"/>
                <a:gd name="T19" fmla="*/ 466509434 h 38"/>
                <a:gd name="T20" fmla="*/ 1247389070 w 148"/>
                <a:gd name="T21" fmla="*/ 325142141 h 38"/>
                <a:gd name="T22" fmla="*/ 1247389070 w 148"/>
                <a:gd name="T23" fmla="*/ 212049059 h 38"/>
                <a:gd name="T24" fmla="*/ 1389135774 w 148"/>
                <a:gd name="T25" fmla="*/ 70681766 h 38"/>
                <a:gd name="T26" fmla="*/ 1757683229 w 148"/>
                <a:gd name="T27" fmla="*/ 70681766 h 38"/>
                <a:gd name="T28" fmla="*/ 1899433698 w 148"/>
                <a:gd name="T29" fmla="*/ 212049059 h 38"/>
                <a:gd name="T30" fmla="*/ 1899433698 w 148"/>
                <a:gd name="T31" fmla="*/ 325142141 h 38"/>
                <a:gd name="T32" fmla="*/ 1757683229 w 148"/>
                <a:gd name="T33" fmla="*/ 466509434 h 38"/>
                <a:gd name="T34" fmla="*/ 1389135774 w 148"/>
                <a:gd name="T35" fmla="*/ 466509434 h 38"/>
                <a:gd name="T36" fmla="*/ 1757683229 w 148"/>
                <a:gd name="T37" fmla="*/ 0 h 38"/>
                <a:gd name="T38" fmla="*/ 1389135774 w 148"/>
                <a:gd name="T39" fmla="*/ 0 h 38"/>
                <a:gd name="T40" fmla="*/ 1176513835 w 148"/>
                <a:gd name="T41" fmla="*/ 197911954 h 38"/>
                <a:gd name="T42" fmla="*/ 1176513835 w 148"/>
                <a:gd name="T43" fmla="*/ 197911954 h 38"/>
                <a:gd name="T44" fmla="*/ 978066943 w 148"/>
                <a:gd name="T45" fmla="*/ 197911954 h 38"/>
                <a:gd name="T46" fmla="*/ 949716849 w 148"/>
                <a:gd name="T47" fmla="*/ 197911954 h 38"/>
                <a:gd name="T48" fmla="*/ 737094910 w 148"/>
                <a:gd name="T49" fmla="*/ 0 h 38"/>
                <a:gd name="T50" fmla="*/ 382722502 w 148"/>
                <a:gd name="T51" fmla="*/ 0 h 38"/>
                <a:gd name="T52" fmla="*/ 184271845 w 148"/>
                <a:gd name="T53" fmla="*/ 127230188 h 38"/>
                <a:gd name="T54" fmla="*/ 56700188 w 148"/>
                <a:gd name="T55" fmla="*/ 98955977 h 38"/>
                <a:gd name="T56" fmla="*/ 42525141 w 148"/>
                <a:gd name="T57" fmla="*/ 84818872 h 38"/>
                <a:gd name="T58" fmla="*/ 42525141 w 148"/>
                <a:gd name="T59" fmla="*/ 84818872 h 38"/>
                <a:gd name="T60" fmla="*/ 42525141 w 148"/>
                <a:gd name="T61" fmla="*/ 98955977 h 38"/>
                <a:gd name="T62" fmla="*/ 0 w 148"/>
                <a:gd name="T63" fmla="*/ 169637743 h 38"/>
                <a:gd name="T64" fmla="*/ 28350094 w 148"/>
                <a:gd name="T65" fmla="*/ 197911954 h 38"/>
                <a:gd name="T66" fmla="*/ 170096798 w 148"/>
                <a:gd name="T67" fmla="*/ 240323270 h 38"/>
                <a:gd name="T68" fmla="*/ 170096798 w 148"/>
                <a:gd name="T69" fmla="*/ 325142141 h 38"/>
                <a:gd name="T70" fmla="*/ 382722502 w 148"/>
                <a:gd name="T71" fmla="*/ 537191201 h 38"/>
                <a:gd name="T72" fmla="*/ 737094910 w 148"/>
                <a:gd name="T73" fmla="*/ 537191201 h 38"/>
                <a:gd name="T74" fmla="*/ 949716849 w 148"/>
                <a:gd name="T75" fmla="*/ 325142141 h 38"/>
                <a:gd name="T76" fmla="*/ 949716849 w 148"/>
                <a:gd name="T77" fmla="*/ 296867931 h 38"/>
                <a:gd name="T78" fmla="*/ 978066943 w 148"/>
                <a:gd name="T79" fmla="*/ 296867931 h 38"/>
                <a:gd name="T80" fmla="*/ 1176513835 w 148"/>
                <a:gd name="T81" fmla="*/ 296867931 h 38"/>
                <a:gd name="T82" fmla="*/ 1176513835 w 148"/>
                <a:gd name="T83" fmla="*/ 296867931 h 38"/>
                <a:gd name="T84" fmla="*/ 1176513835 w 148"/>
                <a:gd name="T85" fmla="*/ 325142141 h 38"/>
                <a:gd name="T86" fmla="*/ 1389135774 w 148"/>
                <a:gd name="T87" fmla="*/ 537191201 h 38"/>
                <a:gd name="T88" fmla="*/ 1757683229 w 148"/>
                <a:gd name="T89" fmla="*/ 537191201 h 38"/>
                <a:gd name="T90" fmla="*/ 1970305168 w 148"/>
                <a:gd name="T91" fmla="*/ 325142141 h 38"/>
                <a:gd name="T92" fmla="*/ 1970305168 w 148"/>
                <a:gd name="T93" fmla="*/ 240323270 h 38"/>
                <a:gd name="T94" fmla="*/ 1970305168 w 148"/>
                <a:gd name="T95" fmla="*/ 240323270 h 38"/>
                <a:gd name="T96" fmla="*/ 2097880590 w 148"/>
                <a:gd name="T97" fmla="*/ 197911954 h 38"/>
                <a:gd name="T98" fmla="*/ 2041180403 w 148"/>
                <a:gd name="T99" fmla="*/ 98955977 h 38"/>
                <a:gd name="T100" fmla="*/ 2041180403 w 148"/>
                <a:gd name="T101" fmla="*/ 98955977 h 38"/>
                <a:gd name="T102" fmla="*/ 1956130121 w 148"/>
                <a:gd name="T103" fmla="*/ 127230188 h 38"/>
                <a:gd name="T104" fmla="*/ 1757683229 w 148"/>
                <a:gd name="T105" fmla="*/ 0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8" h="38">
                  <a:moveTo>
                    <a:pt x="27" y="33"/>
                  </a:moveTo>
                  <a:cubicBezTo>
                    <a:pt x="21" y="33"/>
                    <a:pt x="17" y="29"/>
                    <a:pt x="17" y="23"/>
                  </a:cubicBezTo>
                  <a:cubicBezTo>
                    <a:pt x="17" y="15"/>
                    <a:pt x="17" y="15"/>
                    <a:pt x="17" y="15"/>
                  </a:cubicBezTo>
                  <a:cubicBezTo>
                    <a:pt x="17" y="9"/>
                    <a:pt x="21" y="5"/>
                    <a:pt x="27" y="5"/>
                  </a:cubicBezTo>
                  <a:cubicBezTo>
                    <a:pt x="52" y="5"/>
                    <a:pt x="52" y="5"/>
                    <a:pt x="52" y="5"/>
                  </a:cubicBezTo>
                  <a:cubicBezTo>
                    <a:pt x="58" y="5"/>
                    <a:pt x="62" y="9"/>
                    <a:pt x="62" y="15"/>
                  </a:cubicBezTo>
                  <a:cubicBezTo>
                    <a:pt x="62" y="23"/>
                    <a:pt x="62" y="23"/>
                    <a:pt x="62" y="23"/>
                  </a:cubicBezTo>
                  <a:cubicBezTo>
                    <a:pt x="62" y="29"/>
                    <a:pt x="58" y="33"/>
                    <a:pt x="52" y="33"/>
                  </a:cubicBezTo>
                  <a:cubicBezTo>
                    <a:pt x="27" y="33"/>
                    <a:pt x="27" y="33"/>
                    <a:pt x="27" y="33"/>
                  </a:cubicBezTo>
                  <a:moveTo>
                    <a:pt x="98" y="33"/>
                  </a:moveTo>
                  <a:cubicBezTo>
                    <a:pt x="93" y="33"/>
                    <a:pt x="88" y="29"/>
                    <a:pt x="88" y="23"/>
                  </a:cubicBezTo>
                  <a:cubicBezTo>
                    <a:pt x="88" y="15"/>
                    <a:pt x="88" y="15"/>
                    <a:pt x="88" y="15"/>
                  </a:cubicBezTo>
                  <a:cubicBezTo>
                    <a:pt x="88" y="9"/>
                    <a:pt x="93" y="5"/>
                    <a:pt x="98" y="5"/>
                  </a:cubicBezTo>
                  <a:cubicBezTo>
                    <a:pt x="124" y="5"/>
                    <a:pt x="124" y="5"/>
                    <a:pt x="124" y="5"/>
                  </a:cubicBezTo>
                  <a:cubicBezTo>
                    <a:pt x="129" y="5"/>
                    <a:pt x="134" y="9"/>
                    <a:pt x="134" y="15"/>
                  </a:cubicBezTo>
                  <a:cubicBezTo>
                    <a:pt x="134" y="23"/>
                    <a:pt x="134" y="23"/>
                    <a:pt x="134" y="23"/>
                  </a:cubicBezTo>
                  <a:cubicBezTo>
                    <a:pt x="134" y="29"/>
                    <a:pt x="129" y="33"/>
                    <a:pt x="124" y="33"/>
                  </a:cubicBezTo>
                  <a:cubicBezTo>
                    <a:pt x="98" y="33"/>
                    <a:pt x="98" y="33"/>
                    <a:pt x="98" y="33"/>
                  </a:cubicBezTo>
                  <a:moveTo>
                    <a:pt x="124" y="0"/>
                  </a:moveTo>
                  <a:cubicBezTo>
                    <a:pt x="98" y="0"/>
                    <a:pt x="98" y="0"/>
                    <a:pt x="98" y="0"/>
                  </a:cubicBezTo>
                  <a:cubicBezTo>
                    <a:pt x="90" y="0"/>
                    <a:pt x="84" y="6"/>
                    <a:pt x="83" y="14"/>
                  </a:cubicBezTo>
                  <a:cubicBezTo>
                    <a:pt x="83" y="14"/>
                    <a:pt x="83" y="14"/>
                    <a:pt x="83" y="14"/>
                  </a:cubicBezTo>
                  <a:cubicBezTo>
                    <a:pt x="69" y="14"/>
                    <a:pt x="69" y="14"/>
                    <a:pt x="69" y="14"/>
                  </a:cubicBezTo>
                  <a:cubicBezTo>
                    <a:pt x="68" y="14"/>
                    <a:pt x="68" y="14"/>
                    <a:pt x="67" y="14"/>
                  </a:cubicBezTo>
                  <a:cubicBezTo>
                    <a:pt x="67" y="6"/>
                    <a:pt x="60" y="0"/>
                    <a:pt x="52" y="0"/>
                  </a:cubicBezTo>
                  <a:cubicBezTo>
                    <a:pt x="27" y="0"/>
                    <a:pt x="27" y="0"/>
                    <a:pt x="27" y="0"/>
                  </a:cubicBezTo>
                  <a:cubicBezTo>
                    <a:pt x="21" y="0"/>
                    <a:pt x="15" y="4"/>
                    <a:pt x="13" y="9"/>
                  </a:cubicBezTo>
                  <a:cubicBezTo>
                    <a:pt x="4" y="7"/>
                    <a:pt x="4" y="7"/>
                    <a:pt x="4" y="7"/>
                  </a:cubicBezTo>
                  <a:cubicBezTo>
                    <a:pt x="4" y="6"/>
                    <a:pt x="3" y="6"/>
                    <a:pt x="3" y="6"/>
                  </a:cubicBezTo>
                  <a:cubicBezTo>
                    <a:pt x="3" y="6"/>
                    <a:pt x="3" y="6"/>
                    <a:pt x="3" y="6"/>
                  </a:cubicBezTo>
                  <a:cubicBezTo>
                    <a:pt x="3" y="7"/>
                    <a:pt x="3" y="7"/>
                    <a:pt x="3" y="7"/>
                  </a:cubicBezTo>
                  <a:cubicBezTo>
                    <a:pt x="3" y="9"/>
                    <a:pt x="1" y="11"/>
                    <a:pt x="0" y="12"/>
                  </a:cubicBezTo>
                  <a:cubicBezTo>
                    <a:pt x="0" y="13"/>
                    <a:pt x="1" y="14"/>
                    <a:pt x="2" y="14"/>
                  </a:cubicBezTo>
                  <a:cubicBezTo>
                    <a:pt x="12" y="17"/>
                    <a:pt x="12" y="17"/>
                    <a:pt x="12" y="17"/>
                  </a:cubicBezTo>
                  <a:cubicBezTo>
                    <a:pt x="12" y="23"/>
                    <a:pt x="12" y="23"/>
                    <a:pt x="12" y="23"/>
                  </a:cubicBezTo>
                  <a:cubicBezTo>
                    <a:pt x="12" y="31"/>
                    <a:pt x="19" y="38"/>
                    <a:pt x="27" y="38"/>
                  </a:cubicBezTo>
                  <a:cubicBezTo>
                    <a:pt x="52" y="38"/>
                    <a:pt x="52" y="38"/>
                    <a:pt x="52" y="38"/>
                  </a:cubicBezTo>
                  <a:cubicBezTo>
                    <a:pt x="61" y="38"/>
                    <a:pt x="67" y="31"/>
                    <a:pt x="67" y="23"/>
                  </a:cubicBezTo>
                  <a:cubicBezTo>
                    <a:pt x="67" y="21"/>
                    <a:pt x="67" y="21"/>
                    <a:pt x="67" y="21"/>
                  </a:cubicBezTo>
                  <a:cubicBezTo>
                    <a:pt x="68" y="21"/>
                    <a:pt x="68" y="21"/>
                    <a:pt x="69" y="21"/>
                  </a:cubicBezTo>
                  <a:cubicBezTo>
                    <a:pt x="83" y="21"/>
                    <a:pt x="83" y="21"/>
                    <a:pt x="83" y="21"/>
                  </a:cubicBezTo>
                  <a:cubicBezTo>
                    <a:pt x="83" y="21"/>
                    <a:pt x="83" y="21"/>
                    <a:pt x="83" y="21"/>
                  </a:cubicBezTo>
                  <a:cubicBezTo>
                    <a:pt x="83" y="23"/>
                    <a:pt x="83" y="23"/>
                    <a:pt x="83" y="23"/>
                  </a:cubicBezTo>
                  <a:cubicBezTo>
                    <a:pt x="83" y="31"/>
                    <a:pt x="90" y="38"/>
                    <a:pt x="98" y="38"/>
                  </a:cubicBezTo>
                  <a:cubicBezTo>
                    <a:pt x="124" y="38"/>
                    <a:pt x="124" y="38"/>
                    <a:pt x="124" y="38"/>
                  </a:cubicBezTo>
                  <a:cubicBezTo>
                    <a:pt x="132" y="38"/>
                    <a:pt x="139" y="31"/>
                    <a:pt x="139" y="23"/>
                  </a:cubicBezTo>
                  <a:cubicBezTo>
                    <a:pt x="139" y="17"/>
                    <a:pt x="139" y="17"/>
                    <a:pt x="139" y="17"/>
                  </a:cubicBezTo>
                  <a:cubicBezTo>
                    <a:pt x="139" y="17"/>
                    <a:pt x="139" y="17"/>
                    <a:pt x="139" y="17"/>
                  </a:cubicBezTo>
                  <a:cubicBezTo>
                    <a:pt x="148" y="14"/>
                    <a:pt x="148" y="14"/>
                    <a:pt x="148" y="14"/>
                  </a:cubicBezTo>
                  <a:cubicBezTo>
                    <a:pt x="146" y="12"/>
                    <a:pt x="143" y="10"/>
                    <a:pt x="144" y="7"/>
                  </a:cubicBezTo>
                  <a:cubicBezTo>
                    <a:pt x="144" y="7"/>
                    <a:pt x="144" y="7"/>
                    <a:pt x="144" y="7"/>
                  </a:cubicBezTo>
                  <a:cubicBezTo>
                    <a:pt x="138" y="9"/>
                    <a:pt x="138" y="9"/>
                    <a:pt x="138" y="9"/>
                  </a:cubicBezTo>
                  <a:cubicBezTo>
                    <a:pt x="135" y="4"/>
                    <a:pt x="130" y="0"/>
                    <a:pt x="124" y="0"/>
                  </a:cubicBezTo>
                </a:path>
              </a:pathLst>
            </a:custGeom>
            <a:solidFill>
              <a:srgbClr val="A389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 name="Freeform 59">
              <a:extLst>
                <a:ext uri="{FF2B5EF4-FFF2-40B4-BE49-F238E27FC236}">
                  <a16:creationId xmlns:a16="http://schemas.microsoft.com/office/drawing/2014/main" id="{01949947-63FA-473A-B6BC-305C924C03B3}"/>
                </a:ext>
              </a:extLst>
            </p:cNvPr>
            <p:cNvSpPr>
              <a:spLocks noEditPoints="1"/>
            </p:cNvSpPr>
            <p:nvPr/>
          </p:nvSpPr>
          <p:spPr bwMode="auto">
            <a:xfrm>
              <a:off x="996950" y="889000"/>
              <a:ext cx="579438" cy="153988"/>
            </a:xfrm>
            <a:custGeom>
              <a:avLst/>
              <a:gdLst>
                <a:gd name="T0" fmla="*/ 2147483647 w 154"/>
                <a:gd name="T1" fmla="*/ 126953716 h 41"/>
                <a:gd name="T2" fmla="*/ 2095240283 w 154"/>
                <a:gd name="T3" fmla="*/ 98743866 h 41"/>
                <a:gd name="T4" fmla="*/ 1981986492 w 154"/>
                <a:gd name="T5" fmla="*/ 141060520 h 41"/>
                <a:gd name="T6" fmla="*/ 1769629990 w 154"/>
                <a:gd name="T7" fmla="*/ 0 h 41"/>
                <a:gd name="T8" fmla="*/ 1415702487 w 154"/>
                <a:gd name="T9" fmla="*/ 0 h 41"/>
                <a:gd name="T10" fmla="*/ 1203349748 w 154"/>
                <a:gd name="T11" fmla="*/ 211590779 h 41"/>
                <a:gd name="T12" fmla="*/ 1189191143 w 154"/>
                <a:gd name="T13" fmla="*/ 211590779 h 41"/>
                <a:gd name="T14" fmla="*/ 1005148089 w 154"/>
                <a:gd name="T15" fmla="*/ 211590779 h 41"/>
                <a:gd name="T16" fmla="*/ 976834641 w 154"/>
                <a:gd name="T17" fmla="*/ 211590779 h 41"/>
                <a:gd name="T18" fmla="*/ 764481902 w 154"/>
                <a:gd name="T19" fmla="*/ 0 h 41"/>
                <a:gd name="T20" fmla="*/ 410554399 w 154"/>
                <a:gd name="T21" fmla="*/ 0 h 41"/>
                <a:gd name="T22" fmla="*/ 212356502 w 154"/>
                <a:gd name="T23" fmla="*/ 141060520 h 41"/>
                <a:gd name="T24" fmla="*/ 84944106 w 154"/>
                <a:gd name="T25" fmla="*/ 112846913 h 41"/>
                <a:gd name="T26" fmla="*/ 14158605 w 154"/>
                <a:gd name="T27" fmla="*/ 141060520 h 41"/>
                <a:gd name="T28" fmla="*/ 42472053 w 154"/>
                <a:gd name="T29" fmla="*/ 211590779 h 41"/>
                <a:gd name="T30" fmla="*/ 184043054 w 154"/>
                <a:gd name="T31" fmla="*/ 253907433 h 41"/>
                <a:gd name="T32" fmla="*/ 184043054 w 154"/>
                <a:gd name="T33" fmla="*/ 352651299 h 41"/>
                <a:gd name="T34" fmla="*/ 410554399 w 154"/>
                <a:gd name="T35" fmla="*/ 578348882 h 41"/>
                <a:gd name="T36" fmla="*/ 764481902 w 154"/>
                <a:gd name="T37" fmla="*/ 578348882 h 41"/>
                <a:gd name="T38" fmla="*/ 976834641 w 154"/>
                <a:gd name="T39" fmla="*/ 352651299 h 41"/>
                <a:gd name="T40" fmla="*/ 976834641 w 154"/>
                <a:gd name="T41" fmla="*/ 324441449 h 41"/>
                <a:gd name="T42" fmla="*/ 1005148089 w 154"/>
                <a:gd name="T43" fmla="*/ 324441449 h 41"/>
                <a:gd name="T44" fmla="*/ 1189191143 w 154"/>
                <a:gd name="T45" fmla="*/ 324441449 h 41"/>
                <a:gd name="T46" fmla="*/ 1203349748 w 154"/>
                <a:gd name="T47" fmla="*/ 324441449 h 41"/>
                <a:gd name="T48" fmla="*/ 1203349748 w 154"/>
                <a:gd name="T49" fmla="*/ 352651299 h 41"/>
                <a:gd name="T50" fmla="*/ 1415702487 w 154"/>
                <a:gd name="T51" fmla="*/ 578348882 h 41"/>
                <a:gd name="T52" fmla="*/ 1769629990 w 154"/>
                <a:gd name="T53" fmla="*/ 578348882 h 41"/>
                <a:gd name="T54" fmla="*/ 1996141334 w 154"/>
                <a:gd name="T55" fmla="*/ 352651299 h 41"/>
                <a:gd name="T56" fmla="*/ 1996141334 w 154"/>
                <a:gd name="T57" fmla="*/ 253907433 h 41"/>
                <a:gd name="T58" fmla="*/ 1996141334 w 154"/>
                <a:gd name="T59" fmla="*/ 253907433 h 41"/>
                <a:gd name="T60" fmla="*/ 2137712336 w 154"/>
                <a:gd name="T61" fmla="*/ 197483976 h 41"/>
                <a:gd name="T62" fmla="*/ 2147483647 w 154"/>
                <a:gd name="T63" fmla="*/ 126953716 h 41"/>
                <a:gd name="T64" fmla="*/ 906049140 w 154"/>
                <a:gd name="T65" fmla="*/ 352651299 h 41"/>
                <a:gd name="T66" fmla="*/ 764481902 w 154"/>
                <a:gd name="T67" fmla="*/ 493711819 h 41"/>
                <a:gd name="T68" fmla="*/ 410554399 w 154"/>
                <a:gd name="T69" fmla="*/ 493711819 h 41"/>
                <a:gd name="T70" fmla="*/ 268983397 w 154"/>
                <a:gd name="T71" fmla="*/ 352651299 h 41"/>
                <a:gd name="T72" fmla="*/ 268983397 w 154"/>
                <a:gd name="T73" fmla="*/ 225697583 h 41"/>
                <a:gd name="T74" fmla="*/ 410554399 w 154"/>
                <a:gd name="T75" fmla="*/ 84637063 h 41"/>
                <a:gd name="T76" fmla="*/ 764481902 w 154"/>
                <a:gd name="T77" fmla="*/ 84637063 h 41"/>
                <a:gd name="T78" fmla="*/ 906049140 w 154"/>
                <a:gd name="T79" fmla="*/ 225697583 h 41"/>
                <a:gd name="T80" fmla="*/ 906049140 w 154"/>
                <a:gd name="T81" fmla="*/ 352651299 h 41"/>
                <a:gd name="T82" fmla="*/ 1911200991 w 154"/>
                <a:gd name="T83" fmla="*/ 352651299 h 41"/>
                <a:gd name="T84" fmla="*/ 1769629990 w 154"/>
                <a:gd name="T85" fmla="*/ 493711819 h 41"/>
                <a:gd name="T86" fmla="*/ 1415702487 w 154"/>
                <a:gd name="T87" fmla="*/ 493711819 h 41"/>
                <a:gd name="T88" fmla="*/ 1274135248 w 154"/>
                <a:gd name="T89" fmla="*/ 352651299 h 41"/>
                <a:gd name="T90" fmla="*/ 1274135248 w 154"/>
                <a:gd name="T91" fmla="*/ 225697583 h 41"/>
                <a:gd name="T92" fmla="*/ 1415702487 w 154"/>
                <a:gd name="T93" fmla="*/ 84637063 h 41"/>
                <a:gd name="T94" fmla="*/ 1769629990 w 154"/>
                <a:gd name="T95" fmla="*/ 84637063 h 41"/>
                <a:gd name="T96" fmla="*/ 1911200991 w 154"/>
                <a:gd name="T97" fmla="*/ 225697583 h 41"/>
                <a:gd name="T98" fmla="*/ 1911200991 w 154"/>
                <a:gd name="T99" fmla="*/ 352651299 h 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4" h="41">
                  <a:moveTo>
                    <a:pt x="153" y="9"/>
                  </a:moveTo>
                  <a:cubicBezTo>
                    <a:pt x="153" y="7"/>
                    <a:pt x="150" y="6"/>
                    <a:pt x="148" y="7"/>
                  </a:cubicBezTo>
                  <a:cubicBezTo>
                    <a:pt x="140" y="10"/>
                    <a:pt x="140" y="10"/>
                    <a:pt x="140" y="10"/>
                  </a:cubicBezTo>
                  <a:cubicBezTo>
                    <a:pt x="137" y="5"/>
                    <a:pt x="132" y="0"/>
                    <a:pt x="125" y="0"/>
                  </a:cubicBezTo>
                  <a:cubicBezTo>
                    <a:pt x="100" y="0"/>
                    <a:pt x="100" y="0"/>
                    <a:pt x="100" y="0"/>
                  </a:cubicBezTo>
                  <a:cubicBezTo>
                    <a:pt x="92" y="0"/>
                    <a:pt x="86" y="7"/>
                    <a:pt x="85" y="15"/>
                  </a:cubicBezTo>
                  <a:cubicBezTo>
                    <a:pt x="84" y="15"/>
                    <a:pt x="84" y="15"/>
                    <a:pt x="84" y="15"/>
                  </a:cubicBezTo>
                  <a:cubicBezTo>
                    <a:pt x="71" y="15"/>
                    <a:pt x="71" y="15"/>
                    <a:pt x="71" y="15"/>
                  </a:cubicBezTo>
                  <a:cubicBezTo>
                    <a:pt x="70" y="15"/>
                    <a:pt x="70" y="15"/>
                    <a:pt x="69" y="15"/>
                  </a:cubicBezTo>
                  <a:cubicBezTo>
                    <a:pt x="69" y="7"/>
                    <a:pt x="62" y="0"/>
                    <a:pt x="54" y="0"/>
                  </a:cubicBezTo>
                  <a:cubicBezTo>
                    <a:pt x="29" y="0"/>
                    <a:pt x="29" y="0"/>
                    <a:pt x="29" y="0"/>
                  </a:cubicBezTo>
                  <a:cubicBezTo>
                    <a:pt x="22" y="0"/>
                    <a:pt x="17" y="5"/>
                    <a:pt x="15" y="10"/>
                  </a:cubicBezTo>
                  <a:cubicBezTo>
                    <a:pt x="6" y="8"/>
                    <a:pt x="6" y="8"/>
                    <a:pt x="6" y="8"/>
                  </a:cubicBezTo>
                  <a:cubicBezTo>
                    <a:pt x="4" y="7"/>
                    <a:pt x="1" y="8"/>
                    <a:pt x="1" y="10"/>
                  </a:cubicBezTo>
                  <a:cubicBezTo>
                    <a:pt x="0" y="12"/>
                    <a:pt x="1" y="15"/>
                    <a:pt x="3" y="15"/>
                  </a:cubicBezTo>
                  <a:cubicBezTo>
                    <a:pt x="13" y="18"/>
                    <a:pt x="13" y="18"/>
                    <a:pt x="13" y="18"/>
                  </a:cubicBezTo>
                  <a:cubicBezTo>
                    <a:pt x="13" y="25"/>
                    <a:pt x="13" y="25"/>
                    <a:pt x="13" y="25"/>
                  </a:cubicBezTo>
                  <a:cubicBezTo>
                    <a:pt x="13" y="34"/>
                    <a:pt x="20" y="41"/>
                    <a:pt x="29" y="41"/>
                  </a:cubicBezTo>
                  <a:cubicBezTo>
                    <a:pt x="54" y="41"/>
                    <a:pt x="54" y="41"/>
                    <a:pt x="54" y="41"/>
                  </a:cubicBezTo>
                  <a:cubicBezTo>
                    <a:pt x="62" y="41"/>
                    <a:pt x="69" y="34"/>
                    <a:pt x="69" y="25"/>
                  </a:cubicBezTo>
                  <a:cubicBezTo>
                    <a:pt x="69" y="23"/>
                    <a:pt x="69" y="23"/>
                    <a:pt x="69" y="23"/>
                  </a:cubicBezTo>
                  <a:cubicBezTo>
                    <a:pt x="70" y="23"/>
                    <a:pt x="70" y="23"/>
                    <a:pt x="71" y="23"/>
                  </a:cubicBezTo>
                  <a:cubicBezTo>
                    <a:pt x="84" y="23"/>
                    <a:pt x="84" y="23"/>
                    <a:pt x="84" y="23"/>
                  </a:cubicBezTo>
                  <a:cubicBezTo>
                    <a:pt x="85" y="23"/>
                    <a:pt x="85" y="23"/>
                    <a:pt x="85" y="23"/>
                  </a:cubicBezTo>
                  <a:cubicBezTo>
                    <a:pt x="85" y="25"/>
                    <a:pt x="85" y="25"/>
                    <a:pt x="85" y="25"/>
                  </a:cubicBezTo>
                  <a:cubicBezTo>
                    <a:pt x="85" y="34"/>
                    <a:pt x="92" y="41"/>
                    <a:pt x="100" y="41"/>
                  </a:cubicBezTo>
                  <a:cubicBezTo>
                    <a:pt x="125" y="41"/>
                    <a:pt x="125" y="41"/>
                    <a:pt x="125" y="41"/>
                  </a:cubicBezTo>
                  <a:cubicBezTo>
                    <a:pt x="134" y="41"/>
                    <a:pt x="141" y="34"/>
                    <a:pt x="141" y="25"/>
                  </a:cubicBezTo>
                  <a:cubicBezTo>
                    <a:pt x="141" y="18"/>
                    <a:pt x="141" y="18"/>
                    <a:pt x="141" y="18"/>
                  </a:cubicBezTo>
                  <a:cubicBezTo>
                    <a:pt x="141" y="18"/>
                    <a:pt x="141" y="18"/>
                    <a:pt x="141" y="18"/>
                  </a:cubicBezTo>
                  <a:cubicBezTo>
                    <a:pt x="151" y="14"/>
                    <a:pt x="151" y="14"/>
                    <a:pt x="151" y="14"/>
                  </a:cubicBezTo>
                  <a:cubicBezTo>
                    <a:pt x="153" y="13"/>
                    <a:pt x="154" y="11"/>
                    <a:pt x="153" y="9"/>
                  </a:cubicBezTo>
                  <a:close/>
                  <a:moveTo>
                    <a:pt x="64" y="25"/>
                  </a:moveTo>
                  <a:cubicBezTo>
                    <a:pt x="64" y="31"/>
                    <a:pt x="59" y="35"/>
                    <a:pt x="54" y="35"/>
                  </a:cubicBezTo>
                  <a:cubicBezTo>
                    <a:pt x="29" y="35"/>
                    <a:pt x="29" y="35"/>
                    <a:pt x="29" y="35"/>
                  </a:cubicBezTo>
                  <a:cubicBezTo>
                    <a:pt x="23" y="35"/>
                    <a:pt x="19" y="31"/>
                    <a:pt x="19" y="25"/>
                  </a:cubicBezTo>
                  <a:cubicBezTo>
                    <a:pt x="19" y="16"/>
                    <a:pt x="19" y="16"/>
                    <a:pt x="19" y="16"/>
                  </a:cubicBezTo>
                  <a:cubicBezTo>
                    <a:pt x="19" y="10"/>
                    <a:pt x="23" y="6"/>
                    <a:pt x="29" y="6"/>
                  </a:cubicBezTo>
                  <a:cubicBezTo>
                    <a:pt x="54" y="6"/>
                    <a:pt x="54" y="6"/>
                    <a:pt x="54" y="6"/>
                  </a:cubicBezTo>
                  <a:cubicBezTo>
                    <a:pt x="59" y="6"/>
                    <a:pt x="64" y="10"/>
                    <a:pt x="64" y="16"/>
                  </a:cubicBezTo>
                  <a:lnTo>
                    <a:pt x="64" y="25"/>
                  </a:lnTo>
                  <a:close/>
                  <a:moveTo>
                    <a:pt x="135" y="25"/>
                  </a:moveTo>
                  <a:cubicBezTo>
                    <a:pt x="135" y="31"/>
                    <a:pt x="131" y="35"/>
                    <a:pt x="125" y="35"/>
                  </a:cubicBezTo>
                  <a:cubicBezTo>
                    <a:pt x="100" y="35"/>
                    <a:pt x="100" y="35"/>
                    <a:pt x="100" y="35"/>
                  </a:cubicBezTo>
                  <a:cubicBezTo>
                    <a:pt x="95" y="35"/>
                    <a:pt x="90" y="31"/>
                    <a:pt x="90" y="25"/>
                  </a:cubicBezTo>
                  <a:cubicBezTo>
                    <a:pt x="90" y="16"/>
                    <a:pt x="90" y="16"/>
                    <a:pt x="90" y="16"/>
                  </a:cubicBezTo>
                  <a:cubicBezTo>
                    <a:pt x="90" y="10"/>
                    <a:pt x="95" y="6"/>
                    <a:pt x="100" y="6"/>
                  </a:cubicBezTo>
                  <a:cubicBezTo>
                    <a:pt x="125" y="6"/>
                    <a:pt x="125" y="6"/>
                    <a:pt x="125" y="6"/>
                  </a:cubicBezTo>
                  <a:cubicBezTo>
                    <a:pt x="131" y="6"/>
                    <a:pt x="135" y="10"/>
                    <a:pt x="135" y="16"/>
                  </a:cubicBezTo>
                  <a:lnTo>
                    <a:pt x="135" y="25"/>
                  </a:ln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167" name="Picture 60">
              <a:extLst>
                <a:ext uri="{FF2B5EF4-FFF2-40B4-BE49-F238E27FC236}">
                  <a16:creationId xmlns:a16="http://schemas.microsoft.com/office/drawing/2014/main" id="{0C655428-E4FE-4940-8013-A6257F9E4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846263"/>
              <a:ext cx="282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8" name="Freeform 61">
              <a:extLst>
                <a:ext uri="{FF2B5EF4-FFF2-40B4-BE49-F238E27FC236}">
                  <a16:creationId xmlns:a16="http://schemas.microsoft.com/office/drawing/2014/main" id="{8C6FCB1B-8E0F-4B6F-88C1-01890925D2F1}"/>
                </a:ext>
              </a:extLst>
            </p:cNvPr>
            <p:cNvSpPr>
              <a:spLocks/>
            </p:cNvSpPr>
            <p:nvPr/>
          </p:nvSpPr>
          <p:spPr bwMode="auto">
            <a:xfrm>
              <a:off x="1598613" y="1770063"/>
              <a:ext cx="230188" cy="98425"/>
            </a:xfrm>
            <a:custGeom>
              <a:avLst/>
              <a:gdLst>
                <a:gd name="T0" fmla="*/ 365424244 w 145"/>
                <a:gd name="T1" fmla="*/ 156249688 h 62"/>
                <a:gd name="T2" fmla="*/ 151209703 w 145"/>
                <a:gd name="T3" fmla="*/ 0 h 62"/>
                <a:gd name="T4" fmla="*/ 0 w 145"/>
                <a:gd name="T5" fmla="*/ 156249688 h 62"/>
                <a:gd name="T6" fmla="*/ 365424244 w 145"/>
                <a:gd name="T7" fmla="*/ 156249688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62">
                  <a:moveTo>
                    <a:pt x="145" y="62"/>
                  </a:moveTo>
                  <a:lnTo>
                    <a:pt x="60" y="0"/>
                  </a:lnTo>
                  <a:lnTo>
                    <a:pt x="0" y="62"/>
                  </a:lnTo>
                  <a:lnTo>
                    <a:pt x="145"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 name="Freeform 62">
              <a:extLst>
                <a:ext uri="{FF2B5EF4-FFF2-40B4-BE49-F238E27FC236}">
                  <a16:creationId xmlns:a16="http://schemas.microsoft.com/office/drawing/2014/main" id="{C3949BE1-7C12-41D9-BE55-5E08D28F6706}"/>
                </a:ext>
              </a:extLst>
            </p:cNvPr>
            <p:cNvSpPr>
              <a:spLocks/>
            </p:cNvSpPr>
            <p:nvPr/>
          </p:nvSpPr>
          <p:spPr bwMode="auto">
            <a:xfrm>
              <a:off x="1598613" y="1770063"/>
              <a:ext cx="230188" cy="98425"/>
            </a:xfrm>
            <a:custGeom>
              <a:avLst/>
              <a:gdLst>
                <a:gd name="T0" fmla="*/ 365424244 w 145"/>
                <a:gd name="T1" fmla="*/ 156249688 h 62"/>
                <a:gd name="T2" fmla="*/ 151209703 w 145"/>
                <a:gd name="T3" fmla="*/ 0 h 62"/>
                <a:gd name="T4" fmla="*/ 0 w 145"/>
                <a:gd name="T5" fmla="*/ 156249688 h 62"/>
                <a:gd name="T6" fmla="*/ 365424244 w 145"/>
                <a:gd name="T7" fmla="*/ 156249688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62">
                  <a:moveTo>
                    <a:pt x="145" y="62"/>
                  </a:moveTo>
                  <a:lnTo>
                    <a:pt x="60" y="0"/>
                  </a:lnTo>
                  <a:lnTo>
                    <a:pt x="0" y="62"/>
                  </a:lnTo>
                  <a:lnTo>
                    <a:pt x="145"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170" name="Picture 63">
              <a:extLst>
                <a:ext uri="{FF2B5EF4-FFF2-40B4-BE49-F238E27FC236}">
                  <a16:creationId xmlns:a16="http://schemas.microsoft.com/office/drawing/2014/main" id="{BB705E5A-8699-45BE-BB3F-E180F7499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1803400"/>
              <a:ext cx="25876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 name="Rectangle 64">
              <a:extLst>
                <a:ext uri="{FF2B5EF4-FFF2-40B4-BE49-F238E27FC236}">
                  <a16:creationId xmlns:a16="http://schemas.microsoft.com/office/drawing/2014/main" id="{A46AC5CE-ABE4-4871-B93D-BB40B54617EF}"/>
                </a:ext>
              </a:extLst>
            </p:cNvPr>
            <p:cNvSpPr>
              <a:spLocks noChangeArrowheads="1"/>
            </p:cNvSpPr>
            <p:nvPr/>
          </p:nvSpPr>
          <p:spPr bwMode="auto">
            <a:xfrm>
              <a:off x="1584325" y="1868488"/>
              <a:ext cx="25241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64" name="Freeform 65">
              <a:extLst>
                <a:ext uri="{FF2B5EF4-FFF2-40B4-BE49-F238E27FC236}">
                  <a16:creationId xmlns:a16="http://schemas.microsoft.com/office/drawing/2014/main" id="{2136A353-61E2-4EEC-A40E-5F53884D1449}"/>
                </a:ext>
              </a:extLst>
            </p:cNvPr>
            <p:cNvSpPr>
              <a:spLocks/>
            </p:cNvSpPr>
            <p:nvPr/>
          </p:nvSpPr>
          <p:spPr bwMode="auto">
            <a:xfrm>
              <a:off x="932096" y="2094037"/>
              <a:ext cx="1538055" cy="775590"/>
            </a:xfrm>
            <a:custGeom>
              <a:avLst/>
              <a:gdLst>
                <a:gd name="T0" fmla="*/ 407 w 408"/>
                <a:gd name="T1" fmla="*/ 183 h 206"/>
                <a:gd name="T2" fmla="*/ 376 w 408"/>
                <a:gd name="T3" fmla="*/ 183 h 206"/>
                <a:gd name="T4" fmla="*/ 376 w 408"/>
                <a:gd name="T5" fmla="*/ 20 h 206"/>
                <a:gd name="T6" fmla="*/ 353 w 408"/>
                <a:gd name="T7" fmla="*/ 0 h 206"/>
                <a:gd name="T8" fmla="*/ 53 w 408"/>
                <a:gd name="T9" fmla="*/ 0 h 206"/>
                <a:gd name="T10" fmla="*/ 30 w 408"/>
                <a:gd name="T11" fmla="*/ 20 h 206"/>
                <a:gd name="T12" fmla="*/ 30 w 408"/>
                <a:gd name="T13" fmla="*/ 183 h 206"/>
                <a:gd name="T14" fmla="*/ 1 w 408"/>
                <a:gd name="T15" fmla="*/ 183 h 206"/>
                <a:gd name="T16" fmla="*/ 18 w 408"/>
                <a:gd name="T17" fmla="*/ 206 h 206"/>
                <a:gd name="T18" fmla="*/ 389 w 408"/>
                <a:gd name="T19" fmla="*/ 206 h 206"/>
                <a:gd name="T20" fmla="*/ 407 w 408"/>
                <a:gd name="T21" fmla="*/ 18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8" h="206">
                  <a:moveTo>
                    <a:pt x="407" y="183"/>
                  </a:moveTo>
                  <a:cubicBezTo>
                    <a:pt x="376" y="183"/>
                    <a:pt x="376" y="183"/>
                    <a:pt x="376" y="183"/>
                  </a:cubicBezTo>
                  <a:cubicBezTo>
                    <a:pt x="376" y="20"/>
                    <a:pt x="376" y="20"/>
                    <a:pt x="376" y="20"/>
                  </a:cubicBezTo>
                  <a:cubicBezTo>
                    <a:pt x="376" y="9"/>
                    <a:pt x="366" y="0"/>
                    <a:pt x="353" y="0"/>
                  </a:cubicBezTo>
                  <a:cubicBezTo>
                    <a:pt x="53" y="0"/>
                    <a:pt x="53" y="0"/>
                    <a:pt x="53" y="0"/>
                  </a:cubicBezTo>
                  <a:cubicBezTo>
                    <a:pt x="41" y="0"/>
                    <a:pt x="30" y="9"/>
                    <a:pt x="30" y="20"/>
                  </a:cubicBezTo>
                  <a:cubicBezTo>
                    <a:pt x="30" y="183"/>
                    <a:pt x="30" y="183"/>
                    <a:pt x="30" y="183"/>
                  </a:cubicBezTo>
                  <a:cubicBezTo>
                    <a:pt x="1" y="183"/>
                    <a:pt x="1" y="183"/>
                    <a:pt x="1" y="183"/>
                  </a:cubicBezTo>
                  <a:cubicBezTo>
                    <a:pt x="0" y="205"/>
                    <a:pt x="18" y="206"/>
                    <a:pt x="18" y="206"/>
                  </a:cubicBezTo>
                  <a:cubicBezTo>
                    <a:pt x="389" y="206"/>
                    <a:pt x="389" y="206"/>
                    <a:pt x="389" y="206"/>
                  </a:cubicBezTo>
                  <a:cubicBezTo>
                    <a:pt x="389" y="206"/>
                    <a:pt x="408" y="205"/>
                    <a:pt x="407" y="183"/>
                  </a:cubicBez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5173" name="Freeform 66">
              <a:extLst>
                <a:ext uri="{FF2B5EF4-FFF2-40B4-BE49-F238E27FC236}">
                  <a16:creationId xmlns:a16="http://schemas.microsoft.com/office/drawing/2014/main" id="{EFFB9C72-50D9-4E5D-85D6-97C2F0DBE9CB}"/>
                </a:ext>
              </a:extLst>
            </p:cNvPr>
            <p:cNvSpPr>
              <a:spLocks noEditPoints="1"/>
            </p:cNvSpPr>
            <p:nvPr/>
          </p:nvSpPr>
          <p:spPr bwMode="auto">
            <a:xfrm>
              <a:off x="1173163" y="2524125"/>
              <a:ext cx="365125" cy="350838"/>
            </a:xfrm>
            <a:custGeom>
              <a:avLst/>
              <a:gdLst>
                <a:gd name="T0" fmla="*/ 1105184441 w 97"/>
                <a:gd name="T1" fmla="*/ 170775112 h 93"/>
                <a:gd name="T2" fmla="*/ 1034338898 w 97"/>
                <a:gd name="T3" fmla="*/ 156545425 h 93"/>
                <a:gd name="T4" fmla="*/ 1034338898 w 97"/>
                <a:gd name="T5" fmla="*/ 99619130 h 93"/>
                <a:gd name="T6" fmla="*/ 935156644 w 97"/>
                <a:gd name="T7" fmla="*/ 0 h 93"/>
                <a:gd name="T8" fmla="*/ 99182254 w 97"/>
                <a:gd name="T9" fmla="*/ 0 h 93"/>
                <a:gd name="T10" fmla="*/ 0 w 97"/>
                <a:gd name="T11" fmla="*/ 99619130 h 93"/>
                <a:gd name="T12" fmla="*/ 0 w 97"/>
                <a:gd name="T13" fmla="*/ 1209666789 h 93"/>
                <a:gd name="T14" fmla="*/ 99182254 w 97"/>
                <a:gd name="T15" fmla="*/ 1323519379 h 93"/>
                <a:gd name="T16" fmla="*/ 935156644 w 97"/>
                <a:gd name="T17" fmla="*/ 1323519379 h 93"/>
                <a:gd name="T18" fmla="*/ 1034338898 w 97"/>
                <a:gd name="T19" fmla="*/ 1209666789 h 93"/>
                <a:gd name="T20" fmla="*/ 1034338898 w 97"/>
                <a:gd name="T21" fmla="*/ 1067354825 h 93"/>
                <a:gd name="T22" fmla="*/ 1105184441 w 97"/>
                <a:gd name="T23" fmla="*/ 1038891677 h 93"/>
                <a:gd name="T24" fmla="*/ 1374394491 w 97"/>
                <a:gd name="T25" fmla="*/ 711571141 h 93"/>
                <a:gd name="T26" fmla="*/ 1374394491 w 97"/>
                <a:gd name="T27" fmla="*/ 512329109 h 93"/>
                <a:gd name="T28" fmla="*/ 1105184441 w 97"/>
                <a:gd name="T29" fmla="*/ 170775112 h 93"/>
                <a:gd name="T30" fmla="*/ 1246871762 w 97"/>
                <a:gd name="T31" fmla="*/ 640411386 h 93"/>
                <a:gd name="T32" fmla="*/ 1105184441 w 97"/>
                <a:gd name="T33" fmla="*/ 796956810 h 93"/>
                <a:gd name="T34" fmla="*/ 1005998423 w 97"/>
                <a:gd name="T35" fmla="*/ 640411386 h 93"/>
                <a:gd name="T36" fmla="*/ 1020170543 w 97"/>
                <a:gd name="T37" fmla="*/ 526562569 h 93"/>
                <a:gd name="T38" fmla="*/ 1119352796 w 97"/>
                <a:gd name="T39" fmla="*/ 370017144 h 93"/>
                <a:gd name="T40" fmla="*/ 1246871762 w 97"/>
                <a:gd name="T41" fmla="*/ 526562569 h 93"/>
                <a:gd name="T42" fmla="*/ 1246871762 w 97"/>
                <a:gd name="T43" fmla="*/ 640411386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7" h="93">
                  <a:moveTo>
                    <a:pt x="78" y="12"/>
                  </a:moveTo>
                  <a:cubicBezTo>
                    <a:pt x="76" y="12"/>
                    <a:pt x="74" y="12"/>
                    <a:pt x="73" y="11"/>
                  </a:cubicBezTo>
                  <a:cubicBezTo>
                    <a:pt x="73" y="7"/>
                    <a:pt x="73" y="7"/>
                    <a:pt x="73" y="7"/>
                  </a:cubicBezTo>
                  <a:cubicBezTo>
                    <a:pt x="73" y="3"/>
                    <a:pt x="70" y="0"/>
                    <a:pt x="66" y="0"/>
                  </a:cubicBezTo>
                  <a:cubicBezTo>
                    <a:pt x="7" y="0"/>
                    <a:pt x="7" y="0"/>
                    <a:pt x="7" y="0"/>
                  </a:cubicBezTo>
                  <a:cubicBezTo>
                    <a:pt x="4" y="0"/>
                    <a:pt x="0" y="3"/>
                    <a:pt x="0" y="7"/>
                  </a:cubicBezTo>
                  <a:cubicBezTo>
                    <a:pt x="0" y="85"/>
                    <a:pt x="0" y="85"/>
                    <a:pt x="0" y="85"/>
                  </a:cubicBezTo>
                  <a:cubicBezTo>
                    <a:pt x="0" y="90"/>
                    <a:pt x="4" y="93"/>
                    <a:pt x="7" y="93"/>
                  </a:cubicBezTo>
                  <a:cubicBezTo>
                    <a:pt x="66" y="93"/>
                    <a:pt x="66" y="93"/>
                    <a:pt x="66" y="93"/>
                  </a:cubicBezTo>
                  <a:cubicBezTo>
                    <a:pt x="70" y="93"/>
                    <a:pt x="73" y="90"/>
                    <a:pt x="73" y="85"/>
                  </a:cubicBezTo>
                  <a:cubicBezTo>
                    <a:pt x="73" y="75"/>
                    <a:pt x="73" y="75"/>
                    <a:pt x="73" y="75"/>
                  </a:cubicBezTo>
                  <a:cubicBezTo>
                    <a:pt x="74" y="73"/>
                    <a:pt x="76" y="73"/>
                    <a:pt x="78" y="73"/>
                  </a:cubicBezTo>
                  <a:cubicBezTo>
                    <a:pt x="89" y="73"/>
                    <a:pt x="97" y="62"/>
                    <a:pt x="97" y="50"/>
                  </a:cubicBezTo>
                  <a:cubicBezTo>
                    <a:pt x="97" y="36"/>
                    <a:pt x="97" y="36"/>
                    <a:pt x="97" y="36"/>
                  </a:cubicBezTo>
                  <a:cubicBezTo>
                    <a:pt x="97" y="23"/>
                    <a:pt x="89" y="12"/>
                    <a:pt x="78" y="12"/>
                  </a:cubicBezTo>
                  <a:close/>
                  <a:moveTo>
                    <a:pt x="88" y="45"/>
                  </a:moveTo>
                  <a:cubicBezTo>
                    <a:pt x="88" y="53"/>
                    <a:pt x="84" y="56"/>
                    <a:pt x="78" y="56"/>
                  </a:cubicBezTo>
                  <a:cubicBezTo>
                    <a:pt x="73" y="56"/>
                    <a:pt x="71" y="53"/>
                    <a:pt x="71" y="45"/>
                  </a:cubicBezTo>
                  <a:cubicBezTo>
                    <a:pt x="72" y="37"/>
                    <a:pt x="72" y="37"/>
                    <a:pt x="72" y="37"/>
                  </a:cubicBezTo>
                  <a:cubicBezTo>
                    <a:pt x="72" y="30"/>
                    <a:pt x="74" y="26"/>
                    <a:pt x="79" y="26"/>
                  </a:cubicBezTo>
                  <a:cubicBezTo>
                    <a:pt x="84" y="26"/>
                    <a:pt x="88" y="30"/>
                    <a:pt x="88" y="37"/>
                  </a:cubicBezTo>
                  <a:lnTo>
                    <a:pt x="88"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4" name="Freeform 67">
              <a:extLst>
                <a:ext uri="{FF2B5EF4-FFF2-40B4-BE49-F238E27FC236}">
                  <a16:creationId xmlns:a16="http://schemas.microsoft.com/office/drawing/2014/main" id="{C929047C-B032-48E8-8CB6-59C02876A0DE}"/>
                </a:ext>
              </a:extLst>
            </p:cNvPr>
            <p:cNvSpPr>
              <a:spLocks/>
            </p:cNvSpPr>
            <p:nvPr/>
          </p:nvSpPr>
          <p:spPr bwMode="auto">
            <a:xfrm>
              <a:off x="1150938" y="2176463"/>
              <a:ext cx="271463" cy="312738"/>
            </a:xfrm>
            <a:custGeom>
              <a:avLst/>
              <a:gdLst>
                <a:gd name="T0" fmla="*/ 653905353 w 72"/>
                <a:gd name="T1" fmla="*/ 1178374176 h 83"/>
                <a:gd name="T2" fmla="*/ 383814749 w 72"/>
                <a:gd name="T3" fmla="*/ 482709219 h 83"/>
                <a:gd name="T4" fmla="*/ 639687478 w 72"/>
                <a:gd name="T5" fmla="*/ 14197552 h 83"/>
                <a:gd name="T6" fmla="*/ 668119457 w 72"/>
                <a:gd name="T7" fmla="*/ 582088312 h 83"/>
                <a:gd name="T8" fmla="*/ 653905353 w 72"/>
                <a:gd name="T9" fmla="*/ 1178374176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3">
                  <a:moveTo>
                    <a:pt x="46" y="83"/>
                  </a:moveTo>
                  <a:cubicBezTo>
                    <a:pt x="46" y="83"/>
                    <a:pt x="0" y="54"/>
                    <a:pt x="27" y="34"/>
                  </a:cubicBezTo>
                  <a:cubicBezTo>
                    <a:pt x="45" y="21"/>
                    <a:pt x="49" y="19"/>
                    <a:pt x="45" y="1"/>
                  </a:cubicBezTo>
                  <a:cubicBezTo>
                    <a:pt x="45" y="0"/>
                    <a:pt x="72" y="25"/>
                    <a:pt x="47" y="41"/>
                  </a:cubicBezTo>
                  <a:cubicBezTo>
                    <a:pt x="22" y="58"/>
                    <a:pt x="43" y="78"/>
                    <a:pt x="46"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5" name="Freeform 68">
              <a:extLst>
                <a:ext uri="{FF2B5EF4-FFF2-40B4-BE49-F238E27FC236}">
                  <a16:creationId xmlns:a16="http://schemas.microsoft.com/office/drawing/2014/main" id="{72BC4D01-7A62-4DCB-B929-374FC57FB0CC}"/>
                </a:ext>
              </a:extLst>
            </p:cNvPr>
            <p:cNvSpPr>
              <a:spLocks/>
            </p:cNvSpPr>
            <p:nvPr/>
          </p:nvSpPr>
          <p:spPr bwMode="auto">
            <a:xfrm>
              <a:off x="1260475" y="2271713"/>
              <a:ext cx="161925" cy="214313"/>
            </a:xfrm>
            <a:custGeom>
              <a:avLst/>
              <a:gdLst>
                <a:gd name="T0" fmla="*/ 297791372 w 43"/>
                <a:gd name="T1" fmla="*/ 805790561 h 57"/>
                <a:gd name="T2" fmla="*/ 226887051 w 43"/>
                <a:gd name="T3" fmla="*/ 367554315 h 57"/>
                <a:gd name="T4" fmla="*/ 453774101 w 43"/>
                <a:gd name="T5" fmla="*/ 0 h 57"/>
                <a:gd name="T6" fmla="*/ 397055163 w 43"/>
                <a:gd name="T7" fmla="*/ 438236246 h 57"/>
                <a:gd name="T8" fmla="*/ 297791372 w 43"/>
                <a:gd name="T9" fmla="*/ 805790561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7">
                  <a:moveTo>
                    <a:pt x="21" y="57"/>
                  </a:moveTo>
                  <a:cubicBezTo>
                    <a:pt x="21" y="57"/>
                    <a:pt x="0" y="40"/>
                    <a:pt x="16" y="26"/>
                  </a:cubicBezTo>
                  <a:cubicBezTo>
                    <a:pt x="27" y="17"/>
                    <a:pt x="34" y="13"/>
                    <a:pt x="32" y="0"/>
                  </a:cubicBezTo>
                  <a:cubicBezTo>
                    <a:pt x="32" y="0"/>
                    <a:pt x="43" y="20"/>
                    <a:pt x="28" y="31"/>
                  </a:cubicBezTo>
                  <a:cubicBezTo>
                    <a:pt x="13" y="42"/>
                    <a:pt x="20" y="54"/>
                    <a:pt x="21" y="5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6" name="Freeform 69">
              <a:extLst>
                <a:ext uri="{FF2B5EF4-FFF2-40B4-BE49-F238E27FC236}">
                  <a16:creationId xmlns:a16="http://schemas.microsoft.com/office/drawing/2014/main" id="{28E52B76-6241-46B5-B3C6-81DD563A1952}"/>
                </a:ext>
              </a:extLst>
            </p:cNvPr>
            <p:cNvSpPr>
              <a:spLocks/>
            </p:cNvSpPr>
            <p:nvPr/>
          </p:nvSpPr>
          <p:spPr bwMode="auto">
            <a:xfrm>
              <a:off x="149225" y="2101850"/>
              <a:ext cx="639763" cy="768350"/>
            </a:xfrm>
            <a:custGeom>
              <a:avLst/>
              <a:gdLst>
                <a:gd name="T0" fmla="*/ 2147483647 w 170"/>
                <a:gd name="T1" fmla="*/ 2147483647 h 204"/>
                <a:gd name="T2" fmla="*/ 2110213096 w 170"/>
                <a:gd name="T3" fmla="*/ 2147483647 h 204"/>
                <a:gd name="T4" fmla="*/ 297414529 w 170"/>
                <a:gd name="T5" fmla="*/ 2147483647 h 204"/>
                <a:gd name="T6" fmla="*/ 0 w 170"/>
                <a:gd name="T7" fmla="*/ 2147483647 h 204"/>
                <a:gd name="T8" fmla="*/ 0 w 170"/>
                <a:gd name="T9" fmla="*/ 283717004 h 204"/>
                <a:gd name="T10" fmla="*/ 297414529 w 170"/>
                <a:gd name="T11" fmla="*/ 0 h 204"/>
                <a:gd name="T12" fmla="*/ 2110213096 w 170"/>
                <a:gd name="T13" fmla="*/ 0 h 204"/>
                <a:gd name="T14" fmla="*/ 2147483647 w 170"/>
                <a:gd name="T15" fmla="*/ 283717004 h 204"/>
                <a:gd name="T16" fmla="*/ 2147483647 w 170"/>
                <a:gd name="T17" fmla="*/ 2147483647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 h="204">
                  <a:moveTo>
                    <a:pt x="170" y="184"/>
                  </a:moveTo>
                  <a:cubicBezTo>
                    <a:pt x="170" y="195"/>
                    <a:pt x="160" y="204"/>
                    <a:pt x="149" y="204"/>
                  </a:cubicBezTo>
                  <a:cubicBezTo>
                    <a:pt x="21" y="204"/>
                    <a:pt x="21" y="204"/>
                    <a:pt x="21" y="204"/>
                  </a:cubicBezTo>
                  <a:cubicBezTo>
                    <a:pt x="10" y="204"/>
                    <a:pt x="0" y="195"/>
                    <a:pt x="0" y="184"/>
                  </a:cubicBezTo>
                  <a:cubicBezTo>
                    <a:pt x="0" y="20"/>
                    <a:pt x="0" y="20"/>
                    <a:pt x="0" y="20"/>
                  </a:cubicBezTo>
                  <a:cubicBezTo>
                    <a:pt x="0" y="9"/>
                    <a:pt x="10" y="0"/>
                    <a:pt x="21" y="0"/>
                  </a:cubicBezTo>
                  <a:cubicBezTo>
                    <a:pt x="149" y="0"/>
                    <a:pt x="149" y="0"/>
                    <a:pt x="149" y="0"/>
                  </a:cubicBezTo>
                  <a:cubicBezTo>
                    <a:pt x="160" y="0"/>
                    <a:pt x="170" y="9"/>
                    <a:pt x="170" y="20"/>
                  </a:cubicBezTo>
                  <a:lnTo>
                    <a:pt x="170" y="184"/>
                  </a:ln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7" name="Freeform 70">
              <a:extLst>
                <a:ext uri="{FF2B5EF4-FFF2-40B4-BE49-F238E27FC236}">
                  <a16:creationId xmlns:a16="http://schemas.microsoft.com/office/drawing/2014/main" id="{ADF58ECC-DA9C-4072-A8F9-E17DD86CD5CC}"/>
                </a:ext>
              </a:extLst>
            </p:cNvPr>
            <p:cNvSpPr>
              <a:spLocks/>
            </p:cNvSpPr>
            <p:nvPr/>
          </p:nvSpPr>
          <p:spPr bwMode="auto">
            <a:xfrm>
              <a:off x="152400" y="2079625"/>
              <a:ext cx="625475" cy="771525"/>
            </a:xfrm>
            <a:custGeom>
              <a:avLst/>
              <a:gdLst>
                <a:gd name="T0" fmla="*/ 2147483647 w 166"/>
                <a:gd name="T1" fmla="*/ 2147483647 h 205"/>
                <a:gd name="T2" fmla="*/ 2058600246 w 166"/>
                <a:gd name="T3" fmla="*/ 2147483647 h 205"/>
                <a:gd name="T4" fmla="*/ 298140571 w 166"/>
                <a:gd name="T5" fmla="*/ 2147483647 h 205"/>
                <a:gd name="T6" fmla="*/ 0 w 166"/>
                <a:gd name="T7" fmla="*/ 2147483647 h 205"/>
                <a:gd name="T8" fmla="*/ 0 w 166"/>
                <a:gd name="T9" fmla="*/ 297447350 h 205"/>
                <a:gd name="T10" fmla="*/ 298140571 w 166"/>
                <a:gd name="T11" fmla="*/ 0 h 205"/>
                <a:gd name="T12" fmla="*/ 2058600246 w 166"/>
                <a:gd name="T13" fmla="*/ 0 h 205"/>
                <a:gd name="T14" fmla="*/ 2147483647 w 166"/>
                <a:gd name="T15" fmla="*/ 297447350 h 205"/>
                <a:gd name="T16" fmla="*/ 2147483647 w 166"/>
                <a:gd name="T17" fmla="*/ 2147483647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205">
                  <a:moveTo>
                    <a:pt x="166" y="184"/>
                  </a:moveTo>
                  <a:cubicBezTo>
                    <a:pt x="166" y="196"/>
                    <a:pt x="157" y="205"/>
                    <a:pt x="145" y="205"/>
                  </a:cubicBezTo>
                  <a:cubicBezTo>
                    <a:pt x="21" y="205"/>
                    <a:pt x="21" y="205"/>
                    <a:pt x="21" y="205"/>
                  </a:cubicBezTo>
                  <a:cubicBezTo>
                    <a:pt x="9" y="205"/>
                    <a:pt x="0" y="196"/>
                    <a:pt x="0" y="184"/>
                  </a:cubicBezTo>
                  <a:cubicBezTo>
                    <a:pt x="0" y="21"/>
                    <a:pt x="0" y="21"/>
                    <a:pt x="0" y="21"/>
                  </a:cubicBezTo>
                  <a:cubicBezTo>
                    <a:pt x="0" y="10"/>
                    <a:pt x="9" y="0"/>
                    <a:pt x="21" y="0"/>
                  </a:cubicBezTo>
                  <a:cubicBezTo>
                    <a:pt x="145" y="0"/>
                    <a:pt x="145" y="0"/>
                    <a:pt x="145" y="0"/>
                  </a:cubicBezTo>
                  <a:cubicBezTo>
                    <a:pt x="157" y="0"/>
                    <a:pt x="166" y="10"/>
                    <a:pt x="166" y="21"/>
                  </a:cubicBezTo>
                  <a:lnTo>
                    <a:pt x="166" y="184"/>
                  </a:lnTo>
                  <a:close/>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8" name="Freeform 71">
              <a:extLst>
                <a:ext uri="{FF2B5EF4-FFF2-40B4-BE49-F238E27FC236}">
                  <a16:creationId xmlns:a16="http://schemas.microsoft.com/office/drawing/2014/main" id="{419F1C94-2878-4A87-B8C8-0F49B5CC5D80}"/>
                </a:ext>
              </a:extLst>
            </p:cNvPr>
            <p:cNvSpPr>
              <a:spLocks/>
            </p:cNvSpPr>
            <p:nvPr/>
          </p:nvSpPr>
          <p:spPr bwMode="auto">
            <a:xfrm>
              <a:off x="539750" y="2165350"/>
              <a:ext cx="136525" cy="57150"/>
            </a:xfrm>
            <a:custGeom>
              <a:avLst/>
              <a:gdLst>
                <a:gd name="T0" fmla="*/ 14380633 w 36"/>
                <a:gd name="T1" fmla="*/ 87096600 h 15"/>
                <a:gd name="T2" fmla="*/ 100675810 w 36"/>
                <a:gd name="T3" fmla="*/ 0 h 15"/>
                <a:gd name="T4" fmla="*/ 417076290 w 36"/>
                <a:gd name="T5" fmla="*/ 0 h 15"/>
                <a:gd name="T6" fmla="*/ 517752101 w 36"/>
                <a:gd name="T7" fmla="*/ 87096600 h 15"/>
                <a:gd name="T8" fmla="*/ 517752101 w 36"/>
                <a:gd name="T9" fmla="*/ 217741500 h 15"/>
                <a:gd name="T10" fmla="*/ 0 w 36"/>
                <a:gd name="T11" fmla="*/ 217741500 h 15"/>
                <a:gd name="T12" fmla="*/ 14380633 w 36"/>
                <a:gd name="T13" fmla="*/ 8709660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5">
                  <a:moveTo>
                    <a:pt x="1" y="6"/>
                  </a:moveTo>
                  <a:cubicBezTo>
                    <a:pt x="1" y="3"/>
                    <a:pt x="3" y="0"/>
                    <a:pt x="7" y="0"/>
                  </a:cubicBezTo>
                  <a:cubicBezTo>
                    <a:pt x="29" y="0"/>
                    <a:pt x="29" y="0"/>
                    <a:pt x="29" y="0"/>
                  </a:cubicBezTo>
                  <a:cubicBezTo>
                    <a:pt x="33" y="0"/>
                    <a:pt x="35" y="3"/>
                    <a:pt x="36" y="6"/>
                  </a:cubicBezTo>
                  <a:cubicBezTo>
                    <a:pt x="36" y="15"/>
                    <a:pt x="36" y="15"/>
                    <a:pt x="36" y="15"/>
                  </a:cubicBezTo>
                  <a:cubicBezTo>
                    <a:pt x="0" y="15"/>
                    <a:pt x="0" y="15"/>
                    <a:pt x="0" y="15"/>
                  </a:cubicBezTo>
                  <a:lnTo>
                    <a:pt x="1" y="6"/>
                  </a:lnTo>
                  <a:close/>
                </a:path>
              </a:pathLst>
            </a:custGeom>
            <a:solidFill>
              <a:srgbClr val="FFA5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9" name="Freeform 72">
              <a:extLst>
                <a:ext uri="{FF2B5EF4-FFF2-40B4-BE49-F238E27FC236}">
                  <a16:creationId xmlns:a16="http://schemas.microsoft.com/office/drawing/2014/main" id="{345C9A42-5791-40FB-83D4-22EF71F8B0AC}"/>
                </a:ext>
              </a:extLst>
            </p:cNvPr>
            <p:cNvSpPr>
              <a:spLocks/>
            </p:cNvSpPr>
            <p:nvPr/>
          </p:nvSpPr>
          <p:spPr bwMode="auto">
            <a:xfrm>
              <a:off x="539750" y="2598738"/>
              <a:ext cx="136525" cy="109538"/>
            </a:xfrm>
            <a:custGeom>
              <a:avLst/>
              <a:gdLst>
                <a:gd name="T0" fmla="*/ 517752101 w 36"/>
                <a:gd name="T1" fmla="*/ 0 h 29"/>
                <a:gd name="T2" fmla="*/ 345169331 w 36"/>
                <a:gd name="T3" fmla="*/ 413743912 h 29"/>
                <a:gd name="T4" fmla="*/ 172582769 w 36"/>
                <a:gd name="T5" fmla="*/ 413743912 h 29"/>
                <a:gd name="T6" fmla="*/ 0 w 36"/>
                <a:gd name="T7" fmla="*/ 57069298 h 29"/>
                <a:gd name="T8" fmla="*/ 517752101 w 3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9">
                  <a:moveTo>
                    <a:pt x="36" y="0"/>
                  </a:moveTo>
                  <a:cubicBezTo>
                    <a:pt x="24" y="29"/>
                    <a:pt x="24" y="29"/>
                    <a:pt x="24" y="29"/>
                  </a:cubicBezTo>
                  <a:cubicBezTo>
                    <a:pt x="12" y="29"/>
                    <a:pt x="12" y="29"/>
                    <a:pt x="12" y="29"/>
                  </a:cubicBezTo>
                  <a:cubicBezTo>
                    <a:pt x="0" y="4"/>
                    <a:pt x="0" y="4"/>
                    <a:pt x="0" y="4"/>
                  </a:cubicBezTo>
                  <a:cubicBezTo>
                    <a:pt x="0" y="3"/>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0" name="Freeform 73">
              <a:extLst>
                <a:ext uri="{FF2B5EF4-FFF2-40B4-BE49-F238E27FC236}">
                  <a16:creationId xmlns:a16="http://schemas.microsoft.com/office/drawing/2014/main" id="{83EC119E-3D21-4CB4-B676-A15B5D615A38}"/>
                </a:ext>
              </a:extLst>
            </p:cNvPr>
            <p:cNvSpPr>
              <a:spLocks/>
            </p:cNvSpPr>
            <p:nvPr/>
          </p:nvSpPr>
          <p:spPr bwMode="auto">
            <a:xfrm>
              <a:off x="539750" y="2222500"/>
              <a:ext cx="136525" cy="417513"/>
            </a:xfrm>
            <a:custGeom>
              <a:avLst/>
              <a:gdLst>
                <a:gd name="T0" fmla="*/ 0 w 36"/>
                <a:gd name="T1" fmla="*/ 1329910553 h 111"/>
                <a:gd name="T2" fmla="*/ 0 w 36"/>
                <a:gd name="T3" fmla="*/ 56593699 h 111"/>
                <a:gd name="T4" fmla="*/ 0 w 36"/>
                <a:gd name="T5" fmla="*/ 0 h 111"/>
                <a:gd name="T6" fmla="*/ 201347828 w 36"/>
                <a:gd name="T7" fmla="*/ 0 h 111"/>
                <a:gd name="T8" fmla="*/ 431460716 w 36"/>
                <a:gd name="T9" fmla="*/ 0 h 111"/>
                <a:gd name="T10" fmla="*/ 517752101 w 36"/>
                <a:gd name="T11" fmla="*/ 0 h 111"/>
                <a:gd name="T12" fmla="*/ 517752101 w 36"/>
                <a:gd name="T13" fmla="*/ 0 h 111"/>
                <a:gd name="T14" fmla="*/ 517752101 w 36"/>
                <a:gd name="T15" fmla="*/ 1287463398 h 111"/>
                <a:gd name="T16" fmla="*/ 517752101 w 36"/>
                <a:gd name="T17" fmla="*/ 1358203641 h 111"/>
                <a:gd name="T18" fmla="*/ 517752101 w 36"/>
                <a:gd name="T19" fmla="*/ 1400647035 h 111"/>
                <a:gd name="T20" fmla="*/ 517752101 w 36"/>
                <a:gd name="T21" fmla="*/ 1414797340 h 111"/>
                <a:gd name="T22" fmla="*/ 474606408 w 36"/>
                <a:gd name="T23" fmla="*/ 1513830672 h 111"/>
                <a:gd name="T24" fmla="*/ 431460716 w 36"/>
                <a:gd name="T25" fmla="*/ 1428943885 h 111"/>
                <a:gd name="T26" fmla="*/ 316404272 w 36"/>
                <a:gd name="T27" fmla="*/ 1527980977 h 111"/>
                <a:gd name="T28" fmla="*/ 201347828 w 36"/>
                <a:gd name="T29" fmla="*/ 1443094190 h 111"/>
                <a:gd name="T30" fmla="*/ 86291385 w 36"/>
                <a:gd name="T31" fmla="*/ 1556277827 h 111"/>
                <a:gd name="T32" fmla="*/ 0 w 36"/>
                <a:gd name="T33" fmla="*/ 1471387278 h 111"/>
                <a:gd name="T34" fmla="*/ 0 w 36"/>
                <a:gd name="T35" fmla="*/ 1457240734 h 111"/>
                <a:gd name="T36" fmla="*/ 0 w 36"/>
                <a:gd name="T37" fmla="*/ 1400647035 h 111"/>
                <a:gd name="T38" fmla="*/ 0 w 36"/>
                <a:gd name="T39" fmla="*/ 1329910553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 h="111">
                  <a:moveTo>
                    <a:pt x="0" y="94"/>
                  </a:moveTo>
                  <a:cubicBezTo>
                    <a:pt x="0" y="4"/>
                    <a:pt x="0" y="4"/>
                    <a:pt x="0" y="4"/>
                  </a:cubicBezTo>
                  <a:cubicBezTo>
                    <a:pt x="0" y="0"/>
                    <a:pt x="0" y="0"/>
                    <a:pt x="0" y="0"/>
                  </a:cubicBezTo>
                  <a:cubicBezTo>
                    <a:pt x="14" y="0"/>
                    <a:pt x="14" y="0"/>
                    <a:pt x="14" y="0"/>
                  </a:cubicBezTo>
                  <a:cubicBezTo>
                    <a:pt x="30" y="0"/>
                    <a:pt x="30" y="0"/>
                    <a:pt x="30" y="0"/>
                  </a:cubicBezTo>
                  <a:cubicBezTo>
                    <a:pt x="36" y="0"/>
                    <a:pt x="36" y="0"/>
                    <a:pt x="36" y="0"/>
                  </a:cubicBezTo>
                  <a:cubicBezTo>
                    <a:pt x="36" y="0"/>
                    <a:pt x="36" y="0"/>
                    <a:pt x="36" y="0"/>
                  </a:cubicBezTo>
                  <a:cubicBezTo>
                    <a:pt x="36" y="91"/>
                    <a:pt x="36" y="91"/>
                    <a:pt x="36" y="91"/>
                  </a:cubicBezTo>
                  <a:cubicBezTo>
                    <a:pt x="36" y="96"/>
                    <a:pt x="36" y="96"/>
                    <a:pt x="36" y="96"/>
                  </a:cubicBezTo>
                  <a:cubicBezTo>
                    <a:pt x="36" y="99"/>
                    <a:pt x="36" y="99"/>
                    <a:pt x="36" y="99"/>
                  </a:cubicBezTo>
                  <a:cubicBezTo>
                    <a:pt x="36" y="100"/>
                    <a:pt x="36" y="100"/>
                    <a:pt x="36" y="100"/>
                  </a:cubicBezTo>
                  <a:cubicBezTo>
                    <a:pt x="36" y="100"/>
                    <a:pt x="35" y="102"/>
                    <a:pt x="33" y="107"/>
                  </a:cubicBezTo>
                  <a:cubicBezTo>
                    <a:pt x="31" y="111"/>
                    <a:pt x="30" y="101"/>
                    <a:pt x="30" y="101"/>
                  </a:cubicBezTo>
                  <a:cubicBezTo>
                    <a:pt x="30" y="101"/>
                    <a:pt x="25" y="108"/>
                    <a:pt x="22" y="108"/>
                  </a:cubicBezTo>
                  <a:cubicBezTo>
                    <a:pt x="19" y="108"/>
                    <a:pt x="14" y="102"/>
                    <a:pt x="14" y="102"/>
                  </a:cubicBezTo>
                  <a:cubicBezTo>
                    <a:pt x="14" y="102"/>
                    <a:pt x="9" y="111"/>
                    <a:pt x="6" y="110"/>
                  </a:cubicBezTo>
                  <a:cubicBezTo>
                    <a:pt x="3" y="108"/>
                    <a:pt x="0" y="104"/>
                    <a:pt x="0" y="104"/>
                  </a:cubicBezTo>
                  <a:cubicBezTo>
                    <a:pt x="0" y="103"/>
                    <a:pt x="0" y="103"/>
                    <a:pt x="0" y="103"/>
                  </a:cubicBezTo>
                  <a:cubicBezTo>
                    <a:pt x="0" y="99"/>
                    <a:pt x="0" y="99"/>
                    <a:pt x="0" y="99"/>
                  </a:cubicBezTo>
                  <a:lnTo>
                    <a:pt x="0" y="94"/>
                  </a:lnTo>
                  <a:close/>
                </a:path>
              </a:pathLst>
            </a:custGeom>
            <a:solidFill>
              <a:srgbClr val="3FB4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1" name="Freeform 74">
              <a:extLst>
                <a:ext uri="{FF2B5EF4-FFF2-40B4-BE49-F238E27FC236}">
                  <a16:creationId xmlns:a16="http://schemas.microsoft.com/office/drawing/2014/main" id="{6E068DF4-D79A-4279-8406-306CFE6835F1}"/>
                </a:ext>
              </a:extLst>
            </p:cNvPr>
            <p:cNvSpPr>
              <a:spLocks/>
            </p:cNvSpPr>
            <p:nvPr/>
          </p:nvSpPr>
          <p:spPr bwMode="auto">
            <a:xfrm>
              <a:off x="585788" y="2705100"/>
              <a:ext cx="44450" cy="55563"/>
            </a:xfrm>
            <a:custGeom>
              <a:avLst/>
              <a:gdLst>
                <a:gd name="T0" fmla="*/ 164650208 w 12"/>
                <a:gd name="T1" fmla="*/ 0 h 15"/>
                <a:gd name="T2" fmla="*/ 82325104 w 12"/>
                <a:gd name="T3" fmla="*/ 192096108 h 15"/>
                <a:gd name="T4" fmla="*/ 82325104 w 12"/>
                <a:gd name="T5" fmla="*/ 205816465 h 15"/>
                <a:gd name="T6" fmla="*/ 82325104 w 12"/>
                <a:gd name="T7" fmla="*/ 192096108 h 15"/>
                <a:gd name="T8" fmla="*/ 0 w 12"/>
                <a:gd name="T9" fmla="*/ 0 h 15"/>
                <a:gd name="T10" fmla="*/ 164650208 w 1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5">
                  <a:moveTo>
                    <a:pt x="12" y="0"/>
                  </a:moveTo>
                  <a:cubicBezTo>
                    <a:pt x="6" y="14"/>
                    <a:pt x="6" y="14"/>
                    <a:pt x="6" y="14"/>
                  </a:cubicBezTo>
                  <a:cubicBezTo>
                    <a:pt x="6" y="15"/>
                    <a:pt x="6" y="15"/>
                    <a:pt x="6" y="15"/>
                  </a:cubicBezTo>
                  <a:cubicBezTo>
                    <a:pt x="6" y="14"/>
                    <a:pt x="6" y="14"/>
                    <a:pt x="6" y="14"/>
                  </a:cubicBezTo>
                  <a:cubicBezTo>
                    <a:pt x="0" y="0"/>
                    <a:pt x="0" y="0"/>
                    <a:pt x="0" y="0"/>
                  </a:cubicBezTo>
                  <a:cubicBezTo>
                    <a:pt x="4" y="0"/>
                    <a:pt x="8" y="0"/>
                    <a:pt x="12" y="0"/>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2" name="Freeform 75">
              <a:extLst>
                <a:ext uri="{FF2B5EF4-FFF2-40B4-BE49-F238E27FC236}">
                  <a16:creationId xmlns:a16="http://schemas.microsoft.com/office/drawing/2014/main" id="{584AE16B-F2F6-4E42-80EB-BA627DA35A22}"/>
                </a:ext>
              </a:extLst>
            </p:cNvPr>
            <p:cNvSpPr>
              <a:spLocks/>
            </p:cNvSpPr>
            <p:nvPr/>
          </p:nvSpPr>
          <p:spPr bwMode="auto">
            <a:xfrm>
              <a:off x="136525" y="2343150"/>
              <a:ext cx="649288" cy="49213"/>
            </a:xfrm>
            <a:custGeom>
              <a:avLst/>
              <a:gdLst>
                <a:gd name="T0" fmla="*/ 2147483647 w 172"/>
                <a:gd name="T1" fmla="*/ 85986468 h 13"/>
                <a:gd name="T2" fmla="*/ 2147483647 w 172"/>
                <a:gd name="T3" fmla="*/ 171969150 h 13"/>
                <a:gd name="T4" fmla="*/ 57001447 w 172"/>
                <a:gd name="T5" fmla="*/ 186301490 h 13"/>
                <a:gd name="T6" fmla="*/ 0 w 172"/>
                <a:gd name="T7" fmla="*/ 100315022 h 13"/>
                <a:gd name="T8" fmla="*/ 57001447 w 172"/>
                <a:gd name="T9" fmla="*/ 14332340 h 13"/>
                <a:gd name="T10" fmla="*/ 2147483647 w 172"/>
                <a:gd name="T11" fmla="*/ 0 h 13"/>
                <a:gd name="T12" fmla="*/ 2147483647 w 172"/>
                <a:gd name="T13" fmla="*/ 85986468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3">
                  <a:moveTo>
                    <a:pt x="172" y="6"/>
                  </a:moveTo>
                  <a:cubicBezTo>
                    <a:pt x="172" y="9"/>
                    <a:pt x="170" y="12"/>
                    <a:pt x="167" y="12"/>
                  </a:cubicBezTo>
                  <a:cubicBezTo>
                    <a:pt x="4" y="13"/>
                    <a:pt x="4" y="13"/>
                    <a:pt x="4" y="13"/>
                  </a:cubicBezTo>
                  <a:cubicBezTo>
                    <a:pt x="2" y="13"/>
                    <a:pt x="0" y="11"/>
                    <a:pt x="0" y="7"/>
                  </a:cubicBezTo>
                  <a:cubicBezTo>
                    <a:pt x="0" y="4"/>
                    <a:pt x="2" y="1"/>
                    <a:pt x="4" y="1"/>
                  </a:cubicBezTo>
                  <a:cubicBezTo>
                    <a:pt x="167" y="0"/>
                    <a:pt x="167" y="0"/>
                    <a:pt x="167" y="0"/>
                  </a:cubicBezTo>
                  <a:cubicBezTo>
                    <a:pt x="170" y="0"/>
                    <a:pt x="172" y="2"/>
                    <a:pt x="172"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3" name="Freeform 76">
              <a:extLst>
                <a:ext uri="{FF2B5EF4-FFF2-40B4-BE49-F238E27FC236}">
                  <a16:creationId xmlns:a16="http://schemas.microsoft.com/office/drawing/2014/main" id="{0F58A9FC-AD51-4239-8CA2-CE00E525AF6E}"/>
                </a:ext>
              </a:extLst>
            </p:cNvPr>
            <p:cNvSpPr>
              <a:spLocks/>
            </p:cNvSpPr>
            <p:nvPr/>
          </p:nvSpPr>
          <p:spPr bwMode="auto">
            <a:xfrm>
              <a:off x="130175" y="2332038"/>
              <a:ext cx="669925" cy="33338"/>
            </a:xfrm>
            <a:custGeom>
              <a:avLst/>
              <a:gdLst>
                <a:gd name="T0" fmla="*/ 2147483647 w 178"/>
                <a:gd name="T1" fmla="*/ 68605900 h 9"/>
                <a:gd name="T2" fmla="*/ 2147483647 w 178"/>
                <a:gd name="T3" fmla="*/ 123491360 h 9"/>
                <a:gd name="T4" fmla="*/ 70823869 w 178"/>
                <a:gd name="T5" fmla="*/ 123491360 h 9"/>
                <a:gd name="T6" fmla="*/ 0 w 178"/>
                <a:gd name="T7" fmla="*/ 68605900 h 9"/>
                <a:gd name="T8" fmla="*/ 70823869 w 178"/>
                <a:gd name="T9" fmla="*/ 0 h 9"/>
                <a:gd name="T10" fmla="*/ 2147483647 w 178"/>
                <a:gd name="T11" fmla="*/ 0 h 9"/>
                <a:gd name="T12" fmla="*/ 2147483647 w 178"/>
                <a:gd name="T13" fmla="*/ 6860590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9">
                  <a:moveTo>
                    <a:pt x="178" y="5"/>
                  </a:moveTo>
                  <a:cubicBezTo>
                    <a:pt x="178" y="7"/>
                    <a:pt x="176" y="9"/>
                    <a:pt x="173" y="9"/>
                  </a:cubicBezTo>
                  <a:cubicBezTo>
                    <a:pt x="5" y="9"/>
                    <a:pt x="5" y="9"/>
                    <a:pt x="5" y="9"/>
                  </a:cubicBezTo>
                  <a:cubicBezTo>
                    <a:pt x="2" y="9"/>
                    <a:pt x="0" y="7"/>
                    <a:pt x="0" y="5"/>
                  </a:cubicBezTo>
                  <a:cubicBezTo>
                    <a:pt x="0" y="2"/>
                    <a:pt x="2" y="0"/>
                    <a:pt x="5" y="0"/>
                  </a:cubicBezTo>
                  <a:cubicBezTo>
                    <a:pt x="173" y="0"/>
                    <a:pt x="173" y="0"/>
                    <a:pt x="173" y="0"/>
                  </a:cubicBezTo>
                  <a:cubicBezTo>
                    <a:pt x="176" y="0"/>
                    <a:pt x="178" y="2"/>
                    <a:pt x="17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126" name="文本框 75">
            <a:extLst>
              <a:ext uri="{FF2B5EF4-FFF2-40B4-BE49-F238E27FC236}">
                <a16:creationId xmlns:a16="http://schemas.microsoft.com/office/drawing/2014/main" id="{5C829C0A-D18E-4AA8-8760-FFE998B653FA}"/>
              </a:ext>
            </a:extLst>
          </p:cNvPr>
          <p:cNvSpPr txBox="1">
            <a:spLocks noChangeArrowheads="1"/>
          </p:cNvSpPr>
          <p:nvPr/>
        </p:nvSpPr>
        <p:spPr bwMode="auto">
          <a:xfrm>
            <a:off x="5900738" y="5510213"/>
            <a:ext cx="2687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a:solidFill>
                  <a:schemeClr val="bg1"/>
                </a:solidFill>
                <a:latin typeface="Impact" panose="020B0806030902050204" pitchFamily="34" charset="0"/>
              </a:rPr>
              <a:t>PART 1</a:t>
            </a:r>
            <a:endParaRPr lang="zh-CN" altLang="en-US" sz="6000">
              <a:solidFill>
                <a:schemeClr val="bg1"/>
              </a:solidFill>
              <a:latin typeface="Impact" panose="020B0806030902050204" pitchFamily="34" charset="0"/>
            </a:endParaRPr>
          </a:p>
        </p:txBody>
      </p:sp>
      <p:sp>
        <p:nvSpPr>
          <p:cNvPr id="5127" name="TextBox 13">
            <a:extLst>
              <a:ext uri="{FF2B5EF4-FFF2-40B4-BE49-F238E27FC236}">
                <a16:creationId xmlns:a16="http://schemas.microsoft.com/office/drawing/2014/main" id="{0C62B304-B592-4187-8F3A-49475AFAA633}"/>
              </a:ext>
            </a:extLst>
          </p:cNvPr>
          <p:cNvSpPr txBox="1">
            <a:spLocks noChangeArrowheads="1"/>
          </p:cNvSpPr>
          <p:nvPr/>
        </p:nvSpPr>
        <p:spPr bwMode="auto">
          <a:xfrm>
            <a:off x="169863" y="3932238"/>
            <a:ext cx="40274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20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20000"/>
              </a:spcBef>
            </a:pPr>
            <a:r>
              <a:rPr lang="zh-CN" altLang="en-US" sz="1200" dirty="0">
                <a:solidFill>
                  <a:srgbClr val="404040"/>
                </a:solidFill>
                <a:latin typeface="Arial" panose="020B0604020202020204" pitchFamily="34" charset="0"/>
                <a:ea typeface="微软雅黑" panose="020B0503020204020204" pitchFamily="34" charset="-122"/>
                <a:sym typeface="Arial" panose="020B0604020202020204" pitchFamily="34" charset="0"/>
              </a:rPr>
              <a:t>You can add a brief introduction to this section here, template all the footage</a:t>
            </a:r>
            <a:endParaRPr lang="en-US" altLang="zh-CN" sz="120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20000"/>
              </a:spcBef>
            </a:pPr>
            <a:r>
              <a:rPr lang="zh-CN" altLang="en-US" sz="1200" dirty="0">
                <a:solidFill>
                  <a:srgbClr val="404040"/>
                </a:solidFill>
                <a:latin typeface="Arial" panose="020B0604020202020204" pitchFamily="34" charset="0"/>
                <a:ea typeface="微软雅黑" panose="020B0503020204020204" pitchFamily="34" charset="-122"/>
                <a:sym typeface="Arial" panose="020B0604020202020204" pitchFamily="34" charset="0"/>
              </a:rPr>
              <a:t>Free to edit</a:t>
            </a:r>
            <a:endParaRPr lang="en-US" altLang="zh-CN" sz="120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A16F47-1241-4948-9942-82F2A727B8A4}"/>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EA918EE5-37E4-4729-850F-CEED175941A6}"/>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172" name="文本框 3">
            <a:extLst>
              <a:ext uri="{FF2B5EF4-FFF2-40B4-BE49-F238E27FC236}">
                <a16:creationId xmlns:a16="http://schemas.microsoft.com/office/drawing/2014/main" id="{F0F164DA-7B2F-428F-BD1A-76DBE17C1822}"/>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7173" name="文本框 4">
            <a:extLst>
              <a:ext uri="{FF2B5EF4-FFF2-40B4-BE49-F238E27FC236}">
                <a16:creationId xmlns:a16="http://schemas.microsoft.com/office/drawing/2014/main" id="{16DF045D-29D4-4F38-908E-4625903F13E5}"/>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One</a:t>
            </a:r>
          </a:p>
        </p:txBody>
      </p:sp>
      <p:sp>
        <p:nvSpPr>
          <p:cNvPr id="11" name="直角三角形 10">
            <a:extLst>
              <a:ext uri="{FF2B5EF4-FFF2-40B4-BE49-F238E27FC236}">
                <a16:creationId xmlns:a16="http://schemas.microsoft.com/office/drawing/2014/main" id="{ACCD9B7B-2334-4118-BE80-2C7D70818449}"/>
              </a:ext>
            </a:extLst>
          </p:cNvPr>
          <p:cNvSpPr/>
          <p:nvPr/>
        </p:nvSpPr>
        <p:spPr>
          <a:xfrm>
            <a:off x="0" y="2487613"/>
            <a:ext cx="3363913" cy="4370387"/>
          </a:xfrm>
          <a:prstGeom prst="rtTriangle">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pic>
        <p:nvPicPr>
          <p:cNvPr id="7175" name="图片 11">
            <a:extLst>
              <a:ext uri="{FF2B5EF4-FFF2-40B4-BE49-F238E27FC236}">
                <a16:creationId xmlns:a16="http://schemas.microsoft.com/office/drawing/2014/main" id="{9717D105-9862-4659-897C-340D53FEFF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828925"/>
            <a:ext cx="40830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矩形 15">
            <a:extLst>
              <a:ext uri="{FF2B5EF4-FFF2-40B4-BE49-F238E27FC236}">
                <a16:creationId xmlns:a16="http://schemas.microsoft.com/office/drawing/2014/main" id="{A3A83F1D-482F-4D32-B33C-5005503DEF17}"/>
              </a:ext>
            </a:extLst>
          </p:cNvPr>
          <p:cNvSpPr>
            <a:spLocks noChangeArrowheads="1"/>
          </p:cNvSpPr>
          <p:nvPr/>
        </p:nvSpPr>
        <p:spPr bwMode="auto">
          <a:xfrm>
            <a:off x="3965575" y="3273425"/>
            <a:ext cx="3795713" cy="71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20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zh-CN" altLang="en-US" sz="1200" dirty="0">
              <a:solidFill>
                <a:srgbClr val="595959"/>
              </a:solidFill>
            </a:endParaRPr>
          </a:p>
        </p:txBody>
      </p:sp>
      <p:sp>
        <p:nvSpPr>
          <p:cNvPr id="7177" name="矩形 16">
            <a:extLst>
              <a:ext uri="{FF2B5EF4-FFF2-40B4-BE49-F238E27FC236}">
                <a16:creationId xmlns:a16="http://schemas.microsoft.com/office/drawing/2014/main" id="{2173B333-0281-484B-83D1-4601EC0717D5}"/>
              </a:ext>
            </a:extLst>
          </p:cNvPr>
          <p:cNvSpPr>
            <a:spLocks noChangeArrowheads="1"/>
          </p:cNvSpPr>
          <p:nvPr/>
        </p:nvSpPr>
        <p:spPr bwMode="auto">
          <a:xfrm>
            <a:off x="3965575" y="2270125"/>
            <a:ext cx="3654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rgbClr val="57C6CD"/>
                </a:solidFill>
                <a:latin typeface="微软雅黑" panose="020B0503020204020204" pitchFamily="34" charset="-122"/>
                <a:ea typeface="微软雅黑" panose="020B0503020204020204" pitchFamily="34" charset="-122"/>
              </a:rPr>
              <a:t>Enter your title here</a:t>
            </a:r>
            <a:endParaRPr lang="zh-CN" altLang="en-US" sz="2400" dirty="0">
              <a:solidFill>
                <a:srgbClr val="57C6C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4E62FEA-6A00-4E8F-B51C-80F8E98C7FA3}"/>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08B7E61D-7260-41BB-961F-A76288F78A13}"/>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196" name="文本框 3">
            <a:extLst>
              <a:ext uri="{FF2B5EF4-FFF2-40B4-BE49-F238E27FC236}">
                <a16:creationId xmlns:a16="http://schemas.microsoft.com/office/drawing/2014/main" id="{BAC0B41D-F300-4B2C-BE68-6D813643E46F}"/>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8197" name="文本框 4">
            <a:extLst>
              <a:ext uri="{FF2B5EF4-FFF2-40B4-BE49-F238E27FC236}">
                <a16:creationId xmlns:a16="http://schemas.microsoft.com/office/drawing/2014/main" id="{B8CA1ED0-2529-44E4-AA13-737FFC1F8355}"/>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One</a:t>
            </a:r>
          </a:p>
        </p:txBody>
      </p:sp>
      <p:sp>
        <p:nvSpPr>
          <p:cNvPr id="6" name="Freeform 5">
            <a:extLst>
              <a:ext uri="{FF2B5EF4-FFF2-40B4-BE49-F238E27FC236}">
                <a16:creationId xmlns:a16="http://schemas.microsoft.com/office/drawing/2014/main" id="{4895D386-E863-4E97-8443-A26E8BEF898B}"/>
              </a:ext>
            </a:extLst>
          </p:cNvPr>
          <p:cNvSpPr>
            <a:spLocks noEditPoints="1"/>
          </p:cNvSpPr>
          <p:nvPr/>
        </p:nvSpPr>
        <p:spPr bwMode="auto">
          <a:xfrm>
            <a:off x="1916113" y="3743325"/>
            <a:ext cx="384175" cy="1163638"/>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F08A73"/>
          </a:solidFill>
          <a:ln>
            <a:noFill/>
          </a:ln>
        </p:spPr>
        <p:txBody>
          <a:bodyPr lIns="68580" tIns="34290" rIns="68580" bIns="34290"/>
          <a:lstStyle/>
          <a:p>
            <a:pPr eaLnBrk="1" fontAlgn="auto" hangingPunct="1">
              <a:spcBef>
                <a:spcPts val="0"/>
              </a:spcBef>
              <a:spcAft>
                <a:spcPts val="0"/>
              </a:spcAft>
              <a:defRPr/>
            </a:pPr>
            <a:endParaRPr lang="en-US" sz="1350">
              <a:solidFill>
                <a:srgbClr val="00AFF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a:extLst>
              <a:ext uri="{FF2B5EF4-FFF2-40B4-BE49-F238E27FC236}">
                <a16:creationId xmlns:a16="http://schemas.microsoft.com/office/drawing/2014/main" id="{E0DFCD53-CF53-47E3-BF03-F6C45B11B4FE}"/>
              </a:ext>
            </a:extLst>
          </p:cNvPr>
          <p:cNvSpPr>
            <a:spLocks noEditPoints="1"/>
          </p:cNvSpPr>
          <p:nvPr/>
        </p:nvSpPr>
        <p:spPr bwMode="auto">
          <a:xfrm>
            <a:off x="2332038" y="3300413"/>
            <a:ext cx="292100" cy="887412"/>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F08A73"/>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a:extLst>
              <a:ext uri="{FF2B5EF4-FFF2-40B4-BE49-F238E27FC236}">
                <a16:creationId xmlns:a16="http://schemas.microsoft.com/office/drawing/2014/main" id="{E9EAD78A-BAF5-4D4D-9DB2-23D16E4F415A}"/>
              </a:ext>
            </a:extLst>
          </p:cNvPr>
          <p:cNvSpPr>
            <a:spLocks noEditPoints="1"/>
          </p:cNvSpPr>
          <p:nvPr/>
        </p:nvSpPr>
        <p:spPr bwMode="auto">
          <a:xfrm>
            <a:off x="1574800" y="3300413"/>
            <a:ext cx="292100" cy="887412"/>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F08A73"/>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a:extLst>
              <a:ext uri="{FF2B5EF4-FFF2-40B4-BE49-F238E27FC236}">
                <a16:creationId xmlns:a16="http://schemas.microsoft.com/office/drawing/2014/main" id="{EC10AD2A-03F4-422C-9A34-703219E9D970}"/>
              </a:ext>
            </a:extLst>
          </p:cNvPr>
          <p:cNvSpPr>
            <a:spLocks noEditPoints="1"/>
          </p:cNvSpPr>
          <p:nvPr/>
        </p:nvSpPr>
        <p:spPr bwMode="auto">
          <a:xfrm>
            <a:off x="2005013" y="3017838"/>
            <a:ext cx="223837" cy="679450"/>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F08A73"/>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a:extLst>
              <a:ext uri="{FF2B5EF4-FFF2-40B4-BE49-F238E27FC236}">
                <a16:creationId xmlns:a16="http://schemas.microsoft.com/office/drawing/2014/main" id="{77A1F205-2E50-4CB1-9557-0BB02ACA0344}"/>
              </a:ext>
            </a:extLst>
          </p:cNvPr>
          <p:cNvSpPr>
            <a:spLocks noEditPoints="1"/>
          </p:cNvSpPr>
          <p:nvPr/>
        </p:nvSpPr>
        <p:spPr bwMode="auto">
          <a:xfrm>
            <a:off x="2673350" y="3017838"/>
            <a:ext cx="223838" cy="679450"/>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F08A73"/>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a:extLst>
              <a:ext uri="{FF2B5EF4-FFF2-40B4-BE49-F238E27FC236}">
                <a16:creationId xmlns:a16="http://schemas.microsoft.com/office/drawing/2014/main" id="{737F735C-AA71-47C7-B565-367EE5E378E8}"/>
              </a:ext>
            </a:extLst>
          </p:cNvPr>
          <p:cNvSpPr>
            <a:spLocks noEditPoints="1"/>
          </p:cNvSpPr>
          <p:nvPr/>
        </p:nvSpPr>
        <p:spPr bwMode="auto">
          <a:xfrm>
            <a:off x="1347788" y="3017838"/>
            <a:ext cx="222250" cy="679450"/>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F08A73"/>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a:extLst>
              <a:ext uri="{FF2B5EF4-FFF2-40B4-BE49-F238E27FC236}">
                <a16:creationId xmlns:a16="http://schemas.microsoft.com/office/drawing/2014/main" id="{2DFE188A-AB11-4FFE-8BA3-C778A15C798E}"/>
              </a:ext>
            </a:extLst>
          </p:cNvPr>
          <p:cNvSpPr>
            <a:spLocks noEditPoints="1"/>
          </p:cNvSpPr>
          <p:nvPr/>
        </p:nvSpPr>
        <p:spPr bwMode="auto">
          <a:xfrm>
            <a:off x="1778000" y="2722563"/>
            <a:ext cx="187325" cy="568325"/>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FEDC23"/>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a:extLst>
              <a:ext uri="{FF2B5EF4-FFF2-40B4-BE49-F238E27FC236}">
                <a16:creationId xmlns:a16="http://schemas.microsoft.com/office/drawing/2014/main" id="{DADBCE29-6D0A-4F47-A253-447B0EA4CD53}"/>
              </a:ext>
            </a:extLst>
          </p:cNvPr>
          <p:cNvSpPr>
            <a:spLocks noEditPoints="1"/>
          </p:cNvSpPr>
          <p:nvPr/>
        </p:nvSpPr>
        <p:spPr bwMode="auto">
          <a:xfrm>
            <a:off x="2344738" y="2722563"/>
            <a:ext cx="185737" cy="568325"/>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FEDC23"/>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a:extLst>
              <a:ext uri="{FF2B5EF4-FFF2-40B4-BE49-F238E27FC236}">
                <a16:creationId xmlns:a16="http://schemas.microsoft.com/office/drawing/2014/main" id="{90DE67F3-DF27-4273-B7EE-02A94519FBD9}"/>
              </a:ext>
            </a:extLst>
          </p:cNvPr>
          <p:cNvSpPr>
            <a:spLocks noEditPoints="1"/>
          </p:cNvSpPr>
          <p:nvPr/>
        </p:nvSpPr>
        <p:spPr bwMode="auto">
          <a:xfrm>
            <a:off x="1109663" y="2722563"/>
            <a:ext cx="188912" cy="568325"/>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rgbClr val="FEDC23"/>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a:extLst>
              <a:ext uri="{FF2B5EF4-FFF2-40B4-BE49-F238E27FC236}">
                <a16:creationId xmlns:a16="http://schemas.microsoft.com/office/drawing/2014/main" id="{47B4D71E-2621-4537-872A-265B4720DDDA}"/>
              </a:ext>
            </a:extLst>
          </p:cNvPr>
          <p:cNvSpPr>
            <a:spLocks noEditPoints="1"/>
          </p:cNvSpPr>
          <p:nvPr/>
        </p:nvSpPr>
        <p:spPr bwMode="auto">
          <a:xfrm>
            <a:off x="2917825" y="2722563"/>
            <a:ext cx="185738" cy="568325"/>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FEDC23"/>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a:extLst>
              <a:ext uri="{FF2B5EF4-FFF2-40B4-BE49-F238E27FC236}">
                <a16:creationId xmlns:a16="http://schemas.microsoft.com/office/drawing/2014/main" id="{60724BB4-48ED-47A2-8333-79EE26936571}"/>
              </a:ext>
            </a:extLst>
          </p:cNvPr>
          <p:cNvSpPr>
            <a:spLocks noEditPoints="1"/>
          </p:cNvSpPr>
          <p:nvPr/>
        </p:nvSpPr>
        <p:spPr bwMode="auto">
          <a:xfrm>
            <a:off x="2039938" y="2479675"/>
            <a:ext cx="152400" cy="46355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6">
            <a:extLst>
              <a:ext uri="{FF2B5EF4-FFF2-40B4-BE49-F238E27FC236}">
                <a16:creationId xmlns:a16="http://schemas.microsoft.com/office/drawing/2014/main" id="{1589D358-CC7E-42A9-BECB-9945CBD462D2}"/>
              </a:ext>
            </a:extLst>
          </p:cNvPr>
          <p:cNvSpPr>
            <a:spLocks noEditPoints="1"/>
          </p:cNvSpPr>
          <p:nvPr/>
        </p:nvSpPr>
        <p:spPr bwMode="auto">
          <a:xfrm>
            <a:off x="2601913" y="2479675"/>
            <a:ext cx="152400" cy="46355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7">
            <a:extLst>
              <a:ext uri="{FF2B5EF4-FFF2-40B4-BE49-F238E27FC236}">
                <a16:creationId xmlns:a16="http://schemas.microsoft.com/office/drawing/2014/main" id="{C1FA7B18-12CF-4FDD-BBD7-0A8BDEC2FF56}"/>
              </a:ext>
            </a:extLst>
          </p:cNvPr>
          <p:cNvSpPr>
            <a:spLocks noEditPoints="1"/>
          </p:cNvSpPr>
          <p:nvPr/>
        </p:nvSpPr>
        <p:spPr bwMode="auto">
          <a:xfrm>
            <a:off x="3155950" y="2479675"/>
            <a:ext cx="152400" cy="46355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8">
            <a:extLst>
              <a:ext uri="{FF2B5EF4-FFF2-40B4-BE49-F238E27FC236}">
                <a16:creationId xmlns:a16="http://schemas.microsoft.com/office/drawing/2014/main" id="{65701E0B-35F3-44AA-8DFA-FA9CA6214502}"/>
              </a:ext>
            </a:extLst>
          </p:cNvPr>
          <p:cNvSpPr>
            <a:spLocks noEditPoints="1"/>
          </p:cNvSpPr>
          <p:nvPr/>
        </p:nvSpPr>
        <p:spPr bwMode="auto">
          <a:xfrm>
            <a:off x="1470025" y="2479675"/>
            <a:ext cx="153988" cy="463550"/>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9">
            <a:extLst>
              <a:ext uri="{FF2B5EF4-FFF2-40B4-BE49-F238E27FC236}">
                <a16:creationId xmlns:a16="http://schemas.microsoft.com/office/drawing/2014/main" id="{248347B6-1567-4D03-8455-7E5B0B527063}"/>
              </a:ext>
            </a:extLst>
          </p:cNvPr>
          <p:cNvSpPr>
            <a:spLocks noEditPoints="1"/>
          </p:cNvSpPr>
          <p:nvPr/>
        </p:nvSpPr>
        <p:spPr bwMode="auto">
          <a:xfrm>
            <a:off x="915988" y="2479675"/>
            <a:ext cx="153987" cy="46355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0">
            <a:extLst>
              <a:ext uri="{FF2B5EF4-FFF2-40B4-BE49-F238E27FC236}">
                <a16:creationId xmlns:a16="http://schemas.microsoft.com/office/drawing/2014/main" id="{9B714158-6729-4D1E-873B-8D5EAD17E9A3}"/>
              </a:ext>
            </a:extLst>
          </p:cNvPr>
          <p:cNvSpPr>
            <a:spLocks noEditPoints="1"/>
          </p:cNvSpPr>
          <p:nvPr/>
        </p:nvSpPr>
        <p:spPr bwMode="auto">
          <a:xfrm>
            <a:off x="700088" y="2266950"/>
            <a:ext cx="141287" cy="433388"/>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1">
            <a:extLst>
              <a:ext uri="{FF2B5EF4-FFF2-40B4-BE49-F238E27FC236}">
                <a16:creationId xmlns:a16="http://schemas.microsoft.com/office/drawing/2014/main" id="{506C4322-3D05-487A-8CCD-724847621942}"/>
              </a:ext>
            </a:extLst>
          </p:cNvPr>
          <p:cNvSpPr>
            <a:spLocks noEditPoints="1"/>
          </p:cNvSpPr>
          <p:nvPr/>
        </p:nvSpPr>
        <p:spPr bwMode="auto">
          <a:xfrm>
            <a:off x="1238250" y="2266950"/>
            <a:ext cx="146050" cy="433388"/>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2">
            <a:extLst>
              <a:ext uri="{FF2B5EF4-FFF2-40B4-BE49-F238E27FC236}">
                <a16:creationId xmlns:a16="http://schemas.microsoft.com/office/drawing/2014/main" id="{06B1B1DD-B4F6-4860-9FF1-178D7AB759F3}"/>
              </a:ext>
            </a:extLst>
          </p:cNvPr>
          <p:cNvSpPr>
            <a:spLocks noEditPoints="1"/>
          </p:cNvSpPr>
          <p:nvPr/>
        </p:nvSpPr>
        <p:spPr bwMode="auto">
          <a:xfrm>
            <a:off x="1787525" y="2266950"/>
            <a:ext cx="144463" cy="433388"/>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3">
            <a:extLst>
              <a:ext uri="{FF2B5EF4-FFF2-40B4-BE49-F238E27FC236}">
                <a16:creationId xmlns:a16="http://schemas.microsoft.com/office/drawing/2014/main" id="{BAE029CE-B20A-4A65-9671-D70F36EB21A4}"/>
              </a:ext>
            </a:extLst>
          </p:cNvPr>
          <p:cNvSpPr>
            <a:spLocks noEditPoints="1"/>
          </p:cNvSpPr>
          <p:nvPr/>
        </p:nvSpPr>
        <p:spPr bwMode="auto">
          <a:xfrm>
            <a:off x="2311400" y="2266950"/>
            <a:ext cx="144463" cy="433388"/>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4">
            <a:extLst>
              <a:ext uri="{FF2B5EF4-FFF2-40B4-BE49-F238E27FC236}">
                <a16:creationId xmlns:a16="http://schemas.microsoft.com/office/drawing/2014/main" id="{7D8C0DBF-2987-48EE-B005-B540C2E58128}"/>
              </a:ext>
            </a:extLst>
          </p:cNvPr>
          <p:cNvSpPr>
            <a:spLocks noEditPoints="1"/>
          </p:cNvSpPr>
          <p:nvPr/>
        </p:nvSpPr>
        <p:spPr bwMode="auto">
          <a:xfrm>
            <a:off x="2852738" y="2266950"/>
            <a:ext cx="144462" cy="433388"/>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5">
            <a:extLst>
              <a:ext uri="{FF2B5EF4-FFF2-40B4-BE49-F238E27FC236}">
                <a16:creationId xmlns:a16="http://schemas.microsoft.com/office/drawing/2014/main" id="{9733F891-7489-450F-BA61-CE278F4E5AB0}"/>
              </a:ext>
            </a:extLst>
          </p:cNvPr>
          <p:cNvSpPr>
            <a:spLocks noEditPoints="1"/>
          </p:cNvSpPr>
          <p:nvPr/>
        </p:nvSpPr>
        <p:spPr bwMode="auto">
          <a:xfrm>
            <a:off x="3390900" y="2266950"/>
            <a:ext cx="144463" cy="433388"/>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5FBCF5"/>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Box 10">
            <a:extLst>
              <a:ext uri="{FF2B5EF4-FFF2-40B4-BE49-F238E27FC236}">
                <a16:creationId xmlns:a16="http://schemas.microsoft.com/office/drawing/2014/main" id="{85073BC0-B321-4475-8573-535519B17EF2}"/>
              </a:ext>
            </a:extLst>
          </p:cNvPr>
          <p:cNvSpPr txBox="1">
            <a:spLocks noChangeArrowheads="1"/>
          </p:cNvSpPr>
          <p:nvPr/>
        </p:nvSpPr>
        <p:spPr bwMode="auto">
          <a:xfrm>
            <a:off x="3984625" y="2143125"/>
            <a:ext cx="1684338" cy="747713"/>
          </a:xfrm>
          <a:prstGeom prst="rect">
            <a:avLst/>
          </a:prstGeom>
          <a:noFill/>
        </p:spPr>
        <p:txBody>
          <a:bodyPr lIns="0" tIns="0" rIns="0" bIns="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eaLnBrk="1" fontAlgn="auto" hangingPunct="1">
              <a:spcAft>
                <a:spcPts val="0"/>
              </a:spcAft>
              <a:defRPr/>
            </a:pPr>
            <a:r>
              <a:rPr lang="en-US" sz="4050" b="1" dirty="0">
                <a:solidFill>
                  <a:srgbClr val="445469"/>
                </a:solidFill>
                <a:latin typeface="Arial" panose="020B0604020202020204" pitchFamily="34" charset="0"/>
                <a:sym typeface="Arial" panose="020B0604020202020204" pitchFamily="34" charset="0"/>
              </a:rPr>
              <a:t>69%</a:t>
            </a:r>
          </a:p>
        </p:txBody>
      </p:sp>
      <p:sp>
        <p:nvSpPr>
          <p:cNvPr id="28" name="Right Brace 31">
            <a:extLst>
              <a:ext uri="{FF2B5EF4-FFF2-40B4-BE49-F238E27FC236}">
                <a16:creationId xmlns:a16="http://schemas.microsoft.com/office/drawing/2014/main" id="{77D15F06-2C03-42C4-B2BF-19BB217DA22F}"/>
              </a:ext>
            </a:extLst>
          </p:cNvPr>
          <p:cNvSpPr/>
          <p:nvPr/>
        </p:nvSpPr>
        <p:spPr>
          <a:xfrm>
            <a:off x="6065838" y="2170113"/>
            <a:ext cx="141287" cy="3060700"/>
          </a:xfrm>
          <a:prstGeom prst="rightBrace">
            <a:avLst/>
          </a:prstGeom>
          <a:noFill/>
          <a:ln w="12700">
            <a:solidFill>
              <a:srgbClr val="ADBACA"/>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Box 10">
            <a:extLst>
              <a:ext uri="{FF2B5EF4-FFF2-40B4-BE49-F238E27FC236}">
                <a16:creationId xmlns:a16="http://schemas.microsoft.com/office/drawing/2014/main" id="{5724EF6A-14BA-45A0-8BDB-667D5E155FD9}"/>
              </a:ext>
            </a:extLst>
          </p:cNvPr>
          <p:cNvSpPr txBox="1">
            <a:spLocks noChangeArrowheads="1"/>
          </p:cNvSpPr>
          <p:nvPr/>
        </p:nvSpPr>
        <p:spPr bwMode="auto">
          <a:xfrm>
            <a:off x="4046538" y="4413250"/>
            <a:ext cx="1754187" cy="387350"/>
          </a:xfrm>
          <a:prstGeom prst="rect">
            <a:avLst/>
          </a:prstGeom>
          <a:noFill/>
        </p:spPr>
        <p:txBody>
          <a:bodyPr lIns="0" tIns="0" rIns="0" bIns="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eaLnBrk="1" fontAlgn="auto" hangingPunct="1">
              <a:spcAft>
                <a:spcPts val="0"/>
              </a:spcAft>
              <a:defRPr/>
            </a:pPr>
            <a:r>
              <a:rPr lang="zh-CN" altLang="en-US" sz="1050" dirty="0">
                <a:solidFill>
                  <a:srgbClr val="445469"/>
                </a:solidFill>
                <a:latin typeface="Arial" panose="020B0604020202020204" pitchFamily="34" charset="0"/>
                <a:sym typeface="Arial" panose="020B0604020202020204" pitchFamily="34" charset="0"/>
              </a:rPr>
              <a:t>Click here to edit content and freely stretch the text box size to your needs</a:t>
            </a:r>
          </a:p>
        </p:txBody>
      </p:sp>
      <p:cxnSp>
        <p:nvCxnSpPr>
          <p:cNvPr id="30" name="Straight Connector 33">
            <a:extLst>
              <a:ext uri="{FF2B5EF4-FFF2-40B4-BE49-F238E27FC236}">
                <a16:creationId xmlns:a16="http://schemas.microsoft.com/office/drawing/2014/main" id="{078A5DB0-DF24-4C95-816E-274432AAA538}"/>
              </a:ext>
            </a:extLst>
          </p:cNvPr>
          <p:cNvCxnSpPr/>
          <p:nvPr/>
        </p:nvCxnSpPr>
        <p:spPr>
          <a:xfrm>
            <a:off x="4089400" y="4221163"/>
            <a:ext cx="1684338" cy="0"/>
          </a:xfrm>
          <a:prstGeom prst="line">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sp>
        <p:nvSpPr>
          <p:cNvPr id="31" name="Rounded Rectangle 37">
            <a:extLst>
              <a:ext uri="{FF2B5EF4-FFF2-40B4-BE49-F238E27FC236}">
                <a16:creationId xmlns:a16="http://schemas.microsoft.com/office/drawing/2014/main" id="{FC42D12B-F723-41B5-8C46-332157BE7026}"/>
              </a:ext>
            </a:extLst>
          </p:cNvPr>
          <p:cNvSpPr/>
          <p:nvPr/>
        </p:nvSpPr>
        <p:spPr>
          <a:xfrm>
            <a:off x="6483350" y="2160588"/>
            <a:ext cx="1824038" cy="954087"/>
          </a:xfrm>
          <a:prstGeom prst="roundRect">
            <a:avLst>
              <a:gd name="adj" fmla="val 5186"/>
            </a:avLst>
          </a:prstGeom>
          <a:solidFill>
            <a:srgbClr val="5FBCF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Box 10">
            <a:extLst>
              <a:ext uri="{FF2B5EF4-FFF2-40B4-BE49-F238E27FC236}">
                <a16:creationId xmlns:a16="http://schemas.microsoft.com/office/drawing/2014/main" id="{4F2BDD67-5F20-4086-9995-A4919C8DE189}"/>
              </a:ext>
            </a:extLst>
          </p:cNvPr>
          <p:cNvSpPr txBox="1">
            <a:spLocks noChangeArrowheads="1"/>
          </p:cNvSpPr>
          <p:nvPr/>
        </p:nvSpPr>
        <p:spPr bwMode="auto">
          <a:xfrm>
            <a:off x="6634163" y="2276475"/>
            <a:ext cx="1584325" cy="581025"/>
          </a:xfrm>
          <a:prstGeom prst="rect">
            <a:avLst/>
          </a:prstGeom>
          <a:noFill/>
        </p:spPr>
        <p:txBody>
          <a:bodyPr lIns="0" tIns="0" rIns="0" bIns="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eaLnBrk="1" fontAlgn="auto" hangingPunct="1">
              <a:spcAft>
                <a:spcPts val="0"/>
              </a:spcAft>
              <a:defRPr/>
            </a:pPr>
            <a:r>
              <a:rPr lang="zh-CN" altLang="en-US" sz="1050" dirty="0">
                <a:solidFill>
                  <a:schemeClr val="bg1"/>
                </a:solidFill>
                <a:latin typeface="Arial" panose="020B0604020202020204" pitchFamily="34" charset="0"/>
                <a:sym typeface="Arial" panose="020B0604020202020204" pitchFamily="34" charset="0"/>
              </a:rPr>
              <a:t>Click here to edit content and freely stretch the text box size to your needs</a:t>
            </a:r>
          </a:p>
        </p:txBody>
      </p:sp>
      <p:sp>
        <p:nvSpPr>
          <p:cNvPr id="33" name="Rounded Rectangle 45">
            <a:extLst>
              <a:ext uri="{FF2B5EF4-FFF2-40B4-BE49-F238E27FC236}">
                <a16:creationId xmlns:a16="http://schemas.microsoft.com/office/drawing/2014/main" id="{92F36519-C7C4-4819-AE20-8EABB23D6CD4}"/>
              </a:ext>
            </a:extLst>
          </p:cNvPr>
          <p:cNvSpPr/>
          <p:nvPr/>
        </p:nvSpPr>
        <p:spPr>
          <a:xfrm>
            <a:off x="6483350" y="3217863"/>
            <a:ext cx="1824038" cy="954087"/>
          </a:xfrm>
          <a:prstGeom prst="roundRect">
            <a:avLst>
              <a:gd name="adj" fmla="val 5186"/>
            </a:avLst>
          </a:prstGeom>
          <a:solidFill>
            <a:srgbClr val="FEDC2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ounded Rectangle 47">
            <a:extLst>
              <a:ext uri="{FF2B5EF4-FFF2-40B4-BE49-F238E27FC236}">
                <a16:creationId xmlns:a16="http://schemas.microsoft.com/office/drawing/2014/main" id="{EC3913EE-5824-4D70-93B6-D3DFDE79D2E5}"/>
              </a:ext>
            </a:extLst>
          </p:cNvPr>
          <p:cNvSpPr/>
          <p:nvPr/>
        </p:nvSpPr>
        <p:spPr>
          <a:xfrm>
            <a:off x="6483350" y="4276725"/>
            <a:ext cx="1824038" cy="954088"/>
          </a:xfrm>
          <a:prstGeom prst="roundRect">
            <a:avLst>
              <a:gd name="adj" fmla="val 5186"/>
            </a:avLst>
          </a:prstGeom>
          <a:solidFill>
            <a:srgbClr val="F08A7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10">
            <a:extLst>
              <a:ext uri="{FF2B5EF4-FFF2-40B4-BE49-F238E27FC236}">
                <a16:creationId xmlns:a16="http://schemas.microsoft.com/office/drawing/2014/main" id="{00711157-FB37-4FF6-A9B0-044A9B50A0D4}"/>
              </a:ext>
            </a:extLst>
          </p:cNvPr>
          <p:cNvSpPr txBox="1">
            <a:spLocks noChangeArrowheads="1"/>
          </p:cNvSpPr>
          <p:nvPr/>
        </p:nvSpPr>
        <p:spPr bwMode="auto">
          <a:xfrm>
            <a:off x="4046538" y="2730500"/>
            <a:ext cx="1560512" cy="1260475"/>
          </a:xfrm>
          <a:prstGeom prst="rect">
            <a:avLst/>
          </a:prstGeom>
          <a:noFill/>
        </p:spPr>
        <p:txBody>
          <a:bodyPr lIns="0" tIns="0" rIns="0" bIns="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eaLnBrk="1" fontAlgn="auto" hangingPunct="1">
              <a:spcAft>
                <a:spcPts val="0"/>
              </a:spcAft>
              <a:defRPr/>
            </a:pPr>
            <a:endParaRPr lang="en-US" altLang="zh-CN" sz="1050" dirty="0">
              <a:solidFill>
                <a:srgbClr val="445469"/>
              </a:solidFill>
              <a:latin typeface="Arial" panose="020B0604020202020204" pitchFamily="34" charset="0"/>
              <a:sym typeface="Arial" panose="020B0604020202020204" pitchFamily="34" charset="0"/>
            </a:endParaRPr>
          </a:p>
          <a:p>
            <a:pPr eaLnBrk="1" fontAlgn="auto" hangingPunct="1">
              <a:spcAft>
                <a:spcPts val="0"/>
              </a:spcAft>
              <a:defRPr/>
            </a:pPr>
            <a:r>
              <a:rPr lang="zh-CN" altLang="en-US" sz="1050" dirty="0">
                <a:solidFill>
                  <a:srgbClr val="445469"/>
                </a:solidFill>
                <a:latin typeface="Arial" panose="020B0604020202020204" pitchFamily="34" charset="0"/>
                <a:sym typeface="Arial" panose="020B0604020202020204" pitchFamily="34" charset="0"/>
              </a:rPr>
              <a:t>Click to edit the title</a:t>
            </a:r>
          </a:p>
          <a:p>
            <a:pPr eaLnBrk="1" fontAlgn="auto" hangingPunct="1">
              <a:spcAft>
                <a:spcPts val="0"/>
              </a:spcAft>
              <a:defRPr/>
            </a:pPr>
            <a:endParaRPr lang="en-US" altLang="zh-CN" sz="1050" dirty="0">
              <a:solidFill>
                <a:srgbClr val="445469"/>
              </a:solidFill>
              <a:latin typeface="Arial" panose="020B0604020202020204" pitchFamily="34" charset="0"/>
              <a:sym typeface="Arial" panose="020B0604020202020204" pitchFamily="34" charset="0"/>
            </a:endParaRPr>
          </a:p>
          <a:p>
            <a:pPr eaLnBrk="1" fontAlgn="auto" hangingPunct="1">
              <a:spcAft>
                <a:spcPts val="0"/>
              </a:spcAft>
              <a:defRPr/>
            </a:pPr>
            <a:r>
              <a:rPr lang="zh-CN" altLang="en-US" sz="1050" dirty="0">
                <a:solidFill>
                  <a:srgbClr val="445469"/>
                </a:solidFill>
                <a:latin typeface="Arial" panose="020B0604020202020204" pitchFamily="34" charset="0"/>
                <a:sym typeface="Arial" panose="020B0604020202020204" pitchFamily="34" charset="0"/>
              </a:rPr>
              <a:t>Click here to edit content and freely stretch the text box size to your needs</a:t>
            </a:r>
          </a:p>
        </p:txBody>
      </p:sp>
      <p:sp>
        <p:nvSpPr>
          <p:cNvPr id="36" name="Text Box 10">
            <a:extLst>
              <a:ext uri="{FF2B5EF4-FFF2-40B4-BE49-F238E27FC236}">
                <a16:creationId xmlns:a16="http://schemas.microsoft.com/office/drawing/2014/main" id="{79156DD8-459A-48FE-9C5E-A30601500341}"/>
              </a:ext>
            </a:extLst>
          </p:cNvPr>
          <p:cNvSpPr txBox="1">
            <a:spLocks noChangeArrowheads="1"/>
          </p:cNvSpPr>
          <p:nvPr/>
        </p:nvSpPr>
        <p:spPr bwMode="auto">
          <a:xfrm>
            <a:off x="6634163" y="3352800"/>
            <a:ext cx="1584325" cy="582613"/>
          </a:xfrm>
          <a:prstGeom prst="rect">
            <a:avLst/>
          </a:prstGeom>
          <a:noFill/>
        </p:spPr>
        <p:txBody>
          <a:bodyPr lIns="0" tIns="0" rIns="0" bIns="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eaLnBrk="1" fontAlgn="auto" hangingPunct="1">
              <a:spcAft>
                <a:spcPts val="0"/>
              </a:spcAft>
              <a:defRPr/>
            </a:pPr>
            <a:r>
              <a:rPr lang="zh-CN" altLang="en-US" sz="1050" dirty="0">
                <a:solidFill>
                  <a:schemeClr val="bg1"/>
                </a:solidFill>
                <a:latin typeface="Arial" panose="020B0604020202020204" pitchFamily="34" charset="0"/>
                <a:sym typeface="Arial" panose="020B0604020202020204" pitchFamily="34" charset="0"/>
              </a:rPr>
              <a:t>Click here to edit content and freely stretch the text box size to your needs</a:t>
            </a:r>
          </a:p>
        </p:txBody>
      </p:sp>
      <p:sp>
        <p:nvSpPr>
          <p:cNvPr id="37" name="Text Box 10">
            <a:extLst>
              <a:ext uri="{FF2B5EF4-FFF2-40B4-BE49-F238E27FC236}">
                <a16:creationId xmlns:a16="http://schemas.microsoft.com/office/drawing/2014/main" id="{A9532C75-E5D0-4E38-A281-DF106AAFD9A8}"/>
              </a:ext>
            </a:extLst>
          </p:cNvPr>
          <p:cNvSpPr txBox="1">
            <a:spLocks noChangeArrowheads="1"/>
          </p:cNvSpPr>
          <p:nvPr/>
        </p:nvSpPr>
        <p:spPr bwMode="auto">
          <a:xfrm>
            <a:off x="6634163" y="4413250"/>
            <a:ext cx="1584325" cy="582613"/>
          </a:xfrm>
          <a:prstGeom prst="rect">
            <a:avLst/>
          </a:prstGeom>
          <a:noFill/>
        </p:spPr>
        <p:txBody>
          <a:bodyPr lIns="0" tIns="0" rIns="0" bIns="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eaLnBrk="1" fontAlgn="auto" hangingPunct="1">
              <a:spcAft>
                <a:spcPts val="0"/>
              </a:spcAft>
              <a:defRPr/>
            </a:pPr>
            <a:r>
              <a:rPr lang="zh-CN" altLang="en-US" sz="1050" dirty="0">
                <a:solidFill>
                  <a:schemeClr val="bg1"/>
                </a:solidFill>
                <a:latin typeface="Arial" panose="020B0604020202020204" pitchFamily="34" charset="0"/>
                <a:sym typeface="Arial" panose="020B0604020202020204" pitchFamily="34" charset="0"/>
              </a:rPr>
              <a:t>Click here to edit content and freely stretch the text box size to your needs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BCDBC2C-5578-4E59-90DF-4632083222EF}"/>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7D6A7C16-31F7-48F7-9B69-83F176F4794E}"/>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0" name="文本框 3">
            <a:extLst>
              <a:ext uri="{FF2B5EF4-FFF2-40B4-BE49-F238E27FC236}">
                <a16:creationId xmlns:a16="http://schemas.microsoft.com/office/drawing/2014/main" id="{4C2C7257-D122-436F-9E5E-291C038472F4}"/>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9221" name="文本框 4">
            <a:extLst>
              <a:ext uri="{FF2B5EF4-FFF2-40B4-BE49-F238E27FC236}">
                <a16:creationId xmlns:a16="http://schemas.microsoft.com/office/drawing/2014/main" id="{E1E2AEF7-DCDB-4C23-8A9D-4FCEB8A14D4C}"/>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One</a:t>
            </a:r>
          </a:p>
        </p:txBody>
      </p:sp>
      <p:sp>
        <p:nvSpPr>
          <p:cNvPr id="7" name="椭圆 6">
            <a:extLst>
              <a:ext uri="{FF2B5EF4-FFF2-40B4-BE49-F238E27FC236}">
                <a16:creationId xmlns:a16="http://schemas.microsoft.com/office/drawing/2014/main" id="{9207C575-5FEC-48BA-BFE6-5BEEA5B5960B}"/>
              </a:ext>
            </a:extLst>
          </p:cNvPr>
          <p:cNvSpPr/>
          <p:nvPr/>
        </p:nvSpPr>
        <p:spPr>
          <a:xfrm>
            <a:off x="3113088" y="2255838"/>
            <a:ext cx="1485900" cy="1552575"/>
          </a:xfrm>
          <a:prstGeom prst="ellips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8" name="椭圆 7">
            <a:extLst>
              <a:ext uri="{FF2B5EF4-FFF2-40B4-BE49-F238E27FC236}">
                <a16:creationId xmlns:a16="http://schemas.microsoft.com/office/drawing/2014/main" id="{FF1EFB89-D811-454A-9D78-A0FF63364F2A}"/>
              </a:ext>
            </a:extLst>
          </p:cNvPr>
          <p:cNvSpPr/>
          <p:nvPr/>
        </p:nvSpPr>
        <p:spPr>
          <a:xfrm>
            <a:off x="4381500" y="2255838"/>
            <a:ext cx="1487488" cy="1552575"/>
          </a:xfrm>
          <a:prstGeom prst="ellipse">
            <a:avLst/>
          </a:prstGeom>
          <a:solidFill>
            <a:srgbClr val="FEDC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9" name="椭圆 8">
            <a:extLst>
              <a:ext uri="{FF2B5EF4-FFF2-40B4-BE49-F238E27FC236}">
                <a16:creationId xmlns:a16="http://schemas.microsoft.com/office/drawing/2014/main" id="{91CBECC6-DC2E-414C-A43B-09D6A584A90E}"/>
              </a:ext>
            </a:extLst>
          </p:cNvPr>
          <p:cNvSpPr/>
          <p:nvPr/>
        </p:nvSpPr>
        <p:spPr>
          <a:xfrm>
            <a:off x="3113088" y="3543300"/>
            <a:ext cx="1485900" cy="1554163"/>
          </a:xfrm>
          <a:prstGeom prst="ellipse">
            <a:avLst/>
          </a:prstGeom>
          <a:solidFill>
            <a:srgbClr val="F08A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0" name="椭圆 9">
            <a:extLst>
              <a:ext uri="{FF2B5EF4-FFF2-40B4-BE49-F238E27FC236}">
                <a16:creationId xmlns:a16="http://schemas.microsoft.com/office/drawing/2014/main" id="{DB181CB3-1B5B-4986-8A34-97BD358C183F}"/>
              </a:ext>
            </a:extLst>
          </p:cNvPr>
          <p:cNvSpPr/>
          <p:nvPr/>
        </p:nvSpPr>
        <p:spPr>
          <a:xfrm>
            <a:off x="4381500" y="3543300"/>
            <a:ext cx="1487488" cy="1554163"/>
          </a:xfrm>
          <a:prstGeom prst="ellipse">
            <a:avLst/>
          </a:prstGeom>
          <a:solidFill>
            <a:srgbClr val="BDE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9226" name="组合 10">
            <a:extLst>
              <a:ext uri="{FF2B5EF4-FFF2-40B4-BE49-F238E27FC236}">
                <a16:creationId xmlns:a16="http://schemas.microsoft.com/office/drawing/2014/main" id="{C856C7CE-7097-4122-994F-E82B899A6CBE}"/>
              </a:ext>
            </a:extLst>
          </p:cNvPr>
          <p:cNvGrpSpPr>
            <a:grpSpLocks/>
          </p:cNvGrpSpPr>
          <p:nvPr/>
        </p:nvGrpSpPr>
        <p:grpSpPr bwMode="auto">
          <a:xfrm>
            <a:off x="2984500" y="2351088"/>
            <a:ext cx="473075" cy="473075"/>
            <a:chOff x="5343799" y="2606766"/>
            <a:chExt cx="675639" cy="675639"/>
          </a:xfrm>
        </p:grpSpPr>
        <p:grpSp>
          <p:nvGrpSpPr>
            <p:cNvPr id="9266" name="组合 50">
              <a:extLst>
                <a:ext uri="{FF2B5EF4-FFF2-40B4-BE49-F238E27FC236}">
                  <a16:creationId xmlns:a16="http://schemas.microsoft.com/office/drawing/2014/main" id="{2540C3F8-706A-47EA-82A4-FA0746139B35}"/>
                </a:ext>
              </a:extLst>
            </p:cNvPr>
            <p:cNvGrpSpPr>
              <a:grpSpLocks/>
            </p:cNvGrpSpPr>
            <p:nvPr/>
          </p:nvGrpSpPr>
          <p:grpSpPr bwMode="auto">
            <a:xfrm>
              <a:off x="5343799" y="2606766"/>
              <a:ext cx="675639" cy="675639"/>
              <a:chOff x="5343799" y="2606766"/>
              <a:chExt cx="675639" cy="675639"/>
            </a:xfrm>
          </p:grpSpPr>
          <p:sp>
            <p:nvSpPr>
              <p:cNvPr id="53" name="椭圆 52">
                <a:extLst>
                  <a:ext uri="{FF2B5EF4-FFF2-40B4-BE49-F238E27FC236}">
                    <a16:creationId xmlns:a16="http://schemas.microsoft.com/office/drawing/2014/main" id="{B77ECBCD-6347-45E3-80E5-846D1458B6FC}"/>
                  </a:ext>
                </a:extLst>
              </p:cNvPr>
              <p:cNvSpPr/>
              <p:nvPr/>
            </p:nvSpPr>
            <p:spPr>
              <a:xfrm>
                <a:off x="5343799" y="2606766"/>
                <a:ext cx="675639" cy="675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54" name="椭圆 53">
                <a:extLst>
                  <a:ext uri="{FF2B5EF4-FFF2-40B4-BE49-F238E27FC236}">
                    <a16:creationId xmlns:a16="http://schemas.microsoft.com/office/drawing/2014/main" id="{10656147-1598-4107-8E4F-69AD0572551C}"/>
                  </a:ext>
                </a:extLst>
              </p:cNvPr>
              <p:cNvSpPr/>
              <p:nvPr/>
            </p:nvSpPr>
            <p:spPr>
              <a:xfrm>
                <a:off x="5391412" y="2654377"/>
                <a:ext cx="580415" cy="58041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sp>
          <p:nvSpPr>
            <p:cNvPr id="9267" name="文本框 51">
              <a:extLst>
                <a:ext uri="{FF2B5EF4-FFF2-40B4-BE49-F238E27FC236}">
                  <a16:creationId xmlns:a16="http://schemas.microsoft.com/office/drawing/2014/main" id="{03CA0EF0-2349-43E1-8B50-C0FFC0C405DF}"/>
                </a:ext>
              </a:extLst>
            </p:cNvPr>
            <p:cNvSpPr txBox="1">
              <a:spLocks noChangeArrowheads="1"/>
            </p:cNvSpPr>
            <p:nvPr/>
          </p:nvSpPr>
          <p:spPr bwMode="auto">
            <a:xfrm>
              <a:off x="5473707" y="2680636"/>
              <a:ext cx="360315" cy="5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b="1">
                  <a:solidFill>
                    <a:srgbClr val="FFFFFF"/>
                  </a:solidFill>
                  <a:latin typeface="微软雅黑" panose="020B0503020204020204" pitchFamily="34" charset="-122"/>
                  <a:ea typeface="微软雅黑" panose="020B0503020204020204" pitchFamily="34" charset="-122"/>
                </a:rPr>
                <a:t>S</a:t>
              </a:r>
              <a:endParaRPr lang="zh-CN" altLang="en-US" sz="2100" b="1">
                <a:solidFill>
                  <a:srgbClr val="FFFFFF"/>
                </a:solidFill>
                <a:latin typeface="微软雅黑" panose="020B0503020204020204" pitchFamily="34" charset="-122"/>
                <a:ea typeface="微软雅黑" panose="020B0503020204020204" pitchFamily="34" charset="-122"/>
              </a:endParaRPr>
            </a:p>
          </p:txBody>
        </p:sp>
      </p:grpSp>
      <p:grpSp>
        <p:nvGrpSpPr>
          <p:cNvPr id="9227" name="组合 11">
            <a:extLst>
              <a:ext uri="{FF2B5EF4-FFF2-40B4-BE49-F238E27FC236}">
                <a16:creationId xmlns:a16="http://schemas.microsoft.com/office/drawing/2014/main" id="{B0CA77C3-2250-4060-93E3-C5AF434A7E43}"/>
              </a:ext>
            </a:extLst>
          </p:cNvPr>
          <p:cNvGrpSpPr>
            <a:grpSpLocks/>
          </p:cNvGrpSpPr>
          <p:nvPr/>
        </p:nvGrpSpPr>
        <p:grpSpPr bwMode="auto">
          <a:xfrm>
            <a:off x="5395913" y="2317750"/>
            <a:ext cx="473075" cy="473075"/>
            <a:chOff x="5343799" y="2606766"/>
            <a:chExt cx="675639" cy="675639"/>
          </a:xfrm>
        </p:grpSpPr>
        <p:grpSp>
          <p:nvGrpSpPr>
            <p:cNvPr id="9262" name="组合 46">
              <a:extLst>
                <a:ext uri="{FF2B5EF4-FFF2-40B4-BE49-F238E27FC236}">
                  <a16:creationId xmlns:a16="http://schemas.microsoft.com/office/drawing/2014/main" id="{0461525E-F7BA-414E-9A40-08344D5DF620}"/>
                </a:ext>
              </a:extLst>
            </p:cNvPr>
            <p:cNvGrpSpPr>
              <a:grpSpLocks/>
            </p:cNvGrpSpPr>
            <p:nvPr/>
          </p:nvGrpSpPr>
          <p:grpSpPr bwMode="auto">
            <a:xfrm>
              <a:off x="5343799" y="2606766"/>
              <a:ext cx="675639" cy="675639"/>
              <a:chOff x="5343799" y="2606766"/>
              <a:chExt cx="675639" cy="675639"/>
            </a:xfrm>
          </p:grpSpPr>
          <p:sp>
            <p:nvSpPr>
              <p:cNvPr id="49" name="椭圆 48">
                <a:extLst>
                  <a:ext uri="{FF2B5EF4-FFF2-40B4-BE49-F238E27FC236}">
                    <a16:creationId xmlns:a16="http://schemas.microsoft.com/office/drawing/2014/main" id="{21793E84-1401-4797-B2EA-F5A6341E1304}"/>
                  </a:ext>
                </a:extLst>
              </p:cNvPr>
              <p:cNvSpPr/>
              <p:nvPr/>
            </p:nvSpPr>
            <p:spPr>
              <a:xfrm>
                <a:off x="5343799" y="2606766"/>
                <a:ext cx="675639" cy="675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50" name="椭圆 49">
                <a:extLst>
                  <a:ext uri="{FF2B5EF4-FFF2-40B4-BE49-F238E27FC236}">
                    <a16:creationId xmlns:a16="http://schemas.microsoft.com/office/drawing/2014/main" id="{E05FBAC2-D4BF-41DD-8D8C-3B78678B50A8}"/>
                  </a:ext>
                </a:extLst>
              </p:cNvPr>
              <p:cNvSpPr/>
              <p:nvPr/>
            </p:nvSpPr>
            <p:spPr>
              <a:xfrm>
                <a:off x="5391410" y="2654379"/>
                <a:ext cx="580415" cy="58041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sp>
          <p:nvSpPr>
            <p:cNvPr id="9263" name="文本框 47">
              <a:extLst>
                <a:ext uri="{FF2B5EF4-FFF2-40B4-BE49-F238E27FC236}">
                  <a16:creationId xmlns:a16="http://schemas.microsoft.com/office/drawing/2014/main" id="{558D7ED5-1686-426F-9A63-15DC375B9DB8}"/>
                </a:ext>
              </a:extLst>
            </p:cNvPr>
            <p:cNvSpPr txBox="1">
              <a:spLocks noChangeArrowheads="1"/>
            </p:cNvSpPr>
            <p:nvPr/>
          </p:nvSpPr>
          <p:spPr bwMode="auto">
            <a:xfrm>
              <a:off x="5444678" y="2738693"/>
              <a:ext cx="360315" cy="52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W</a:t>
              </a: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9228" name="组合 12">
            <a:extLst>
              <a:ext uri="{FF2B5EF4-FFF2-40B4-BE49-F238E27FC236}">
                <a16:creationId xmlns:a16="http://schemas.microsoft.com/office/drawing/2014/main" id="{FECEB252-E3B1-4B8B-A51E-8586AC9F2E48}"/>
              </a:ext>
            </a:extLst>
          </p:cNvPr>
          <p:cNvGrpSpPr>
            <a:grpSpLocks/>
          </p:cNvGrpSpPr>
          <p:nvPr/>
        </p:nvGrpSpPr>
        <p:grpSpPr bwMode="auto">
          <a:xfrm>
            <a:off x="2984500" y="4624388"/>
            <a:ext cx="473075" cy="477837"/>
            <a:chOff x="5343799" y="2606766"/>
            <a:chExt cx="675639" cy="682636"/>
          </a:xfrm>
        </p:grpSpPr>
        <p:grpSp>
          <p:nvGrpSpPr>
            <p:cNvPr id="9258" name="组合 42">
              <a:extLst>
                <a:ext uri="{FF2B5EF4-FFF2-40B4-BE49-F238E27FC236}">
                  <a16:creationId xmlns:a16="http://schemas.microsoft.com/office/drawing/2014/main" id="{B0675779-4C3F-4806-8113-6197C4E4DA71}"/>
                </a:ext>
              </a:extLst>
            </p:cNvPr>
            <p:cNvGrpSpPr>
              <a:grpSpLocks/>
            </p:cNvGrpSpPr>
            <p:nvPr/>
          </p:nvGrpSpPr>
          <p:grpSpPr bwMode="auto">
            <a:xfrm>
              <a:off x="5343799" y="2606766"/>
              <a:ext cx="675639" cy="675639"/>
              <a:chOff x="5343799" y="2606766"/>
              <a:chExt cx="675639" cy="675639"/>
            </a:xfrm>
          </p:grpSpPr>
          <p:sp>
            <p:nvSpPr>
              <p:cNvPr id="45" name="椭圆 44">
                <a:extLst>
                  <a:ext uri="{FF2B5EF4-FFF2-40B4-BE49-F238E27FC236}">
                    <a16:creationId xmlns:a16="http://schemas.microsoft.com/office/drawing/2014/main" id="{3837B9A5-ED7E-483F-8DD8-0D6669197D4B}"/>
                  </a:ext>
                </a:extLst>
              </p:cNvPr>
              <p:cNvSpPr/>
              <p:nvPr/>
            </p:nvSpPr>
            <p:spPr>
              <a:xfrm>
                <a:off x="5343799" y="2606766"/>
                <a:ext cx="675639" cy="675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46" name="椭圆 45">
                <a:extLst>
                  <a:ext uri="{FF2B5EF4-FFF2-40B4-BE49-F238E27FC236}">
                    <a16:creationId xmlns:a16="http://schemas.microsoft.com/office/drawing/2014/main" id="{5FD0B675-103A-439B-8BE6-75A50FB045A2}"/>
                  </a:ext>
                </a:extLst>
              </p:cNvPr>
              <p:cNvSpPr/>
              <p:nvPr/>
            </p:nvSpPr>
            <p:spPr>
              <a:xfrm>
                <a:off x="5391412" y="2654391"/>
                <a:ext cx="580415" cy="580582"/>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sp>
          <p:nvSpPr>
            <p:cNvPr id="9259" name="文本框 43">
              <a:extLst>
                <a:ext uri="{FF2B5EF4-FFF2-40B4-BE49-F238E27FC236}">
                  <a16:creationId xmlns:a16="http://schemas.microsoft.com/office/drawing/2014/main" id="{EB0BF28E-9264-4600-8103-984D9482FD5C}"/>
                </a:ext>
              </a:extLst>
            </p:cNvPr>
            <p:cNvSpPr txBox="1">
              <a:spLocks noChangeArrowheads="1"/>
            </p:cNvSpPr>
            <p:nvPr/>
          </p:nvSpPr>
          <p:spPr bwMode="auto">
            <a:xfrm>
              <a:off x="5488219" y="2695152"/>
              <a:ext cx="360315" cy="5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b="1">
                  <a:solidFill>
                    <a:srgbClr val="FFFFFF"/>
                  </a:solidFill>
                  <a:latin typeface="微软雅黑" panose="020B0503020204020204" pitchFamily="34" charset="-122"/>
                  <a:ea typeface="微软雅黑" panose="020B0503020204020204" pitchFamily="34" charset="-122"/>
                </a:rPr>
                <a:t>T</a:t>
              </a:r>
              <a:endParaRPr lang="zh-CN" altLang="en-US" sz="2100" b="1">
                <a:solidFill>
                  <a:srgbClr val="FFFFFF"/>
                </a:solidFill>
                <a:latin typeface="微软雅黑" panose="020B0503020204020204" pitchFamily="34" charset="-122"/>
                <a:ea typeface="微软雅黑" panose="020B0503020204020204" pitchFamily="34" charset="-122"/>
              </a:endParaRPr>
            </a:p>
          </p:txBody>
        </p:sp>
      </p:grpSp>
      <p:grpSp>
        <p:nvGrpSpPr>
          <p:cNvPr id="9229" name="组合 13">
            <a:extLst>
              <a:ext uri="{FF2B5EF4-FFF2-40B4-BE49-F238E27FC236}">
                <a16:creationId xmlns:a16="http://schemas.microsoft.com/office/drawing/2014/main" id="{793BD960-378B-42E3-8E36-252BEEE8A56C}"/>
              </a:ext>
            </a:extLst>
          </p:cNvPr>
          <p:cNvGrpSpPr>
            <a:grpSpLocks/>
          </p:cNvGrpSpPr>
          <p:nvPr/>
        </p:nvGrpSpPr>
        <p:grpSpPr bwMode="auto">
          <a:xfrm>
            <a:off x="5400675" y="4624388"/>
            <a:ext cx="473075" cy="473075"/>
            <a:chOff x="5343799" y="2606766"/>
            <a:chExt cx="675639" cy="675639"/>
          </a:xfrm>
        </p:grpSpPr>
        <p:grpSp>
          <p:nvGrpSpPr>
            <p:cNvPr id="9254" name="组合 38">
              <a:extLst>
                <a:ext uri="{FF2B5EF4-FFF2-40B4-BE49-F238E27FC236}">
                  <a16:creationId xmlns:a16="http://schemas.microsoft.com/office/drawing/2014/main" id="{BA4C15A7-27FB-4245-AB16-D371FCB0E119}"/>
                </a:ext>
              </a:extLst>
            </p:cNvPr>
            <p:cNvGrpSpPr>
              <a:grpSpLocks/>
            </p:cNvGrpSpPr>
            <p:nvPr/>
          </p:nvGrpSpPr>
          <p:grpSpPr bwMode="auto">
            <a:xfrm>
              <a:off x="5343799" y="2606766"/>
              <a:ext cx="675639" cy="675639"/>
              <a:chOff x="5343799" y="2606766"/>
              <a:chExt cx="675639" cy="675639"/>
            </a:xfrm>
          </p:grpSpPr>
          <p:sp>
            <p:nvSpPr>
              <p:cNvPr id="41" name="椭圆 40">
                <a:extLst>
                  <a:ext uri="{FF2B5EF4-FFF2-40B4-BE49-F238E27FC236}">
                    <a16:creationId xmlns:a16="http://schemas.microsoft.com/office/drawing/2014/main" id="{DD0BF7EB-1FA4-4E70-BFE7-9E2E3062F084}"/>
                  </a:ext>
                </a:extLst>
              </p:cNvPr>
              <p:cNvSpPr/>
              <p:nvPr/>
            </p:nvSpPr>
            <p:spPr>
              <a:xfrm>
                <a:off x="5343799" y="2606766"/>
                <a:ext cx="675639" cy="675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42" name="椭圆 41">
                <a:extLst>
                  <a:ext uri="{FF2B5EF4-FFF2-40B4-BE49-F238E27FC236}">
                    <a16:creationId xmlns:a16="http://schemas.microsoft.com/office/drawing/2014/main" id="{A0A3C7A7-E812-4BC1-A477-F663D56E1FA5}"/>
                  </a:ext>
                </a:extLst>
              </p:cNvPr>
              <p:cNvSpPr/>
              <p:nvPr/>
            </p:nvSpPr>
            <p:spPr>
              <a:xfrm>
                <a:off x="5391412" y="2654377"/>
                <a:ext cx="580415" cy="58041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sp>
          <p:nvSpPr>
            <p:cNvPr id="9255" name="文本框 39">
              <a:extLst>
                <a:ext uri="{FF2B5EF4-FFF2-40B4-BE49-F238E27FC236}">
                  <a16:creationId xmlns:a16="http://schemas.microsoft.com/office/drawing/2014/main" id="{232F88A0-DA11-4159-B6A0-44B94278DCD3}"/>
                </a:ext>
              </a:extLst>
            </p:cNvPr>
            <p:cNvSpPr txBox="1">
              <a:spLocks noChangeArrowheads="1"/>
            </p:cNvSpPr>
            <p:nvPr/>
          </p:nvSpPr>
          <p:spPr bwMode="auto">
            <a:xfrm>
              <a:off x="5473707" y="2724179"/>
              <a:ext cx="360315" cy="52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D</a:t>
              </a:r>
              <a:endParaRPr lang="zh-CN" altLang="en-US" b="1">
                <a:solidFill>
                  <a:srgbClr val="FFFFFF"/>
                </a:solidFill>
                <a:latin typeface="微软雅黑" panose="020B0503020204020204" pitchFamily="34" charset="-122"/>
                <a:ea typeface="微软雅黑" panose="020B0503020204020204" pitchFamily="34" charset="-122"/>
              </a:endParaRPr>
            </a:p>
          </p:txBody>
        </p:sp>
      </p:grpSp>
      <p:sp>
        <p:nvSpPr>
          <p:cNvPr id="9230" name="文本框 14">
            <a:extLst>
              <a:ext uri="{FF2B5EF4-FFF2-40B4-BE49-F238E27FC236}">
                <a16:creationId xmlns:a16="http://schemas.microsoft.com/office/drawing/2014/main" id="{D63F98EA-B6B0-498C-B01F-559CF71C9B0C}"/>
              </a:ext>
            </a:extLst>
          </p:cNvPr>
          <p:cNvSpPr txBox="1">
            <a:spLocks noChangeArrowheads="1"/>
          </p:cNvSpPr>
          <p:nvPr/>
        </p:nvSpPr>
        <p:spPr bwMode="auto">
          <a:xfrm>
            <a:off x="3054912" y="2908300"/>
            <a:ext cx="1178951"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FFFFFF"/>
                </a:solidFill>
                <a:latin typeface="微软雅黑" panose="020B0503020204020204" pitchFamily="34" charset="-122"/>
                <a:ea typeface="微软雅黑" panose="020B0503020204020204" pitchFamily="34" charset="-122"/>
              </a:rPr>
              <a:t>Keywords</a:t>
            </a:r>
          </a:p>
        </p:txBody>
      </p:sp>
      <p:sp>
        <p:nvSpPr>
          <p:cNvPr id="9231" name="文本框 15">
            <a:extLst>
              <a:ext uri="{FF2B5EF4-FFF2-40B4-BE49-F238E27FC236}">
                <a16:creationId xmlns:a16="http://schemas.microsoft.com/office/drawing/2014/main" id="{A88C2789-14ED-4BBB-80C1-EAAE64ED8291}"/>
              </a:ext>
            </a:extLst>
          </p:cNvPr>
          <p:cNvSpPr txBox="1">
            <a:spLocks noChangeArrowheads="1"/>
          </p:cNvSpPr>
          <p:nvPr/>
        </p:nvSpPr>
        <p:spPr bwMode="auto">
          <a:xfrm>
            <a:off x="4721225" y="2908300"/>
            <a:ext cx="1176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FFFFFF"/>
                </a:solidFill>
                <a:latin typeface="微软雅黑" panose="020B0503020204020204" pitchFamily="34" charset="-122"/>
                <a:ea typeface="微软雅黑" panose="020B0503020204020204" pitchFamily="34" charset="-122"/>
              </a:rPr>
              <a:t>Keywords</a:t>
            </a:r>
          </a:p>
        </p:txBody>
      </p:sp>
      <p:sp>
        <p:nvSpPr>
          <p:cNvPr id="9232" name="文本框 16">
            <a:extLst>
              <a:ext uri="{FF2B5EF4-FFF2-40B4-BE49-F238E27FC236}">
                <a16:creationId xmlns:a16="http://schemas.microsoft.com/office/drawing/2014/main" id="{D7D0CA74-1EBB-4323-A04C-8BA3E9BC4347}"/>
              </a:ext>
            </a:extLst>
          </p:cNvPr>
          <p:cNvSpPr txBox="1">
            <a:spLocks noChangeArrowheads="1"/>
          </p:cNvSpPr>
          <p:nvPr/>
        </p:nvSpPr>
        <p:spPr bwMode="auto">
          <a:xfrm>
            <a:off x="3075461" y="4178300"/>
            <a:ext cx="114887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FFFFFF"/>
                </a:solidFill>
                <a:latin typeface="微软雅黑" panose="020B0503020204020204" pitchFamily="34" charset="-122"/>
                <a:ea typeface="微软雅黑" panose="020B0503020204020204" pitchFamily="34" charset="-122"/>
              </a:rPr>
              <a:t>Keywords</a:t>
            </a:r>
          </a:p>
        </p:txBody>
      </p:sp>
      <p:sp>
        <p:nvSpPr>
          <p:cNvPr id="9233" name="文本框 17">
            <a:extLst>
              <a:ext uri="{FF2B5EF4-FFF2-40B4-BE49-F238E27FC236}">
                <a16:creationId xmlns:a16="http://schemas.microsoft.com/office/drawing/2014/main" id="{454F7FCF-D2B8-4066-98ED-39B6E46ED3A0}"/>
              </a:ext>
            </a:extLst>
          </p:cNvPr>
          <p:cNvSpPr txBox="1">
            <a:spLocks noChangeArrowheads="1"/>
          </p:cNvSpPr>
          <p:nvPr/>
        </p:nvSpPr>
        <p:spPr bwMode="auto">
          <a:xfrm>
            <a:off x="4711700" y="4178300"/>
            <a:ext cx="1150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FFFFFF"/>
                </a:solidFill>
                <a:latin typeface="微软雅黑" panose="020B0503020204020204" pitchFamily="34" charset="-122"/>
                <a:ea typeface="微软雅黑" panose="020B0503020204020204" pitchFamily="34" charset="-122"/>
              </a:rPr>
              <a:t>Keywords</a:t>
            </a:r>
          </a:p>
        </p:txBody>
      </p:sp>
      <p:grpSp>
        <p:nvGrpSpPr>
          <p:cNvPr id="9234" name="组合 18">
            <a:extLst>
              <a:ext uri="{FF2B5EF4-FFF2-40B4-BE49-F238E27FC236}">
                <a16:creationId xmlns:a16="http://schemas.microsoft.com/office/drawing/2014/main" id="{E3C05F5C-C2E7-4DD5-9AC5-DF0FE1798A24}"/>
              </a:ext>
            </a:extLst>
          </p:cNvPr>
          <p:cNvGrpSpPr>
            <a:grpSpLocks/>
          </p:cNvGrpSpPr>
          <p:nvPr/>
        </p:nvGrpSpPr>
        <p:grpSpPr bwMode="auto">
          <a:xfrm>
            <a:off x="690563" y="2532062"/>
            <a:ext cx="2301875" cy="675848"/>
            <a:chOff x="663889" y="2499585"/>
            <a:chExt cx="3292462" cy="967850"/>
          </a:xfrm>
        </p:grpSpPr>
        <p:sp>
          <p:nvSpPr>
            <p:cNvPr id="35" name="半闭框 34">
              <a:extLst>
                <a:ext uri="{FF2B5EF4-FFF2-40B4-BE49-F238E27FC236}">
                  <a16:creationId xmlns:a16="http://schemas.microsoft.com/office/drawing/2014/main" id="{79ECBCA4-2BCE-40DA-918B-CA825E9D31C4}"/>
                </a:ext>
              </a:extLst>
            </p:cNvPr>
            <p:cNvSpPr/>
            <p:nvPr/>
          </p:nvSpPr>
          <p:spPr>
            <a:xfrm rot="18900000">
              <a:off x="3563526" y="3072477"/>
              <a:ext cx="392825" cy="393294"/>
            </a:xfrm>
            <a:prstGeom prst="halfFrame">
              <a:avLst>
                <a:gd name="adj1" fmla="val 23258"/>
                <a:gd name="adj2" fmla="val 207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black"/>
                </a:solidFill>
              </a:endParaRPr>
            </a:p>
          </p:txBody>
        </p:sp>
        <p:grpSp>
          <p:nvGrpSpPr>
            <p:cNvPr id="9251" name="组合 35">
              <a:extLst>
                <a:ext uri="{FF2B5EF4-FFF2-40B4-BE49-F238E27FC236}">
                  <a16:creationId xmlns:a16="http://schemas.microsoft.com/office/drawing/2014/main" id="{7346EF18-DAD8-46EE-9DB0-B1BF74ECFDAA}"/>
                </a:ext>
              </a:extLst>
            </p:cNvPr>
            <p:cNvGrpSpPr>
              <a:grpSpLocks/>
            </p:cNvGrpSpPr>
            <p:nvPr/>
          </p:nvGrpSpPr>
          <p:grpSpPr bwMode="auto">
            <a:xfrm>
              <a:off x="663889" y="2499585"/>
              <a:ext cx="2953567" cy="967850"/>
              <a:chOff x="663889" y="2499585"/>
              <a:chExt cx="2953567" cy="967850"/>
            </a:xfrm>
          </p:grpSpPr>
          <p:sp>
            <p:nvSpPr>
              <p:cNvPr id="37" name="矩形 36">
                <a:extLst>
                  <a:ext uri="{FF2B5EF4-FFF2-40B4-BE49-F238E27FC236}">
                    <a16:creationId xmlns:a16="http://schemas.microsoft.com/office/drawing/2014/main" id="{B3F16B1B-B940-4DA4-9D22-C41DC6EC2F53}"/>
                  </a:ext>
                </a:extLst>
              </p:cNvPr>
              <p:cNvSpPr/>
              <p:nvPr/>
            </p:nvSpPr>
            <p:spPr>
              <a:xfrm>
                <a:off x="663889" y="2872420"/>
                <a:ext cx="2854223" cy="595015"/>
              </a:xfrm>
              <a:prstGeom prst="rect">
                <a:avLst/>
              </a:prstGeom>
            </p:spPr>
            <p:txBody>
              <a:bodyPr>
                <a:spAutoFit/>
              </a:bodyPr>
              <a:lstStyle/>
              <a:p>
                <a:pPr algn="ct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53" name="文本框 37">
                <a:extLst>
                  <a:ext uri="{FF2B5EF4-FFF2-40B4-BE49-F238E27FC236}">
                    <a16:creationId xmlns:a16="http://schemas.microsoft.com/office/drawing/2014/main" id="{2351582A-FCF1-493D-B0B2-F5F04A23D069}"/>
                  </a:ext>
                </a:extLst>
              </p:cNvPr>
              <p:cNvSpPr txBox="1">
                <a:spLocks noChangeArrowheads="1"/>
              </p:cNvSpPr>
              <p:nvPr/>
            </p:nvSpPr>
            <p:spPr bwMode="auto">
              <a:xfrm>
                <a:off x="1888744" y="2499585"/>
                <a:ext cx="1728712" cy="46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404040"/>
                    </a:solidFill>
                    <a:latin typeface="微软雅黑" panose="020B0503020204020204" pitchFamily="34" charset="-122"/>
                    <a:ea typeface="微软雅黑" panose="020B0503020204020204" pitchFamily="34" charset="-122"/>
                  </a:rPr>
                  <a:t>Add a title</a:t>
                </a:r>
              </a:p>
            </p:txBody>
          </p:sp>
        </p:grpSp>
      </p:grpSp>
      <p:grpSp>
        <p:nvGrpSpPr>
          <p:cNvPr id="9235" name="组合 19">
            <a:extLst>
              <a:ext uri="{FF2B5EF4-FFF2-40B4-BE49-F238E27FC236}">
                <a16:creationId xmlns:a16="http://schemas.microsoft.com/office/drawing/2014/main" id="{E62F8FB9-5782-43B3-B0F0-6F27E6636073}"/>
              </a:ext>
            </a:extLst>
          </p:cNvPr>
          <p:cNvGrpSpPr>
            <a:grpSpLocks/>
          </p:cNvGrpSpPr>
          <p:nvPr/>
        </p:nvGrpSpPr>
        <p:grpSpPr bwMode="auto">
          <a:xfrm>
            <a:off x="690563" y="3798888"/>
            <a:ext cx="2301875" cy="690135"/>
            <a:chOff x="663889" y="4312865"/>
            <a:chExt cx="3292462" cy="986576"/>
          </a:xfrm>
        </p:grpSpPr>
        <p:sp>
          <p:nvSpPr>
            <p:cNvPr id="31" name="半闭框 30">
              <a:extLst>
                <a:ext uri="{FF2B5EF4-FFF2-40B4-BE49-F238E27FC236}">
                  <a16:creationId xmlns:a16="http://schemas.microsoft.com/office/drawing/2014/main" id="{422CB937-5D86-41E6-8518-F0BBB0C5C265}"/>
                </a:ext>
              </a:extLst>
            </p:cNvPr>
            <p:cNvSpPr/>
            <p:nvPr/>
          </p:nvSpPr>
          <p:spPr>
            <a:xfrm rot="18900000">
              <a:off x="3563526" y="4907447"/>
              <a:ext cx="392825" cy="390336"/>
            </a:xfrm>
            <a:prstGeom prst="halfFrame">
              <a:avLst>
                <a:gd name="adj1" fmla="val 23258"/>
                <a:gd name="adj2" fmla="val 207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black"/>
                </a:solidFill>
              </a:endParaRPr>
            </a:p>
          </p:txBody>
        </p:sp>
        <p:grpSp>
          <p:nvGrpSpPr>
            <p:cNvPr id="9247" name="组合 31">
              <a:extLst>
                <a:ext uri="{FF2B5EF4-FFF2-40B4-BE49-F238E27FC236}">
                  <a16:creationId xmlns:a16="http://schemas.microsoft.com/office/drawing/2014/main" id="{85C30174-A3A3-435C-A5EC-C100423B2975}"/>
                </a:ext>
              </a:extLst>
            </p:cNvPr>
            <p:cNvGrpSpPr>
              <a:grpSpLocks/>
            </p:cNvGrpSpPr>
            <p:nvPr/>
          </p:nvGrpSpPr>
          <p:grpSpPr bwMode="auto">
            <a:xfrm>
              <a:off x="663889" y="4312865"/>
              <a:ext cx="2953568" cy="986576"/>
              <a:chOff x="663889" y="4312865"/>
              <a:chExt cx="2953568" cy="986576"/>
            </a:xfrm>
          </p:grpSpPr>
          <p:sp>
            <p:nvSpPr>
              <p:cNvPr id="33" name="矩形 32">
                <a:extLst>
                  <a:ext uri="{FF2B5EF4-FFF2-40B4-BE49-F238E27FC236}">
                    <a16:creationId xmlns:a16="http://schemas.microsoft.com/office/drawing/2014/main" id="{6E8056DA-E480-488D-8522-ADD684F781AE}"/>
                  </a:ext>
                </a:extLst>
              </p:cNvPr>
              <p:cNvSpPr/>
              <p:nvPr/>
            </p:nvSpPr>
            <p:spPr>
              <a:xfrm>
                <a:off x="663889" y="4705470"/>
                <a:ext cx="2854222" cy="593971"/>
              </a:xfrm>
              <a:prstGeom prst="rect">
                <a:avLst/>
              </a:prstGeom>
            </p:spPr>
            <p:txBody>
              <a:bodyPr>
                <a:spAutoFit/>
              </a:bodyPr>
              <a:lstStyle/>
              <a:p>
                <a:pPr algn="ct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49" name="文本框 33">
                <a:extLst>
                  <a:ext uri="{FF2B5EF4-FFF2-40B4-BE49-F238E27FC236}">
                    <a16:creationId xmlns:a16="http://schemas.microsoft.com/office/drawing/2014/main" id="{0817ECE2-BDB8-45D4-9AE3-EBB290E4F829}"/>
                  </a:ext>
                </a:extLst>
              </p:cNvPr>
              <p:cNvSpPr txBox="1">
                <a:spLocks noChangeArrowheads="1"/>
              </p:cNvSpPr>
              <p:nvPr/>
            </p:nvSpPr>
            <p:spPr bwMode="auto">
              <a:xfrm>
                <a:off x="1880755" y="4312865"/>
                <a:ext cx="1736702" cy="46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404040"/>
                    </a:solidFill>
                    <a:latin typeface="微软雅黑" panose="020B0503020204020204" pitchFamily="34" charset="-122"/>
                    <a:ea typeface="微软雅黑" panose="020B0503020204020204" pitchFamily="34" charset="-122"/>
                  </a:rPr>
                  <a:t>Add a title</a:t>
                </a:r>
              </a:p>
            </p:txBody>
          </p:sp>
        </p:grpSp>
      </p:grpSp>
      <p:grpSp>
        <p:nvGrpSpPr>
          <p:cNvPr id="9236" name="组合 20">
            <a:extLst>
              <a:ext uri="{FF2B5EF4-FFF2-40B4-BE49-F238E27FC236}">
                <a16:creationId xmlns:a16="http://schemas.microsoft.com/office/drawing/2014/main" id="{4202FB67-D670-45DF-BA73-3F1DC1637DEE}"/>
              </a:ext>
            </a:extLst>
          </p:cNvPr>
          <p:cNvGrpSpPr>
            <a:grpSpLocks/>
          </p:cNvGrpSpPr>
          <p:nvPr/>
        </p:nvGrpSpPr>
        <p:grpSpPr bwMode="auto">
          <a:xfrm>
            <a:off x="5959475" y="2452688"/>
            <a:ext cx="2332038" cy="669498"/>
            <a:chOff x="8200368" y="2387252"/>
            <a:chExt cx="3335103" cy="957243"/>
          </a:xfrm>
        </p:grpSpPr>
        <p:sp>
          <p:nvSpPr>
            <p:cNvPr id="27" name="半闭框 26">
              <a:extLst>
                <a:ext uri="{FF2B5EF4-FFF2-40B4-BE49-F238E27FC236}">
                  <a16:creationId xmlns:a16="http://schemas.microsoft.com/office/drawing/2014/main" id="{7561136C-D127-42FD-85E9-186474D0DB0D}"/>
                </a:ext>
              </a:extLst>
            </p:cNvPr>
            <p:cNvSpPr/>
            <p:nvPr/>
          </p:nvSpPr>
          <p:spPr>
            <a:xfrm rot="8100000">
              <a:off x="8200368" y="2950161"/>
              <a:ext cx="392766" cy="390405"/>
            </a:xfrm>
            <a:prstGeom prst="halfFrame">
              <a:avLst>
                <a:gd name="adj1" fmla="val 23258"/>
                <a:gd name="adj2" fmla="val 207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black"/>
                </a:solidFill>
              </a:endParaRPr>
            </a:p>
          </p:txBody>
        </p:sp>
        <p:grpSp>
          <p:nvGrpSpPr>
            <p:cNvPr id="9243" name="组合 27">
              <a:extLst>
                <a:ext uri="{FF2B5EF4-FFF2-40B4-BE49-F238E27FC236}">
                  <a16:creationId xmlns:a16="http://schemas.microsoft.com/office/drawing/2014/main" id="{1F81DA70-E7AD-4CF0-B7B8-6651BDECEFFD}"/>
                </a:ext>
              </a:extLst>
            </p:cNvPr>
            <p:cNvGrpSpPr>
              <a:grpSpLocks/>
            </p:cNvGrpSpPr>
            <p:nvPr/>
          </p:nvGrpSpPr>
          <p:grpSpPr bwMode="auto">
            <a:xfrm>
              <a:off x="8639133" y="2387252"/>
              <a:ext cx="2896338" cy="957243"/>
              <a:chOff x="8639133" y="2387252"/>
              <a:chExt cx="2896338" cy="957243"/>
            </a:xfrm>
          </p:grpSpPr>
          <p:sp>
            <p:nvSpPr>
              <p:cNvPr id="29" name="矩形 28">
                <a:extLst>
                  <a:ext uri="{FF2B5EF4-FFF2-40B4-BE49-F238E27FC236}">
                    <a16:creationId xmlns:a16="http://schemas.microsoft.com/office/drawing/2014/main" id="{AF820B2A-0BBC-4139-A43C-A335E0A9748F}"/>
                  </a:ext>
                </a:extLst>
              </p:cNvPr>
              <p:cNvSpPr/>
              <p:nvPr/>
            </p:nvSpPr>
            <p:spPr>
              <a:xfrm>
                <a:off x="8681676" y="2750419"/>
                <a:ext cx="2853795" cy="594076"/>
              </a:xfrm>
              <a:prstGeom prst="rect">
                <a:avLst/>
              </a:prstGeom>
            </p:spPr>
            <p:txBody>
              <a:bodyPr>
                <a:spAutoFit/>
              </a:bodyPr>
              <a:lstStyle/>
              <a:p>
                <a:pPr algn="ct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45" name="文本框 29">
                <a:extLst>
                  <a:ext uri="{FF2B5EF4-FFF2-40B4-BE49-F238E27FC236}">
                    <a16:creationId xmlns:a16="http://schemas.microsoft.com/office/drawing/2014/main" id="{716FE5D2-6FE4-4C72-8B7A-1E0FF7D96AC6}"/>
                  </a:ext>
                </a:extLst>
              </p:cNvPr>
              <p:cNvSpPr txBox="1">
                <a:spLocks noChangeArrowheads="1"/>
              </p:cNvSpPr>
              <p:nvPr/>
            </p:nvSpPr>
            <p:spPr bwMode="auto">
              <a:xfrm>
                <a:off x="8639133" y="2387252"/>
                <a:ext cx="1721932" cy="46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404040"/>
                    </a:solidFill>
                    <a:latin typeface="微软雅黑" panose="020B0503020204020204" pitchFamily="34" charset="-122"/>
                    <a:ea typeface="微软雅黑" panose="020B0503020204020204" pitchFamily="34" charset="-122"/>
                  </a:rPr>
                  <a:t>Add a title</a:t>
                </a:r>
              </a:p>
            </p:txBody>
          </p:sp>
        </p:grpSp>
      </p:grpSp>
      <p:grpSp>
        <p:nvGrpSpPr>
          <p:cNvPr id="9237" name="组合 21">
            <a:extLst>
              <a:ext uri="{FF2B5EF4-FFF2-40B4-BE49-F238E27FC236}">
                <a16:creationId xmlns:a16="http://schemas.microsoft.com/office/drawing/2014/main" id="{AEEEC98D-793B-4472-9D0F-CE876A3D04B8}"/>
              </a:ext>
            </a:extLst>
          </p:cNvPr>
          <p:cNvGrpSpPr>
            <a:grpSpLocks/>
          </p:cNvGrpSpPr>
          <p:nvPr/>
        </p:nvGrpSpPr>
        <p:grpSpPr bwMode="auto">
          <a:xfrm>
            <a:off x="5924550" y="3771899"/>
            <a:ext cx="2332038" cy="718711"/>
            <a:chOff x="8151106" y="4273102"/>
            <a:chExt cx="3335103" cy="1028243"/>
          </a:xfrm>
        </p:grpSpPr>
        <p:sp>
          <p:nvSpPr>
            <p:cNvPr id="23" name="半闭框 22">
              <a:extLst>
                <a:ext uri="{FF2B5EF4-FFF2-40B4-BE49-F238E27FC236}">
                  <a16:creationId xmlns:a16="http://schemas.microsoft.com/office/drawing/2014/main" id="{ECE8A1F1-1D54-47AA-B932-BA83EF5433E6}"/>
                </a:ext>
              </a:extLst>
            </p:cNvPr>
            <p:cNvSpPr/>
            <p:nvPr/>
          </p:nvSpPr>
          <p:spPr>
            <a:xfrm rot="8100000">
              <a:off x="8151106" y="4906767"/>
              <a:ext cx="392766" cy="392917"/>
            </a:xfrm>
            <a:prstGeom prst="halfFrame">
              <a:avLst>
                <a:gd name="adj1" fmla="val 23258"/>
                <a:gd name="adj2" fmla="val 207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black"/>
                </a:solidFill>
              </a:endParaRPr>
            </a:p>
          </p:txBody>
        </p:sp>
        <p:grpSp>
          <p:nvGrpSpPr>
            <p:cNvPr id="9239" name="组合 23">
              <a:extLst>
                <a:ext uri="{FF2B5EF4-FFF2-40B4-BE49-F238E27FC236}">
                  <a16:creationId xmlns:a16="http://schemas.microsoft.com/office/drawing/2014/main" id="{B0A7B1B1-2AF9-468C-B170-35AE99B4A86B}"/>
                </a:ext>
              </a:extLst>
            </p:cNvPr>
            <p:cNvGrpSpPr>
              <a:grpSpLocks/>
            </p:cNvGrpSpPr>
            <p:nvPr/>
          </p:nvGrpSpPr>
          <p:grpSpPr bwMode="auto">
            <a:xfrm>
              <a:off x="8581077" y="4273102"/>
              <a:ext cx="2905132" cy="1028243"/>
              <a:chOff x="8581077" y="4273102"/>
              <a:chExt cx="2905132" cy="1028243"/>
            </a:xfrm>
          </p:grpSpPr>
          <p:sp>
            <p:nvSpPr>
              <p:cNvPr id="25" name="矩形 24">
                <a:extLst>
                  <a:ext uri="{FF2B5EF4-FFF2-40B4-BE49-F238E27FC236}">
                    <a16:creationId xmlns:a16="http://schemas.microsoft.com/office/drawing/2014/main" id="{CCF09BA7-D56C-440B-BC50-E5E16E177AA4}"/>
                  </a:ext>
                </a:extLst>
              </p:cNvPr>
              <p:cNvSpPr/>
              <p:nvPr/>
            </p:nvSpPr>
            <p:spPr>
              <a:xfrm>
                <a:off x="8632414" y="4706902"/>
                <a:ext cx="2853795" cy="594443"/>
              </a:xfrm>
              <a:prstGeom prst="rect">
                <a:avLst/>
              </a:prstGeom>
            </p:spPr>
            <p:txBody>
              <a:bodyPr>
                <a:spAutoFit/>
              </a:bodyPr>
              <a:lstStyle/>
              <a:p>
                <a:pPr algn="ct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41" name="文本框 25">
                <a:extLst>
                  <a:ext uri="{FF2B5EF4-FFF2-40B4-BE49-F238E27FC236}">
                    <a16:creationId xmlns:a16="http://schemas.microsoft.com/office/drawing/2014/main" id="{E9312FDD-F69C-41C2-AA1C-7D23E002A29B}"/>
                  </a:ext>
                </a:extLst>
              </p:cNvPr>
              <p:cNvSpPr txBox="1">
                <a:spLocks noChangeArrowheads="1"/>
              </p:cNvSpPr>
              <p:nvPr/>
            </p:nvSpPr>
            <p:spPr bwMode="auto">
              <a:xfrm>
                <a:off x="8581077" y="4273102"/>
                <a:ext cx="1780673" cy="4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404040"/>
                    </a:solidFill>
                    <a:latin typeface="微软雅黑" panose="020B0503020204020204" pitchFamily="34" charset="-122"/>
                    <a:ea typeface="微软雅黑" panose="020B0503020204020204" pitchFamily="34" charset="-122"/>
                  </a:rPr>
                  <a:t>Add a title</a:t>
                </a: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9CAC48F-7739-4110-9EED-BD4F7492A1AA}"/>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90BABDD9-2A2C-4F51-814E-E98B1903C2E8}"/>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44" name="文本框 3">
            <a:extLst>
              <a:ext uri="{FF2B5EF4-FFF2-40B4-BE49-F238E27FC236}">
                <a16:creationId xmlns:a16="http://schemas.microsoft.com/office/drawing/2014/main" id="{7FCF9CFE-F513-402B-A313-234253D3058D}"/>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10245" name="文本框 4">
            <a:extLst>
              <a:ext uri="{FF2B5EF4-FFF2-40B4-BE49-F238E27FC236}">
                <a16:creationId xmlns:a16="http://schemas.microsoft.com/office/drawing/2014/main" id="{DFBAA34D-88B7-4691-947E-00E666CB4055}"/>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One</a:t>
            </a:r>
          </a:p>
        </p:txBody>
      </p:sp>
      <p:grpSp>
        <p:nvGrpSpPr>
          <p:cNvPr id="10246" name="组合 5">
            <a:extLst>
              <a:ext uri="{FF2B5EF4-FFF2-40B4-BE49-F238E27FC236}">
                <a16:creationId xmlns:a16="http://schemas.microsoft.com/office/drawing/2014/main" id="{9B0D4BB2-0D14-4777-AD02-723DF372811B}"/>
              </a:ext>
            </a:extLst>
          </p:cNvPr>
          <p:cNvGrpSpPr>
            <a:grpSpLocks/>
          </p:cNvGrpSpPr>
          <p:nvPr/>
        </p:nvGrpSpPr>
        <p:grpSpPr bwMode="auto">
          <a:xfrm>
            <a:off x="3817938" y="1865313"/>
            <a:ext cx="4008437" cy="960437"/>
            <a:chOff x="5090665" y="1074185"/>
            <a:chExt cx="5345106" cy="1281192"/>
          </a:xfrm>
        </p:grpSpPr>
        <p:grpSp>
          <p:nvGrpSpPr>
            <p:cNvPr id="10292" name="组合 6">
              <a:extLst>
                <a:ext uri="{FF2B5EF4-FFF2-40B4-BE49-F238E27FC236}">
                  <a16:creationId xmlns:a16="http://schemas.microsoft.com/office/drawing/2014/main" id="{87C2A2F6-6A9D-40A8-ABCE-9E8AD601554E}"/>
                </a:ext>
              </a:extLst>
            </p:cNvPr>
            <p:cNvGrpSpPr>
              <a:grpSpLocks/>
            </p:cNvGrpSpPr>
            <p:nvPr/>
          </p:nvGrpSpPr>
          <p:grpSpPr bwMode="auto">
            <a:xfrm>
              <a:off x="5090665" y="1074185"/>
              <a:ext cx="1182913" cy="1281192"/>
              <a:chOff x="7369556" y="1403950"/>
              <a:chExt cx="1182913" cy="1281192"/>
            </a:xfrm>
          </p:grpSpPr>
          <p:grpSp>
            <p:nvGrpSpPr>
              <p:cNvPr id="10294" name="组合 8">
                <a:extLst>
                  <a:ext uri="{FF2B5EF4-FFF2-40B4-BE49-F238E27FC236}">
                    <a16:creationId xmlns:a16="http://schemas.microsoft.com/office/drawing/2014/main" id="{4995B067-816A-4CD5-AE29-A10BE9666755}"/>
                  </a:ext>
                </a:extLst>
              </p:cNvPr>
              <p:cNvGrpSpPr>
                <a:grpSpLocks/>
              </p:cNvGrpSpPr>
              <p:nvPr/>
            </p:nvGrpSpPr>
            <p:grpSpPr bwMode="auto">
              <a:xfrm>
                <a:off x="7369556" y="1403950"/>
                <a:ext cx="1182913" cy="1281192"/>
                <a:chOff x="8011886" y="1882922"/>
                <a:chExt cx="1182913" cy="1281192"/>
              </a:xfrm>
            </p:grpSpPr>
            <p:sp>
              <p:nvSpPr>
                <p:cNvPr id="11" name="椭圆 10">
                  <a:extLst>
                    <a:ext uri="{FF2B5EF4-FFF2-40B4-BE49-F238E27FC236}">
                      <a16:creationId xmlns:a16="http://schemas.microsoft.com/office/drawing/2014/main" id="{62427179-6904-47B0-9BB7-2B8916EAEF37}"/>
                    </a:ext>
                  </a:extLst>
                </p:cNvPr>
                <p:cNvSpPr/>
                <p:nvPr/>
              </p:nvSpPr>
              <p:spPr>
                <a:xfrm>
                  <a:off x="8011886" y="2060807"/>
                  <a:ext cx="1102891" cy="1103307"/>
                </a:xfrm>
                <a:prstGeom prst="ellips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2" name="椭圆 11">
                  <a:extLst>
                    <a:ext uri="{FF2B5EF4-FFF2-40B4-BE49-F238E27FC236}">
                      <a16:creationId xmlns:a16="http://schemas.microsoft.com/office/drawing/2014/main" id="{7260E7AC-086E-42E4-974F-BFD5A8948322}"/>
                    </a:ext>
                  </a:extLst>
                </p:cNvPr>
                <p:cNvSpPr/>
                <p:nvPr/>
              </p:nvSpPr>
              <p:spPr>
                <a:xfrm>
                  <a:off x="8767609" y="2048101"/>
                  <a:ext cx="347167" cy="349416"/>
                </a:xfrm>
                <a:prstGeom prst="ellipse">
                  <a:avLst/>
                </a:prstGeom>
                <a:solidFill>
                  <a:srgbClr val="5FBCF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13" name="椭圆 12">
                  <a:extLst>
                    <a:ext uri="{FF2B5EF4-FFF2-40B4-BE49-F238E27FC236}">
                      <a16:creationId xmlns:a16="http://schemas.microsoft.com/office/drawing/2014/main" id="{DEAFDAE9-BAAF-4BA5-9A50-1499E9E0B7BB}"/>
                    </a:ext>
                  </a:extLst>
                </p:cNvPr>
                <p:cNvSpPr/>
                <p:nvPr/>
              </p:nvSpPr>
              <p:spPr>
                <a:xfrm>
                  <a:off x="9036453" y="1882922"/>
                  <a:ext cx="158765" cy="158825"/>
                </a:xfrm>
                <a:prstGeom prst="ellipse">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grpSp>
          <p:sp>
            <p:nvSpPr>
              <p:cNvPr id="10295" name="文本框 9">
                <a:extLst>
                  <a:ext uri="{FF2B5EF4-FFF2-40B4-BE49-F238E27FC236}">
                    <a16:creationId xmlns:a16="http://schemas.microsoft.com/office/drawing/2014/main" id="{C3DBD407-FEF2-4679-A74D-299E0A9694A4}"/>
                  </a:ext>
                </a:extLst>
              </p:cNvPr>
              <p:cNvSpPr txBox="1">
                <a:spLocks noChangeArrowheads="1"/>
              </p:cNvSpPr>
              <p:nvPr/>
            </p:nvSpPr>
            <p:spPr bwMode="auto">
              <a:xfrm>
                <a:off x="7536447" y="1807205"/>
                <a:ext cx="85636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a:solidFill>
                      <a:srgbClr val="FFFFFF"/>
                    </a:solidFill>
                    <a:latin typeface="微软雅黑" panose="020B0503020204020204" pitchFamily="34" charset="-122"/>
                    <a:ea typeface="微软雅黑" panose="020B0503020204020204" pitchFamily="34" charset="-122"/>
                  </a:rPr>
                  <a:t>01</a:t>
                </a:r>
                <a:endParaRPr lang="zh-CN" altLang="en-US" sz="2700" b="1">
                  <a:solidFill>
                    <a:srgbClr val="FFFFFF"/>
                  </a:solidFill>
                  <a:latin typeface="微软雅黑" panose="020B0503020204020204" pitchFamily="34" charset="-122"/>
                  <a:ea typeface="微软雅黑" panose="020B0503020204020204" pitchFamily="34" charset="-122"/>
                </a:endParaRPr>
              </a:p>
            </p:txBody>
          </p:sp>
        </p:grpSp>
        <p:sp>
          <p:nvSpPr>
            <p:cNvPr id="8" name="矩形 7">
              <a:extLst>
                <a:ext uri="{FF2B5EF4-FFF2-40B4-BE49-F238E27FC236}">
                  <a16:creationId xmlns:a16="http://schemas.microsoft.com/office/drawing/2014/main" id="{1ECECF0A-8069-4741-A60C-A1BA9CAA2139}"/>
                </a:ext>
              </a:extLst>
            </p:cNvPr>
            <p:cNvSpPr/>
            <p:nvPr/>
          </p:nvSpPr>
          <p:spPr>
            <a:xfrm>
              <a:off x="6462399" y="1377012"/>
              <a:ext cx="3973372" cy="554261"/>
            </a:xfrm>
            <a:prstGeom prst="rect">
              <a:avLst/>
            </a:prstGeom>
          </p:spPr>
          <p:txBody>
            <a:bodyPr>
              <a:spAutoFit/>
            </a:bodyPr>
            <a:lstStyle/>
            <a:p>
              <a:pP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47" name="组合 13">
            <a:extLst>
              <a:ext uri="{FF2B5EF4-FFF2-40B4-BE49-F238E27FC236}">
                <a16:creationId xmlns:a16="http://schemas.microsoft.com/office/drawing/2014/main" id="{FBAFC384-CDA5-46E0-A7C0-1539C91E364E}"/>
              </a:ext>
            </a:extLst>
          </p:cNvPr>
          <p:cNvGrpSpPr>
            <a:grpSpLocks/>
          </p:cNvGrpSpPr>
          <p:nvPr/>
        </p:nvGrpSpPr>
        <p:grpSpPr bwMode="auto">
          <a:xfrm>
            <a:off x="3817938" y="3019425"/>
            <a:ext cx="4008437" cy="962025"/>
            <a:chOff x="5090665" y="2883488"/>
            <a:chExt cx="5345106" cy="1281192"/>
          </a:xfrm>
        </p:grpSpPr>
        <p:grpSp>
          <p:nvGrpSpPr>
            <p:cNvPr id="10285" name="组合 14">
              <a:extLst>
                <a:ext uri="{FF2B5EF4-FFF2-40B4-BE49-F238E27FC236}">
                  <a16:creationId xmlns:a16="http://schemas.microsoft.com/office/drawing/2014/main" id="{45A0406F-FB16-4B66-BC83-2E668AAB614E}"/>
                </a:ext>
              </a:extLst>
            </p:cNvPr>
            <p:cNvGrpSpPr>
              <a:grpSpLocks/>
            </p:cNvGrpSpPr>
            <p:nvPr/>
          </p:nvGrpSpPr>
          <p:grpSpPr bwMode="auto">
            <a:xfrm>
              <a:off x="5090665" y="2883488"/>
              <a:ext cx="1182913" cy="1281192"/>
              <a:chOff x="7369556" y="1403950"/>
              <a:chExt cx="1182913" cy="1281192"/>
            </a:xfrm>
          </p:grpSpPr>
          <p:grpSp>
            <p:nvGrpSpPr>
              <p:cNvPr id="10287" name="组合 16">
                <a:extLst>
                  <a:ext uri="{FF2B5EF4-FFF2-40B4-BE49-F238E27FC236}">
                    <a16:creationId xmlns:a16="http://schemas.microsoft.com/office/drawing/2014/main" id="{80492522-0E96-487D-8174-5F20B661AF36}"/>
                  </a:ext>
                </a:extLst>
              </p:cNvPr>
              <p:cNvGrpSpPr>
                <a:grpSpLocks/>
              </p:cNvGrpSpPr>
              <p:nvPr/>
            </p:nvGrpSpPr>
            <p:grpSpPr bwMode="auto">
              <a:xfrm>
                <a:off x="7369556" y="1403950"/>
                <a:ext cx="1182913" cy="1281192"/>
                <a:chOff x="8011886" y="1882922"/>
                <a:chExt cx="1182913" cy="1281192"/>
              </a:xfrm>
            </p:grpSpPr>
            <p:sp>
              <p:nvSpPr>
                <p:cNvPr id="19" name="椭圆 18">
                  <a:extLst>
                    <a:ext uri="{FF2B5EF4-FFF2-40B4-BE49-F238E27FC236}">
                      <a16:creationId xmlns:a16="http://schemas.microsoft.com/office/drawing/2014/main" id="{661DD46E-945D-46A9-9E41-05D68ACFAF17}"/>
                    </a:ext>
                  </a:extLst>
                </p:cNvPr>
                <p:cNvSpPr/>
                <p:nvPr/>
              </p:nvSpPr>
              <p:spPr>
                <a:xfrm>
                  <a:off x="8011886" y="2060513"/>
                  <a:ext cx="1102891" cy="1103601"/>
                </a:xfrm>
                <a:prstGeom prst="ellipse">
                  <a:avLst/>
                </a:prstGeom>
                <a:solidFill>
                  <a:srgbClr val="FEDC2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20" name="椭圆 19">
                  <a:extLst>
                    <a:ext uri="{FF2B5EF4-FFF2-40B4-BE49-F238E27FC236}">
                      <a16:creationId xmlns:a16="http://schemas.microsoft.com/office/drawing/2014/main" id="{8BE43B2A-52D3-40B8-81F4-91EFFFB6C583}"/>
                    </a:ext>
                  </a:extLst>
                </p:cNvPr>
                <p:cNvSpPr/>
                <p:nvPr/>
              </p:nvSpPr>
              <p:spPr>
                <a:xfrm>
                  <a:off x="8767609" y="2047828"/>
                  <a:ext cx="347167" cy="348840"/>
                </a:xfrm>
                <a:prstGeom prst="ellipse">
                  <a:avLst/>
                </a:prstGeom>
                <a:solidFill>
                  <a:srgbClr val="FEDC2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21" name="椭圆 20">
                  <a:extLst>
                    <a:ext uri="{FF2B5EF4-FFF2-40B4-BE49-F238E27FC236}">
                      <a16:creationId xmlns:a16="http://schemas.microsoft.com/office/drawing/2014/main" id="{7DACF152-04E9-4143-98E5-1069C4A98303}"/>
                    </a:ext>
                  </a:extLst>
                </p:cNvPr>
                <p:cNvSpPr/>
                <p:nvPr/>
              </p:nvSpPr>
              <p:spPr>
                <a:xfrm>
                  <a:off x="9036453" y="1882922"/>
                  <a:ext cx="158765" cy="160678"/>
                </a:xfrm>
                <a:prstGeom prst="ellipse">
                  <a:avLst/>
                </a:prstGeom>
                <a:solidFill>
                  <a:srgbClr val="FEDC2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grpSp>
          <p:sp>
            <p:nvSpPr>
              <p:cNvPr id="10288" name="文本框 17">
                <a:extLst>
                  <a:ext uri="{FF2B5EF4-FFF2-40B4-BE49-F238E27FC236}">
                    <a16:creationId xmlns:a16="http://schemas.microsoft.com/office/drawing/2014/main" id="{30767451-BE7A-41FD-B358-A20B916B1242}"/>
                  </a:ext>
                </a:extLst>
              </p:cNvPr>
              <p:cNvSpPr txBox="1">
                <a:spLocks noChangeArrowheads="1"/>
              </p:cNvSpPr>
              <p:nvPr/>
            </p:nvSpPr>
            <p:spPr bwMode="auto">
              <a:xfrm>
                <a:off x="7536447" y="1807205"/>
                <a:ext cx="93619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a:solidFill>
                      <a:srgbClr val="FFFFFF"/>
                    </a:solidFill>
                    <a:latin typeface="微软雅黑" panose="020B0503020204020204" pitchFamily="34" charset="-122"/>
                    <a:ea typeface="微软雅黑" panose="020B0503020204020204" pitchFamily="34" charset="-122"/>
                  </a:rPr>
                  <a:t>02</a:t>
                </a:r>
                <a:endParaRPr lang="zh-CN" altLang="en-US" sz="2700" b="1">
                  <a:solidFill>
                    <a:srgbClr val="FFFFFF"/>
                  </a:solidFill>
                  <a:latin typeface="微软雅黑" panose="020B0503020204020204" pitchFamily="34" charset="-122"/>
                  <a:ea typeface="微软雅黑" panose="020B0503020204020204" pitchFamily="34" charset="-122"/>
                </a:endParaRPr>
              </a:p>
            </p:txBody>
          </p:sp>
        </p:grpSp>
        <p:sp>
          <p:nvSpPr>
            <p:cNvPr id="16" name="矩形 15">
              <a:extLst>
                <a:ext uri="{FF2B5EF4-FFF2-40B4-BE49-F238E27FC236}">
                  <a16:creationId xmlns:a16="http://schemas.microsoft.com/office/drawing/2014/main" id="{7AD24B40-EE51-4EB9-80DA-66754156DFF2}"/>
                </a:ext>
              </a:extLst>
            </p:cNvPr>
            <p:cNvSpPr/>
            <p:nvPr/>
          </p:nvSpPr>
          <p:spPr>
            <a:xfrm>
              <a:off x="6462399" y="3139304"/>
              <a:ext cx="3973372" cy="553346"/>
            </a:xfrm>
            <a:prstGeom prst="rect">
              <a:avLst/>
            </a:prstGeom>
          </p:spPr>
          <p:txBody>
            <a:bodyPr>
              <a:spAutoFit/>
            </a:bodyPr>
            <a:lstStyle/>
            <a:p>
              <a:pP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48" name="组合 21">
            <a:extLst>
              <a:ext uri="{FF2B5EF4-FFF2-40B4-BE49-F238E27FC236}">
                <a16:creationId xmlns:a16="http://schemas.microsoft.com/office/drawing/2014/main" id="{13A4A91D-223B-401B-A278-2082301CAEAF}"/>
              </a:ext>
            </a:extLst>
          </p:cNvPr>
          <p:cNvGrpSpPr>
            <a:grpSpLocks/>
          </p:cNvGrpSpPr>
          <p:nvPr/>
        </p:nvGrpSpPr>
        <p:grpSpPr bwMode="auto">
          <a:xfrm>
            <a:off x="3817938" y="4149725"/>
            <a:ext cx="4008437" cy="960438"/>
            <a:chOff x="5090665" y="4692792"/>
            <a:chExt cx="5345106" cy="1281192"/>
          </a:xfrm>
        </p:grpSpPr>
        <p:grpSp>
          <p:nvGrpSpPr>
            <p:cNvPr id="10278" name="组合 22">
              <a:extLst>
                <a:ext uri="{FF2B5EF4-FFF2-40B4-BE49-F238E27FC236}">
                  <a16:creationId xmlns:a16="http://schemas.microsoft.com/office/drawing/2014/main" id="{57BAE232-B0F1-4323-9A71-6E0938E31A5A}"/>
                </a:ext>
              </a:extLst>
            </p:cNvPr>
            <p:cNvGrpSpPr>
              <a:grpSpLocks/>
            </p:cNvGrpSpPr>
            <p:nvPr/>
          </p:nvGrpSpPr>
          <p:grpSpPr bwMode="auto">
            <a:xfrm>
              <a:off x="5090665" y="4692792"/>
              <a:ext cx="1182913" cy="1281192"/>
              <a:chOff x="7369556" y="1403950"/>
              <a:chExt cx="1182913" cy="1281192"/>
            </a:xfrm>
          </p:grpSpPr>
          <p:grpSp>
            <p:nvGrpSpPr>
              <p:cNvPr id="10280" name="组合 24">
                <a:extLst>
                  <a:ext uri="{FF2B5EF4-FFF2-40B4-BE49-F238E27FC236}">
                    <a16:creationId xmlns:a16="http://schemas.microsoft.com/office/drawing/2014/main" id="{EF1256BB-710F-49DD-9358-51108AC91BA5}"/>
                  </a:ext>
                </a:extLst>
              </p:cNvPr>
              <p:cNvGrpSpPr>
                <a:grpSpLocks/>
              </p:cNvGrpSpPr>
              <p:nvPr/>
            </p:nvGrpSpPr>
            <p:grpSpPr bwMode="auto">
              <a:xfrm>
                <a:off x="7369556" y="1403950"/>
                <a:ext cx="1182913" cy="1281192"/>
                <a:chOff x="8011886" y="1882922"/>
                <a:chExt cx="1182913" cy="1281192"/>
              </a:xfrm>
            </p:grpSpPr>
            <p:sp>
              <p:nvSpPr>
                <p:cNvPr id="27" name="椭圆 26">
                  <a:extLst>
                    <a:ext uri="{FF2B5EF4-FFF2-40B4-BE49-F238E27FC236}">
                      <a16:creationId xmlns:a16="http://schemas.microsoft.com/office/drawing/2014/main" id="{68F345A7-CCC4-458F-B82E-88D988F9E526}"/>
                    </a:ext>
                  </a:extLst>
                </p:cNvPr>
                <p:cNvSpPr/>
                <p:nvPr/>
              </p:nvSpPr>
              <p:spPr>
                <a:xfrm>
                  <a:off x="8011886" y="2060806"/>
                  <a:ext cx="1102891" cy="1103308"/>
                </a:xfrm>
                <a:prstGeom prst="ellipse">
                  <a:avLst/>
                </a:prstGeom>
                <a:solidFill>
                  <a:srgbClr val="F08A7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28" name="椭圆 27">
                  <a:extLst>
                    <a:ext uri="{FF2B5EF4-FFF2-40B4-BE49-F238E27FC236}">
                      <a16:creationId xmlns:a16="http://schemas.microsoft.com/office/drawing/2014/main" id="{C77DC666-E686-42BD-BE62-9C7421902FBB}"/>
                    </a:ext>
                  </a:extLst>
                </p:cNvPr>
                <p:cNvSpPr/>
                <p:nvPr/>
              </p:nvSpPr>
              <p:spPr>
                <a:xfrm>
                  <a:off x="8767609" y="2048100"/>
                  <a:ext cx="347167" cy="349416"/>
                </a:xfrm>
                <a:prstGeom prst="ellipse">
                  <a:avLst/>
                </a:prstGeom>
                <a:solidFill>
                  <a:srgbClr val="F08A7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29" name="椭圆 28">
                  <a:extLst>
                    <a:ext uri="{FF2B5EF4-FFF2-40B4-BE49-F238E27FC236}">
                      <a16:creationId xmlns:a16="http://schemas.microsoft.com/office/drawing/2014/main" id="{744A8BF9-6DDB-48E5-99F9-667391953509}"/>
                    </a:ext>
                  </a:extLst>
                </p:cNvPr>
                <p:cNvSpPr/>
                <p:nvPr/>
              </p:nvSpPr>
              <p:spPr>
                <a:xfrm>
                  <a:off x="9036453" y="1882922"/>
                  <a:ext cx="158765" cy="158826"/>
                </a:xfrm>
                <a:prstGeom prst="ellipse">
                  <a:avLst/>
                </a:prstGeom>
                <a:solidFill>
                  <a:srgbClr val="F08A7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grpSp>
          <p:sp>
            <p:nvSpPr>
              <p:cNvPr id="10281" name="文本框 25">
                <a:extLst>
                  <a:ext uri="{FF2B5EF4-FFF2-40B4-BE49-F238E27FC236}">
                    <a16:creationId xmlns:a16="http://schemas.microsoft.com/office/drawing/2014/main" id="{F1A4C74D-65C8-43EF-8150-2CEEF1E922BB}"/>
                  </a:ext>
                </a:extLst>
              </p:cNvPr>
              <p:cNvSpPr txBox="1">
                <a:spLocks noChangeArrowheads="1"/>
              </p:cNvSpPr>
              <p:nvPr/>
            </p:nvSpPr>
            <p:spPr bwMode="auto">
              <a:xfrm>
                <a:off x="7536447" y="1807205"/>
                <a:ext cx="93619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a:solidFill>
                      <a:srgbClr val="FFFFFF"/>
                    </a:solidFill>
                    <a:latin typeface="微软雅黑" panose="020B0503020204020204" pitchFamily="34" charset="-122"/>
                    <a:ea typeface="微软雅黑" panose="020B0503020204020204" pitchFamily="34" charset="-122"/>
                  </a:rPr>
                  <a:t>03</a:t>
                </a:r>
                <a:endParaRPr lang="zh-CN" altLang="en-US" sz="2700" b="1">
                  <a:solidFill>
                    <a:srgbClr val="FFFFFF"/>
                  </a:solidFill>
                  <a:latin typeface="微软雅黑" panose="020B0503020204020204" pitchFamily="34" charset="-122"/>
                  <a:ea typeface="微软雅黑" panose="020B0503020204020204" pitchFamily="34" charset="-122"/>
                </a:endParaRPr>
              </a:p>
            </p:txBody>
          </p:sp>
        </p:grpSp>
        <p:sp>
          <p:nvSpPr>
            <p:cNvPr id="24" name="矩形 23">
              <a:extLst>
                <a:ext uri="{FF2B5EF4-FFF2-40B4-BE49-F238E27FC236}">
                  <a16:creationId xmlns:a16="http://schemas.microsoft.com/office/drawing/2014/main" id="{2F0CD2C7-8AC2-4B17-8BF8-5C6328BEC70A}"/>
                </a:ext>
              </a:extLst>
            </p:cNvPr>
            <p:cNvSpPr/>
            <p:nvPr/>
          </p:nvSpPr>
          <p:spPr>
            <a:xfrm>
              <a:off x="6462399" y="4942677"/>
              <a:ext cx="3973372" cy="554260"/>
            </a:xfrm>
            <a:prstGeom prst="rect">
              <a:avLst/>
            </a:prstGeom>
          </p:spPr>
          <p:txBody>
            <a:bodyPr>
              <a:spAutoFit/>
            </a:bodyPr>
            <a:lstStyle/>
            <a:p>
              <a:pPr eaLnBrk="1" hangingPunct="1">
                <a:spcBef>
                  <a:spcPct val="20000"/>
                </a:spcBef>
              </a:pPr>
              <a:r>
                <a:rPr lang="zh-CN" altLang="en-US" sz="1050" dirty="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050"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49" name="组合 29">
            <a:extLst>
              <a:ext uri="{FF2B5EF4-FFF2-40B4-BE49-F238E27FC236}">
                <a16:creationId xmlns:a16="http://schemas.microsoft.com/office/drawing/2014/main" id="{CD5B227C-4EA6-4C65-884A-1F7572B2DD33}"/>
              </a:ext>
            </a:extLst>
          </p:cNvPr>
          <p:cNvGrpSpPr>
            <a:grpSpLocks/>
          </p:cNvGrpSpPr>
          <p:nvPr/>
        </p:nvGrpSpPr>
        <p:grpSpPr bwMode="auto">
          <a:xfrm>
            <a:off x="1076325" y="1865313"/>
            <a:ext cx="1476375" cy="3471862"/>
            <a:chOff x="7808913" y="485776"/>
            <a:chExt cx="1046163" cy="2462213"/>
          </a:xfrm>
        </p:grpSpPr>
        <p:sp>
          <p:nvSpPr>
            <p:cNvPr id="31" name="Freeform 56">
              <a:extLst>
                <a:ext uri="{FF2B5EF4-FFF2-40B4-BE49-F238E27FC236}">
                  <a16:creationId xmlns:a16="http://schemas.microsoft.com/office/drawing/2014/main" id="{74F288FB-F80A-4265-86CF-FD0B410040D0}"/>
                </a:ext>
              </a:extLst>
            </p:cNvPr>
            <p:cNvSpPr>
              <a:spLocks/>
            </p:cNvSpPr>
            <p:nvPr/>
          </p:nvSpPr>
          <p:spPr bwMode="auto">
            <a:xfrm>
              <a:off x="8129512" y="2219570"/>
              <a:ext cx="439838" cy="650736"/>
            </a:xfrm>
            <a:custGeom>
              <a:avLst/>
              <a:gdLst>
                <a:gd name="T0" fmla="*/ 277 w 277"/>
                <a:gd name="T1" fmla="*/ 410 h 410"/>
                <a:gd name="T2" fmla="*/ 167 w 277"/>
                <a:gd name="T3" fmla="*/ 410 h 410"/>
                <a:gd name="T4" fmla="*/ 139 w 277"/>
                <a:gd name="T5" fmla="*/ 105 h 410"/>
                <a:gd name="T6" fmla="*/ 110 w 277"/>
                <a:gd name="T7" fmla="*/ 410 h 410"/>
                <a:gd name="T8" fmla="*/ 0 w 277"/>
                <a:gd name="T9" fmla="*/ 410 h 410"/>
                <a:gd name="T10" fmla="*/ 0 w 277"/>
                <a:gd name="T11" fmla="*/ 0 h 410"/>
                <a:gd name="T12" fmla="*/ 277 w 277"/>
                <a:gd name="T13" fmla="*/ 0 h 410"/>
                <a:gd name="T14" fmla="*/ 277 w 277"/>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410">
                  <a:moveTo>
                    <a:pt x="277" y="410"/>
                  </a:moveTo>
                  <a:lnTo>
                    <a:pt x="167" y="410"/>
                  </a:lnTo>
                  <a:lnTo>
                    <a:pt x="139" y="105"/>
                  </a:lnTo>
                  <a:lnTo>
                    <a:pt x="110" y="410"/>
                  </a:lnTo>
                  <a:lnTo>
                    <a:pt x="0" y="410"/>
                  </a:lnTo>
                  <a:lnTo>
                    <a:pt x="0" y="0"/>
                  </a:lnTo>
                  <a:lnTo>
                    <a:pt x="277" y="0"/>
                  </a:lnTo>
                  <a:lnTo>
                    <a:pt x="277" y="410"/>
                  </a:lnTo>
                  <a:close/>
                </a:path>
              </a:pathLst>
            </a:custGeom>
            <a:solidFill>
              <a:srgbClr val="38373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 name="Freeform 57">
              <a:extLst>
                <a:ext uri="{FF2B5EF4-FFF2-40B4-BE49-F238E27FC236}">
                  <a16:creationId xmlns:a16="http://schemas.microsoft.com/office/drawing/2014/main" id="{57B31F0F-D66B-4524-9F12-16525980184D}"/>
                </a:ext>
              </a:extLst>
            </p:cNvPr>
            <p:cNvSpPr>
              <a:spLocks/>
            </p:cNvSpPr>
            <p:nvPr/>
          </p:nvSpPr>
          <p:spPr bwMode="auto">
            <a:xfrm>
              <a:off x="8006897" y="2765603"/>
              <a:ext cx="323973" cy="182386"/>
            </a:xfrm>
            <a:custGeom>
              <a:avLst/>
              <a:gdLst>
                <a:gd name="T0" fmla="*/ 112 w 141"/>
                <a:gd name="T1" fmla="*/ 17 h 79"/>
                <a:gd name="T2" fmla="*/ 109 w 141"/>
                <a:gd name="T3" fmla="*/ 61 h 79"/>
                <a:gd name="T4" fmla="*/ 20 w 141"/>
                <a:gd name="T5" fmla="*/ 40 h 79"/>
                <a:gd name="T6" fmla="*/ 74 w 141"/>
                <a:gd name="T7" fmla="*/ 0 h 79"/>
                <a:gd name="T8" fmla="*/ 112 w 141"/>
                <a:gd name="T9" fmla="*/ 17 h 79"/>
              </a:gdLst>
              <a:ahLst/>
              <a:cxnLst>
                <a:cxn ang="0">
                  <a:pos x="T0" y="T1"/>
                </a:cxn>
                <a:cxn ang="0">
                  <a:pos x="T2" y="T3"/>
                </a:cxn>
                <a:cxn ang="0">
                  <a:pos x="T4" y="T5"/>
                </a:cxn>
                <a:cxn ang="0">
                  <a:pos x="T6" y="T7"/>
                </a:cxn>
                <a:cxn ang="0">
                  <a:pos x="T8" y="T9"/>
                </a:cxn>
              </a:cxnLst>
              <a:rect l="0" t="0" r="r" b="b"/>
              <a:pathLst>
                <a:path w="141" h="79">
                  <a:moveTo>
                    <a:pt x="112" y="17"/>
                  </a:moveTo>
                  <a:cubicBezTo>
                    <a:pt x="130" y="36"/>
                    <a:pt x="141" y="57"/>
                    <a:pt x="109" y="61"/>
                  </a:cubicBezTo>
                  <a:cubicBezTo>
                    <a:pt x="80" y="65"/>
                    <a:pt x="0" y="79"/>
                    <a:pt x="20" y="40"/>
                  </a:cubicBezTo>
                  <a:cubicBezTo>
                    <a:pt x="39" y="3"/>
                    <a:pt x="61" y="0"/>
                    <a:pt x="74" y="0"/>
                  </a:cubicBezTo>
                  <a:cubicBezTo>
                    <a:pt x="86" y="0"/>
                    <a:pt x="102" y="7"/>
                    <a:pt x="112" y="17"/>
                  </a:cubicBezTo>
                  <a:close/>
                </a:path>
              </a:pathLst>
            </a:custGeom>
            <a:solidFill>
              <a:srgbClr val="563A2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 name="Freeform 58">
              <a:extLst>
                <a:ext uri="{FF2B5EF4-FFF2-40B4-BE49-F238E27FC236}">
                  <a16:creationId xmlns:a16="http://schemas.microsoft.com/office/drawing/2014/main" id="{C6BE1315-8106-4171-A613-C296FD165A80}"/>
                </a:ext>
              </a:extLst>
            </p:cNvPr>
            <p:cNvSpPr>
              <a:spLocks/>
            </p:cNvSpPr>
            <p:nvPr/>
          </p:nvSpPr>
          <p:spPr bwMode="auto">
            <a:xfrm>
              <a:off x="8369116" y="2765603"/>
              <a:ext cx="322849" cy="182386"/>
            </a:xfrm>
            <a:custGeom>
              <a:avLst/>
              <a:gdLst>
                <a:gd name="T0" fmla="*/ 29 w 140"/>
                <a:gd name="T1" fmla="*/ 17 h 79"/>
                <a:gd name="T2" fmla="*/ 31 w 140"/>
                <a:gd name="T3" fmla="*/ 61 h 79"/>
                <a:gd name="T4" fmla="*/ 120 w 140"/>
                <a:gd name="T5" fmla="*/ 40 h 79"/>
                <a:gd name="T6" fmla="*/ 67 w 140"/>
                <a:gd name="T7" fmla="*/ 0 h 79"/>
                <a:gd name="T8" fmla="*/ 29 w 140"/>
                <a:gd name="T9" fmla="*/ 17 h 79"/>
              </a:gdLst>
              <a:ahLst/>
              <a:cxnLst>
                <a:cxn ang="0">
                  <a:pos x="T0" y="T1"/>
                </a:cxn>
                <a:cxn ang="0">
                  <a:pos x="T2" y="T3"/>
                </a:cxn>
                <a:cxn ang="0">
                  <a:pos x="T4" y="T5"/>
                </a:cxn>
                <a:cxn ang="0">
                  <a:pos x="T6" y="T7"/>
                </a:cxn>
                <a:cxn ang="0">
                  <a:pos x="T8" y="T9"/>
                </a:cxn>
              </a:cxnLst>
              <a:rect l="0" t="0" r="r" b="b"/>
              <a:pathLst>
                <a:path w="140" h="79">
                  <a:moveTo>
                    <a:pt x="29" y="17"/>
                  </a:moveTo>
                  <a:cubicBezTo>
                    <a:pt x="10" y="36"/>
                    <a:pt x="0" y="57"/>
                    <a:pt x="31" y="61"/>
                  </a:cubicBezTo>
                  <a:cubicBezTo>
                    <a:pt x="60" y="65"/>
                    <a:pt x="140" y="79"/>
                    <a:pt x="120" y="40"/>
                  </a:cubicBezTo>
                  <a:cubicBezTo>
                    <a:pt x="101" y="3"/>
                    <a:pt x="79" y="0"/>
                    <a:pt x="67" y="0"/>
                  </a:cubicBezTo>
                  <a:cubicBezTo>
                    <a:pt x="54" y="0"/>
                    <a:pt x="38" y="7"/>
                    <a:pt x="29" y="17"/>
                  </a:cubicBezTo>
                  <a:close/>
                </a:path>
              </a:pathLst>
            </a:custGeom>
            <a:solidFill>
              <a:srgbClr val="563A2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 name="Rectangle 59">
              <a:extLst>
                <a:ext uri="{FF2B5EF4-FFF2-40B4-BE49-F238E27FC236}">
                  <a16:creationId xmlns:a16="http://schemas.microsoft.com/office/drawing/2014/main" id="{8530EB93-A26C-4DCB-80D0-48FEFB1E1CE4}"/>
                </a:ext>
              </a:extLst>
            </p:cNvPr>
            <p:cNvSpPr>
              <a:spLocks noChangeArrowheads="1"/>
            </p:cNvSpPr>
            <p:nvPr/>
          </p:nvSpPr>
          <p:spPr bwMode="auto">
            <a:xfrm>
              <a:off x="8218379" y="1642014"/>
              <a:ext cx="263228" cy="593318"/>
            </a:xfrm>
            <a:prstGeom prst="rect">
              <a:avLst/>
            </a:prstGeom>
            <a:solidFill>
              <a:srgbClr val="F4EF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 name="Rectangle 60">
              <a:extLst>
                <a:ext uri="{FF2B5EF4-FFF2-40B4-BE49-F238E27FC236}">
                  <a16:creationId xmlns:a16="http://schemas.microsoft.com/office/drawing/2014/main" id="{BC563B4B-AD5E-4A16-82DF-C0537AC9CB5C}"/>
                </a:ext>
              </a:extLst>
            </p:cNvPr>
            <p:cNvSpPr>
              <a:spLocks noChangeArrowheads="1"/>
            </p:cNvSpPr>
            <p:nvPr/>
          </p:nvSpPr>
          <p:spPr bwMode="auto">
            <a:xfrm>
              <a:off x="8319621" y="1654399"/>
              <a:ext cx="51746" cy="58544"/>
            </a:xfrm>
            <a:prstGeom prst="rect">
              <a:avLst/>
            </a:prstGeom>
            <a:solidFill>
              <a:srgbClr val="3A332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 name="Freeform 61">
              <a:extLst>
                <a:ext uri="{FF2B5EF4-FFF2-40B4-BE49-F238E27FC236}">
                  <a16:creationId xmlns:a16="http://schemas.microsoft.com/office/drawing/2014/main" id="{3F100C28-7527-49D8-9793-000D6ED39AB0}"/>
                </a:ext>
              </a:extLst>
            </p:cNvPr>
            <p:cNvSpPr>
              <a:spLocks/>
            </p:cNvSpPr>
            <p:nvPr/>
          </p:nvSpPr>
          <p:spPr bwMode="auto">
            <a:xfrm>
              <a:off x="8276874" y="1706187"/>
              <a:ext cx="149613" cy="513383"/>
            </a:xfrm>
            <a:custGeom>
              <a:avLst/>
              <a:gdLst>
                <a:gd name="T0" fmla="*/ 34 w 94"/>
                <a:gd name="T1" fmla="*/ 0 h 323"/>
                <a:gd name="T2" fmla="*/ 0 w 94"/>
                <a:gd name="T3" fmla="*/ 268 h 323"/>
                <a:gd name="T4" fmla="*/ 48 w 94"/>
                <a:gd name="T5" fmla="*/ 323 h 323"/>
                <a:gd name="T6" fmla="*/ 94 w 94"/>
                <a:gd name="T7" fmla="*/ 267 h 323"/>
                <a:gd name="T8" fmla="*/ 52 w 94"/>
                <a:gd name="T9" fmla="*/ 0 h 323"/>
                <a:gd name="T10" fmla="*/ 34 w 94"/>
                <a:gd name="T11" fmla="*/ 0 h 323"/>
              </a:gdLst>
              <a:ahLst/>
              <a:cxnLst>
                <a:cxn ang="0">
                  <a:pos x="T0" y="T1"/>
                </a:cxn>
                <a:cxn ang="0">
                  <a:pos x="T2" y="T3"/>
                </a:cxn>
                <a:cxn ang="0">
                  <a:pos x="T4" y="T5"/>
                </a:cxn>
                <a:cxn ang="0">
                  <a:pos x="T6" y="T7"/>
                </a:cxn>
                <a:cxn ang="0">
                  <a:pos x="T8" y="T9"/>
                </a:cxn>
                <a:cxn ang="0">
                  <a:pos x="T10" y="T11"/>
                </a:cxn>
              </a:cxnLst>
              <a:rect l="0" t="0" r="r" b="b"/>
              <a:pathLst>
                <a:path w="94" h="323">
                  <a:moveTo>
                    <a:pt x="34" y="0"/>
                  </a:moveTo>
                  <a:lnTo>
                    <a:pt x="0" y="268"/>
                  </a:lnTo>
                  <a:lnTo>
                    <a:pt x="48" y="323"/>
                  </a:lnTo>
                  <a:lnTo>
                    <a:pt x="94" y="267"/>
                  </a:lnTo>
                  <a:lnTo>
                    <a:pt x="52" y="0"/>
                  </a:lnTo>
                  <a:lnTo>
                    <a:pt x="34" y="0"/>
                  </a:lnTo>
                  <a:close/>
                </a:path>
              </a:pathLst>
            </a:custGeom>
            <a:solidFill>
              <a:srgbClr val="3A332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 name="Freeform 62">
              <a:extLst>
                <a:ext uri="{FF2B5EF4-FFF2-40B4-BE49-F238E27FC236}">
                  <a16:creationId xmlns:a16="http://schemas.microsoft.com/office/drawing/2014/main" id="{9F88A1A5-8BA2-43AD-BF67-46E4E3E53638}"/>
                </a:ext>
              </a:extLst>
            </p:cNvPr>
            <p:cNvSpPr>
              <a:spLocks/>
            </p:cNvSpPr>
            <p:nvPr/>
          </p:nvSpPr>
          <p:spPr bwMode="auto">
            <a:xfrm>
              <a:off x="7856159" y="2120497"/>
              <a:ext cx="295851" cy="284837"/>
            </a:xfrm>
            <a:custGeom>
              <a:avLst/>
              <a:gdLst>
                <a:gd name="T0" fmla="*/ 48 w 128"/>
                <a:gd name="T1" fmla="*/ 0 h 123"/>
                <a:gd name="T2" fmla="*/ 26 w 128"/>
                <a:gd name="T3" fmla="*/ 44 h 123"/>
                <a:gd name="T4" fmla="*/ 9 w 128"/>
                <a:gd name="T5" fmla="*/ 94 h 123"/>
                <a:gd name="T6" fmla="*/ 35 w 128"/>
                <a:gd name="T7" fmla="*/ 72 h 123"/>
                <a:gd name="T8" fmla="*/ 39 w 128"/>
                <a:gd name="T9" fmla="*/ 114 h 123"/>
                <a:gd name="T10" fmla="*/ 64 w 128"/>
                <a:gd name="T11" fmla="*/ 81 h 123"/>
                <a:gd name="T12" fmla="*/ 78 w 128"/>
                <a:gd name="T13" fmla="*/ 121 h 123"/>
                <a:gd name="T14" fmla="*/ 88 w 128"/>
                <a:gd name="T15" fmla="*/ 77 h 123"/>
                <a:gd name="T16" fmla="*/ 114 w 128"/>
                <a:gd name="T17" fmla="*/ 90 h 123"/>
                <a:gd name="T18" fmla="*/ 99 w 128"/>
                <a:gd name="T19" fmla="*/ 29 h 123"/>
                <a:gd name="T20" fmla="*/ 48 w 128"/>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23">
                  <a:moveTo>
                    <a:pt x="48" y="0"/>
                  </a:moveTo>
                  <a:cubicBezTo>
                    <a:pt x="48" y="0"/>
                    <a:pt x="39" y="21"/>
                    <a:pt x="26" y="44"/>
                  </a:cubicBezTo>
                  <a:cubicBezTo>
                    <a:pt x="13" y="66"/>
                    <a:pt x="0" y="89"/>
                    <a:pt x="9" y="94"/>
                  </a:cubicBezTo>
                  <a:cubicBezTo>
                    <a:pt x="18" y="100"/>
                    <a:pt x="35" y="72"/>
                    <a:pt x="35" y="72"/>
                  </a:cubicBezTo>
                  <a:cubicBezTo>
                    <a:pt x="35" y="72"/>
                    <a:pt x="22" y="112"/>
                    <a:pt x="39" y="114"/>
                  </a:cubicBezTo>
                  <a:cubicBezTo>
                    <a:pt x="57" y="117"/>
                    <a:pt x="64" y="81"/>
                    <a:pt x="64" y="81"/>
                  </a:cubicBezTo>
                  <a:cubicBezTo>
                    <a:pt x="64" y="81"/>
                    <a:pt x="60" y="120"/>
                    <a:pt x="78" y="121"/>
                  </a:cubicBezTo>
                  <a:cubicBezTo>
                    <a:pt x="96" y="123"/>
                    <a:pt x="88" y="77"/>
                    <a:pt x="88" y="77"/>
                  </a:cubicBezTo>
                  <a:cubicBezTo>
                    <a:pt x="88" y="77"/>
                    <a:pt x="100" y="100"/>
                    <a:pt x="114" y="90"/>
                  </a:cubicBezTo>
                  <a:cubicBezTo>
                    <a:pt x="128" y="80"/>
                    <a:pt x="93" y="55"/>
                    <a:pt x="99" y="29"/>
                  </a:cubicBezTo>
                  <a:lnTo>
                    <a:pt x="48" y="0"/>
                  </a:lnTo>
                  <a:close/>
                </a:path>
              </a:pathLst>
            </a:custGeom>
            <a:solidFill>
              <a:srgbClr val="F9DAB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 name="Freeform 63">
              <a:extLst>
                <a:ext uri="{FF2B5EF4-FFF2-40B4-BE49-F238E27FC236}">
                  <a16:creationId xmlns:a16="http://schemas.microsoft.com/office/drawing/2014/main" id="{6FAD93E3-EE6A-4134-B97F-EAC410BD4006}"/>
                </a:ext>
              </a:extLst>
            </p:cNvPr>
            <p:cNvSpPr>
              <a:spLocks/>
            </p:cNvSpPr>
            <p:nvPr/>
          </p:nvSpPr>
          <p:spPr bwMode="auto">
            <a:xfrm>
              <a:off x="7939402" y="1649895"/>
              <a:ext cx="309350" cy="548284"/>
            </a:xfrm>
            <a:custGeom>
              <a:avLst/>
              <a:gdLst>
                <a:gd name="T0" fmla="*/ 119 w 134"/>
                <a:gd name="T1" fmla="*/ 0 h 238"/>
                <a:gd name="T2" fmla="*/ 0 w 134"/>
                <a:gd name="T3" fmla="*/ 213 h 238"/>
                <a:gd name="T4" fmla="*/ 68 w 134"/>
                <a:gd name="T5" fmla="*/ 238 h 238"/>
                <a:gd name="T6" fmla="*/ 102 w 134"/>
                <a:gd name="T7" fmla="*/ 183 h 238"/>
                <a:gd name="T8" fmla="*/ 134 w 134"/>
                <a:gd name="T9" fmla="*/ 2 h 238"/>
                <a:gd name="T10" fmla="*/ 119 w 134"/>
                <a:gd name="T11" fmla="*/ 0 h 238"/>
              </a:gdLst>
              <a:ahLst/>
              <a:cxnLst>
                <a:cxn ang="0">
                  <a:pos x="T0" y="T1"/>
                </a:cxn>
                <a:cxn ang="0">
                  <a:pos x="T2" y="T3"/>
                </a:cxn>
                <a:cxn ang="0">
                  <a:pos x="T4" y="T5"/>
                </a:cxn>
                <a:cxn ang="0">
                  <a:pos x="T6" y="T7"/>
                </a:cxn>
                <a:cxn ang="0">
                  <a:pos x="T8" y="T9"/>
                </a:cxn>
                <a:cxn ang="0">
                  <a:pos x="T10" y="T11"/>
                </a:cxn>
              </a:cxnLst>
              <a:rect l="0" t="0" r="r" b="b"/>
              <a:pathLst>
                <a:path w="134" h="238">
                  <a:moveTo>
                    <a:pt x="119" y="0"/>
                  </a:moveTo>
                  <a:cubicBezTo>
                    <a:pt x="119" y="0"/>
                    <a:pt x="22" y="34"/>
                    <a:pt x="0" y="213"/>
                  </a:cubicBezTo>
                  <a:cubicBezTo>
                    <a:pt x="0" y="213"/>
                    <a:pt x="28" y="236"/>
                    <a:pt x="68" y="238"/>
                  </a:cubicBezTo>
                  <a:cubicBezTo>
                    <a:pt x="68" y="238"/>
                    <a:pt x="84" y="189"/>
                    <a:pt x="102" y="183"/>
                  </a:cubicBezTo>
                  <a:cubicBezTo>
                    <a:pt x="134" y="2"/>
                    <a:pt x="134" y="2"/>
                    <a:pt x="134" y="2"/>
                  </a:cubicBezTo>
                  <a:lnTo>
                    <a:pt x="119" y="0"/>
                  </a:lnTo>
                  <a:close/>
                </a:path>
              </a:pathLst>
            </a:custGeom>
            <a:solidFill>
              <a:srgbClr val="38373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9" name="Freeform 64">
              <a:extLst>
                <a:ext uri="{FF2B5EF4-FFF2-40B4-BE49-F238E27FC236}">
                  <a16:creationId xmlns:a16="http://schemas.microsoft.com/office/drawing/2014/main" id="{52692460-1FEA-4ABF-B35F-42A5A7406BE6}"/>
                </a:ext>
              </a:extLst>
            </p:cNvPr>
            <p:cNvSpPr>
              <a:spLocks/>
            </p:cNvSpPr>
            <p:nvPr/>
          </p:nvSpPr>
          <p:spPr bwMode="auto">
            <a:xfrm>
              <a:off x="8257751" y="1649895"/>
              <a:ext cx="87743" cy="72054"/>
            </a:xfrm>
            <a:custGeom>
              <a:avLst/>
              <a:gdLst>
                <a:gd name="T0" fmla="*/ 55 w 55"/>
                <a:gd name="T1" fmla="*/ 5 h 46"/>
                <a:gd name="T2" fmla="*/ 23 w 55"/>
                <a:gd name="T3" fmla="*/ 46 h 46"/>
                <a:gd name="T4" fmla="*/ 0 w 55"/>
                <a:gd name="T5" fmla="*/ 0 h 46"/>
                <a:gd name="T6" fmla="*/ 55 w 55"/>
                <a:gd name="T7" fmla="*/ 5 h 46"/>
              </a:gdLst>
              <a:ahLst/>
              <a:cxnLst>
                <a:cxn ang="0">
                  <a:pos x="T0" y="T1"/>
                </a:cxn>
                <a:cxn ang="0">
                  <a:pos x="T2" y="T3"/>
                </a:cxn>
                <a:cxn ang="0">
                  <a:pos x="T4" y="T5"/>
                </a:cxn>
                <a:cxn ang="0">
                  <a:pos x="T6" y="T7"/>
                </a:cxn>
              </a:cxnLst>
              <a:rect l="0" t="0" r="r" b="b"/>
              <a:pathLst>
                <a:path w="55" h="46">
                  <a:moveTo>
                    <a:pt x="55" y="5"/>
                  </a:moveTo>
                  <a:lnTo>
                    <a:pt x="23" y="46"/>
                  </a:lnTo>
                  <a:lnTo>
                    <a:pt x="0" y="0"/>
                  </a:lnTo>
                  <a:lnTo>
                    <a:pt x="55" y="5"/>
                  </a:lnTo>
                  <a:close/>
                </a:path>
              </a:pathLst>
            </a:custGeom>
            <a:solidFill>
              <a:srgbClr val="E2DCD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 name="Freeform 65">
              <a:extLst>
                <a:ext uri="{FF2B5EF4-FFF2-40B4-BE49-F238E27FC236}">
                  <a16:creationId xmlns:a16="http://schemas.microsoft.com/office/drawing/2014/main" id="{153B855B-2964-4299-AA7B-16B2EF1F9922}"/>
                </a:ext>
              </a:extLst>
            </p:cNvPr>
            <p:cNvSpPr>
              <a:spLocks/>
            </p:cNvSpPr>
            <p:nvPr/>
          </p:nvSpPr>
          <p:spPr bwMode="auto">
            <a:xfrm>
              <a:off x="8110388" y="1624000"/>
              <a:ext cx="173236" cy="620339"/>
            </a:xfrm>
            <a:custGeom>
              <a:avLst/>
              <a:gdLst>
                <a:gd name="T0" fmla="*/ 52 w 75"/>
                <a:gd name="T1" fmla="*/ 0 h 269"/>
                <a:gd name="T2" fmla="*/ 6 w 75"/>
                <a:gd name="T3" fmla="*/ 259 h 269"/>
                <a:gd name="T4" fmla="*/ 50 w 75"/>
                <a:gd name="T5" fmla="*/ 264 h 269"/>
                <a:gd name="T6" fmla="*/ 75 w 75"/>
                <a:gd name="T7" fmla="*/ 0 h 269"/>
                <a:gd name="T8" fmla="*/ 52 w 75"/>
                <a:gd name="T9" fmla="*/ 0 h 269"/>
              </a:gdLst>
              <a:ahLst/>
              <a:cxnLst>
                <a:cxn ang="0">
                  <a:pos x="T0" y="T1"/>
                </a:cxn>
                <a:cxn ang="0">
                  <a:pos x="T2" y="T3"/>
                </a:cxn>
                <a:cxn ang="0">
                  <a:pos x="T4" y="T5"/>
                </a:cxn>
                <a:cxn ang="0">
                  <a:pos x="T6" y="T7"/>
                </a:cxn>
                <a:cxn ang="0">
                  <a:pos x="T8" y="T9"/>
                </a:cxn>
              </a:cxnLst>
              <a:rect l="0" t="0" r="r" b="b"/>
              <a:pathLst>
                <a:path w="75" h="269">
                  <a:moveTo>
                    <a:pt x="52" y="0"/>
                  </a:moveTo>
                  <a:cubicBezTo>
                    <a:pt x="52" y="0"/>
                    <a:pt x="0" y="62"/>
                    <a:pt x="6" y="259"/>
                  </a:cubicBezTo>
                  <a:cubicBezTo>
                    <a:pt x="6" y="259"/>
                    <a:pt x="24" y="269"/>
                    <a:pt x="50" y="264"/>
                  </a:cubicBezTo>
                  <a:cubicBezTo>
                    <a:pt x="50" y="264"/>
                    <a:pt x="57" y="102"/>
                    <a:pt x="75" y="0"/>
                  </a:cubicBezTo>
                  <a:lnTo>
                    <a:pt x="52" y="0"/>
                  </a:lnTo>
                  <a:close/>
                </a:path>
              </a:pathLst>
            </a:custGeom>
            <a:solidFill>
              <a:srgbClr val="3F3E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 name="Freeform 66">
              <a:extLst>
                <a:ext uri="{FF2B5EF4-FFF2-40B4-BE49-F238E27FC236}">
                  <a16:creationId xmlns:a16="http://schemas.microsoft.com/office/drawing/2014/main" id="{7802CF6D-17C5-40EC-AF6C-56E0FAC5520F}"/>
                </a:ext>
              </a:extLst>
            </p:cNvPr>
            <p:cNvSpPr>
              <a:spLocks/>
            </p:cNvSpPr>
            <p:nvPr/>
          </p:nvSpPr>
          <p:spPr bwMode="auto">
            <a:xfrm>
              <a:off x="8543477" y="2120497"/>
              <a:ext cx="299225" cy="284837"/>
            </a:xfrm>
            <a:custGeom>
              <a:avLst/>
              <a:gdLst>
                <a:gd name="T0" fmla="*/ 81 w 129"/>
                <a:gd name="T1" fmla="*/ 0 h 123"/>
                <a:gd name="T2" fmla="*/ 103 w 129"/>
                <a:gd name="T3" fmla="*/ 44 h 123"/>
                <a:gd name="T4" fmla="*/ 120 w 129"/>
                <a:gd name="T5" fmla="*/ 94 h 123"/>
                <a:gd name="T6" fmla="*/ 93 w 129"/>
                <a:gd name="T7" fmla="*/ 72 h 123"/>
                <a:gd name="T8" fmla="*/ 89 w 129"/>
                <a:gd name="T9" fmla="*/ 114 h 123"/>
                <a:gd name="T10" fmla="*/ 65 w 129"/>
                <a:gd name="T11" fmla="*/ 81 h 123"/>
                <a:gd name="T12" fmla="*/ 51 w 129"/>
                <a:gd name="T13" fmla="*/ 121 h 123"/>
                <a:gd name="T14" fmla="*/ 40 w 129"/>
                <a:gd name="T15" fmla="*/ 77 h 123"/>
                <a:gd name="T16" fmla="*/ 15 w 129"/>
                <a:gd name="T17" fmla="*/ 90 h 123"/>
                <a:gd name="T18" fmla="*/ 29 w 129"/>
                <a:gd name="T19" fmla="*/ 29 h 123"/>
                <a:gd name="T20" fmla="*/ 81 w 129"/>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3">
                  <a:moveTo>
                    <a:pt x="81" y="0"/>
                  </a:moveTo>
                  <a:cubicBezTo>
                    <a:pt x="81" y="0"/>
                    <a:pt x="90" y="21"/>
                    <a:pt x="103" y="44"/>
                  </a:cubicBezTo>
                  <a:cubicBezTo>
                    <a:pt x="116" y="66"/>
                    <a:pt x="129" y="89"/>
                    <a:pt x="120" y="94"/>
                  </a:cubicBezTo>
                  <a:cubicBezTo>
                    <a:pt x="111" y="100"/>
                    <a:pt x="93" y="72"/>
                    <a:pt x="93" y="72"/>
                  </a:cubicBezTo>
                  <a:cubicBezTo>
                    <a:pt x="93" y="72"/>
                    <a:pt x="107" y="112"/>
                    <a:pt x="89" y="114"/>
                  </a:cubicBezTo>
                  <a:cubicBezTo>
                    <a:pt x="72" y="117"/>
                    <a:pt x="65" y="81"/>
                    <a:pt x="65" y="81"/>
                  </a:cubicBezTo>
                  <a:cubicBezTo>
                    <a:pt x="65" y="81"/>
                    <a:pt x="69" y="120"/>
                    <a:pt x="51" y="121"/>
                  </a:cubicBezTo>
                  <a:cubicBezTo>
                    <a:pt x="33" y="123"/>
                    <a:pt x="40" y="77"/>
                    <a:pt x="40" y="77"/>
                  </a:cubicBezTo>
                  <a:cubicBezTo>
                    <a:pt x="40" y="77"/>
                    <a:pt x="29" y="100"/>
                    <a:pt x="15" y="90"/>
                  </a:cubicBezTo>
                  <a:cubicBezTo>
                    <a:pt x="0" y="80"/>
                    <a:pt x="35" y="55"/>
                    <a:pt x="29" y="29"/>
                  </a:cubicBezTo>
                  <a:lnTo>
                    <a:pt x="81" y="0"/>
                  </a:lnTo>
                  <a:close/>
                </a:path>
              </a:pathLst>
            </a:custGeom>
            <a:solidFill>
              <a:srgbClr val="F9DAB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 name="Freeform 67">
              <a:extLst>
                <a:ext uri="{FF2B5EF4-FFF2-40B4-BE49-F238E27FC236}">
                  <a16:creationId xmlns:a16="http://schemas.microsoft.com/office/drawing/2014/main" id="{BC6FBBA1-ABE2-40E5-A8FD-63ACAA3710FC}"/>
                </a:ext>
              </a:extLst>
            </p:cNvPr>
            <p:cNvSpPr>
              <a:spLocks/>
            </p:cNvSpPr>
            <p:nvPr/>
          </p:nvSpPr>
          <p:spPr bwMode="auto">
            <a:xfrm>
              <a:off x="8446735" y="1649895"/>
              <a:ext cx="311599" cy="548284"/>
            </a:xfrm>
            <a:custGeom>
              <a:avLst/>
              <a:gdLst>
                <a:gd name="T0" fmla="*/ 16 w 135"/>
                <a:gd name="T1" fmla="*/ 0 h 238"/>
                <a:gd name="T2" fmla="*/ 135 w 135"/>
                <a:gd name="T3" fmla="*/ 213 h 238"/>
                <a:gd name="T4" fmla="*/ 67 w 135"/>
                <a:gd name="T5" fmla="*/ 238 h 238"/>
                <a:gd name="T6" fmla="*/ 33 w 135"/>
                <a:gd name="T7" fmla="*/ 183 h 238"/>
                <a:gd name="T8" fmla="*/ 0 w 135"/>
                <a:gd name="T9" fmla="*/ 2 h 238"/>
                <a:gd name="T10" fmla="*/ 16 w 135"/>
                <a:gd name="T11" fmla="*/ 0 h 238"/>
              </a:gdLst>
              <a:ahLst/>
              <a:cxnLst>
                <a:cxn ang="0">
                  <a:pos x="T0" y="T1"/>
                </a:cxn>
                <a:cxn ang="0">
                  <a:pos x="T2" y="T3"/>
                </a:cxn>
                <a:cxn ang="0">
                  <a:pos x="T4" y="T5"/>
                </a:cxn>
                <a:cxn ang="0">
                  <a:pos x="T6" y="T7"/>
                </a:cxn>
                <a:cxn ang="0">
                  <a:pos x="T8" y="T9"/>
                </a:cxn>
                <a:cxn ang="0">
                  <a:pos x="T10" y="T11"/>
                </a:cxn>
              </a:cxnLst>
              <a:rect l="0" t="0" r="r" b="b"/>
              <a:pathLst>
                <a:path w="135" h="238">
                  <a:moveTo>
                    <a:pt x="16" y="0"/>
                  </a:moveTo>
                  <a:cubicBezTo>
                    <a:pt x="16" y="0"/>
                    <a:pt x="112" y="34"/>
                    <a:pt x="135" y="213"/>
                  </a:cubicBezTo>
                  <a:cubicBezTo>
                    <a:pt x="135" y="213"/>
                    <a:pt x="106" y="236"/>
                    <a:pt x="67" y="238"/>
                  </a:cubicBezTo>
                  <a:cubicBezTo>
                    <a:pt x="67" y="238"/>
                    <a:pt x="51" y="189"/>
                    <a:pt x="33" y="183"/>
                  </a:cubicBezTo>
                  <a:cubicBezTo>
                    <a:pt x="0" y="2"/>
                    <a:pt x="0" y="2"/>
                    <a:pt x="0" y="2"/>
                  </a:cubicBezTo>
                  <a:lnTo>
                    <a:pt x="16" y="0"/>
                  </a:lnTo>
                  <a:close/>
                </a:path>
              </a:pathLst>
            </a:custGeom>
            <a:solidFill>
              <a:srgbClr val="38373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 name="Freeform 68">
              <a:extLst>
                <a:ext uri="{FF2B5EF4-FFF2-40B4-BE49-F238E27FC236}">
                  <a16:creationId xmlns:a16="http://schemas.microsoft.com/office/drawing/2014/main" id="{DAD4E67C-0555-4894-9D3F-1794D621B4CD}"/>
                </a:ext>
              </a:extLst>
            </p:cNvPr>
            <p:cNvSpPr>
              <a:spLocks/>
            </p:cNvSpPr>
            <p:nvPr/>
          </p:nvSpPr>
          <p:spPr bwMode="auto">
            <a:xfrm>
              <a:off x="8353368" y="1649895"/>
              <a:ext cx="87743" cy="72054"/>
            </a:xfrm>
            <a:custGeom>
              <a:avLst/>
              <a:gdLst>
                <a:gd name="T0" fmla="*/ 0 w 55"/>
                <a:gd name="T1" fmla="*/ 5 h 46"/>
                <a:gd name="T2" fmla="*/ 32 w 55"/>
                <a:gd name="T3" fmla="*/ 46 h 46"/>
                <a:gd name="T4" fmla="*/ 55 w 55"/>
                <a:gd name="T5" fmla="*/ 0 h 46"/>
                <a:gd name="T6" fmla="*/ 0 w 55"/>
                <a:gd name="T7" fmla="*/ 5 h 46"/>
              </a:gdLst>
              <a:ahLst/>
              <a:cxnLst>
                <a:cxn ang="0">
                  <a:pos x="T0" y="T1"/>
                </a:cxn>
                <a:cxn ang="0">
                  <a:pos x="T2" y="T3"/>
                </a:cxn>
                <a:cxn ang="0">
                  <a:pos x="T4" y="T5"/>
                </a:cxn>
                <a:cxn ang="0">
                  <a:pos x="T6" y="T7"/>
                </a:cxn>
              </a:cxnLst>
              <a:rect l="0" t="0" r="r" b="b"/>
              <a:pathLst>
                <a:path w="55" h="46">
                  <a:moveTo>
                    <a:pt x="0" y="5"/>
                  </a:moveTo>
                  <a:lnTo>
                    <a:pt x="32" y="46"/>
                  </a:lnTo>
                  <a:lnTo>
                    <a:pt x="55" y="0"/>
                  </a:lnTo>
                  <a:lnTo>
                    <a:pt x="0" y="5"/>
                  </a:lnTo>
                  <a:close/>
                </a:path>
              </a:pathLst>
            </a:custGeom>
            <a:solidFill>
              <a:srgbClr val="E2DCD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 name="Freeform 69">
              <a:extLst>
                <a:ext uri="{FF2B5EF4-FFF2-40B4-BE49-F238E27FC236}">
                  <a16:creationId xmlns:a16="http://schemas.microsoft.com/office/drawing/2014/main" id="{788135DB-7BA9-4558-BAF6-1A4C8E058E73}"/>
                </a:ext>
              </a:extLst>
            </p:cNvPr>
            <p:cNvSpPr>
              <a:spLocks/>
            </p:cNvSpPr>
            <p:nvPr/>
          </p:nvSpPr>
          <p:spPr bwMode="auto">
            <a:xfrm>
              <a:off x="8415238" y="1624000"/>
              <a:ext cx="173236" cy="620339"/>
            </a:xfrm>
            <a:custGeom>
              <a:avLst/>
              <a:gdLst>
                <a:gd name="T0" fmla="*/ 23 w 75"/>
                <a:gd name="T1" fmla="*/ 0 h 269"/>
                <a:gd name="T2" fmla="*/ 68 w 75"/>
                <a:gd name="T3" fmla="*/ 259 h 269"/>
                <a:gd name="T4" fmla="*/ 25 w 75"/>
                <a:gd name="T5" fmla="*/ 264 h 269"/>
                <a:gd name="T6" fmla="*/ 0 w 75"/>
                <a:gd name="T7" fmla="*/ 0 h 269"/>
                <a:gd name="T8" fmla="*/ 23 w 75"/>
                <a:gd name="T9" fmla="*/ 0 h 269"/>
              </a:gdLst>
              <a:ahLst/>
              <a:cxnLst>
                <a:cxn ang="0">
                  <a:pos x="T0" y="T1"/>
                </a:cxn>
                <a:cxn ang="0">
                  <a:pos x="T2" y="T3"/>
                </a:cxn>
                <a:cxn ang="0">
                  <a:pos x="T4" y="T5"/>
                </a:cxn>
                <a:cxn ang="0">
                  <a:pos x="T6" y="T7"/>
                </a:cxn>
                <a:cxn ang="0">
                  <a:pos x="T8" y="T9"/>
                </a:cxn>
              </a:cxnLst>
              <a:rect l="0" t="0" r="r" b="b"/>
              <a:pathLst>
                <a:path w="75" h="269">
                  <a:moveTo>
                    <a:pt x="23" y="0"/>
                  </a:moveTo>
                  <a:cubicBezTo>
                    <a:pt x="23" y="0"/>
                    <a:pt x="75" y="62"/>
                    <a:pt x="68" y="259"/>
                  </a:cubicBezTo>
                  <a:cubicBezTo>
                    <a:pt x="68" y="259"/>
                    <a:pt x="51" y="269"/>
                    <a:pt x="25" y="264"/>
                  </a:cubicBezTo>
                  <a:cubicBezTo>
                    <a:pt x="25" y="264"/>
                    <a:pt x="18" y="102"/>
                    <a:pt x="0" y="0"/>
                  </a:cubicBezTo>
                  <a:lnTo>
                    <a:pt x="23" y="0"/>
                  </a:lnTo>
                  <a:close/>
                </a:path>
              </a:pathLst>
            </a:custGeom>
            <a:solidFill>
              <a:srgbClr val="3F3E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 name="Freeform 70">
              <a:extLst>
                <a:ext uri="{FF2B5EF4-FFF2-40B4-BE49-F238E27FC236}">
                  <a16:creationId xmlns:a16="http://schemas.microsoft.com/office/drawing/2014/main" id="{FB20874C-8798-4C43-ABFE-DEDBD20015CB}"/>
                </a:ext>
              </a:extLst>
            </p:cNvPr>
            <p:cNvSpPr>
              <a:spLocks/>
            </p:cNvSpPr>
            <p:nvPr/>
          </p:nvSpPr>
          <p:spPr bwMode="auto">
            <a:xfrm>
              <a:off x="7844910" y="485776"/>
              <a:ext cx="1010166" cy="687888"/>
            </a:xfrm>
            <a:custGeom>
              <a:avLst/>
              <a:gdLst>
                <a:gd name="T0" fmla="*/ 14 w 438"/>
                <a:gd name="T1" fmla="*/ 295 h 297"/>
                <a:gd name="T2" fmla="*/ 10 w 438"/>
                <a:gd name="T3" fmla="*/ 192 h 297"/>
                <a:gd name="T4" fmla="*/ 22 w 438"/>
                <a:gd name="T5" fmla="*/ 134 h 297"/>
                <a:gd name="T6" fmla="*/ 31 w 438"/>
                <a:gd name="T7" fmla="*/ 145 h 297"/>
                <a:gd name="T8" fmla="*/ 119 w 438"/>
                <a:gd name="T9" fmla="*/ 52 h 297"/>
                <a:gd name="T10" fmla="*/ 116 w 438"/>
                <a:gd name="T11" fmla="*/ 73 h 297"/>
                <a:gd name="T12" fmla="*/ 296 w 438"/>
                <a:gd name="T13" fmla="*/ 15 h 297"/>
                <a:gd name="T14" fmla="*/ 285 w 438"/>
                <a:gd name="T15" fmla="*/ 40 h 297"/>
                <a:gd name="T16" fmla="*/ 363 w 438"/>
                <a:gd name="T17" fmla="*/ 48 h 297"/>
                <a:gd name="T18" fmla="*/ 348 w 438"/>
                <a:gd name="T19" fmla="*/ 69 h 297"/>
                <a:gd name="T20" fmla="*/ 422 w 438"/>
                <a:gd name="T21" fmla="*/ 115 h 297"/>
                <a:gd name="T22" fmla="*/ 407 w 438"/>
                <a:gd name="T23" fmla="*/ 137 h 297"/>
                <a:gd name="T24" fmla="*/ 438 w 438"/>
                <a:gd name="T25" fmla="*/ 171 h 297"/>
                <a:gd name="T26" fmla="*/ 412 w 438"/>
                <a:gd name="T27" fmla="*/ 229 h 297"/>
                <a:gd name="T28" fmla="*/ 399 w 438"/>
                <a:gd name="T29" fmla="*/ 297 h 297"/>
                <a:gd name="T30" fmla="*/ 14 w 438"/>
                <a:gd name="T31"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8" h="297">
                  <a:moveTo>
                    <a:pt x="14" y="295"/>
                  </a:moveTo>
                  <a:cubicBezTo>
                    <a:pt x="14" y="295"/>
                    <a:pt x="0" y="238"/>
                    <a:pt x="10" y="192"/>
                  </a:cubicBezTo>
                  <a:cubicBezTo>
                    <a:pt x="20" y="145"/>
                    <a:pt x="23" y="154"/>
                    <a:pt x="22" y="134"/>
                  </a:cubicBezTo>
                  <a:cubicBezTo>
                    <a:pt x="22" y="134"/>
                    <a:pt x="31" y="139"/>
                    <a:pt x="31" y="145"/>
                  </a:cubicBezTo>
                  <a:cubicBezTo>
                    <a:pt x="31" y="145"/>
                    <a:pt x="56" y="67"/>
                    <a:pt x="119" y="52"/>
                  </a:cubicBezTo>
                  <a:cubicBezTo>
                    <a:pt x="119" y="52"/>
                    <a:pt x="114" y="62"/>
                    <a:pt x="116" y="73"/>
                  </a:cubicBezTo>
                  <a:cubicBezTo>
                    <a:pt x="116" y="73"/>
                    <a:pt x="173" y="0"/>
                    <a:pt x="296" y="15"/>
                  </a:cubicBezTo>
                  <a:cubicBezTo>
                    <a:pt x="296" y="15"/>
                    <a:pt x="281" y="31"/>
                    <a:pt x="285" y="40"/>
                  </a:cubicBezTo>
                  <a:cubicBezTo>
                    <a:pt x="285" y="40"/>
                    <a:pt x="342" y="31"/>
                    <a:pt x="363" y="48"/>
                  </a:cubicBezTo>
                  <a:cubicBezTo>
                    <a:pt x="363" y="48"/>
                    <a:pt x="347" y="61"/>
                    <a:pt x="348" y="69"/>
                  </a:cubicBezTo>
                  <a:cubicBezTo>
                    <a:pt x="348" y="69"/>
                    <a:pt x="393" y="67"/>
                    <a:pt x="422" y="115"/>
                  </a:cubicBezTo>
                  <a:cubicBezTo>
                    <a:pt x="422" y="115"/>
                    <a:pt x="405" y="128"/>
                    <a:pt x="407" y="137"/>
                  </a:cubicBezTo>
                  <a:cubicBezTo>
                    <a:pt x="407" y="137"/>
                    <a:pt x="432" y="147"/>
                    <a:pt x="438" y="171"/>
                  </a:cubicBezTo>
                  <a:cubicBezTo>
                    <a:pt x="438" y="171"/>
                    <a:pt x="413" y="195"/>
                    <a:pt x="412" y="229"/>
                  </a:cubicBezTo>
                  <a:cubicBezTo>
                    <a:pt x="411" y="262"/>
                    <a:pt x="401" y="295"/>
                    <a:pt x="399" y="297"/>
                  </a:cubicBezTo>
                  <a:lnTo>
                    <a:pt x="14" y="295"/>
                  </a:lnTo>
                  <a:close/>
                </a:path>
              </a:pathLst>
            </a:custGeom>
            <a:solidFill>
              <a:srgbClr val="4C453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 name="Freeform 71">
              <a:extLst>
                <a:ext uri="{FF2B5EF4-FFF2-40B4-BE49-F238E27FC236}">
                  <a16:creationId xmlns:a16="http://schemas.microsoft.com/office/drawing/2014/main" id="{56D53B23-E6DC-4523-9268-07C10F2F3A54}"/>
                </a:ext>
              </a:extLst>
            </p:cNvPr>
            <p:cNvSpPr>
              <a:spLocks/>
            </p:cNvSpPr>
            <p:nvPr/>
          </p:nvSpPr>
          <p:spPr bwMode="auto">
            <a:xfrm>
              <a:off x="8257751" y="779620"/>
              <a:ext cx="399341" cy="363647"/>
            </a:xfrm>
            <a:custGeom>
              <a:avLst/>
              <a:gdLst>
                <a:gd name="T0" fmla="*/ 2 w 173"/>
                <a:gd name="T1" fmla="*/ 103 h 157"/>
                <a:gd name="T2" fmla="*/ 70 w 173"/>
                <a:gd name="T3" fmla="*/ 0 h 157"/>
                <a:gd name="T4" fmla="*/ 56 w 173"/>
                <a:gd name="T5" fmla="*/ 36 h 157"/>
                <a:gd name="T6" fmla="*/ 131 w 173"/>
                <a:gd name="T7" fmla="*/ 19 h 157"/>
                <a:gd name="T8" fmla="*/ 108 w 173"/>
                <a:gd name="T9" fmla="*/ 35 h 157"/>
                <a:gd name="T10" fmla="*/ 173 w 173"/>
                <a:gd name="T11" fmla="*/ 109 h 157"/>
                <a:gd name="T12" fmla="*/ 2 w 173"/>
                <a:gd name="T13" fmla="*/ 103 h 157"/>
              </a:gdLst>
              <a:ahLst/>
              <a:cxnLst>
                <a:cxn ang="0">
                  <a:pos x="T0" y="T1"/>
                </a:cxn>
                <a:cxn ang="0">
                  <a:pos x="T2" y="T3"/>
                </a:cxn>
                <a:cxn ang="0">
                  <a:pos x="T4" y="T5"/>
                </a:cxn>
                <a:cxn ang="0">
                  <a:pos x="T6" y="T7"/>
                </a:cxn>
                <a:cxn ang="0">
                  <a:pos x="T8" y="T9"/>
                </a:cxn>
                <a:cxn ang="0">
                  <a:pos x="T10" y="T11"/>
                </a:cxn>
                <a:cxn ang="0">
                  <a:pos x="T12" y="T13"/>
                </a:cxn>
              </a:cxnLst>
              <a:rect l="0" t="0" r="r" b="b"/>
              <a:pathLst>
                <a:path w="173" h="157">
                  <a:moveTo>
                    <a:pt x="2" y="103"/>
                  </a:moveTo>
                  <a:cubicBezTo>
                    <a:pt x="2" y="103"/>
                    <a:pt x="0" y="14"/>
                    <a:pt x="70" y="0"/>
                  </a:cubicBezTo>
                  <a:cubicBezTo>
                    <a:pt x="70" y="0"/>
                    <a:pt x="53" y="29"/>
                    <a:pt x="56" y="36"/>
                  </a:cubicBezTo>
                  <a:cubicBezTo>
                    <a:pt x="56" y="36"/>
                    <a:pt x="84" y="4"/>
                    <a:pt x="131" y="19"/>
                  </a:cubicBezTo>
                  <a:cubicBezTo>
                    <a:pt x="131" y="19"/>
                    <a:pt x="110" y="24"/>
                    <a:pt x="108" y="35"/>
                  </a:cubicBezTo>
                  <a:cubicBezTo>
                    <a:pt x="108" y="35"/>
                    <a:pt x="169" y="26"/>
                    <a:pt x="173" y="109"/>
                  </a:cubicBezTo>
                  <a:cubicBezTo>
                    <a:pt x="173" y="109"/>
                    <a:pt x="51" y="157"/>
                    <a:pt x="2" y="103"/>
                  </a:cubicBezTo>
                  <a:close/>
                </a:path>
              </a:pathLst>
            </a:custGeom>
            <a:solidFill>
              <a:srgbClr val="3A332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 name="Freeform 72">
              <a:extLst>
                <a:ext uri="{FF2B5EF4-FFF2-40B4-BE49-F238E27FC236}">
                  <a16:creationId xmlns:a16="http://schemas.microsoft.com/office/drawing/2014/main" id="{43B8A0B4-3915-4A96-9E58-82E3D9ED1820}"/>
                </a:ext>
              </a:extLst>
            </p:cNvPr>
            <p:cNvSpPr>
              <a:spLocks/>
            </p:cNvSpPr>
            <p:nvPr/>
          </p:nvSpPr>
          <p:spPr bwMode="auto">
            <a:xfrm>
              <a:off x="7808913" y="1119624"/>
              <a:ext cx="149613" cy="222916"/>
            </a:xfrm>
            <a:custGeom>
              <a:avLst/>
              <a:gdLst>
                <a:gd name="T0" fmla="*/ 65 w 65"/>
                <a:gd name="T1" fmla="*/ 21 h 97"/>
                <a:gd name="T2" fmla="*/ 15 w 65"/>
                <a:gd name="T3" fmla="*/ 21 h 97"/>
                <a:gd name="T4" fmla="*/ 65 w 65"/>
                <a:gd name="T5" fmla="*/ 97 h 97"/>
                <a:gd name="T6" fmla="*/ 65 w 65"/>
                <a:gd name="T7" fmla="*/ 21 h 97"/>
              </a:gdLst>
              <a:ahLst/>
              <a:cxnLst>
                <a:cxn ang="0">
                  <a:pos x="T0" y="T1"/>
                </a:cxn>
                <a:cxn ang="0">
                  <a:pos x="T2" y="T3"/>
                </a:cxn>
                <a:cxn ang="0">
                  <a:pos x="T4" y="T5"/>
                </a:cxn>
                <a:cxn ang="0">
                  <a:pos x="T6" y="T7"/>
                </a:cxn>
              </a:cxnLst>
              <a:rect l="0" t="0" r="r" b="b"/>
              <a:pathLst>
                <a:path w="65" h="97">
                  <a:moveTo>
                    <a:pt x="65" y="21"/>
                  </a:moveTo>
                  <a:cubicBezTo>
                    <a:pt x="65" y="21"/>
                    <a:pt x="30" y="0"/>
                    <a:pt x="15" y="21"/>
                  </a:cubicBezTo>
                  <a:cubicBezTo>
                    <a:pt x="0" y="43"/>
                    <a:pt x="28" y="82"/>
                    <a:pt x="65" y="97"/>
                  </a:cubicBezTo>
                  <a:lnTo>
                    <a:pt x="65" y="21"/>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8" name="Freeform 73">
              <a:extLst>
                <a:ext uri="{FF2B5EF4-FFF2-40B4-BE49-F238E27FC236}">
                  <a16:creationId xmlns:a16="http://schemas.microsoft.com/office/drawing/2014/main" id="{752676E3-95C7-401D-9437-1C37E8F8A717}"/>
                </a:ext>
              </a:extLst>
            </p:cNvPr>
            <p:cNvSpPr>
              <a:spLocks/>
            </p:cNvSpPr>
            <p:nvPr/>
          </p:nvSpPr>
          <p:spPr bwMode="auto">
            <a:xfrm>
              <a:off x="8691965" y="1119624"/>
              <a:ext cx="150737" cy="222916"/>
            </a:xfrm>
            <a:custGeom>
              <a:avLst/>
              <a:gdLst>
                <a:gd name="T0" fmla="*/ 0 w 65"/>
                <a:gd name="T1" fmla="*/ 21 h 97"/>
                <a:gd name="T2" fmla="*/ 51 w 65"/>
                <a:gd name="T3" fmla="*/ 21 h 97"/>
                <a:gd name="T4" fmla="*/ 0 w 65"/>
                <a:gd name="T5" fmla="*/ 97 h 97"/>
                <a:gd name="T6" fmla="*/ 0 w 65"/>
                <a:gd name="T7" fmla="*/ 21 h 97"/>
              </a:gdLst>
              <a:ahLst/>
              <a:cxnLst>
                <a:cxn ang="0">
                  <a:pos x="T0" y="T1"/>
                </a:cxn>
                <a:cxn ang="0">
                  <a:pos x="T2" y="T3"/>
                </a:cxn>
                <a:cxn ang="0">
                  <a:pos x="T4" y="T5"/>
                </a:cxn>
                <a:cxn ang="0">
                  <a:pos x="T6" y="T7"/>
                </a:cxn>
              </a:cxnLst>
              <a:rect l="0" t="0" r="r" b="b"/>
              <a:pathLst>
                <a:path w="65" h="97">
                  <a:moveTo>
                    <a:pt x="0" y="21"/>
                  </a:moveTo>
                  <a:cubicBezTo>
                    <a:pt x="0" y="21"/>
                    <a:pt x="36" y="0"/>
                    <a:pt x="51" y="21"/>
                  </a:cubicBezTo>
                  <a:cubicBezTo>
                    <a:pt x="65" y="43"/>
                    <a:pt x="38" y="82"/>
                    <a:pt x="0" y="97"/>
                  </a:cubicBezTo>
                  <a:lnTo>
                    <a:pt x="0" y="21"/>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9" name="Freeform 74">
              <a:extLst>
                <a:ext uri="{FF2B5EF4-FFF2-40B4-BE49-F238E27FC236}">
                  <a16:creationId xmlns:a16="http://schemas.microsoft.com/office/drawing/2014/main" id="{4F8BB2B3-3FDB-42A6-85DA-F8703B6BFD08}"/>
                </a:ext>
              </a:extLst>
            </p:cNvPr>
            <p:cNvSpPr>
              <a:spLocks/>
            </p:cNvSpPr>
            <p:nvPr/>
          </p:nvSpPr>
          <p:spPr bwMode="auto">
            <a:xfrm>
              <a:off x="7855035" y="891079"/>
              <a:ext cx="941546" cy="775704"/>
            </a:xfrm>
            <a:custGeom>
              <a:avLst/>
              <a:gdLst>
                <a:gd name="T0" fmla="*/ 389 w 408"/>
                <a:gd name="T1" fmla="*/ 194 h 336"/>
                <a:gd name="T2" fmla="*/ 371 w 408"/>
                <a:gd name="T3" fmla="*/ 118 h 336"/>
                <a:gd name="T4" fmla="*/ 346 w 408"/>
                <a:gd name="T5" fmla="*/ 44 h 336"/>
                <a:gd name="T6" fmla="*/ 204 w 408"/>
                <a:gd name="T7" fmla="*/ 61 h 336"/>
                <a:gd name="T8" fmla="*/ 62 w 408"/>
                <a:gd name="T9" fmla="*/ 44 h 336"/>
                <a:gd name="T10" fmla="*/ 37 w 408"/>
                <a:gd name="T11" fmla="*/ 118 h 336"/>
                <a:gd name="T12" fmla="*/ 19 w 408"/>
                <a:gd name="T13" fmla="*/ 194 h 336"/>
                <a:gd name="T14" fmla="*/ 204 w 408"/>
                <a:gd name="T15" fmla="*/ 336 h 336"/>
                <a:gd name="T16" fmla="*/ 389 w 408"/>
                <a:gd name="T17" fmla="*/ 19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336">
                  <a:moveTo>
                    <a:pt x="389" y="194"/>
                  </a:moveTo>
                  <a:cubicBezTo>
                    <a:pt x="379" y="175"/>
                    <a:pt x="371" y="170"/>
                    <a:pt x="371" y="118"/>
                  </a:cubicBezTo>
                  <a:cubicBezTo>
                    <a:pt x="371" y="66"/>
                    <a:pt x="346" y="44"/>
                    <a:pt x="346" y="44"/>
                  </a:cubicBezTo>
                  <a:cubicBezTo>
                    <a:pt x="287" y="0"/>
                    <a:pt x="204" y="61"/>
                    <a:pt x="204" y="61"/>
                  </a:cubicBezTo>
                  <a:cubicBezTo>
                    <a:pt x="204" y="61"/>
                    <a:pt x="121" y="0"/>
                    <a:pt x="62" y="44"/>
                  </a:cubicBezTo>
                  <a:cubicBezTo>
                    <a:pt x="62" y="44"/>
                    <a:pt x="37" y="66"/>
                    <a:pt x="37" y="118"/>
                  </a:cubicBezTo>
                  <a:cubicBezTo>
                    <a:pt x="37" y="170"/>
                    <a:pt x="29" y="175"/>
                    <a:pt x="19" y="194"/>
                  </a:cubicBezTo>
                  <a:cubicBezTo>
                    <a:pt x="10" y="214"/>
                    <a:pt x="0" y="336"/>
                    <a:pt x="204" y="336"/>
                  </a:cubicBezTo>
                  <a:cubicBezTo>
                    <a:pt x="408" y="336"/>
                    <a:pt x="399" y="214"/>
                    <a:pt x="389" y="194"/>
                  </a:cubicBezTo>
                  <a:close/>
                </a:path>
              </a:pathLst>
            </a:custGeom>
            <a:solidFill>
              <a:srgbClr val="F9DAB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0" name="Oval 75">
              <a:extLst>
                <a:ext uri="{FF2B5EF4-FFF2-40B4-BE49-F238E27FC236}">
                  <a16:creationId xmlns:a16="http://schemas.microsoft.com/office/drawing/2014/main" id="{335592B2-45A0-40AA-A7EF-570817EEE505}"/>
                </a:ext>
              </a:extLst>
            </p:cNvPr>
            <p:cNvSpPr>
              <a:spLocks noChangeArrowheads="1"/>
            </p:cNvSpPr>
            <p:nvPr/>
          </p:nvSpPr>
          <p:spPr bwMode="auto">
            <a:xfrm>
              <a:off x="8066517" y="1236711"/>
              <a:ext cx="91117" cy="93445"/>
            </a:xfrm>
            <a:prstGeom prst="ellipse">
              <a:avLst/>
            </a:prstGeom>
            <a:solidFill>
              <a:srgbClr val="3A332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1" name="Freeform 76">
              <a:extLst>
                <a:ext uri="{FF2B5EF4-FFF2-40B4-BE49-F238E27FC236}">
                  <a16:creationId xmlns:a16="http://schemas.microsoft.com/office/drawing/2014/main" id="{CCD98BF6-494D-43A2-A5B6-1EF3F309CE46}"/>
                </a:ext>
              </a:extLst>
            </p:cNvPr>
            <p:cNvSpPr>
              <a:spLocks/>
            </p:cNvSpPr>
            <p:nvPr/>
          </p:nvSpPr>
          <p:spPr bwMode="auto">
            <a:xfrm>
              <a:off x="8085640" y="1241215"/>
              <a:ext cx="43872" cy="29272"/>
            </a:xfrm>
            <a:custGeom>
              <a:avLst/>
              <a:gdLst>
                <a:gd name="T0" fmla="*/ 18 w 19"/>
                <a:gd name="T1" fmla="*/ 4 h 12"/>
                <a:gd name="T2" fmla="*/ 10 w 19"/>
                <a:gd name="T3" fmla="*/ 11 h 12"/>
                <a:gd name="T4" fmla="*/ 0 w 19"/>
                <a:gd name="T5" fmla="*/ 8 h 12"/>
                <a:gd name="T6" fmla="*/ 8 w 19"/>
                <a:gd name="T7" fmla="*/ 1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7"/>
                    <a:pt x="15" y="10"/>
                    <a:pt x="10" y="11"/>
                  </a:cubicBezTo>
                  <a:cubicBezTo>
                    <a:pt x="5" y="12"/>
                    <a:pt x="1" y="11"/>
                    <a:pt x="0" y="8"/>
                  </a:cubicBezTo>
                  <a:cubicBezTo>
                    <a:pt x="0" y="5"/>
                    <a:pt x="3" y="2"/>
                    <a:pt x="8" y="1"/>
                  </a:cubicBezTo>
                  <a:cubicBezTo>
                    <a:pt x="13" y="0"/>
                    <a:pt x="18" y="2"/>
                    <a:pt x="18" y="4"/>
                  </a:cubicBezTo>
                  <a:close/>
                </a:path>
              </a:pathLst>
            </a:custGeom>
            <a:solidFill>
              <a:srgbClr val="E8DFD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2" name="Freeform 77">
              <a:extLst>
                <a:ext uri="{FF2B5EF4-FFF2-40B4-BE49-F238E27FC236}">
                  <a16:creationId xmlns:a16="http://schemas.microsoft.com/office/drawing/2014/main" id="{47950ADB-73D6-44B5-A2A1-024DEBEAE2BD}"/>
                </a:ext>
              </a:extLst>
            </p:cNvPr>
            <p:cNvSpPr>
              <a:spLocks/>
            </p:cNvSpPr>
            <p:nvPr/>
          </p:nvSpPr>
          <p:spPr bwMode="auto">
            <a:xfrm>
              <a:off x="8023770" y="1124127"/>
              <a:ext cx="177735" cy="59670"/>
            </a:xfrm>
            <a:custGeom>
              <a:avLst/>
              <a:gdLst>
                <a:gd name="T0" fmla="*/ 0 w 112"/>
                <a:gd name="T1" fmla="*/ 9 h 38"/>
                <a:gd name="T2" fmla="*/ 0 w 112"/>
                <a:gd name="T3" fmla="*/ 38 h 38"/>
                <a:gd name="T4" fmla="*/ 112 w 112"/>
                <a:gd name="T5" fmla="*/ 32 h 38"/>
                <a:gd name="T6" fmla="*/ 112 w 112"/>
                <a:gd name="T7" fmla="*/ 0 h 38"/>
                <a:gd name="T8" fmla="*/ 0 w 112"/>
                <a:gd name="T9" fmla="*/ 9 h 38"/>
              </a:gdLst>
              <a:ahLst/>
              <a:cxnLst>
                <a:cxn ang="0">
                  <a:pos x="T0" y="T1"/>
                </a:cxn>
                <a:cxn ang="0">
                  <a:pos x="T2" y="T3"/>
                </a:cxn>
                <a:cxn ang="0">
                  <a:pos x="T4" y="T5"/>
                </a:cxn>
                <a:cxn ang="0">
                  <a:pos x="T6" y="T7"/>
                </a:cxn>
                <a:cxn ang="0">
                  <a:pos x="T8" y="T9"/>
                </a:cxn>
              </a:cxnLst>
              <a:rect l="0" t="0" r="r" b="b"/>
              <a:pathLst>
                <a:path w="112" h="38">
                  <a:moveTo>
                    <a:pt x="0" y="9"/>
                  </a:moveTo>
                  <a:lnTo>
                    <a:pt x="0" y="38"/>
                  </a:lnTo>
                  <a:lnTo>
                    <a:pt x="112" y="32"/>
                  </a:lnTo>
                  <a:lnTo>
                    <a:pt x="112" y="0"/>
                  </a:lnTo>
                  <a:lnTo>
                    <a:pt x="0" y="9"/>
                  </a:lnTo>
                  <a:close/>
                </a:path>
              </a:pathLst>
            </a:custGeom>
            <a:solidFill>
              <a:srgbClr val="3A332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3" name="Oval 78">
              <a:extLst>
                <a:ext uri="{FF2B5EF4-FFF2-40B4-BE49-F238E27FC236}">
                  <a16:creationId xmlns:a16="http://schemas.microsoft.com/office/drawing/2014/main" id="{726071A1-2321-4DCD-955E-0C68699F8F5E}"/>
                </a:ext>
              </a:extLst>
            </p:cNvPr>
            <p:cNvSpPr>
              <a:spLocks noChangeArrowheads="1"/>
            </p:cNvSpPr>
            <p:nvPr/>
          </p:nvSpPr>
          <p:spPr bwMode="auto">
            <a:xfrm>
              <a:off x="8475983" y="1236711"/>
              <a:ext cx="93367" cy="93445"/>
            </a:xfrm>
            <a:prstGeom prst="ellipse">
              <a:avLst/>
            </a:prstGeom>
            <a:solidFill>
              <a:srgbClr val="3A332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4" name="Freeform 79">
              <a:extLst>
                <a:ext uri="{FF2B5EF4-FFF2-40B4-BE49-F238E27FC236}">
                  <a16:creationId xmlns:a16="http://schemas.microsoft.com/office/drawing/2014/main" id="{0D026020-EB3B-46C3-A5AF-0AF28751C3FD}"/>
                </a:ext>
              </a:extLst>
            </p:cNvPr>
            <p:cNvSpPr>
              <a:spLocks/>
            </p:cNvSpPr>
            <p:nvPr/>
          </p:nvSpPr>
          <p:spPr bwMode="auto">
            <a:xfrm>
              <a:off x="8492856" y="1241215"/>
              <a:ext cx="44996" cy="29272"/>
            </a:xfrm>
            <a:custGeom>
              <a:avLst/>
              <a:gdLst>
                <a:gd name="T0" fmla="*/ 19 w 19"/>
                <a:gd name="T1" fmla="*/ 4 h 12"/>
                <a:gd name="T2" fmla="*/ 11 w 19"/>
                <a:gd name="T3" fmla="*/ 11 h 12"/>
                <a:gd name="T4" fmla="*/ 1 w 19"/>
                <a:gd name="T5" fmla="*/ 8 h 12"/>
                <a:gd name="T6" fmla="*/ 9 w 19"/>
                <a:gd name="T7" fmla="*/ 1 h 12"/>
                <a:gd name="T8" fmla="*/ 19 w 19"/>
                <a:gd name="T9" fmla="*/ 4 h 12"/>
              </a:gdLst>
              <a:ahLst/>
              <a:cxnLst>
                <a:cxn ang="0">
                  <a:pos x="T0" y="T1"/>
                </a:cxn>
                <a:cxn ang="0">
                  <a:pos x="T2" y="T3"/>
                </a:cxn>
                <a:cxn ang="0">
                  <a:pos x="T4" y="T5"/>
                </a:cxn>
                <a:cxn ang="0">
                  <a:pos x="T6" y="T7"/>
                </a:cxn>
                <a:cxn ang="0">
                  <a:pos x="T8" y="T9"/>
                </a:cxn>
              </a:cxnLst>
              <a:rect l="0" t="0" r="r" b="b"/>
              <a:pathLst>
                <a:path w="19" h="12">
                  <a:moveTo>
                    <a:pt x="19" y="4"/>
                  </a:moveTo>
                  <a:cubicBezTo>
                    <a:pt x="19" y="7"/>
                    <a:pt x="16" y="10"/>
                    <a:pt x="11" y="11"/>
                  </a:cubicBezTo>
                  <a:cubicBezTo>
                    <a:pt x="6" y="12"/>
                    <a:pt x="1" y="11"/>
                    <a:pt x="1" y="8"/>
                  </a:cubicBezTo>
                  <a:cubicBezTo>
                    <a:pt x="0" y="5"/>
                    <a:pt x="4" y="2"/>
                    <a:pt x="9" y="1"/>
                  </a:cubicBezTo>
                  <a:cubicBezTo>
                    <a:pt x="13" y="0"/>
                    <a:pt x="18" y="2"/>
                    <a:pt x="19" y="4"/>
                  </a:cubicBezTo>
                  <a:close/>
                </a:path>
              </a:pathLst>
            </a:custGeom>
            <a:solidFill>
              <a:srgbClr val="E8DFD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5" name="Freeform 80">
              <a:extLst>
                <a:ext uri="{FF2B5EF4-FFF2-40B4-BE49-F238E27FC236}">
                  <a16:creationId xmlns:a16="http://schemas.microsoft.com/office/drawing/2014/main" id="{8F0A93AB-4083-4D8F-A4CE-0E6BA281B583}"/>
                </a:ext>
              </a:extLst>
            </p:cNvPr>
            <p:cNvSpPr>
              <a:spLocks/>
            </p:cNvSpPr>
            <p:nvPr/>
          </p:nvSpPr>
          <p:spPr bwMode="auto">
            <a:xfrm>
              <a:off x="8433236" y="1124127"/>
              <a:ext cx="179985" cy="59670"/>
            </a:xfrm>
            <a:custGeom>
              <a:avLst/>
              <a:gdLst>
                <a:gd name="T0" fmla="*/ 114 w 114"/>
                <a:gd name="T1" fmla="*/ 9 h 38"/>
                <a:gd name="T2" fmla="*/ 114 w 114"/>
                <a:gd name="T3" fmla="*/ 38 h 38"/>
                <a:gd name="T4" fmla="*/ 0 w 114"/>
                <a:gd name="T5" fmla="*/ 32 h 38"/>
                <a:gd name="T6" fmla="*/ 0 w 114"/>
                <a:gd name="T7" fmla="*/ 0 h 38"/>
                <a:gd name="T8" fmla="*/ 114 w 114"/>
                <a:gd name="T9" fmla="*/ 9 h 38"/>
              </a:gdLst>
              <a:ahLst/>
              <a:cxnLst>
                <a:cxn ang="0">
                  <a:pos x="T0" y="T1"/>
                </a:cxn>
                <a:cxn ang="0">
                  <a:pos x="T2" y="T3"/>
                </a:cxn>
                <a:cxn ang="0">
                  <a:pos x="T4" y="T5"/>
                </a:cxn>
                <a:cxn ang="0">
                  <a:pos x="T6" y="T7"/>
                </a:cxn>
                <a:cxn ang="0">
                  <a:pos x="T8" y="T9"/>
                </a:cxn>
              </a:cxnLst>
              <a:rect l="0" t="0" r="r" b="b"/>
              <a:pathLst>
                <a:path w="114" h="38">
                  <a:moveTo>
                    <a:pt x="114" y="9"/>
                  </a:moveTo>
                  <a:lnTo>
                    <a:pt x="114" y="38"/>
                  </a:lnTo>
                  <a:lnTo>
                    <a:pt x="0" y="32"/>
                  </a:lnTo>
                  <a:lnTo>
                    <a:pt x="0" y="0"/>
                  </a:lnTo>
                  <a:lnTo>
                    <a:pt x="114" y="9"/>
                  </a:lnTo>
                  <a:close/>
                </a:path>
              </a:pathLst>
            </a:custGeom>
            <a:solidFill>
              <a:srgbClr val="3A332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6" name="Freeform 81">
              <a:extLst>
                <a:ext uri="{FF2B5EF4-FFF2-40B4-BE49-F238E27FC236}">
                  <a16:creationId xmlns:a16="http://schemas.microsoft.com/office/drawing/2014/main" id="{1696FEB1-3803-4D9D-A100-0C7DAFA0938B}"/>
                </a:ext>
              </a:extLst>
            </p:cNvPr>
            <p:cNvSpPr>
              <a:spLocks/>
            </p:cNvSpPr>
            <p:nvPr/>
          </p:nvSpPr>
          <p:spPr bwMode="auto">
            <a:xfrm>
              <a:off x="8273500" y="1352673"/>
              <a:ext cx="122614" cy="69802"/>
            </a:xfrm>
            <a:custGeom>
              <a:avLst/>
              <a:gdLst>
                <a:gd name="T0" fmla="*/ 0 w 53"/>
                <a:gd name="T1" fmla="*/ 30 h 30"/>
                <a:gd name="T2" fmla="*/ 22 w 53"/>
                <a:gd name="T3" fmla="*/ 2 h 30"/>
                <a:gd name="T4" fmla="*/ 53 w 53"/>
                <a:gd name="T5" fmla="*/ 27 h 30"/>
                <a:gd name="T6" fmla="*/ 23 w 53"/>
                <a:gd name="T7" fmla="*/ 11 h 30"/>
                <a:gd name="T8" fmla="*/ 0 w 53"/>
                <a:gd name="T9" fmla="*/ 30 h 30"/>
              </a:gdLst>
              <a:ahLst/>
              <a:cxnLst>
                <a:cxn ang="0">
                  <a:pos x="T0" y="T1"/>
                </a:cxn>
                <a:cxn ang="0">
                  <a:pos x="T2" y="T3"/>
                </a:cxn>
                <a:cxn ang="0">
                  <a:pos x="T4" y="T5"/>
                </a:cxn>
                <a:cxn ang="0">
                  <a:pos x="T6" y="T7"/>
                </a:cxn>
                <a:cxn ang="0">
                  <a:pos x="T8" y="T9"/>
                </a:cxn>
              </a:cxnLst>
              <a:rect l="0" t="0" r="r" b="b"/>
              <a:pathLst>
                <a:path w="53" h="30">
                  <a:moveTo>
                    <a:pt x="0" y="30"/>
                  </a:moveTo>
                  <a:cubicBezTo>
                    <a:pt x="0" y="30"/>
                    <a:pt x="1" y="4"/>
                    <a:pt x="22" y="2"/>
                  </a:cubicBezTo>
                  <a:cubicBezTo>
                    <a:pt x="43" y="0"/>
                    <a:pt x="53" y="27"/>
                    <a:pt x="53" y="27"/>
                  </a:cubicBezTo>
                  <a:cubicBezTo>
                    <a:pt x="53" y="27"/>
                    <a:pt x="39" y="9"/>
                    <a:pt x="23" y="11"/>
                  </a:cubicBezTo>
                  <a:cubicBezTo>
                    <a:pt x="7" y="12"/>
                    <a:pt x="0" y="30"/>
                    <a:pt x="0" y="30"/>
                  </a:cubicBezTo>
                  <a:close/>
                </a:path>
              </a:pathLst>
            </a:custGeom>
            <a:solidFill>
              <a:srgbClr val="EFC4A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7" name="Freeform 82">
              <a:extLst>
                <a:ext uri="{FF2B5EF4-FFF2-40B4-BE49-F238E27FC236}">
                  <a16:creationId xmlns:a16="http://schemas.microsoft.com/office/drawing/2014/main" id="{7248C784-54AC-4075-A426-2235F26B80EF}"/>
                </a:ext>
              </a:extLst>
            </p:cNvPr>
            <p:cNvSpPr>
              <a:spLocks/>
            </p:cNvSpPr>
            <p:nvPr/>
          </p:nvSpPr>
          <p:spPr bwMode="auto">
            <a:xfrm>
              <a:off x="8182382" y="1417972"/>
              <a:ext cx="368969" cy="191393"/>
            </a:xfrm>
            <a:custGeom>
              <a:avLst/>
              <a:gdLst>
                <a:gd name="T0" fmla="*/ 0 w 160"/>
                <a:gd name="T1" fmla="*/ 32 h 83"/>
                <a:gd name="T2" fmla="*/ 150 w 160"/>
                <a:gd name="T3" fmla="*/ 0 h 83"/>
                <a:gd name="T4" fmla="*/ 29 w 160"/>
                <a:gd name="T5" fmla="*/ 68 h 83"/>
                <a:gd name="T6" fmla="*/ 0 w 160"/>
                <a:gd name="T7" fmla="*/ 32 h 83"/>
              </a:gdLst>
              <a:ahLst/>
              <a:cxnLst>
                <a:cxn ang="0">
                  <a:pos x="T0" y="T1"/>
                </a:cxn>
                <a:cxn ang="0">
                  <a:pos x="T2" y="T3"/>
                </a:cxn>
                <a:cxn ang="0">
                  <a:pos x="T4" y="T5"/>
                </a:cxn>
                <a:cxn ang="0">
                  <a:pos x="T6" y="T7"/>
                </a:cxn>
              </a:cxnLst>
              <a:rect l="0" t="0" r="r" b="b"/>
              <a:pathLst>
                <a:path w="160" h="83">
                  <a:moveTo>
                    <a:pt x="0" y="32"/>
                  </a:moveTo>
                  <a:cubicBezTo>
                    <a:pt x="0" y="32"/>
                    <a:pt x="118" y="44"/>
                    <a:pt x="150" y="0"/>
                  </a:cubicBezTo>
                  <a:cubicBezTo>
                    <a:pt x="150" y="0"/>
                    <a:pt x="160" y="83"/>
                    <a:pt x="29" y="68"/>
                  </a:cubicBezTo>
                  <a:cubicBezTo>
                    <a:pt x="29" y="68"/>
                    <a:pt x="30" y="50"/>
                    <a:pt x="0" y="32"/>
                  </a:cubicBezTo>
                  <a:close/>
                </a:path>
              </a:pathLst>
            </a:custGeom>
            <a:solidFill>
              <a:srgbClr val="49202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8" name="Freeform 83">
              <a:extLst>
                <a:ext uri="{FF2B5EF4-FFF2-40B4-BE49-F238E27FC236}">
                  <a16:creationId xmlns:a16="http://schemas.microsoft.com/office/drawing/2014/main" id="{CE0E4996-D6D0-4141-A828-F63EEBE4D82E}"/>
                </a:ext>
              </a:extLst>
            </p:cNvPr>
            <p:cNvSpPr>
              <a:spLocks/>
            </p:cNvSpPr>
            <p:nvPr/>
          </p:nvSpPr>
          <p:spPr bwMode="auto">
            <a:xfrm>
              <a:off x="8280249" y="1522675"/>
              <a:ext cx="185609" cy="61922"/>
            </a:xfrm>
            <a:custGeom>
              <a:avLst/>
              <a:gdLst>
                <a:gd name="T0" fmla="*/ 80 w 80"/>
                <a:gd name="T1" fmla="*/ 10 h 27"/>
                <a:gd name="T2" fmla="*/ 27 w 80"/>
                <a:gd name="T3" fmla="*/ 1 h 27"/>
                <a:gd name="T4" fmla="*/ 1 w 80"/>
                <a:gd name="T5" fmla="*/ 24 h 27"/>
                <a:gd name="T6" fmla="*/ 80 w 80"/>
                <a:gd name="T7" fmla="*/ 10 h 27"/>
              </a:gdLst>
              <a:ahLst/>
              <a:cxnLst>
                <a:cxn ang="0">
                  <a:pos x="T0" y="T1"/>
                </a:cxn>
                <a:cxn ang="0">
                  <a:pos x="T2" y="T3"/>
                </a:cxn>
                <a:cxn ang="0">
                  <a:pos x="T4" y="T5"/>
                </a:cxn>
                <a:cxn ang="0">
                  <a:pos x="T6" y="T7"/>
                </a:cxn>
              </a:cxnLst>
              <a:rect l="0" t="0" r="r" b="b"/>
              <a:pathLst>
                <a:path w="80" h="27">
                  <a:moveTo>
                    <a:pt x="80" y="10"/>
                  </a:moveTo>
                  <a:cubicBezTo>
                    <a:pt x="63" y="1"/>
                    <a:pt x="47" y="0"/>
                    <a:pt x="27" y="1"/>
                  </a:cubicBezTo>
                  <a:cubicBezTo>
                    <a:pt x="3" y="2"/>
                    <a:pt x="0" y="13"/>
                    <a:pt x="1" y="24"/>
                  </a:cubicBezTo>
                  <a:cubicBezTo>
                    <a:pt x="40" y="27"/>
                    <a:pt x="64" y="20"/>
                    <a:pt x="80" y="10"/>
                  </a:cubicBezTo>
                  <a:close/>
                </a:path>
              </a:pathLst>
            </a:custGeom>
            <a:solidFill>
              <a:srgbClr val="C6504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D6F2A0-FD50-4F08-B0CB-415C3C278B01}"/>
              </a:ext>
            </a:extLst>
          </p:cNvPr>
          <p:cNvSpPr/>
          <p:nvPr/>
        </p:nvSpPr>
        <p:spPr>
          <a:xfrm>
            <a:off x="1490663" y="214313"/>
            <a:ext cx="7653337" cy="350837"/>
          </a:xfrm>
          <a:prstGeom prst="rect">
            <a:avLst/>
          </a:prstGeom>
          <a:solidFill>
            <a:srgbClr val="5FBCF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F00C6BA2-2DB1-4C8A-AFAE-37B32E520E1C}"/>
              </a:ext>
            </a:extLst>
          </p:cNvPr>
          <p:cNvSpPr/>
          <p:nvPr/>
        </p:nvSpPr>
        <p:spPr>
          <a:xfrm>
            <a:off x="0" y="200025"/>
            <a:ext cx="1298575" cy="350838"/>
          </a:xfrm>
          <a:prstGeom prst="rect">
            <a:avLst/>
          </a:pr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268" name="文本框 3">
            <a:extLst>
              <a:ext uri="{FF2B5EF4-FFF2-40B4-BE49-F238E27FC236}">
                <a16:creationId xmlns:a16="http://schemas.microsoft.com/office/drawing/2014/main" id="{F00F5166-FBEB-4DA4-8CDC-3E14D2A3A82A}"/>
              </a:ext>
            </a:extLst>
          </p:cNvPr>
          <p:cNvSpPr txBox="1">
            <a:spLocks noChangeArrowheads="1"/>
          </p:cNvSpPr>
          <p:nvPr/>
        </p:nvSpPr>
        <p:spPr bwMode="auto">
          <a:xfrm>
            <a:off x="3646488" y="214313"/>
            <a:ext cx="277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ADD YOUR TITLE HERE</a:t>
            </a:r>
            <a:endParaRPr lang="zh-CN" altLang="en-US">
              <a:latin typeface="微软雅黑" panose="020B0503020204020204" pitchFamily="34" charset="-122"/>
              <a:ea typeface="微软雅黑" panose="020B0503020204020204" pitchFamily="34" charset="-122"/>
            </a:endParaRPr>
          </a:p>
        </p:txBody>
      </p:sp>
      <p:sp>
        <p:nvSpPr>
          <p:cNvPr id="11269" name="文本框 4">
            <a:extLst>
              <a:ext uri="{FF2B5EF4-FFF2-40B4-BE49-F238E27FC236}">
                <a16:creationId xmlns:a16="http://schemas.microsoft.com/office/drawing/2014/main" id="{27831738-23F4-490C-BC22-ADB952BBF9CD}"/>
              </a:ext>
            </a:extLst>
          </p:cNvPr>
          <p:cNvSpPr txBox="1">
            <a:spLocks noChangeArrowheads="1"/>
          </p:cNvSpPr>
          <p:nvPr/>
        </p:nvSpPr>
        <p:spPr bwMode="auto">
          <a:xfrm>
            <a:off x="169863" y="200025"/>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Chapter One</a:t>
            </a:r>
          </a:p>
        </p:txBody>
      </p:sp>
      <p:pic>
        <p:nvPicPr>
          <p:cNvPr id="11270" name="图片 5">
            <a:extLst>
              <a:ext uri="{FF2B5EF4-FFF2-40B4-BE49-F238E27FC236}">
                <a16:creationId xmlns:a16="http://schemas.microsoft.com/office/drawing/2014/main" id="{54936B0C-0B8A-483E-8193-70EBD1E0A3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9263" y="2236788"/>
            <a:ext cx="39131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E2800F0F-5DC7-4751-B760-55DE0ACFA6CF}"/>
              </a:ext>
            </a:extLst>
          </p:cNvPr>
          <p:cNvSpPr/>
          <p:nvPr/>
        </p:nvSpPr>
        <p:spPr>
          <a:xfrm>
            <a:off x="925513" y="2214563"/>
            <a:ext cx="3332162" cy="269716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p>
        </p:txBody>
      </p:sp>
      <p:sp>
        <p:nvSpPr>
          <p:cNvPr id="8" name="矩形 7">
            <a:extLst>
              <a:ext uri="{FF2B5EF4-FFF2-40B4-BE49-F238E27FC236}">
                <a16:creationId xmlns:a16="http://schemas.microsoft.com/office/drawing/2014/main" id="{512C2F98-879E-475B-8492-02B65AC063B3}"/>
              </a:ext>
            </a:extLst>
          </p:cNvPr>
          <p:cNvSpPr/>
          <p:nvPr/>
        </p:nvSpPr>
        <p:spPr>
          <a:xfrm>
            <a:off x="4257675" y="4038600"/>
            <a:ext cx="3914775" cy="873125"/>
          </a:xfrm>
          <a:prstGeom prst="rect">
            <a:avLst/>
          </a:prstGeom>
          <a:solidFill>
            <a:srgbClr val="5FB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9" name="Content Placeholder 2">
            <a:extLst>
              <a:ext uri="{FF2B5EF4-FFF2-40B4-BE49-F238E27FC236}">
                <a16:creationId xmlns:a16="http://schemas.microsoft.com/office/drawing/2014/main" id="{602442C8-5C0A-42FF-A93E-BE27BC028953}"/>
              </a:ext>
            </a:extLst>
          </p:cNvPr>
          <p:cNvSpPr txBox="1">
            <a:spLocks/>
          </p:cNvSpPr>
          <p:nvPr/>
        </p:nvSpPr>
        <p:spPr>
          <a:xfrm>
            <a:off x="1254125" y="2574132"/>
            <a:ext cx="2674938" cy="1147762"/>
          </a:xfrm>
          <a:prstGeom prst="rect">
            <a:avLst/>
          </a:prstGeom>
        </p:spPr>
        <p:txBody>
          <a:bodyPr lIns="68580" tIns="34290" rIns="68580" bIns="34290"/>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defTabSz="685800" fontAlgn="auto">
              <a:spcBef>
                <a:spcPts val="0"/>
              </a:spcBef>
              <a:spcAft>
                <a:spcPts val="0"/>
              </a:spcAft>
              <a:buClrTx/>
              <a:buSzTx/>
              <a:defRPr/>
            </a:pPr>
            <a:r>
              <a:rPr lang="zh-CN" altLang="en-US" sz="1200" dirty="0">
                <a:solidFill>
                  <a:prstClr val="white"/>
                </a:solidFill>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sp>
        <p:nvSpPr>
          <p:cNvPr id="10" name="矩形 9">
            <a:extLst>
              <a:ext uri="{FF2B5EF4-FFF2-40B4-BE49-F238E27FC236}">
                <a16:creationId xmlns:a16="http://schemas.microsoft.com/office/drawing/2014/main" id="{535C78E2-76DC-41FB-8E91-D8DD53012D2D}"/>
              </a:ext>
            </a:extLst>
          </p:cNvPr>
          <p:cNvSpPr/>
          <p:nvPr/>
        </p:nvSpPr>
        <p:spPr>
          <a:xfrm>
            <a:off x="5057775" y="4275138"/>
            <a:ext cx="2316163" cy="420687"/>
          </a:xfrm>
          <a:prstGeom prst="rect">
            <a:avLst/>
          </a:prstGeom>
          <a:noFill/>
        </p:spPr>
        <p:txBody>
          <a:bodyPr lIns="0" tIns="0" rIns="0" bIns="0">
            <a:spAutoFit/>
          </a:bodyPr>
          <a:lstStyle/>
          <a:p>
            <a:pPr algn="ctr" defTabSz="912613" eaLnBrk="1" fontAlgn="auto" hangingPunct="1">
              <a:lnSpc>
                <a:spcPct val="120000"/>
              </a:lnSpc>
              <a:spcBef>
                <a:spcPct val="20000"/>
              </a:spcBef>
              <a:spcAft>
                <a:spcPts val="0"/>
              </a:spcAft>
              <a:defRPr/>
            </a:pPr>
            <a:r>
              <a:rPr lang="zh-CN" altLang="en-US"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Click here to edit what you want.</a:t>
            </a:r>
            <a:endParaRPr lang="en-US" altLang="zh-CN"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ctr" defTabSz="912613" eaLnBrk="1" fontAlgn="auto" hangingPunct="1">
              <a:lnSpc>
                <a:spcPct val="120000"/>
              </a:lnSpc>
              <a:spcBef>
                <a:spcPct val="20000"/>
              </a:spcBef>
              <a:spcAft>
                <a:spcPts val="0"/>
              </a:spcAft>
              <a:defRPr/>
            </a:pPr>
            <a:r>
              <a:rPr lang="zh-CN" altLang="en-US"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It is recommended that you use Microsoft Yadark font when presenting</a:t>
            </a:r>
            <a:endParaRPr lang="en-US" altLang="zh-CN"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a:extLst>
              <a:ext uri="{FF2B5EF4-FFF2-40B4-BE49-F238E27FC236}">
                <a16:creationId xmlns:a16="http://schemas.microsoft.com/office/drawing/2014/main" id="{50121A03-C486-4418-997B-B0AC2F2735BB}"/>
              </a:ext>
            </a:extLst>
          </p:cNvPr>
          <p:cNvSpPr/>
          <p:nvPr/>
        </p:nvSpPr>
        <p:spPr>
          <a:xfrm>
            <a:off x="4524375" y="0"/>
            <a:ext cx="4619625" cy="6858000"/>
          </a:xfrm>
          <a:prstGeom prst="rect">
            <a:avLst/>
          </a:prstGeom>
          <a:solidFill>
            <a:srgbClr val="5FBCF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组合 9">
            <a:extLst>
              <a:ext uri="{FF2B5EF4-FFF2-40B4-BE49-F238E27FC236}">
                <a16:creationId xmlns:a16="http://schemas.microsoft.com/office/drawing/2014/main" id="{3A449BAC-B587-4587-9B15-37722BE18DC3}"/>
              </a:ext>
            </a:extLst>
          </p:cNvPr>
          <p:cNvGrpSpPr/>
          <p:nvPr/>
        </p:nvGrpSpPr>
        <p:grpSpPr>
          <a:xfrm>
            <a:off x="4968163" y="1304914"/>
            <a:ext cx="3921053" cy="3922541"/>
            <a:chOff x="6211798" y="801461"/>
            <a:chExt cx="4866269" cy="4868116"/>
          </a:xfrm>
          <a:solidFill>
            <a:schemeClr val="bg1"/>
          </a:solidFill>
        </p:grpSpPr>
        <p:sp>
          <p:nvSpPr>
            <p:cNvPr id="11" name="椭圆形标注 1">
              <a:extLst>
                <a:ext uri="{FF2B5EF4-FFF2-40B4-BE49-F238E27FC236}">
                  <a16:creationId xmlns:a16="http://schemas.microsoft.com/office/drawing/2014/main" id="{487B681D-A293-40AA-960E-50AF5CC80D30}"/>
                </a:ext>
              </a:extLst>
            </p:cNvPr>
            <p:cNvSpPr/>
            <p:nvPr/>
          </p:nvSpPr>
          <p:spPr>
            <a:xfrm>
              <a:off x="6335918" y="897298"/>
              <a:ext cx="4742149" cy="4745567"/>
            </a:xfrm>
            <a:custGeom>
              <a:avLst/>
              <a:gdLst>
                <a:gd name="connsiteX0" fmla="*/ 1600218 w 5486400"/>
                <a:gd name="connsiteY0" fmla="*/ 5805812 h 5160722"/>
                <a:gd name="connsiteX1" fmla="*/ 1395107 w 5486400"/>
                <a:gd name="connsiteY1" fmla="*/ 4827640 h 5160722"/>
                <a:gd name="connsiteX2" fmla="*/ 289718 w 5486400"/>
                <a:gd name="connsiteY2" fmla="*/ 1426181 h 5160722"/>
                <a:gd name="connsiteX3" fmla="*/ 3607023 w 5486400"/>
                <a:gd name="connsiteY3" fmla="*/ 131273 h 5160722"/>
                <a:gd name="connsiteX4" fmla="*/ 5399140 w 5486400"/>
                <a:gd name="connsiteY4" fmla="*/ 3226004 h 5160722"/>
                <a:gd name="connsiteX5" fmla="*/ 2388242 w 5486400"/>
                <a:gd name="connsiteY5" fmla="*/ 5139029 h 5160722"/>
                <a:gd name="connsiteX6" fmla="*/ 1600218 w 5486400"/>
                <a:gd name="connsiteY6" fmla="*/ 5805812 h 5160722"/>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 name="connsiteX0" fmla="*/ 1488639 w 5487392"/>
                <a:gd name="connsiteY0" fmla="*/ 5491347 h 5491347"/>
                <a:gd name="connsiteX1" fmla="*/ 1395573 w 5487392"/>
                <a:gd name="connsiteY1" fmla="*/ 4828034 h 5491347"/>
                <a:gd name="connsiteX2" fmla="*/ 290184 w 5487392"/>
                <a:gd name="connsiteY2" fmla="*/ 1426575 h 5491347"/>
                <a:gd name="connsiteX3" fmla="*/ 3607489 w 5487392"/>
                <a:gd name="connsiteY3" fmla="*/ 131667 h 5491347"/>
                <a:gd name="connsiteX4" fmla="*/ 5399606 w 5487392"/>
                <a:gd name="connsiteY4" fmla="*/ 3226398 h 5491347"/>
                <a:gd name="connsiteX5" fmla="*/ 2388708 w 5487392"/>
                <a:gd name="connsiteY5" fmla="*/ 5139423 h 5491347"/>
                <a:gd name="connsiteX6" fmla="*/ 1488639 w 5487392"/>
                <a:gd name="connsiteY6" fmla="*/ 5491347 h 54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7392" h="5491347">
                  <a:moveTo>
                    <a:pt x="1488639" y="5491347"/>
                  </a:moveTo>
                  <a:cubicBezTo>
                    <a:pt x="1674793" y="5391533"/>
                    <a:pt x="2048404" y="5295493"/>
                    <a:pt x="1395573" y="4828034"/>
                  </a:cubicBezTo>
                  <a:cubicBezTo>
                    <a:pt x="122517" y="4152330"/>
                    <a:pt x="-363645" y="2656332"/>
                    <a:pt x="290184" y="1426575"/>
                  </a:cubicBezTo>
                  <a:cubicBezTo>
                    <a:pt x="900114" y="279386"/>
                    <a:pt x="2313261" y="-272236"/>
                    <a:pt x="3607489" y="131667"/>
                  </a:cubicBezTo>
                  <a:cubicBezTo>
                    <a:pt x="4977333" y="559168"/>
                    <a:pt x="5760732" y="1911988"/>
                    <a:pt x="5399606" y="3226398"/>
                  </a:cubicBezTo>
                  <a:cubicBezTo>
                    <a:pt x="5053127" y="4487494"/>
                    <a:pt x="3761794" y="5307964"/>
                    <a:pt x="2388708" y="5139423"/>
                  </a:cubicBezTo>
                  <a:cubicBezTo>
                    <a:pt x="2166120" y="5438940"/>
                    <a:pt x="1826907" y="5440836"/>
                    <a:pt x="1488639" y="549134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椭圆形标注 1">
              <a:extLst>
                <a:ext uri="{FF2B5EF4-FFF2-40B4-BE49-F238E27FC236}">
                  <a16:creationId xmlns:a16="http://schemas.microsoft.com/office/drawing/2014/main" id="{965B98B6-5E41-437E-A460-1DC95B63D5B2}"/>
                </a:ext>
              </a:extLst>
            </p:cNvPr>
            <p:cNvSpPr/>
            <p:nvPr/>
          </p:nvSpPr>
          <p:spPr>
            <a:xfrm>
              <a:off x="6211798" y="801461"/>
              <a:ext cx="4742149" cy="4868116"/>
            </a:xfrm>
            <a:custGeom>
              <a:avLst/>
              <a:gdLst>
                <a:gd name="connsiteX0" fmla="*/ 1600218 w 5486400"/>
                <a:gd name="connsiteY0" fmla="*/ 5805812 h 5160722"/>
                <a:gd name="connsiteX1" fmla="*/ 1395107 w 5486400"/>
                <a:gd name="connsiteY1" fmla="*/ 4827640 h 5160722"/>
                <a:gd name="connsiteX2" fmla="*/ 289718 w 5486400"/>
                <a:gd name="connsiteY2" fmla="*/ 1426181 h 5160722"/>
                <a:gd name="connsiteX3" fmla="*/ 3607023 w 5486400"/>
                <a:gd name="connsiteY3" fmla="*/ 131273 h 5160722"/>
                <a:gd name="connsiteX4" fmla="*/ 5399140 w 5486400"/>
                <a:gd name="connsiteY4" fmla="*/ 3226004 h 5160722"/>
                <a:gd name="connsiteX5" fmla="*/ 2388242 w 5486400"/>
                <a:gd name="connsiteY5" fmla="*/ 5139029 h 5160722"/>
                <a:gd name="connsiteX6" fmla="*/ 1600218 w 5486400"/>
                <a:gd name="connsiteY6" fmla="*/ 5805812 h 5160722"/>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619537 w 5487392"/>
                <a:gd name="connsiteY0" fmla="*/ 5796779 h 5796779"/>
                <a:gd name="connsiteX1" fmla="*/ 1395573 w 5487392"/>
                <a:gd name="connsiteY1" fmla="*/ 4828034 h 5796779"/>
                <a:gd name="connsiteX2" fmla="*/ 290184 w 5487392"/>
                <a:gd name="connsiteY2" fmla="*/ 1426575 h 5796779"/>
                <a:gd name="connsiteX3" fmla="*/ 3607489 w 5487392"/>
                <a:gd name="connsiteY3" fmla="*/ 131667 h 5796779"/>
                <a:gd name="connsiteX4" fmla="*/ 5399606 w 5487392"/>
                <a:gd name="connsiteY4" fmla="*/ 3226398 h 5796779"/>
                <a:gd name="connsiteX5" fmla="*/ 2388708 w 5487392"/>
                <a:gd name="connsiteY5" fmla="*/ 5139423 h 5796779"/>
                <a:gd name="connsiteX6" fmla="*/ 1619537 w 5487392"/>
                <a:gd name="connsiteY6" fmla="*/ 5796779 h 5796779"/>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 name="connsiteX0" fmla="*/ 1564996 w 5487392"/>
                <a:gd name="connsiteY0" fmla="*/ 5633155 h 5633155"/>
                <a:gd name="connsiteX1" fmla="*/ 1395573 w 5487392"/>
                <a:gd name="connsiteY1" fmla="*/ 4828034 h 5633155"/>
                <a:gd name="connsiteX2" fmla="*/ 290184 w 5487392"/>
                <a:gd name="connsiteY2" fmla="*/ 1426575 h 5633155"/>
                <a:gd name="connsiteX3" fmla="*/ 3607489 w 5487392"/>
                <a:gd name="connsiteY3" fmla="*/ 131667 h 5633155"/>
                <a:gd name="connsiteX4" fmla="*/ 5399606 w 5487392"/>
                <a:gd name="connsiteY4" fmla="*/ 3226398 h 5633155"/>
                <a:gd name="connsiteX5" fmla="*/ 2388708 w 5487392"/>
                <a:gd name="connsiteY5" fmla="*/ 5139423 h 5633155"/>
                <a:gd name="connsiteX6" fmla="*/ 1564996 w 5487392"/>
                <a:gd name="connsiteY6" fmla="*/ 5633155 h 56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7392" h="5633155">
                  <a:moveTo>
                    <a:pt x="1564996" y="5633155"/>
                  </a:moveTo>
                  <a:cubicBezTo>
                    <a:pt x="1751150" y="5533341"/>
                    <a:pt x="2048404" y="5295493"/>
                    <a:pt x="1395573" y="4828034"/>
                  </a:cubicBezTo>
                  <a:cubicBezTo>
                    <a:pt x="122517" y="4152330"/>
                    <a:pt x="-363645" y="2656332"/>
                    <a:pt x="290184" y="1426575"/>
                  </a:cubicBezTo>
                  <a:cubicBezTo>
                    <a:pt x="900114" y="279386"/>
                    <a:pt x="2313261" y="-272236"/>
                    <a:pt x="3607489" y="131667"/>
                  </a:cubicBezTo>
                  <a:cubicBezTo>
                    <a:pt x="4977333" y="559168"/>
                    <a:pt x="5760732" y="1911988"/>
                    <a:pt x="5399606" y="3226398"/>
                  </a:cubicBezTo>
                  <a:cubicBezTo>
                    <a:pt x="5053127" y="4487494"/>
                    <a:pt x="3761794" y="5307964"/>
                    <a:pt x="2388708" y="5139423"/>
                  </a:cubicBezTo>
                  <a:cubicBezTo>
                    <a:pt x="2264294" y="5471664"/>
                    <a:pt x="1903264" y="5549918"/>
                    <a:pt x="1564996" y="56331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2292" name="组合 12">
            <a:extLst>
              <a:ext uri="{FF2B5EF4-FFF2-40B4-BE49-F238E27FC236}">
                <a16:creationId xmlns:a16="http://schemas.microsoft.com/office/drawing/2014/main" id="{462F50EB-2926-4679-8CE7-A42AFD287E14}"/>
              </a:ext>
            </a:extLst>
          </p:cNvPr>
          <p:cNvGrpSpPr>
            <a:grpSpLocks/>
          </p:cNvGrpSpPr>
          <p:nvPr/>
        </p:nvGrpSpPr>
        <p:grpSpPr bwMode="auto">
          <a:xfrm>
            <a:off x="715963" y="2824163"/>
            <a:ext cx="3057525" cy="866775"/>
            <a:chOff x="4767925" y="5005771"/>
            <a:chExt cx="3057894" cy="865624"/>
          </a:xfrm>
        </p:grpSpPr>
        <p:sp>
          <p:nvSpPr>
            <p:cNvPr id="14" name="矩形 13">
              <a:extLst>
                <a:ext uri="{FF2B5EF4-FFF2-40B4-BE49-F238E27FC236}">
                  <a16:creationId xmlns:a16="http://schemas.microsoft.com/office/drawing/2014/main" id="{92B4B5F5-9E67-4679-A8FC-7A5A2CFBBA19}"/>
                </a:ext>
              </a:extLst>
            </p:cNvPr>
            <p:cNvSpPr/>
            <p:nvPr/>
          </p:nvSpPr>
          <p:spPr>
            <a:xfrm>
              <a:off x="4767925" y="5005771"/>
              <a:ext cx="2934054" cy="8656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342" name="文本框 14">
              <a:extLst>
                <a:ext uri="{FF2B5EF4-FFF2-40B4-BE49-F238E27FC236}">
                  <a16:creationId xmlns:a16="http://schemas.microsoft.com/office/drawing/2014/main" id="{948DAE8A-99EE-40A8-B932-5929242374C4}"/>
                </a:ext>
              </a:extLst>
            </p:cNvPr>
            <p:cNvSpPr txBox="1">
              <a:spLocks noChangeArrowheads="1"/>
            </p:cNvSpPr>
            <p:nvPr/>
          </p:nvSpPr>
          <p:spPr bwMode="auto">
            <a:xfrm>
              <a:off x="4953837" y="5023084"/>
              <a:ext cx="28719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FFFFFF"/>
                  </a:solidFill>
                  <a:latin typeface="微软雅黑" panose="020B0503020204020204" pitchFamily="34" charset="-122"/>
                  <a:ea typeface="微软雅黑" panose="020B0503020204020204" pitchFamily="34" charset="-122"/>
                </a:rPr>
                <a:t>Marketing model</a:t>
              </a:r>
            </a:p>
          </p:txBody>
        </p:sp>
      </p:grpSp>
      <p:sp>
        <p:nvSpPr>
          <p:cNvPr id="12293" name="文本框 75">
            <a:extLst>
              <a:ext uri="{FF2B5EF4-FFF2-40B4-BE49-F238E27FC236}">
                <a16:creationId xmlns:a16="http://schemas.microsoft.com/office/drawing/2014/main" id="{967A0AAB-AEE2-4240-977F-6FB6E7EC4A8B}"/>
              </a:ext>
            </a:extLst>
          </p:cNvPr>
          <p:cNvSpPr txBox="1">
            <a:spLocks noChangeArrowheads="1"/>
          </p:cNvSpPr>
          <p:nvPr/>
        </p:nvSpPr>
        <p:spPr bwMode="auto">
          <a:xfrm>
            <a:off x="5900738" y="5510213"/>
            <a:ext cx="2687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a:solidFill>
                  <a:schemeClr val="bg1"/>
                </a:solidFill>
                <a:latin typeface="Impact" panose="020B0806030902050204" pitchFamily="34" charset="0"/>
              </a:rPr>
              <a:t>PART 2</a:t>
            </a:r>
            <a:endParaRPr lang="zh-CN" altLang="en-US" sz="6000">
              <a:solidFill>
                <a:schemeClr val="bg1"/>
              </a:solidFill>
              <a:latin typeface="Impact" panose="020B0806030902050204" pitchFamily="34" charset="0"/>
            </a:endParaRPr>
          </a:p>
        </p:txBody>
      </p:sp>
      <p:sp>
        <p:nvSpPr>
          <p:cNvPr id="12294" name="TextBox 13">
            <a:extLst>
              <a:ext uri="{FF2B5EF4-FFF2-40B4-BE49-F238E27FC236}">
                <a16:creationId xmlns:a16="http://schemas.microsoft.com/office/drawing/2014/main" id="{E3586EF2-9C23-4A32-9D18-E836012BFB0A}"/>
              </a:ext>
            </a:extLst>
          </p:cNvPr>
          <p:cNvSpPr txBox="1">
            <a:spLocks noChangeArrowheads="1"/>
          </p:cNvSpPr>
          <p:nvPr/>
        </p:nvSpPr>
        <p:spPr bwMode="auto">
          <a:xfrm>
            <a:off x="169863" y="3932238"/>
            <a:ext cx="40274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0404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endParaRPr lang="en-US" altLang="zh-CN" sz="12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20000"/>
              </a:spcBef>
            </a:pPr>
            <a:r>
              <a:rPr lang="zh-CN" altLang="en-US" sz="1200">
                <a:solidFill>
                  <a:srgbClr val="404040"/>
                </a:solidFill>
                <a:latin typeface="Arial" panose="020B0604020202020204" pitchFamily="34" charset="0"/>
                <a:ea typeface="微软雅黑" panose="020B0503020204020204" pitchFamily="34" charset="-122"/>
                <a:sym typeface="Arial" panose="020B0604020202020204" pitchFamily="34" charset="0"/>
              </a:rPr>
              <a:t>You can add a brief introduction to this section here, template all the footage</a:t>
            </a:r>
            <a:endParaRPr lang="en-US" altLang="zh-CN" sz="12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20000"/>
              </a:spcBef>
            </a:pPr>
            <a:r>
              <a:rPr lang="zh-CN" altLang="en-US" sz="1200">
                <a:solidFill>
                  <a:srgbClr val="404040"/>
                </a:solidFill>
                <a:latin typeface="Arial" panose="020B0604020202020204" pitchFamily="34" charset="0"/>
                <a:ea typeface="微软雅黑" panose="020B0503020204020204" pitchFamily="34" charset="-122"/>
                <a:sym typeface="Arial" panose="020B0604020202020204" pitchFamily="34" charset="0"/>
              </a:rPr>
              <a:t>Free to edit</a:t>
            </a:r>
            <a:endParaRPr lang="en-US" altLang="zh-CN" sz="120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295" name="组合 92">
            <a:extLst>
              <a:ext uri="{FF2B5EF4-FFF2-40B4-BE49-F238E27FC236}">
                <a16:creationId xmlns:a16="http://schemas.microsoft.com/office/drawing/2014/main" id="{C10B668C-7D00-4025-A334-224099EB8560}"/>
              </a:ext>
            </a:extLst>
          </p:cNvPr>
          <p:cNvGrpSpPr>
            <a:grpSpLocks/>
          </p:cNvGrpSpPr>
          <p:nvPr/>
        </p:nvGrpSpPr>
        <p:grpSpPr bwMode="auto">
          <a:xfrm>
            <a:off x="5735638" y="2187575"/>
            <a:ext cx="2819400" cy="1744663"/>
            <a:chOff x="325438" y="4524375"/>
            <a:chExt cx="2117725" cy="1309688"/>
          </a:xfrm>
        </p:grpSpPr>
        <p:sp>
          <p:nvSpPr>
            <p:cNvPr id="12296" name="Freeform 96">
              <a:extLst>
                <a:ext uri="{FF2B5EF4-FFF2-40B4-BE49-F238E27FC236}">
                  <a16:creationId xmlns:a16="http://schemas.microsoft.com/office/drawing/2014/main" id="{4CE7BFBC-000B-4EAF-AAD4-0586C9595F07}"/>
                </a:ext>
              </a:extLst>
            </p:cNvPr>
            <p:cNvSpPr>
              <a:spLocks/>
            </p:cNvSpPr>
            <p:nvPr/>
          </p:nvSpPr>
          <p:spPr bwMode="auto">
            <a:xfrm>
              <a:off x="325438" y="4816475"/>
              <a:ext cx="1593850" cy="1017588"/>
            </a:xfrm>
            <a:custGeom>
              <a:avLst/>
              <a:gdLst>
                <a:gd name="T0" fmla="*/ 2147483647 w 634"/>
                <a:gd name="T1" fmla="*/ 0 h 404"/>
                <a:gd name="T2" fmla="*/ 2147483647 w 634"/>
                <a:gd name="T3" fmla="*/ 0 h 404"/>
                <a:gd name="T4" fmla="*/ 2085595462 w 634"/>
                <a:gd name="T5" fmla="*/ 82475004 h 404"/>
                <a:gd name="T6" fmla="*/ 2022397047 w 634"/>
                <a:gd name="T7" fmla="*/ 82475004 h 404"/>
                <a:gd name="T8" fmla="*/ 1801196310 w 634"/>
                <a:gd name="T9" fmla="*/ 0 h 404"/>
                <a:gd name="T10" fmla="*/ 315999617 w 634"/>
                <a:gd name="T11" fmla="*/ 0 h 404"/>
                <a:gd name="T12" fmla="*/ 0 w 634"/>
                <a:gd name="T13" fmla="*/ 310868096 h 404"/>
                <a:gd name="T14" fmla="*/ 0 w 634"/>
                <a:gd name="T15" fmla="*/ 2147483647 h 404"/>
                <a:gd name="T16" fmla="*/ 315999617 w 634"/>
                <a:gd name="T17" fmla="*/ 2147483647 h 404"/>
                <a:gd name="T18" fmla="*/ 1801196310 w 634"/>
                <a:gd name="T19" fmla="*/ 2147483647 h 404"/>
                <a:gd name="T20" fmla="*/ 2053997512 w 634"/>
                <a:gd name="T21" fmla="*/ 2147483647 h 404"/>
                <a:gd name="T22" fmla="*/ 2147483647 w 634"/>
                <a:gd name="T23" fmla="*/ 2147483647 h 404"/>
                <a:gd name="T24" fmla="*/ 2147483647 w 634"/>
                <a:gd name="T25" fmla="*/ 2147483647 h 404"/>
                <a:gd name="T26" fmla="*/ 2147483647 w 634"/>
                <a:gd name="T27" fmla="*/ 2147483647 h 404"/>
                <a:gd name="T28" fmla="*/ 2147483647 w 634"/>
                <a:gd name="T29" fmla="*/ 310868096 h 404"/>
                <a:gd name="T30" fmla="*/ 2147483647 w 634"/>
                <a:gd name="T31" fmla="*/ 0 h 4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4" h="404">
                  <a:moveTo>
                    <a:pt x="586" y="0"/>
                  </a:moveTo>
                  <a:cubicBezTo>
                    <a:pt x="362" y="0"/>
                    <a:pt x="362" y="0"/>
                    <a:pt x="362" y="0"/>
                  </a:cubicBezTo>
                  <a:cubicBezTo>
                    <a:pt x="350" y="0"/>
                    <a:pt x="338" y="5"/>
                    <a:pt x="330" y="13"/>
                  </a:cubicBezTo>
                  <a:cubicBezTo>
                    <a:pt x="320" y="13"/>
                    <a:pt x="320" y="13"/>
                    <a:pt x="320" y="13"/>
                  </a:cubicBezTo>
                  <a:cubicBezTo>
                    <a:pt x="311" y="5"/>
                    <a:pt x="298" y="0"/>
                    <a:pt x="285" y="0"/>
                  </a:cubicBezTo>
                  <a:cubicBezTo>
                    <a:pt x="50" y="0"/>
                    <a:pt x="50" y="0"/>
                    <a:pt x="50" y="0"/>
                  </a:cubicBezTo>
                  <a:cubicBezTo>
                    <a:pt x="22" y="0"/>
                    <a:pt x="0" y="22"/>
                    <a:pt x="0" y="49"/>
                  </a:cubicBezTo>
                  <a:cubicBezTo>
                    <a:pt x="0" y="354"/>
                    <a:pt x="0" y="354"/>
                    <a:pt x="0" y="354"/>
                  </a:cubicBezTo>
                  <a:cubicBezTo>
                    <a:pt x="0" y="381"/>
                    <a:pt x="22" y="404"/>
                    <a:pt x="50" y="404"/>
                  </a:cubicBezTo>
                  <a:cubicBezTo>
                    <a:pt x="285" y="404"/>
                    <a:pt x="285" y="404"/>
                    <a:pt x="285" y="404"/>
                  </a:cubicBezTo>
                  <a:cubicBezTo>
                    <a:pt x="301" y="404"/>
                    <a:pt x="315" y="396"/>
                    <a:pt x="325" y="385"/>
                  </a:cubicBezTo>
                  <a:cubicBezTo>
                    <a:pt x="333" y="396"/>
                    <a:pt x="347" y="404"/>
                    <a:pt x="362" y="404"/>
                  </a:cubicBezTo>
                  <a:cubicBezTo>
                    <a:pt x="586" y="404"/>
                    <a:pt x="586" y="404"/>
                    <a:pt x="586" y="404"/>
                  </a:cubicBezTo>
                  <a:cubicBezTo>
                    <a:pt x="613" y="404"/>
                    <a:pt x="634" y="381"/>
                    <a:pt x="634" y="354"/>
                  </a:cubicBezTo>
                  <a:cubicBezTo>
                    <a:pt x="634" y="49"/>
                    <a:pt x="634" y="49"/>
                    <a:pt x="634" y="49"/>
                  </a:cubicBezTo>
                  <a:cubicBezTo>
                    <a:pt x="634" y="22"/>
                    <a:pt x="613" y="0"/>
                    <a:pt x="586" y="0"/>
                  </a:cubicBezTo>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7" name="Freeform 97">
              <a:extLst>
                <a:ext uri="{FF2B5EF4-FFF2-40B4-BE49-F238E27FC236}">
                  <a16:creationId xmlns:a16="http://schemas.microsoft.com/office/drawing/2014/main" id="{50C90866-56B0-4434-BCD4-F543D058B531}"/>
                </a:ext>
              </a:extLst>
            </p:cNvPr>
            <p:cNvSpPr>
              <a:spLocks/>
            </p:cNvSpPr>
            <p:nvPr/>
          </p:nvSpPr>
          <p:spPr bwMode="auto">
            <a:xfrm>
              <a:off x="376238" y="4864100"/>
              <a:ext cx="814388" cy="922338"/>
            </a:xfrm>
            <a:custGeom>
              <a:avLst/>
              <a:gdLst>
                <a:gd name="T0" fmla="*/ 2002773635 w 324"/>
                <a:gd name="T1" fmla="*/ 654116565 h 366"/>
                <a:gd name="T2" fmla="*/ 2046999428 w 324"/>
                <a:gd name="T3" fmla="*/ 616013422 h 366"/>
                <a:gd name="T4" fmla="*/ 2002773635 w 324"/>
                <a:gd name="T5" fmla="*/ 577907758 h 366"/>
                <a:gd name="T6" fmla="*/ 1939595726 w 324"/>
                <a:gd name="T7" fmla="*/ 577907758 h 366"/>
                <a:gd name="T8" fmla="*/ 1939595726 w 324"/>
                <a:gd name="T9" fmla="*/ 438193712 h 366"/>
                <a:gd name="T10" fmla="*/ 2002773635 w 324"/>
                <a:gd name="T11" fmla="*/ 438193712 h 366"/>
                <a:gd name="T12" fmla="*/ 2046999428 w 324"/>
                <a:gd name="T13" fmla="*/ 400090568 h 366"/>
                <a:gd name="T14" fmla="*/ 2002773635 w 324"/>
                <a:gd name="T15" fmla="*/ 361987424 h 366"/>
                <a:gd name="T16" fmla="*/ 1939595726 w 324"/>
                <a:gd name="T17" fmla="*/ 361987424 h 366"/>
                <a:gd name="T18" fmla="*/ 1939595726 w 324"/>
                <a:gd name="T19" fmla="*/ 234974426 h 366"/>
                <a:gd name="T20" fmla="*/ 1939595726 w 324"/>
                <a:gd name="T21" fmla="*/ 215922854 h 366"/>
                <a:gd name="T22" fmla="*/ 2002773635 w 324"/>
                <a:gd name="T23" fmla="*/ 215922854 h 366"/>
                <a:gd name="T24" fmla="*/ 2046999428 w 324"/>
                <a:gd name="T25" fmla="*/ 177817190 h 366"/>
                <a:gd name="T26" fmla="*/ 2002773635 w 324"/>
                <a:gd name="T27" fmla="*/ 139714047 h 366"/>
                <a:gd name="T28" fmla="*/ 1920641097 w 324"/>
                <a:gd name="T29" fmla="*/ 139714047 h 366"/>
                <a:gd name="T30" fmla="*/ 1699514647 w 324"/>
                <a:gd name="T31" fmla="*/ 0 h 366"/>
                <a:gd name="T32" fmla="*/ 246397614 w 324"/>
                <a:gd name="T33" fmla="*/ 0 h 366"/>
                <a:gd name="T34" fmla="*/ 0 w 324"/>
                <a:gd name="T35" fmla="*/ 234974426 h 366"/>
                <a:gd name="T36" fmla="*/ 0 w 324"/>
                <a:gd name="T37" fmla="*/ 2083012171 h 366"/>
                <a:gd name="T38" fmla="*/ 246397614 w 324"/>
                <a:gd name="T39" fmla="*/ 2147483647 h 366"/>
                <a:gd name="T40" fmla="*/ 1699514647 w 324"/>
                <a:gd name="T41" fmla="*/ 2147483647 h 366"/>
                <a:gd name="T42" fmla="*/ 1920641097 w 324"/>
                <a:gd name="T43" fmla="*/ 2147483647 h 366"/>
                <a:gd name="T44" fmla="*/ 2002773635 w 324"/>
                <a:gd name="T45" fmla="*/ 2147483647 h 366"/>
                <a:gd name="T46" fmla="*/ 2046999428 w 324"/>
                <a:gd name="T47" fmla="*/ 2133818883 h 366"/>
                <a:gd name="T48" fmla="*/ 2002773635 w 324"/>
                <a:gd name="T49" fmla="*/ 2095713219 h 366"/>
                <a:gd name="T50" fmla="*/ 1939595726 w 324"/>
                <a:gd name="T51" fmla="*/ 2095713219 h 366"/>
                <a:gd name="T52" fmla="*/ 1939595726 w 324"/>
                <a:gd name="T53" fmla="*/ 2083012171 h 366"/>
                <a:gd name="T54" fmla="*/ 1939595726 w 324"/>
                <a:gd name="T55" fmla="*/ 1962349696 h 366"/>
                <a:gd name="T56" fmla="*/ 2002773635 w 324"/>
                <a:gd name="T57" fmla="*/ 1962349696 h 366"/>
                <a:gd name="T58" fmla="*/ 2046999428 w 324"/>
                <a:gd name="T59" fmla="*/ 1924246553 h 366"/>
                <a:gd name="T60" fmla="*/ 2002773635 w 324"/>
                <a:gd name="T61" fmla="*/ 1886143409 h 366"/>
                <a:gd name="T62" fmla="*/ 1939595726 w 324"/>
                <a:gd name="T63" fmla="*/ 1886143409 h 366"/>
                <a:gd name="T64" fmla="*/ 1939595726 w 324"/>
                <a:gd name="T65" fmla="*/ 1746429363 h 366"/>
                <a:gd name="T66" fmla="*/ 2002773635 w 324"/>
                <a:gd name="T67" fmla="*/ 1746429363 h 366"/>
                <a:gd name="T68" fmla="*/ 2046999428 w 324"/>
                <a:gd name="T69" fmla="*/ 1708323699 h 366"/>
                <a:gd name="T70" fmla="*/ 2002773635 w 324"/>
                <a:gd name="T71" fmla="*/ 1670220555 h 366"/>
                <a:gd name="T72" fmla="*/ 1939595726 w 324"/>
                <a:gd name="T73" fmla="*/ 1670220555 h 366"/>
                <a:gd name="T74" fmla="*/ 1939595726 w 324"/>
                <a:gd name="T75" fmla="*/ 1530506509 h 366"/>
                <a:gd name="T76" fmla="*/ 2002773635 w 324"/>
                <a:gd name="T77" fmla="*/ 1530506509 h 366"/>
                <a:gd name="T78" fmla="*/ 2046999428 w 324"/>
                <a:gd name="T79" fmla="*/ 1492403365 h 366"/>
                <a:gd name="T80" fmla="*/ 2002773635 w 324"/>
                <a:gd name="T81" fmla="*/ 1454297702 h 366"/>
                <a:gd name="T82" fmla="*/ 1939595726 w 324"/>
                <a:gd name="T83" fmla="*/ 1454297702 h 366"/>
                <a:gd name="T84" fmla="*/ 1939595726 w 324"/>
                <a:gd name="T85" fmla="*/ 1301882607 h 366"/>
                <a:gd name="T86" fmla="*/ 2002773635 w 324"/>
                <a:gd name="T87" fmla="*/ 1301882607 h 366"/>
                <a:gd name="T88" fmla="*/ 2046999428 w 324"/>
                <a:gd name="T89" fmla="*/ 1263779463 h 366"/>
                <a:gd name="T90" fmla="*/ 2002773635 w 324"/>
                <a:gd name="T91" fmla="*/ 1225673800 h 366"/>
                <a:gd name="T92" fmla="*/ 1939595726 w 324"/>
                <a:gd name="T93" fmla="*/ 1225673800 h 366"/>
                <a:gd name="T94" fmla="*/ 1939595726 w 324"/>
                <a:gd name="T95" fmla="*/ 1092310277 h 366"/>
                <a:gd name="T96" fmla="*/ 2002773635 w 324"/>
                <a:gd name="T97" fmla="*/ 1092310277 h 366"/>
                <a:gd name="T98" fmla="*/ 2046999428 w 324"/>
                <a:gd name="T99" fmla="*/ 1054207134 h 366"/>
                <a:gd name="T100" fmla="*/ 2002773635 w 324"/>
                <a:gd name="T101" fmla="*/ 1016103990 h 366"/>
                <a:gd name="T102" fmla="*/ 1939595726 w 324"/>
                <a:gd name="T103" fmla="*/ 1016103990 h 366"/>
                <a:gd name="T104" fmla="*/ 1939595726 w 324"/>
                <a:gd name="T105" fmla="*/ 876389943 h 366"/>
                <a:gd name="T106" fmla="*/ 2002773635 w 324"/>
                <a:gd name="T107" fmla="*/ 876389943 h 366"/>
                <a:gd name="T108" fmla="*/ 2046999428 w 324"/>
                <a:gd name="T109" fmla="*/ 838284280 h 366"/>
                <a:gd name="T110" fmla="*/ 2002773635 w 324"/>
                <a:gd name="T111" fmla="*/ 800181136 h 366"/>
                <a:gd name="T112" fmla="*/ 1939595726 w 324"/>
                <a:gd name="T113" fmla="*/ 800181136 h 366"/>
                <a:gd name="T114" fmla="*/ 1939595726 w 324"/>
                <a:gd name="T115" fmla="*/ 654116565 h 366"/>
                <a:gd name="T116" fmla="*/ 2002773635 w 324"/>
                <a:gd name="T117" fmla="*/ 654116565 h 3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4" h="366">
                  <a:moveTo>
                    <a:pt x="317" y="103"/>
                  </a:moveTo>
                  <a:cubicBezTo>
                    <a:pt x="321" y="103"/>
                    <a:pt x="324" y="100"/>
                    <a:pt x="324" y="97"/>
                  </a:cubicBezTo>
                  <a:cubicBezTo>
                    <a:pt x="324" y="94"/>
                    <a:pt x="321" y="91"/>
                    <a:pt x="317" y="91"/>
                  </a:cubicBezTo>
                  <a:cubicBezTo>
                    <a:pt x="307" y="91"/>
                    <a:pt x="307" y="91"/>
                    <a:pt x="307" y="91"/>
                  </a:cubicBezTo>
                  <a:cubicBezTo>
                    <a:pt x="307" y="69"/>
                    <a:pt x="307" y="69"/>
                    <a:pt x="307" y="69"/>
                  </a:cubicBezTo>
                  <a:cubicBezTo>
                    <a:pt x="317" y="69"/>
                    <a:pt x="317" y="69"/>
                    <a:pt x="317" y="69"/>
                  </a:cubicBezTo>
                  <a:cubicBezTo>
                    <a:pt x="321" y="69"/>
                    <a:pt x="324" y="67"/>
                    <a:pt x="324" y="63"/>
                  </a:cubicBezTo>
                  <a:cubicBezTo>
                    <a:pt x="324" y="60"/>
                    <a:pt x="321" y="57"/>
                    <a:pt x="317" y="57"/>
                  </a:cubicBezTo>
                  <a:cubicBezTo>
                    <a:pt x="307" y="57"/>
                    <a:pt x="307" y="57"/>
                    <a:pt x="307" y="57"/>
                  </a:cubicBezTo>
                  <a:cubicBezTo>
                    <a:pt x="307" y="37"/>
                    <a:pt x="307" y="37"/>
                    <a:pt x="307" y="37"/>
                  </a:cubicBezTo>
                  <a:cubicBezTo>
                    <a:pt x="307" y="36"/>
                    <a:pt x="307" y="35"/>
                    <a:pt x="307" y="34"/>
                  </a:cubicBezTo>
                  <a:cubicBezTo>
                    <a:pt x="317" y="34"/>
                    <a:pt x="317" y="34"/>
                    <a:pt x="317" y="34"/>
                  </a:cubicBezTo>
                  <a:cubicBezTo>
                    <a:pt x="321" y="34"/>
                    <a:pt x="324" y="31"/>
                    <a:pt x="324" y="28"/>
                  </a:cubicBezTo>
                  <a:cubicBezTo>
                    <a:pt x="324" y="25"/>
                    <a:pt x="321" y="22"/>
                    <a:pt x="317" y="22"/>
                  </a:cubicBezTo>
                  <a:cubicBezTo>
                    <a:pt x="304" y="22"/>
                    <a:pt x="304" y="22"/>
                    <a:pt x="304" y="22"/>
                  </a:cubicBezTo>
                  <a:cubicBezTo>
                    <a:pt x="298" y="9"/>
                    <a:pt x="284" y="0"/>
                    <a:pt x="269" y="0"/>
                  </a:cubicBezTo>
                  <a:cubicBezTo>
                    <a:pt x="39" y="0"/>
                    <a:pt x="39" y="0"/>
                    <a:pt x="39" y="0"/>
                  </a:cubicBezTo>
                  <a:cubicBezTo>
                    <a:pt x="18" y="0"/>
                    <a:pt x="0" y="16"/>
                    <a:pt x="0" y="37"/>
                  </a:cubicBezTo>
                  <a:cubicBezTo>
                    <a:pt x="0" y="328"/>
                    <a:pt x="0" y="328"/>
                    <a:pt x="0" y="328"/>
                  </a:cubicBezTo>
                  <a:cubicBezTo>
                    <a:pt x="0" y="349"/>
                    <a:pt x="18" y="366"/>
                    <a:pt x="39" y="366"/>
                  </a:cubicBezTo>
                  <a:cubicBezTo>
                    <a:pt x="269" y="366"/>
                    <a:pt x="269" y="366"/>
                    <a:pt x="269" y="366"/>
                  </a:cubicBezTo>
                  <a:cubicBezTo>
                    <a:pt x="285" y="366"/>
                    <a:pt x="299" y="356"/>
                    <a:pt x="304" y="342"/>
                  </a:cubicBezTo>
                  <a:cubicBezTo>
                    <a:pt x="317" y="342"/>
                    <a:pt x="317" y="342"/>
                    <a:pt x="317" y="342"/>
                  </a:cubicBezTo>
                  <a:cubicBezTo>
                    <a:pt x="321" y="342"/>
                    <a:pt x="324" y="340"/>
                    <a:pt x="324" y="336"/>
                  </a:cubicBezTo>
                  <a:cubicBezTo>
                    <a:pt x="324" y="333"/>
                    <a:pt x="321" y="330"/>
                    <a:pt x="317" y="330"/>
                  </a:cubicBezTo>
                  <a:cubicBezTo>
                    <a:pt x="307" y="330"/>
                    <a:pt x="307" y="330"/>
                    <a:pt x="307" y="330"/>
                  </a:cubicBezTo>
                  <a:cubicBezTo>
                    <a:pt x="307" y="330"/>
                    <a:pt x="307" y="329"/>
                    <a:pt x="307" y="328"/>
                  </a:cubicBezTo>
                  <a:cubicBezTo>
                    <a:pt x="307" y="309"/>
                    <a:pt x="307" y="309"/>
                    <a:pt x="307" y="309"/>
                  </a:cubicBezTo>
                  <a:cubicBezTo>
                    <a:pt x="317" y="309"/>
                    <a:pt x="317" y="309"/>
                    <a:pt x="317" y="309"/>
                  </a:cubicBezTo>
                  <a:cubicBezTo>
                    <a:pt x="321" y="309"/>
                    <a:pt x="324" y="307"/>
                    <a:pt x="324" y="303"/>
                  </a:cubicBezTo>
                  <a:cubicBezTo>
                    <a:pt x="324" y="300"/>
                    <a:pt x="321" y="297"/>
                    <a:pt x="317" y="297"/>
                  </a:cubicBezTo>
                  <a:cubicBezTo>
                    <a:pt x="307" y="297"/>
                    <a:pt x="307" y="297"/>
                    <a:pt x="307" y="297"/>
                  </a:cubicBezTo>
                  <a:cubicBezTo>
                    <a:pt x="307" y="275"/>
                    <a:pt x="307" y="275"/>
                    <a:pt x="307" y="275"/>
                  </a:cubicBezTo>
                  <a:cubicBezTo>
                    <a:pt x="317" y="275"/>
                    <a:pt x="317" y="275"/>
                    <a:pt x="317" y="275"/>
                  </a:cubicBezTo>
                  <a:cubicBezTo>
                    <a:pt x="321" y="275"/>
                    <a:pt x="324" y="273"/>
                    <a:pt x="324" y="269"/>
                  </a:cubicBezTo>
                  <a:cubicBezTo>
                    <a:pt x="324" y="266"/>
                    <a:pt x="321" y="263"/>
                    <a:pt x="317" y="263"/>
                  </a:cubicBezTo>
                  <a:cubicBezTo>
                    <a:pt x="307" y="263"/>
                    <a:pt x="307" y="263"/>
                    <a:pt x="307" y="263"/>
                  </a:cubicBezTo>
                  <a:cubicBezTo>
                    <a:pt x="307" y="241"/>
                    <a:pt x="307" y="241"/>
                    <a:pt x="307" y="241"/>
                  </a:cubicBezTo>
                  <a:cubicBezTo>
                    <a:pt x="317" y="241"/>
                    <a:pt x="317" y="241"/>
                    <a:pt x="317" y="241"/>
                  </a:cubicBezTo>
                  <a:cubicBezTo>
                    <a:pt x="321" y="241"/>
                    <a:pt x="324" y="238"/>
                    <a:pt x="324" y="235"/>
                  </a:cubicBezTo>
                  <a:cubicBezTo>
                    <a:pt x="324" y="232"/>
                    <a:pt x="321" y="229"/>
                    <a:pt x="317" y="229"/>
                  </a:cubicBezTo>
                  <a:cubicBezTo>
                    <a:pt x="307" y="229"/>
                    <a:pt x="307" y="229"/>
                    <a:pt x="307" y="229"/>
                  </a:cubicBezTo>
                  <a:cubicBezTo>
                    <a:pt x="307" y="205"/>
                    <a:pt x="307" y="205"/>
                    <a:pt x="307" y="205"/>
                  </a:cubicBezTo>
                  <a:cubicBezTo>
                    <a:pt x="317" y="205"/>
                    <a:pt x="317" y="205"/>
                    <a:pt x="317" y="205"/>
                  </a:cubicBezTo>
                  <a:cubicBezTo>
                    <a:pt x="321" y="205"/>
                    <a:pt x="324" y="203"/>
                    <a:pt x="324" y="199"/>
                  </a:cubicBezTo>
                  <a:cubicBezTo>
                    <a:pt x="324" y="196"/>
                    <a:pt x="321" y="193"/>
                    <a:pt x="317" y="193"/>
                  </a:cubicBezTo>
                  <a:cubicBezTo>
                    <a:pt x="307" y="193"/>
                    <a:pt x="307" y="193"/>
                    <a:pt x="307" y="193"/>
                  </a:cubicBezTo>
                  <a:cubicBezTo>
                    <a:pt x="307" y="172"/>
                    <a:pt x="307" y="172"/>
                    <a:pt x="307" y="172"/>
                  </a:cubicBezTo>
                  <a:cubicBezTo>
                    <a:pt x="317" y="172"/>
                    <a:pt x="317" y="172"/>
                    <a:pt x="317" y="172"/>
                  </a:cubicBezTo>
                  <a:cubicBezTo>
                    <a:pt x="321" y="172"/>
                    <a:pt x="324" y="169"/>
                    <a:pt x="324" y="166"/>
                  </a:cubicBezTo>
                  <a:cubicBezTo>
                    <a:pt x="324" y="163"/>
                    <a:pt x="321" y="160"/>
                    <a:pt x="317" y="160"/>
                  </a:cubicBezTo>
                  <a:cubicBezTo>
                    <a:pt x="307" y="160"/>
                    <a:pt x="307" y="160"/>
                    <a:pt x="307" y="160"/>
                  </a:cubicBezTo>
                  <a:cubicBezTo>
                    <a:pt x="307" y="138"/>
                    <a:pt x="307" y="138"/>
                    <a:pt x="307" y="138"/>
                  </a:cubicBezTo>
                  <a:cubicBezTo>
                    <a:pt x="317" y="138"/>
                    <a:pt x="317" y="138"/>
                    <a:pt x="317" y="138"/>
                  </a:cubicBezTo>
                  <a:cubicBezTo>
                    <a:pt x="321" y="138"/>
                    <a:pt x="324" y="136"/>
                    <a:pt x="324" y="132"/>
                  </a:cubicBezTo>
                  <a:cubicBezTo>
                    <a:pt x="324" y="129"/>
                    <a:pt x="321" y="126"/>
                    <a:pt x="317" y="126"/>
                  </a:cubicBezTo>
                  <a:cubicBezTo>
                    <a:pt x="307" y="126"/>
                    <a:pt x="307" y="126"/>
                    <a:pt x="307" y="126"/>
                  </a:cubicBezTo>
                  <a:cubicBezTo>
                    <a:pt x="307" y="103"/>
                    <a:pt x="307" y="103"/>
                    <a:pt x="307" y="103"/>
                  </a:cubicBezTo>
                  <a:cubicBezTo>
                    <a:pt x="317" y="103"/>
                    <a:pt x="317" y="103"/>
                    <a:pt x="317" y="103"/>
                  </a:cubicBezTo>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8" name="Freeform 98">
              <a:extLst>
                <a:ext uri="{FF2B5EF4-FFF2-40B4-BE49-F238E27FC236}">
                  <a16:creationId xmlns:a16="http://schemas.microsoft.com/office/drawing/2014/main" id="{6C345E2A-9274-4985-821A-C28F3E52FB7B}"/>
                </a:ext>
              </a:extLst>
            </p:cNvPr>
            <p:cNvSpPr>
              <a:spLocks/>
            </p:cNvSpPr>
            <p:nvPr/>
          </p:nvSpPr>
          <p:spPr bwMode="auto">
            <a:xfrm>
              <a:off x="1147763" y="4864100"/>
              <a:ext cx="731838" cy="922338"/>
            </a:xfrm>
            <a:custGeom>
              <a:avLst/>
              <a:gdLst>
                <a:gd name="T0" fmla="*/ 1840504668 w 291"/>
                <a:gd name="T1" fmla="*/ 2083012171 h 366"/>
                <a:gd name="T2" fmla="*/ 1612812513 w 291"/>
                <a:gd name="T3" fmla="*/ 2147483647 h 366"/>
                <a:gd name="T4" fmla="*/ 234017146 w 291"/>
                <a:gd name="T5" fmla="*/ 2147483647 h 366"/>
                <a:gd name="T6" fmla="*/ 0 w 291"/>
                <a:gd name="T7" fmla="*/ 2083012171 h 366"/>
                <a:gd name="T8" fmla="*/ 0 w 291"/>
                <a:gd name="T9" fmla="*/ 234974426 h 366"/>
                <a:gd name="T10" fmla="*/ 234017146 w 291"/>
                <a:gd name="T11" fmla="*/ 0 h 366"/>
                <a:gd name="T12" fmla="*/ 1612812513 w 291"/>
                <a:gd name="T13" fmla="*/ 0 h 366"/>
                <a:gd name="T14" fmla="*/ 1840504668 w 291"/>
                <a:gd name="T15" fmla="*/ 234974426 h 366"/>
                <a:gd name="T16" fmla="*/ 1840504668 w 291"/>
                <a:gd name="T17" fmla="*/ 2083012171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1" h="366">
                  <a:moveTo>
                    <a:pt x="291" y="328"/>
                  </a:moveTo>
                  <a:cubicBezTo>
                    <a:pt x="291" y="349"/>
                    <a:pt x="275" y="366"/>
                    <a:pt x="255" y="366"/>
                  </a:cubicBezTo>
                  <a:cubicBezTo>
                    <a:pt x="37" y="366"/>
                    <a:pt x="37" y="366"/>
                    <a:pt x="37" y="366"/>
                  </a:cubicBezTo>
                  <a:cubicBezTo>
                    <a:pt x="16" y="366"/>
                    <a:pt x="0" y="349"/>
                    <a:pt x="0" y="328"/>
                  </a:cubicBezTo>
                  <a:cubicBezTo>
                    <a:pt x="0" y="37"/>
                    <a:pt x="0" y="37"/>
                    <a:pt x="0" y="37"/>
                  </a:cubicBezTo>
                  <a:cubicBezTo>
                    <a:pt x="0" y="16"/>
                    <a:pt x="16" y="0"/>
                    <a:pt x="37" y="0"/>
                  </a:cubicBezTo>
                  <a:cubicBezTo>
                    <a:pt x="255" y="0"/>
                    <a:pt x="255" y="0"/>
                    <a:pt x="255" y="0"/>
                  </a:cubicBezTo>
                  <a:cubicBezTo>
                    <a:pt x="275" y="0"/>
                    <a:pt x="291" y="16"/>
                    <a:pt x="291" y="37"/>
                  </a:cubicBezTo>
                  <a:lnTo>
                    <a:pt x="291" y="328"/>
                  </a:lnTo>
                  <a:close/>
                </a:path>
              </a:pathLst>
            </a:custGeom>
            <a:solidFill>
              <a:srgbClr val="D55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9" name="Oval 99">
              <a:extLst>
                <a:ext uri="{FF2B5EF4-FFF2-40B4-BE49-F238E27FC236}">
                  <a16:creationId xmlns:a16="http://schemas.microsoft.com/office/drawing/2014/main" id="{C3A85327-E8EB-4D99-B27B-AB290CE61169}"/>
                </a:ext>
              </a:extLst>
            </p:cNvPr>
            <p:cNvSpPr>
              <a:spLocks noChangeArrowheads="1"/>
            </p:cNvSpPr>
            <p:nvPr/>
          </p:nvSpPr>
          <p:spPr bwMode="auto">
            <a:xfrm>
              <a:off x="1068388" y="5662613"/>
              <a:ext cx="57150" cy="50800"/>
            </a:xfrm>
            <a:prstGeom prst="ellipse">
              <a:avLst/>
            </a:prstGeom>
            <a:solidFill>
              <a:srgbClr val="D53C0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00" name="Oval 100">
              <a:extLst>
                <a:ext uri="{FF2B5EF4-FFF2-40B4-BE49-F238E27FC236}">
                  <a16:creationId xmlns:a16="http://schemas.microsoft.com/office/drawing/2014/main" id="{3BD58DCE-F52D-4D1C-A00C-428A36330D13}"/>
                </a:ext>
              </a:extLst>
            </p:cNvPr>
            <p:cNvSpPr>
              <a:spLocks noChangeArrowheads="1"/>
            </p:cNvSpPr>
            <p:nvPr/>
          </p:nvSpPr>
          <p:spPr bwMode="auto">
            <a:xfrm>
              <a:off x="1068388" y="5576888"/>
              <a:ext cx="57150" cy="50800"/>
            </a:xfrm>
            <a:prstGeom prst="ellipse">
              <a:avLst/>
            </a:prstGeom>
            <a:solidFill>
              <a:srgbClr val="D53C0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01" name="Oval 101">
              <a:extLst>
                <a:ext uri="{FF2B5EF4-FFF2-40B4-BE49-F238E27FC236}">
                  <a16:creationId xmlns:a16="http://schemas.microsoft.com/office/drawing/2014/main" id="{F18402E7-9CC1-4696-A598-D65054A3D536}"/>
                </a:ext>
              </a:extLst>
            </p:cNvPr>
            <p:cNvSpPr>
              <a:spLocks noChangeArrowheads="1"/>
            </p:cNvSpPr>
            <p:nvPr/>
          </p:nvSpPr>
          <p:spPr bwMode="auto">
            <a:xfrm>
              <a:off x="1068388" y="5491163"/>
              <a:ext cx="57150" cy="50800"/>
            </a:xfrm>
            <a:prstGeom prst="ellipse">
              <a:avLst/>
            </a:prstGeom>
            <a:solidFill>
              <a:srgbClr val="D53C0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02" name="Oval 102">
              <a:extLst>
                <a:ext uri="{FF2B5EF4-FFF2-40B4-BE49-F238E27FC236}">
                  <a16:creationId xmlns:a16="http://schemas.microsoft.com/office/drawing/2014/main" id="{7668EBB3-506F-4089-AC22-12CDAC050388}"/>
                </a:ext>
              </a:extLst>
            </p:cNvPr>
            <p:cNvSpPr>
              <a:spLocks noChangeArrowheads="1"/>
            </p:cNvSpPr>
            <p:nvPr/>
          </p:nvSpPr>
          <p:spPr bwMode="auto">
            <a:xfrm>
              <a:off x="1068388" y="5407025"/>
              <a:ext cx="57150" cy="49213"/>
            </a:xfrm>
            <a:prstGeom prst="ellipse">
              <a:avLst/>
            </a:prstGeom>
            <a:solidFill>
              <a:srgbClr val="D53C0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03" name="Oval 103">
              <a:extLst>
                <a:ext uri="{FF2B5EF4-FFF2-40B4-BE49-F238E27FC236}">
                  <a16:creationId xmlns:a16="http://schemas.microsoft.com/office/drawing/2014/main" id="{F93D6D3A-EA0A-4C4C-A2A0-D9173F9F3C3F}"/>
                </a:ext>
              </a:extLst>
            </p:cNvPr>
            <p:cNvSpPr>
              <a:spLocks noChangeArrowheads="1"/>
            </p:cNvSpPr>
            <p:nvPr/>
          </p:nvSpPr>
          <p:spPr bwMode="auto">
            <a:xfrm>
              <a:off x="1068388" y="5318125"/>
              <a:ext cx="57150" cy="50800"/>
            </a:xfrm>
            <a:prstGeom prst="ellipse">
              <a:avLst/>
            </a:prstGeom>
            <a:solidFill>
              <a:srgbClr val="D53C0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04" name="Oval 104">
              <a:extLst>
                <a:ext uri="{FF2B5EF4-FFF2-40B4-BE49-F238E27FC236}">
                  <a16:creationId xmlns:a16="http://schemas.microsoft.com/office/drawing/2014/main" id="{99ED863E-9624-4611-AE00-AAEA7A2625EB}"/>
                </a:ext>
              </a:extLst>
            </p:cNvPr>
            <p:cNvSpPr>
              <a:spLocks noChangeArrowheads="1"/>
            </p:cNvSpPr>
            <p:nvPr/>
          </p:nvSpPr>
          <p:spPr bwMode="auto">
            <a:xfrm>
              <a:off x="1068388" y="5232400"/>
              <a:ext cx="57150" cy="50800"/>
            </a:xfrm>
            <a:prstGeom prst="ellipse">
              <a:avLst/>
            </a:prstGeom>
            <a:solidFill>
              <a:srgbClr val="D53C0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05" name="Oval 105">
              <a:extLst>
                <a:ext uri="{FF2B5EF4-FFF2-40B4-BE49-F238E27FC236}">
                  <a16:creationId xmlns:a16="http://schemas.microsoft.com/office/drawing/2014/main" id="{A8B998C5-3CCC-4617-897C-1D135EC96960}"/>
                </a:ext>
              </a:extLst>
            </p:cNvPr>
            <p:cNvSpPr>
              <a:spLocks noChangeArrowheads="1"/>
            </p:cNvSpPr>
            <p:nvPr/>
          </p:nvSpPr>
          <p:spPr bwMode="auto">
            <a:xfrm>
              <a:off x="1068388" y="5146675"/>
              <a:ext cx="57150" cy="50800"/>
            </a:xfrm>
            <a:prstGeom prst="ellipse">
              <a:avLst/>
            </a:prstGeom>
            <a:solidFill>
              <a:srgbClr val="D53C0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06" name="Oval 106">
              <a:extLst>
                <a:ext uri="{FF2B5EF4-FFF2-40B4-BE49-F238E27FC236}">
                  <a16:creationId xmlns:a16="http://schemas.microsoft.com/office/drawing/2014/main" id="{AADA53A6-D630-4DBD-BAE0-6D8AAB105D16}"/>
                </a:ext>
              </a:extLst>
            </p:cNvPr>
            <p:cNvSpPr>
              <a:spLocks noChangeArrowheads="1"/>
            </p:cNvSpPr>
            <p:nvPr/>
          </p:nvSpPr>
          <p:spPr bwMode="auto">
            <a:xfrm>
              <a:off x="1068388" y="5060950"/>
              <a:ext cx="57150" cy="50800"/>
            </a:xfrm>
            <a:prstGeom prst="ellipse">
              <a:avLst/>
            </a:prstGeom>
            <a:solidFill>
              <a:srgbClr val="D53C0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07" name="Oval 107">
              <a:extLst>
                <a:ext uri="{FF2B5EF4-FFF2-40B4-BE49-F238E27FC236}">
                  <a16:creationId xmlns:a16="http://schemas.microsoft.com/office/drawing/2014/main" id="{8F3CB5E1-B0E9-4F95-B8C6-0638FC9A3798}"/>
                </a:ext>
              </a:extLst>
            </p:cNvPr>
            <p:cNvSpPr>
              <a:spLocks noChangeArrowheads="1"/>
            </p:cNvSpPr>
            <p:nvPr/>
          </p:nvSpPr>
          <p:spPr bwMode="auto">
            <a:xfrm>
              <a:off x="1068388" y="4972050"/>
              <a:ext cx="57150" cy="50800"/>
            </a:xfrm>
            <a:prstGeom prst="ellipse">
              <a:avLst/>
            </a:prstGeom>
            <a:solidFill>
              <a:srgbClr val="D53C0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08" name="Oval 108">
              <a:extLst>
                <a:ext uri="{FF2B5EF4-FFF2-40B4-BE49-F238E27FC236}">
                  <a16:creationId xmlns:a16="http://schemas.microsoft.com/office/drawing/2014/main" id="{69410A1D-592E-4A41-89D5-7FAB41FD85D0}"/>
                </a:ext>
              </a:extLst>
            </p:cNvPr>
            <p:cNvSpPr>
              <a:spLocks noChangeArrowheads="1"/>
            </p:cNvSpPr>
            <p:nvPr/>
          </p:nvSpPr>
          <p:spPr bwMode="auto">
            <a:xfrm>
              <a:off x="1068388" y="4886325"/>
              <a:ext cx="57150" cy="50800"/>
            </a:xfrm>
            <a:prstGeom prst="ellipse">
              <a:avLst/>
            </a:prstGeom>
            <a:solidFill>
              <a:srgbClr val="D53C0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09" name="Freeform 109">
              <a:extLst>
                <a:ext uri="{FF2B5EF4-FFF2-40B4-BE49-F238E27FC236}">
                  <a16:creationId xmlns:a16="http://schemas.microsoft.com/office/drawing/2014/main" id="{41E226F4-65F3-4547-85D9-2C8E78A3A4BB}"/>
                </a:ext>
              </a:extLst>
            </p:cNvPr>
            <p:cNvSpPr>
              <a:spLocks/>
            </p:cNvSpPr>
            <p:nvPr/>
          </p:nvSpPr>
          <p:spPr bwMode="auto">
            <a:xfrm>
              <a:off x="1087438" y="4894263"/>
              <a:ext cx="103188" cy="30163"/>
            </a:xfrm>
            <a:custGeom>
              <a:avLst/>
              <a:gdLst>
                <a:gd name="T0" fmla="*/ 0 w 41"/>
                <a:gd name="T1" fmla="*/ 37909864 h 12"/>
                <a:gd name="T2" fmla="*/ 44338122 w 41"/>
                <a:gd name="T3" fmla="*/ 75817214 h 12"/>
                <a:gd name="T4" fmla="*/ 215363423 w 41"/>
                <a:gd name="T5" fmla="*/ 75817214 h 12"/>
                <a:gd name="T6" fmla="*/ 259701545 w 41"/>
                <a:gd name="T7" fmla="*/ 37909864 h 12"/>
                <a:gd name="T8" fmla="*/ 215363423 w 41"/>
                <a:gd name="T9" fmla="*/ 0 h 12"/>
                <a:gd name="T10" fmla="*/ 44338122 w 41"/>
                <a:gd name="T11" fmla="*/ 0 h 12"/>
                <a:gd name="T12" fmla="*/ 0 w 41"/>
                <a:gd name="T13" fmla="*/ 3790986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2">
                  <a:moveTo>
                    <a:pt x="0" y="6"/>
                  </a:moveTo>
                  <a:cubicBezTo>
                    <a:pt x="0" y="10"/>
                    <a:pt x="3" y="12"/>
                    <a:pt x="7" y="12"/>
                  </a:cubicBezTo>
                  <a:cubicBezTo>
                    <a:pt x="34" y="12"/>
                    <a:pt x="34" y="12"/>
                    <a:pt x="34" y="12"/>
                  </a:cubicBezTo>
                  <a:cubicBezTo>
                    <a:pt x="38" y="12"/>
                    <a:pt x="41" y="10"/>
                    <a:pt x="41" y="6"/>
                  </a:cubicBezTo>
                  <a:cubicBezTo>
                    <a:pt x="41" y="3"/>
                    <a:pt x="38" y="0"/>
                    <a:pt x="34" y="0"/>
                  </a:cubicBezTo>
                  <a:cubicBezTo>
                    <a:pt x="7" y="0"/>
                    <a:pt x="7" y="0"/>
                    <a:pt x="7" y="0"/>
                  </a:cubicBezTo>
                  <a:cubicBezTo>
                    <a:pt x="3" y="0"/>
                    <a:pt x="0" y="3"/>
                    <a:pt x="0"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0" name="Freeform 110">
              <a:extLst>
                <a:ext uri="{FF2B5EF4-FFF2-40B4-BE49-F238E27FC236}">
                  <a16:creationId xmlns:a16="http://schemas.microsoft.com/office/drawing/2014/main" id="{9D2EC27B-5535-48A8-A226-59220A99D818}"/>
                </a:ext>
              </a:extLst>
            </p:cNvPr>
            <p:cNvSpPr>
              <a:spLocks/>
            </p:cNvSpPr>
            <p:nvPr/>
          </p:nvSpPr>
          <p:spPr bwMode="auto">
            <a:xfrm>
              <a:off x="1087438" y="4984750"/>
              <a:ext cx="103188" cy="30163"/>
            </a:xfrm>
            <a:custGeom>
              <a:avLst/>
              <a:gdLst>
                <a:gd name="T0" fmla="*/ 0 w 41"/>
                <a:gd name="T1" fmla="*/ 37909864 h 12"/>
                <a:gd name="T2" fmla="*/ 44338122 w 41"/>
                <a:gd name="T3" fmla="*/ 75817214 h 12"/>
                <a:gd name="T4" fmla="*/ 215363423 w 41"/>
                <a:gd name="T5" fmla="*/ 75817214 h 12"/>
                <a:gd name="T6" fmla="*/ 259701545 w 41"/>
                <a:gd name="T7" fmla="*/ 37909864 h 12"/>
                <a:gd name="T8" fmla="*/ 215363423 w 41"/>
                <a:gd name="T9" fmla="*/ 0 h 12"/>
                <a:gd name="T10" fmla="*/ 44338122 w 41"/>
                <a:gd name="T11" fmla="*/ 0 h 12"/>
                <a:gd name="T12" fmla="*/ 0 w 41"/>
                <a:gd name="T13" fmla="*/ 3790986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2">
                  <a:moveTo>
                    <a:pt x="0" y="6"/>
                  </a:moveTo>
                  <a:cubicBezTo>
                    <a:pt x="0" y="9"/>
                    <a:pt x="3" y="12"/>
                    <a:pt x="7" y="12"/>
                  </a:cubicBezTo>
                  <a:cubicBezTo>
                    <a:pt x="34" y="12"/>
                    <a:pt x="34" y="12"/>
                    <a:pt x="34" y="12"/>
                  </a:cubicBezTo>
                  <a:cubicBezTo>
                    <a:pt x="38" y="12"/>
                    <a:pt x="41" y="9"/>
                    <a:pt x="41" y="6"/>
                  </a:cubicBezTo>
                  <a:cubicBezTo>
                    <a:pt x="41" y="2"/>
                    <a:pt x="38" y="0"/>
                    <a:pt x="34" y="0"/>
                  </a:cubicBezTo>
                  <a:cubicBezTo>
                    <a:pt x="7" y="0"/>
                    <a:pt x="7" y="0"/>
                    <a:pt x="7" y="0"/>
                  </a:cubicBezTo>
                  <a:cubicBezTo>
                    <a:pt x="3" y="0"/>
                    <a:pt x="0" y="2"/>
                    <a:pt x="0"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1" name="Freeform 111">
              <a:extLst>
                <a:ext uri="{FF2B5EF4-FFF2-40B4-BE49-F238E27FC236}">
                  <a16:creationId xmlns:a16="http://schemas.microsoft.com/office/drawing/2014/main" id="{269E761E-6DCB-4AEF-8D97-01CC29B0F8CC}"/>
                </a:ext>
              </a:extLst>
            </p:cNvPr>
            <p:cNvSpPr>
              <a:spLocks/>
            </p:cNvSpPr>
            <p:nvPr/>
          </p:nvSpPr>
          <p:spPr bwMode="auto">
            <a:xfrm>
              <a:off x="1087438" y="5068888"/>
              <a:ext cx="103188" cy="30163"/>
            </a:xfrm>
            <a:custGeom>
              <a:avLst/>
              <a:gdLst>
                <a:gd name="T0" fmla="*/ 0 w 41"/>
                <a:gd name="T1" fmla="*/ 37909864 h 12"/>
                <a:gd name="T2" fmla="*/ 44338122 w 41"/>
                <a:gd name="T3" fmla="*/ 75817214 h 12"/>
                <a:gd name="T4" fmla="*/ 215363423 w 41"/>
                <a:gd name="T5" fmla="*/ 75817214 h 12"/>
                <a:gd name="T6" fmla="*/ 259701545 w 41"/>
                <a:gd name="T7" fmla="*/ 37909864 h 12"/>
                <a:gd name="T8" fmla="*/ 215363423 w 41"/>
                <a:gd name="T9" fmla="*/ 0 h 12"/>
                <a:gd name="T10" fmla="*/ 44338122 w 41"/>
                <a:gd name="T11" fmla="*/ 0 h 12"/>
                <a:gd name="T12" fmla="*/ 0 w 41"/>
                <a:gd name="T13" fmla="*/ 3790986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2">
                  <a:moveTo>
                    <a:pt x="0" y="6"/>
                  </a:moveTo>
                  <a:cubicBezTo>
                    <a:pt x="0" y="10"/>
                    <a:pt x="3" y="12"/>
                    <a:pt x="7" y="12"/>
                  </a:cubicBezTo>
                  <a:cubicBezTo>
                    <a:pt x="34" y="12"/>
                    <a:pt x="34" y="12"/>
                    <a:pt x="34" y="12"/>
                  </a:cubicBezTo>
                  <a:cubicBezTo>
                    <a:pt x="38" y="12"/>
                    <a:pt x="41" y="10"/>
                    <a:pt x="41" y="6"/>
                  </a:cubicBezTo>
                  <a:cubicBezTo>
                    <a:pt x="41" y="3"/>
                    <a:pt x="38" y="0"/>
                    <a:pt x="34" y="0"/>
                  </a:cubicBezTo>
                  <a:cubicBezTo>
                    <a:pt x="7" y="0"/>
                    <a:pt x="7" y="0"/>
                    <a:pt x="7" y="0"/>
                  </a:cubicBezTo>
                  <a:cubicBezTo>
                    <a:pt x="3" y="0"/>
                    <a:pt x="0" y="3"/>
                    <a:pt x="0"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2" name="Freeform 112">
              <a:extLst>
                <a:ext uri="{FF2B5EF4-FFF2-40B4-BE49-F238E27FC236}">
                  <a16:creationId xmlns:a16="http://schemas.microsoft.com/office/drawing/2014/main" id="{422AEB22-73C3-4021-8D07-32006C211103}"/>
                </a:ext>
              </a:extLst>
            </p:cNvPr>
            <p:cNvSpPr>
              <a:spLocks/>
            </p:cNvSpPr>
            <p:nvPr/>
          </p:nvSpPr>
          <p:spPr bwMode="auto">
            <a:xfrm>
              <a:off x="1087438" y="5159375"/>
              <a:ext cx="103188" cy="30163"/>
            </a:xfrm>
            <a:custGeom>
              <a:avLst/>
              <a:gdLst>
                <a:gd name="T0" fmla="*/ 0 w 41"/>
                <a:gd name="T1" fmla="*/ 37909864 h 12"/>
                <a:gd name="T2" fmla="*/ 44338122 w 41"/>
                <a:gd name="T3" fmla="*/ 75817214 h 12"/>
                <a:gd name="T4" fmla="*/ 215363423 w 41"/>
                <a:gd name="T5" fmla="*/ 75817214 h 12"/>
                <a:gd name="T6" fmla="*/ 259701545 w 41"/>
                <a:gd name="T7" fmla="*/ 37909864 h 12"/>
                <a:gd name="T8" fmla="*/ 215363423 w 41"/>
                <a:gd name="T9" fmla="*/ 0 h 12"/>
                <a:gd name="T10" fmla="*/ 44338122 w 41"/>
                <a:gd name="T11" fmla="*/ 0 h 12"/>
                <a:gd name="T12" fmla="*/ 0 w 41"/>
                <a:gd name="T13" fmla="*/ 3790986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2">
                  <a:moveTo>
                    <a:pt x="0" y="6"/>
                  </a:moveTo>
                  <a:cubicBezTo>
                    <a:pt x="0" y="9"/>
                    <a:pt x="3" y="12"/>
                    <a:pt x="7" y="12"/>
                  </a:cubicBezTo>
                  <a:cubicBezTo>
                    <a:pt x="34" y="12"/>
                    <a:pt x="34" y="12"/>
                    <a:pt x="34" y="12"/>
                  </a:cubicBezTo>
                  <a:cubicBezTo>
                    <a:pt x="38" y="12"/>
                    <a:pt x="41" y="9"/>
                    <a:pt x="41" y="6"/>
                  </a:cubicBezTo>
                  <a:cubicBezTo>
                    <a:pt x="41" y="2"/>
                    <a:pt x="38" y="0"/>
                    <a:pt x="34" y="0"/>
                  </a:cubicBezTo>
                  <a:cubicBezTo>
                    <a:pt x="7" y="0"/>
                    <a:pt x="7" y="0"/>
                    <a:pt x="7" y="0"/>
                  </a:cubicBezTo>
                  <a:cubicBezTo>
                    <a:pt x="3" y="0"/>
                    <a:pt x="0" y="2"/>
                    <a:pt x="0"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3" name="Freeform 113">
              <a:extLst>
                <a:ext uri="{FF2B5EF4-FFF2-40B4-BE49-F238E27FC236}">
                  <a16:creationId xmlns:a16="http://schemas.microsoft.com/office/drawing/2014/main" id="{80D99A8C-302A-4E1D-9B75-F0DB47AB80C5}"/>
                </a:ext>
              </a:extLst>
            </p:cNvPr>
            <p:cNvSpPr>
              <a:spLocks/>
            </p:cNvSpPr>
            <p:nvPr/>
          </p:nvSpPr>
          <p:spPr bwMode="auto">
            <a:xfrm>
              <a:off x="1087438" y="5241925"/>
              <a:ext cx="103188" cy="30163"/>
            </a:xfrm>
            <a:custGeom>
              <a:avLst/>
              <a:gdLst>
                <a:gd name="T0" fmla="*/ 0 w 41"/>
                <a:gd name="T1" fmla="*/ 37909864 h 12"/>
                <a:gd name="T2" fmla="*/ 44338122 w 41"/>
                <a:gd name="T3" fmla="*/ 75817214 h 12"/>
                <a:gd name="T4" fmla="*/ 215363423 w 41"/>
                <a:gd name="T5" fmla="*/ 75817214 h 12"/>
                <a:gd name="T6" fmla="*/ 259701545 w 41"/>
                <a:gd name="T7" fmla="*/ 37909864 h 12"/>
                <a:gd name="T8" fmla="*/ 215363423 w 41"/>
                <a:gd name="T9" fmla="*/ 0 h 12"/>
                <a:gd name="T10" fmla="*/ 44338122 w 41"/>
                <a:gd name="T11" fmla="*/ 0 h 12"/>
                <a:gd name="T12" fmla="*/ 0 w 41"/>
                <a:gd name="T13" fmla="*/ 3790986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2">
                  <a:moveTo>
                    <a:pt x="0" y="6"/>
                  </a:moveTo>
                  <a:cubicBezTo>
                    <a:pt x="0" y="10"/>
                    <a:pt x="3" y="12"/>
                    <a:pt x="7" y="12"/>
                  </a:cubicBezTo>
                  <a:cubicBezTo>
                    <a:pt x="34" y="12"/>
                    <a:pt x="34" y="12"/>
                    <a:pt x="34" y="12"/>
                  </a:cubicBezTo>
                  <a:cubicBezTo>
                    <a:pt x="38" y="12"/>
                    <a:pt x="41" y="10"/>
                    <a:pt x="41" y="6"/>
                  </a:cubicBezTo>
                  <a:cubicBezTo>
                    <a:pt x="41" y="3"/>
                    <a:pt x="38" y="0"/>
                    <a:pt x="34" y="0"/>
                  </a:cubicBezTo>
                  <a:cubicBezTo>
                    <a:pt x="7" y="0"/>
                    <a:pt x="7" y="0"/>
                    <a:pt x="7" y="0"/>
                  </a:cubicBezTo>
                  <a:cubicBezTo>
                    <a:pt x="3" y="0"/>
                    <a:pt x="0" y="3"/>
                    <a:pt x="0"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4" name="Freeform 114">
              <a:extLst>
                <a:ext uri="{FF2B5EF4-FFF2-40B4-BE49-F238E27FC236}">
                  <a16:creationId xmlns:a16="http://schemas.microsoft.com/office/drawing/2014/main" id="{05930654-A9EF-43C8-8BDE-16AD1D0EBE82}"/>
                </a:ext>
              </a:extLst>
            </p:cNvPr>
            <p:cNvSpPr>
              <a:spLocks/>
            </p:cNvSpPr>
            <p:nvPr/>
          </p:nvSpPr>
          <p:spPr bwMode="auto">
            <a:xfrm>
              <a:off x="1087438" y="5327650"/>
              <a:ext cx="103188" cy="30163"/>
            </a:xfrm>
            <a:custGeom>
              <a:avLst/>
              <a:gdLst>
                <a:gd name="T0" fmla="*/ 0 w 41"/>
                <a:gd name="T1" fmla="*/ 37909864 h 12"/>
                <a:gd name="T2" fmla="*/ 44338122 w 41"/>
                <a:gd name="T3" fmla="*/ 75817214 h 12"/>
                <a:gd name="T4" fmla="*/ 215363423 w 41"/>
                <a:gd name="T5" fmla="*/ 75817214 h 12"/>
                <a:gd name="T6" fmla="*/ 259701545 w 41"/>
                <a:gd name="T7" fmla="*/ 37909864 h 12"/>
                <a:gd name="T8" fmla="*/ 215363423 w 41"/>
                <a:gd name="T9" fmla="*/ 0 h 12"/>
                <a:gd name="T10" fmla="*/ 44338122 w 41"/>
                <a:gd name="T11" fmla="*/ 0 h 12"/>
                <a:gd name="T12" fmla="*/ 0 w 41"/>
                <a:gd name="T13" fmla="*/ 3790986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2">
                  <a:moveTo>
                    <a:pt x="0" y="6"/>
                  </a:moveTo>
                  <a:cubicBezTo>
                    <a:pt x="0" y="9"/>
                    <a:pt x="3" y="12"/>
                    <a:pt x="7" y="12"/>
                  </a:cubicBezTo>
                  <a:cubicBezTo>
                    <a:pt x="34" y="12"/>
                    <a:pt x="34" y="12"/>
                    <a:pt x="34" y="12"/>
                  </a:cubicBezTo>
                  <a:cubicBezTo>
                    <a:pt x="38" y="12"/>
                    <a:pt x="41" y="9"/>
                    <a:pt x="41" y="6"/>
                  </a:cubicBezTo>
                  <a:cubicBezTo>
                    <a:pt x="41" y="3"/>
                    <a:pt x="38" y="0"/>
                    <a:pt x="34" y="0"/>
                  </a:cubicBezTo>
                  <a:cubicBezTo>
                    <a:pt x="7" y="0"/>
                    <a:pt x="7" y="0"/>
                    <a:pt x="7" y="0"/>
                  </a:cubicBezTo>
                  <a:cubicBezTo>
                    <a:pt x="3" y="0"/>
                    <a:pt x="0" y="3"/>
                    <a:pt x="0"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5" name="Freeform 115">
              <a:extLst>
                <a:ext uri="{FF2B5EF4-FFF2-40B4-BE49-F238E27FC236}">
                  <a16:creationId xmlns:a16="http://schemas.microsoft.com/office/drawing/2014/main" id="{17186732-DD05-4B47-B986-53C079A89C91}"/>
                </a:ext>
              </a:extLst>
            </p:cNvPr>
            <p:cNvSpPr>
              <a:spLocks/>
            </p:cNvSpPr>
            <p:nvPr/>
          </p:nvSpPr>
          <p:spPr bwMode="auto">
            <a:xfrm>
              <a:off x="1087438" y="5416550"/>
              <a:ext cx="103188" cy="30163"/>
            </a:xfrm>
            <a:custGeom>
              <a:avLst/>
              <a:gdLst>
                <a:gd name="T0" fmla="*/ 0 w 41"/>
                <a:gd name="T1" fmla="*/ 37909864 h 12"/>
                <a:gd name="T2" fmla="*/ 44338122 w 41"/>
                <a:gd name="T3" fmla="*/ 75817214 h 12"/>
                <a:gd name="T4" fmla="*/ 215363423 w 41"/>
                <a:gd name="T5" fmla="*/ 75817214 h 12"/>
                <a:gd name="T6" fmla="*/ 259701545 w 41"/>
                <a:gd name="T7" fmla="*/ 37909864 h 12"/>
                <a:gd name="T8" fmla="*/ 215363423 w 41"/>
                <a:gd name="T9" fmla="*/ 0 h 12"/>
                <a:gd name="T10" fmla="*/ 44338122 w 41"/>
                <a:gd name="T11" fmla="*/ 0 h 12"/>
                <a:gd name="T12" fmla="*/ 0 w 41"/>
                <a:gd name="T13" fmla="*/ 3790986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2">
                  <a:moveTo>
                    <a:pt x="0" y="6"/>
                  </a:moveTo>
                  <a:cubicBezTo>
                    <a:pt x="0" y="10"/>
                    <a:pt x="3" y="12"/>
                    <a:pt x="7" y="12"/>
                  </a:cubicBezTo>
                  <a:cubicBezTo>
                    <a:pt x="34" y="12"/>
                    <a:pt x="34" y="12"/>
                    <a:pt x="34" y="12"/>
                  </a:cubicBezTo>
                  <a:cubicBezTo>
                    <a:pt x="38" y="12"/>
                    <a:pt x="41" y="10"/>
                    <a:pt x="41" y="6"/>
                  </a:cubicBezTo>
                  <a:cubicBezTo>
                    <a:pt x="41" y="3"/>
                    <a:pt x="38" y="0"/>
                    <a:pt x="34" y="0"/>
                  </a:cubicBezTo>
                  <a:cubicBezTo>
                    <a:pt x="7" y="0"/>
                    <a:pt x="7" y="0"/>
                    <a:pt x="7" y="0"/>
                  </a:cubicBezTo>
                  <a:cubicBezTo>
                    <a:pt x="3" y="0"/>
                    <a:pt x="0" y="3"/>
                    <a:pt x="0"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6" name="Freeform 116">
              <a:extLst>
                <a:ext uri="{FF2B5EF4-FFF2-40B4-BE49-F238E27FC236}">
                  <a16:creationId xmlns:a16="http://schemas.microsoft.com/office/drawing/2014/main" id="{F0FE1D99-A2BA-43DB-BB2C-3D082A802828}"/>
                </a:ext>
              </a:extLst>
            </p:cNvPr>
            <p:cNvSpPr>
              <a:spLocks/>
            </p:cNvSpPr>
            <p:nvPr/>
          </p:nvSpPr>
          <p:spPr bwMode="auto">
            <a:xfrm>
              <a:off x="1087438" y="5503863"/>
              <a:ext cx="103188" cy="30163"/>
            </a:xfrm>
            <a:custGeom>
              <a:avLst/>
              <a:gdLst>
                <a:gd name="T0" fmla="*/ 0 w 41"/>
                <a:gd name="T1" fmla="*/ 37909864 h 12"/>
                <a:gd name="T2" fmla="*/ 44338122 w 41"/>
                <a:gd name="T3" fmla="*/ 75817214 h 12"/>
                <a:gd name="T4" fmla="*/ 215363423 w 41"/>
                <a:gd name="T5" fmla="*/ 75817214 h 12"/>
                <a:gd name="T6" fmla="*/ 259701545 w 41"/>
                <a:gd name="T7" fmla="*/ 37909864 h 12"/>
                <a:gd name="T8" fmla="*/ 215363423 w 41"/>
                <a:gd name="T9" fmla="*/ 0 h 12"/>
                <a:gd name="T10" fmla="*/ 44338122 w 41"/>
                <a:gd name="T11" fmla="*/ 0 h 12"/>
                <a:gd name="T12" fmla="*/ 0 w 41"/>
                <a:gd name="T13" fmla="*/ 3790986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2">
                  <a:moveTo>
                    <a:pt x="0" y="6"/>
                  </a:moveTo>
                  <a:cubicBezTo>
                    <a:pt x="0" y="9"/>
                    <a:pt x="3" y="12"/>
                    <a:pt x="7" y="12"/>
                  </a:cubicBezTo>
                  <a:cubicBezTo>
                    <a:pt x="34" y="12"/>
                    <a:pt x="34" y="12"/>
                    <a:pt x="34" y="12"/>
                  </a:cubicBezTo>
                  <a:cubicBezTo>
                    <a:pt x="38" y="12"/>
                    <a:pt x="41" y="9"/>
                    <a:pt x="41" y="6"/>
                  </a:cubicBezTo>
                  <a:cubicBezTo>
                    <a:pt x="41" y="2"/>
                    <a:pt x="38" y="0"/>
                    <a:pt x="34" y="0"/>
                  </a:cubicBezTo>
                  <a:cubicBezTo>
                    <a:pt x="7" y="0"/>
                    <a:pt x="7" y="0"/>
                    <a:pt x="7" y="0"/>
                  </a:cubicBezTo>
                  <a:cubicBezTo>
                    <a:pt x="3" y="0"/>
                    <a:pt x="0" y="2"/>
                    <a:pt x="0"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7" name="Freeform 117">
              <a:extLst>
                <a:ext uri="{FF2B5EF4-FFF2-40B4-BE49-F238E27FC236}">
                  <a16:creationId xmlns:a16="http://schemas.microsoft.com/office/drawing/2014/main" id="{57B3A912-253B-4554-8ED0-E6A07731CD0C}"/>
                </a:ext>
              </a:extLst>
            </p:cNvPr>
            <p:cNvSpPr>
              <a:spLocks/>
            </p:cNvSpPr>
            <p:nvPr/>
          </p:nvSpPr>
          <p:spPr bwMode="auto">
            <a:xfrm>
              <a:off x="1087438" y="5589588"/>
              <a:ext cx="103188" cy="30163"/>
            </a:xfrm>
            <a:custGeom>
              <a:avLst/>
              <a:gdLst>
                <a:gd name="T0" fmla="*/ 0 w 41"/>
                <a:gd name="T1" fmla="*/ 37909864 h 12"/>
                <a:gd name="T2" fmla="*/ 44338122 w 41"/>
                <a:gd name="T3" fmla="*/ 75817214 h 12"/>
                <a:gd name="T4" fmla="*/ 215363423 w 41"/>
                <a:gd name="T5" fmla="*/ 75817214 h 12"/>
                <a:gd name="T6" fmla="*/ 259701545 w 41"/>
                <a:gd name="T7" fmla="*/ 37909864 h 12"/>
                <a:gd name="T8" fmla="*/ 215363423 w 41"/>
                <a:gd name="T9" fmla="*/ 0 h 12"/>
                <a:gd name="T10" fmla="*/ 44338122 w 41"/>
                <a:gd name="T11" fmla="*/ 0 h 12"/>
                <a:gd name="T12" fmla="*/ 0 w 41"/>
                <a:gd name="T13" fmla="*/ 3790986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2">
                  <a:moveTo>
                    <a:pt x="0" y="6"/>
                  </a:moveTo>
                  <a:cubicBezTo>
                    <a:pt x="0" y="9"/>
                    <a:pt x="3" y="12"/>
                    <a:pt x="7" y="12"/>
                  </a:cubicBezTo>
                  <a:cubicBezTo>
                    <a:pt x="34" y="12"/>
                    <a:pt x="34" y="12"/>
                    <a:pt x="34" y="12"/>
                  </a:cubicBezTo>
                  <a:cubicBezTo>
                    <a:pt x="38" y="12"/>
                    <a:pt x="41" y="9"/>
                    <a:pt x="41" y="6"/>
                  </a:cubicBezTo>
                  <a:cubicBezTo>
                    <a:pt x="41" y="2"/>
                    <a:pt x="38" y="0"/>
                    <a:pt x="34" y="0"/>
                  </a:cubicBezTo>
                  <a:cubicBezTo>
                    <a:pt x="7" y="0"/>
                    <a:pt x="7" y="0"/>
                    <a:pt x="7" y="0"/>
                  </a:cubicBezTo>
                  <a:cubicBezTo>
                    <a:pt x="3" y="0"/>
                    <a:pt x="0" y="2"/>
                    <a:pt x="0"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8" name="Freeform 118">
              <a:extLst>
                <a:ext uri="{FF2B5EF4-FFF2-40B4-BE49-F238E27FC236}">
                  <a16:creationId xmlns:a16="http://schemas.microsoft.com/office/drawing/2014/main" id="{40992663-8B87-49C9-BC8B-ABCF1F9B491D}"/>
                </a:ext>
              </a:extLst>
            </p:cNvPr>
            <p:cNvSpPr>
              <a:spLocks/>
            </p:cNvSpPr>
            <p:nvPr/>
          </p:nvSpPr>
          <p:spPr bwMode="auto">
            <a:xfrm>
              <a:off x="1087438" y="5673725"/>
              <a:ext cx="103188" cy="30163"/>
            </a:xfrm>
            <a:custGeom>
              <a:avLst/>
              <a:gdLst>
                <a:gd name="T0" fmla="*/ 0 w 41"/>
                <a:gd name="T1" fmla="*/ 37909864 h 12"/>
                <a:gd name="T2" fmla="*/ 44338122 w 41"/>
                <a:gd name="T3" fmla="*/ 75817214 h 12"/>
                <a:gd name="T4" fmla="*/ 215363423 w 41"/>
                <a:gd name="T5" fmla="*/ 75817214 h 12"/>
                <a:gd name="T6" fmla="*/ 259701545 w 41"/>
                <a:gd name="T7" fmla="*/ 37909864 h 12"/>
                <a:gd name="T8" fmla="*/ 215363423 w 41"/>
                <a:gd name="T9" fmla="*/ 0 h 12"/>
                <a:gd name="T10" fmla="*/ 44338122 w 41"/>
                <a:gd name="T11" fmla="*/ 0 h 12"/>
                <a:gd name="T12" fmla="*/ 0 w 41"/>
                <a:gd name="T13" fmla="*/ 3790986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2">
                  <a:moveTo>
                    <a:pt x="0" y="6"/>
                  </a:moveTo>
                  <a:cubicBezTo>
                    <a:pt x="0" y="9"/>
                    <a:pt x="3" y="12"/>
                    <a:pt x="7" y="12"/>
                  </a:cubicBezTo>
                  <a:cubicBezTo>
                    <a:pt x="34" y="12"/>
                    <a:pt x="34" y="12"/>
                    <a:pt x="34" y="12"/>
                  </a:cubicBezTo>
                  <a:cubicBezTo>
                    <a:pt x="38" y="12"/>
                    <a:pt x="41" y="9"/>
                    <a:pt x="41" y="6"/>
                  </a:cubicBezTo>
                  <a:cubicBezTo>
                    <a:pt x="41" y="3"/>
                    <a:pt x="38" y="0"/>
                    <a:pt x="34" y="0"/>
                  </a:cubicBezTo>
                  <a:cubicBezTo>
                    <a:pt x="7" y="0"/>
                    <a:pt x="7" y="0"/>
                    <a:pt x="7" y="0"/>
                  </a:cubicBezTo>
                  <a:cubicBezTo>
                    <a:pt x="3" y="0"/>
                    <a:pt x="0" y="3"/>
                    <a:pt x="0" y="6"/>
                  </a:cubicBezTo>
                  <a:close/>
                </a:path>
              </a:pathLst>
            </a:custGeom>
            <a:solidFill>
              <a:srgbClr val="3B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9" name="Freeform 119">
              <a:extLst>
                <a:ext uri="{FF2B5EF4-FFF2-40B4-BE49-F238E27FC236}">
                  <a16:creationId xmlns:a16="http://schemas.microsoft.com/office/drawing/2014/main" id="{28AC0075-DD24-4B6D-BBF1-56206A378FD0}"/>
                </a:ext>
              </a:extLst>
            </p:cNvPr>
            <p:cNvSpPr>
              <a:spLocks/>
            </p:cNvSpPr>
            <p:nvPr/>
          </p:nvSpPr>
          <p:spPr bwMode="auto">
            <a:xfrm>
              <a:off x="1381126" y="4524375"/>
              <a:ext cx="774700" cy="960438"/>
            </a:xfrm>
            <a:custGeom>
              <a:avLst/>
              <a:gdLst>
                <a:gd name="T0" fmla="*/ 1948571721 w 308"/>
                <a:gd name="T1" fmla="*/ 69900224 h 381"/>
                <a:gd name="T2" fmla="*/ 1891633786 w 308"/>
                <a:gd name="T3" fmla="*/ 12710048 h 381"/>
                <a:gd name="T4" fmla="*/ 56937935 w 308"/>
                <a:gd name="T5" fmla="*/ 0 h 381"/>
                <a:gd name="T6" fmla="*/ 0 w 308"/>
                <a:gd name="T7" fmla="*/ 57192696 h 381"/>
                <a:gd name="T8" fmla="*/ 6325878 w 308"/>
                <a:gd name="T9" fmla="*/ 2147483647 h 381"/>
                <a:gd name="T10" fmla="*/ 63266328 w 308"/>
                <a:gd name="T11" fmla="*/ 2147483647 h 381"/>
                <a:gd name="T12" fmla="*/ 1467754669 w 308"/>
                <a:gd name="T13" fmla="*/ 2147483647 h 381"/>
                <a:gd name="T14" fmla="*/ 1948571721 w 308"/>
                <a:gd name="T15" fmla="*/ 1976283946 h 381"/>
                <a:gd name="T16" fmla="*/ 1948571721 w 308"/>
                <a:gd name="T17" fmla="*/ 69900224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381">
                  <a:moveTo>
                    <a:pt x="308" y="11"/>
                  </a:moveTo>
                  <a:cubicBezTo>
                    <a:pt x="308" y="6"/>
                    <a:pt x="304" y="2"/>
                    <a:pt x="299" y="2"/>
                  </a:cubicBezTo>
                  <a:cubicBezTo>
                    <a:pt x="9" y="0"/>
                    <a:pt x="9" y="0"/>
                    <a:pt x="9" y="0"/>
                  </a:cubicBezTo>
                  <a:cubicBezTo>
                    <a:pt x="4" y="0"/>
                    <a:pt x="0" y="4"/>
                    <a:pt x="0" y="9"/>
                  </a:cubicBezTo>
                  <a:cubicBezTo>
                    <a:pt x="1" y="370"/>
                    <a:pt x="1" y="370"/>
                    <a:pt x="1" y="370"/>
                  </a:cubicBezTo>
                  <a:cubicBezTo>
                    <a:pt x="1" y="375"/>
                    <a:pt x="5" y="379"/>
                    <a:pt x="10" y="380"/>
                  </a:cubicBezTo>
                  <a:cubicBezTo>
                    <a:pt x="232" y="381"/>
                    <a:pt x="232" y="381"/>
                    <a:pt x="232" y="381"/>
                  </a:cubicBezTo>
                  <a:cubicBezTo>
                    <a:pt x="308" y="311"/>
                    <a:pt x="308" y="311"/>
                    <a:pt x="308" y="311"/>
                  </a:cubicBezTo>
                  <a:lnTo>
                    <a:pt x="30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20" name="Freeform 120">
              <a:extLst>
                <a:ext uri="{FF2B5EF4-FFF2-40B4-BE49-F238E27FC236}">
                  <a16:creationId xmlns:a16="http://schemas.microsoft.com/office/drawing/2014/main" id="{8E688276-8AA5-41B6-81ED-EE517B7FA77F}"/>
                </a:ext>
              </a:extLst>
            </p:cNvPr>
            <p:cNvSpPr>
              <a:spLocks/>
            </p:cNvSpPr>
            <p:nvPr/>
          </p:nvSpPr>
          <p:spPr bwMode="auto">
            <a:xfrm>
              <a:off x="1962151" y="5308600"/>
              <a:ext cx="193675" cy="176213"/>
            </a:xfrm>
            <a:custGeom>
              <a:avLst/>
              <a:gdLst>
                <a:gd name="T0" fmla="*/ 69592206 w 77"/>
                <a:gd name="T1" fmla="*/ 0 h 70"/>
                <a:gd name="T2" fmla="*/ 18980150 w 77"/>
                <a:gd name="T3" fmla="*/ 19010865 h 70"/>
                <a:gd name="T4" fmla="*/ 0 w 77"/>
                <a:gd name="T5" fmla="*/ 63368712 h 70"/>
                <a:gd name="T6" fmla="*/ 12654272 w 77"/>
                <a:gd name="T7" fmla="*/ 443586020 h 70"/>
                <a:gd name="T8" fmla="*/ 487142930 w 77"/>
                <a:gd name="T9" fmla="*/ 6336116 h 70"/>
                <a:gd name="T10" fmla="*/ 69592206 w 77"/>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0">
                  <a:moveTo>
                    <a:pt x="11" y="0"/>
                  </a:moveTo>
                  <a:cubicBezTo>
                    <a:pt x="8" y="0"/>
                    <a:pt x="5" y="1"/>
                    <a:pt x="3" y="3"/>
                  </a:cubicBezTo>
                  <a:cubicBezTo>
                    <a:pt x="1" y="5"/>
                    <a:pt x="0" y="8"/>
                    <a:pt x="0" y="10"/>
                  </a:cubicBezTo>
                  <a:cubicBezTo>
                    <a:pt x="2" y="70"/>
                    <a:pt x="2" y="70"/>
                    <a:pt x="2" y="70"/>
                  </a:cubicBezTo>
                  <a:cubicBezTo>
                    <a:pt x="77" y="1"/>
                    <a:pt x="77" y="1"/>
                    <a:pt x="77" y="1"/>
                  </a:cubicBezTo>
                  <a:lnTo>
                    <a:pt x="11" y="0"/>
                  </a:lnTo>
                  <a:close/>
                </a:path>
              </a:pathLst>
            </a:custGeom>
            <a:solidFill>
              <a:srgbClr val="FFA5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21" name="Rectangle 121">
              <a:extLst>
                <a:ext uri="{FF2B5EF4-FFF2-40B4-BE49-F238E27FC236}">
                  <a16:creationId xmlns:a16="http://schemas.microsoft.com/office/drawing/2014/main" id="{8B13AA47-3D47-48B6-A446-E7E7C6B8BE3A}"/>
                </a:ext>
              </a:extLst>
            </p:cNvPr>
            <p:cNvSpPr>
              <a:spLocks noChangeArrowheads="1"/>
            </p:cNvSpPr>
            <p:nvPr/>
          </p:nvSpPr>
          <p:spPr bwMode="auto">
            <a:xfrm>
              <a:off x="1479551" y="4649788"/>
              <a:ext cx="576263" cy="22225"/>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22" name="Rectangle 122">
              <a:extLst>
                <a:ext uri="{FF2B5EF4-FFF2-40B4-BE49-F238E27FC236}">
                  <a16:creationId xmlns:a16="http://schemas.microsoft.com/office/drawing/2014/main" id="{E687EE3E-89D6-4022-BE72-5716637A8749}"/>
                </a:ext>
              </a:extLst>
            </p:cNvPr>
            <p:cNvSpPr>
              <a:spLocks noChangeArrowheads="1"/>
            </p:cNvSpPr>
            <p:nvPr/>
          </p:nvSpPr>
          <p:spPr bwMode="auto">
            <a:xfrm>
              <a:off x="1479551" y="4727575"/>
              <a:ext cx="576263" cy="23813"/>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23" name="Rectangle 123">
              <a:extLst>
                <a:ext uri="{FF2B5EF4-FFF2-40B4-BE49-F238E27FC236}">
                  <a16:creationId xmlns:a16="http://schemas.microsoft.com/office/drawing/2014/main" id="{2A6C4CF2-F468-45D7-A1AB-DBA965136747}"/>
                </a:ext>
              </a:extLst>
            </p:cNvPr>
            <p:cNvSpPr>
              <a:spLocks noChangeArrowheads="1"/>
            </p:cNvSpPr>
            <p:nvPr/>
          </p:nvSpPr>
          <p:spPr bwMode="auto">
            <a:xfrm>
              <a:off x="1479551" y="4806950"/>
              <a:ext cx="576263" cy="22225"/>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24" name="Rectangle 124">
              <a:extLst>
                <a:ext uri="{FF2B5EF4-FFF2-40B4-BE49-F238E27FC236}">
                  <a16:creationId xmlns:a16="http://schemas.microsoft.com/office/drawing/2014/main" id="{1CF67E09-02F5-466F-B14B-DFBAE3937FA0}"/>
                </a:ext>
              </a:extLst>
            </p:cNvPr>
            <p:cNvSpPr>
              <a:spLocks noChangeArrowheads="1"/>
            </p:cNvSpPr>
            <p:nvPr/>
          </p:nvSpPr>
          <p:spPr bwMode="auto">
            <a:xfrm>
              <a:off x="1479551" y="4886325"/>
              <a:ext cx="576263" cy="20638"/>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25" name="Rectangle 125">
              <a:extLst>
                <a:ext uri="{FF2B5EF4-FFF2-40B4-BE49-F238E27FC236}">
                  <a16:creationId xmlns:a16="http://schemas.microsoft.com/office/drawing/2014/main" id="{600DFA89-E7E7-4C4B-828E-7C7E0F72358D}"/>
                </a:ext>
              </a:extLst>
            </p:cNvPr>
            <p:cNvSpPr>
              <a:spLocks noChangeArrowheads="1"/>
            </p:cNvSpPr>
            <p:nvPr/>
          </p:nvSpPr>
          <p:spPr bwMode="auto">
            <a:xfrm>
              <a:off x="1479551" y="4965700"/>
              <a:ext cx="576263" cy="19050"/>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26" name="Rectangle 126">
              <a:extLst>
                <a:ext uri="{FF2B5EF4-FFF2-40B4-BE49-F238E27FC236}">
                  <a16:creationId xmlns:a16="http://schemas.microsoft.com/office/drawing/2014/main" id="{AE253292-A272-40FB-BAA6-23AEAF3CCD80}"/>
                </a:ext>
              </a:extLst>
            </p:cNvPr>
            <p:cNvSpPr>
              <a:spLocks noChangeArrowheads="1"/>
            </p:cNvSpPr>
            <p:nvPr/>
          </p:nvSpPr>
          <p:spPr bwMode="auto">
            <a:xfrm>
              <a:off x="1479551" y="5043488"/>
              <a:ext cx="576263" cy="20638"/>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27" name="Rectangle 127">
              <a:extLst>
                <a:ext uri="{FF2B5EF4-FFF2-40B4-BE49-F238E27FC236}">
                  <a16:creationId xmlns:a16="http://schemas.microsoft.com/office/drawing/2014/main" id="{D200BC1E-1CC6-49E5-A24E-5C94D764A1D5}"/>
                </a:ext>
              </a:extLst>
            </p:cNvPr>
            <p:cNvSpPr>
              <a:spLocks noChangeArrowheads="1"/>
            </p:cNvSpPr>
            <p:nvPr/>
          </p:nvSpPr>
          <p:spPr bwMode="auto">
            <a:xfrm>
              <a:off x="1479551" y="5121275"/>
              <a:ext cx="576263" cy="20638"/>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28" name="Rectangle 128">
              <a:extLst>
                <a:ext uri="{FF2B5EF4-FFF2-40B4-BE49-F238E27FC236}">
                  <a16:creationId xmlns:a16="http://schemas.microsoft.com/office/drawing/2014/main" id="{56CBD606-D4E4-47A0-BF57-E6E1EA58D214}"/>
                </a:ext>
              </a:extLst>
            </p:cNvPr>
            <p:cNvSpPr>
              <a:spLocks noChangeArrowheads="1"/>
            </p:cNvSpPr>
            <p:nvPr/>
          </p:nvSpPr>
          <p:spPr bwMode="auto">
            <a:xfrm>
              <a:off x="1479551" y="5199063"/>
              <a:ext cx="576263" cy="20638"/>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29" name="Freeform 129">
              <a:extLst>
                <a:ext uri="{FF2B5EF4-FFF2-40B4-BE49-F238E27FC236}">
                  <a16:creationId xmlns:a16="http://schemas.microsoft.com/office/drawing/2014/main" id="{AEDFCB2E-F787-4BB4-882F-ECFDA4BEFF46}"/>
                </a:ext>
              </a:extLst>
            </p:cNvPr>
            <p:cNvSpPr>
              <a:spLocks/>
            </p:cNvSpPr>
            <p:nvPr/>
          </p:nvSpPr>
          <p:spPr bwMode="auto">
            <a:xfrm>
              <a:off x="411163" y="4940300"/>
              <a:ext cx="638175" cy="790575"/>
            </a:xfrm>
            <a:custGeom>
              <a:avLst/>
              <a:gdLst>
                <a:gd name="T0" fmla="*/ 1603414688 w 254"/>
                <a:gd name="T1" fmla="*/ 63392030 h 314"/>
                <a:gd name="T2" fmla="*/ 1552913438 w 254"/>
                <a:gd name="T3" fmla="*/ 12679413 h 314"/>
                <a:gd name="T4" fmla="*/ 50501250 w 254"/>
                <a:gd name="T5" fmla="*/ 0 h 314"/>
                <a:gd name="T6" fmla="*/ 0 w 254"/>
                <a:gd name="T7" fmla="*/ 50712617 h 314"/>
                <a:gd name="T8" fmla="*/ 6313913 w 254"/>
                <a:gd name="T9" fmla="*/ 1933421660 h 314"/>
                <a:gd name="T10" fmla="*/ 56815163 w 254"/>
                <a:gd name="T11" fmla="*/ 1984134276 h 314"/>
                <a:gd name="T12" fmla="*/ 1212030000 w 254"/>
                <a:gd name="T13" fmla="*/ 1990473983 h 314"/>
                <a:gd name="T14" fmla="*/ 1603414688 w 254"/>
                <a:gd name="T15" fmla="*/ 1629145959 h 314"/>
                <a:gd name="T16" fmla="*/ 1603414688 w 254"/>
                <a:gd name="T17" fmla="*/ 63392030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4" h="314">
                  <a:moveTo>
                    <a:pt x="254" y="10"/>
                  </a:moveTo>
                  <a:cubicBezTo>
                    <a:pt x="254" y="5"/>
                    <a:pt x="251" y="2"/>
                    <a:pt x="246" y="2"/>
                  </a:cubicBezTo>
                  <a:cubicBezTo>
                    <a:pt x="8" y="0"/>
                    <a:pt x="8" y="0"/>
                    <a:pt x="8" y="0"/>
                  </a:cubicBezTo>
                  <a:cubicBezTo>
                    <a:pt x="3" y="0"/>
                    <a:pt x="0" y="3"/>
                    <a:pt x="0" y="8"/>
                  </a:cubicBezTo>
                  <a:cubicBezTo>
                    <a:pt x="1" y="305"/>
                    <a:pt x="1" y="305"/>
                    <a:pt x="1" y="305"/>
                  </a:cubicBezTo>
                  <a:cubicBezTo>
                    <a:pt x="1" y="310"/>
                    <a:pt x="4" y="313"/>
                    <a:pt x="9" y="313"/>
                  </a:cubicBezTo>
                  <a:cubicBezTo>
                    <a:pt x="192" y="314"/>
                    <a:pt x="192" y="314"/>
                    <a:pt x="192" y="314"/>
                  </a:cubicBezTo>
                  <a:cubicBezTo>
                    <a:pt x="254" y="257"/>
                    <a:pt x="254" y="257"/>
                    <a:pt x="254" y="257"/>
                  </a:cubicBezTo>
                  <a:lnTo>
                    <a:pt x="25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30" name="Freeform 130">
              <a:extLst>
                <a:ext uri="{FF2B5EF4-FFF2-40B4-BE49-F238E27FC236}">
                  <a16:creationId xmlns:a16="http://schemas.microsoft.com/office/drawing/2014/main" id="{D0B56F94-F694-4242-9987-257D0CFBD927}"/>
                </a:ext>
              </a:extLst>
            </p:cNvPr>
            <p:cNvSpPr>
              <a:spLocks/>
            </p:cNvSpPr>
            <p:nvPr/>
          </p:nvSpPr>
          <p:spPr bwMode="auto">
            <a:xfrm>
              <a:off x="892176" y="5588000"/>
              <a:ext cx="157163" cy="146050"/>
            </a:xfrm>
            <a:custGeom>
              <a:avLst/>
              <a:gdLst>
                <a:gd name="T0" fmla="*/ 56009900 w 63"/>
                <a:gd name="T1" fmla="*/ 0 h 58"/>
                <a:gd name="T2" fmla="*/ 12445813 w 63"/>
                <a:gd name="T3" fmla="*/ 12681169 h 58"/>
                <a:gd name="T4" fmla="*/ 0 w 63"/>
                <a:gd name="T5" fmla="*/ 50727194 h 58"/>
                <a:gd name="T6" fmla="*/ 6224154 w 63"/>
                <a:gd name="T7" fmla="*/ 367769009 h 58"/>
                <a:gd name="T8" fmla="*/ 392066803 w 63"/>
                <a:gd name="T9" fmla="*/ 0 h 58"/>
                <a:gd name="T10" fmla="*/ 56009900 w 63"/>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58">
                  <a:moveTo>
                    <a:pt x="9" y="0"/>
                  </a:moveTo>
                  <a:cubicBezTo>
                    <a:pt x="6" y="0"/>
                    <a:pt x="4" y="0"/>
                    <a:pt x="2" y="2"/>
                  </a:cubicBezTo>
                  <a:cubicBezTo>
                    <a:pt x="0" y="4"/>
                    <a:pt x="0" y="6"/>
                    <a:pt x="0" y="8"/>
                  </a:cubicBezTo>
                  <a:cubicBezTo>
                    <a:pt x="1" y="58"/>
                    <a:pt x="1" y="58"/>
                    <a:pt x="1" y="58"/>
                  </a:cubicBezTo>
                  <a:cubicBezTo>
                    <a:pt x="63" y="0"/>
                    <a:pt x="63" y="0"/>
                    <a:pt x="63" y="0"/>
                  </a:cubicBezTo>
                  <a:lnTo>
                    <a:pt x="9" y="0"/>
                  </a:lnTo>
                  <a:close/>
                </a:path>
              </a:pathLst>
            </a:custGeom>
            <a:solidFill>
              <a:srgbClr val="FFA5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31" name="Rectangle 131">
              <a:extLst>
                <a:ext uri="{FF2B5EF4-FFF2-40B4-BE49-F238E27FC236}">
                  <a16:creationId xmlns:a16="http://schemas.microsoft.com/office/drawing/2014/main" id="{C76B7C63-7C8C-4837-9D18-B9CAFAD0A750}"/>
                </a:ext>
              </a:extLst>
            </p:cNvPr>
            <p:cNvSpPr>
              <a:spLocks noChangeArrowheads="1"/>
            </p:cNvSpPr>
            <p:nvPr/>
          </p:nvSpPr>
          <p:spPr bwMode="auto">
            <a:xfrm>
              <a:off x="492126" y="5045075"/>
              <a:ext cx="474663" cy="19050"/>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32" name="Rectangle 132">
              <a:extLst>
                <a:ext uri="{FF2B5EF4-FFF2-40B4-BE49-F238E27FC236}">
                  <a16:creationId xmlns:a16="http://schemas.microsoft.com/office/drawing/2014/main" id="{C41928DA-509B-44AB-94C9-55395D750254}"/>
                </a:ext>
              </a:extLst>
            </p:cNvPr>
            <p:cNvSpPr>
              <a:spLocks noChangeArrowheads="1"/>
            </p:cNvSpPr>
            <p:nvPr/>
          </p:nvSpPr>
          <p:spPr bwMode="auto">
            <a:xfrm>
              <a:off x="492126" y="5108575"/>
              <a:ext cx="474663" cy="17463"/>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33" name="Rectangle 133">
              <a:extLst>
                <a:ext uri="{FF2B5EF4-FFF2-40B4-BE49-F238E27FC236}">
                  <a16:creationId xmlns:a16="http://schemas.microsoft.com/office/drawing/2014/main" id="{1AE742D8-9EFA-4699-95C6-74114A3AF94E}"/>
                </a:ext>
              </a:extLst>
            </p:cNvPr>
            <p:cNvSpPr>
              <a:spLocks noChangeArrowheads="1"/>
            </p:cNvSpPr>
            <p:nvPr/>
          </p:nvSpPr>
          <p:spPr bwMode="auto">
            <a:xfrm>
              <a:off x="492126" y="5173663"/>
              <a:ext cx="474663" cy="19050"/>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34" name="Rectangle 134">
              <a:extLst>
                <a:ext uri="{FF2B5EF4-FFF2-40B4-BE49-F238E27FC236}">
                  <a16:creationId xmlns:a16="http://schemas.microsoft.com/office/drawing/2014/main" id="{9BBABAC4-D5C6-4362-8E1B-F81150F36188}"/>
                </a:ext>
              </a:extLst>
            </p:cNvPr>
            <p:cNvSpPr>
              <a:spLocks noChangeArrowheads="1"/>
            </p:cNvSpPr>
            <p:nvPr/>
          </p:nvSpPr>
          <p:spPr bwMode="auto">
            <a:xfrm>
              <a:off x="492126" y="5240338"/>
              <a:ext cx="474663" cy="17463"/>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35" name="Rectangle 135">
              <a:extLst>
                <a:ext uri="{FF2B5EF4-FFF2-40B4-BE49-F238E27FC236}">
                  <a16:creationId xmlns:a16="http://schemas.microsoft.com/office/drawing/2014/main" id="{146A8020-8FB4-4F35-ACFE-BB5906AFCD72}"/>
                </a:ext>
              </a:extLst>
            </p:cNvPr>
            <p:cNvSpPr>
              <a:spLocks noChangeArrowheads="1"/>
            </p:cNvSpPr>
            <p:nvPr/>
          </p:nvSpPr>
          <p:spPr bwMode="auto">
            <a:xfrm>
              <a:off x="492126" y="5302250"/>
              <a:ext cx="474663" cy="19050"/>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36" name="Rectangle 136">
              <a:extLst>
                <a:ext uri="{FF2B5EF4-FFF2-40B4-BE49-F238E27FC236}">
                  <a16:creationId xmlns:a16="http://schemas.microsoft.com/office/drawing/2014/main" id="{8C66E667-6E59-466D-BC06-0A76A28C65CC}"/>
                </a:ext>
              </a:extLst>
            </p:cNvPr>
            <p:cNvSpPr>
              <a:spLocks noChangeArrowheads="1"/>
            </p:cNvSpPr>
            <p:nvPr/>
          </p:nvSpPr>
          <p:spPr bwMode="auto">
            <a:xfrm>
              <a:off x="492126" y="5368925"/>
              <a:ext cx="474663" cy="17463"/>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37" name="Rectangle 137">
              <a:extLst>
                <a:ext uri="{FF2B5EF4-FFF2-40B4-BE49-F238E27FC236}">
                  <a16:creationId xmlns:a16="http://schemas.microsoft.com/office/drawing/2014/main" id="{5BAAB2A2-8CED-4F88-B43C-3A3E86A16FAE}"/>
                </a:ext>
              </a:extLst>
            </p:cNvPr>
            <p:cNvSpPr>
              <a:spLocks noChangeArrowheads="1"/>
            </p:cNvSpPr>
            <p:nvPr/>
          </p:nvSpPr>
          <p:spPr bwMode="auto">
            <a:xfrm>
              <a:off x="492126" y="5434013"/>
              <a:ext cx="474663" cy="15875"/>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38" name="Rectangle 138">
              <a:extLst>
                <a:ext uri="{FF2B5EF4-FFF2-40B4-BE49-F238E27FC236}">
                  <a16:creationId xmlns:a16="http://schemas.microsoft.com/office/drawing/2014/main" id="{004FCB0D-BE46-4182-97E3-F3477D77C14D}"/>
                </a:ext>
              </a:extLst>
            </p:cNvPr>
            <p:cNvSpPr>
              <a:spLocks noChangeArrowheads="1"/>
            </p:cNvSpPr>
            <p:nvPr/>
          </p:nvSpPr>
          <p:spPr bwMode="auto">
            <a:xfrm>
              <a:off x="492126" y="5497513"/>
              <a:ext cx="474663" cy="17463"/>
            </a:xfrm>
            <a:prstGeom prst="rect">
              <a:avLst/>
            </a:prstGeom>
            <a:solidFill>
              <a:srgbClr val="3B3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39" name="Oval 139">
              <a:extLst>
                <a:ext uri="{FF2B5EF4-FFF2-40B4-BE49-F238E27FC236}">
                  <a16:creationId xmlns:a16="http://schemas.microsoft.com/office/drawing/2014/main" id="{6D1C7504-A0E8-472D-8A9B-A825D49D21C5}"/>
                </a:ext>
              </a:extLst>
            </p:cNvPr>
            <p:cNvSpPr>
              <a:spLocks noChangeArrowheads="1"/>
            </p:cNvSpPr>
            <p:nvPr/>
          </p:nvSpPr>
          <p:spPr bwMode="auto">
            <a:xfrm>
              <a:off x="1852613" y="4525963"/>
              <a:ext cx="590550" cy="585788"/>
            </a:xfrm>
            <a:prstGeom prst="ellipse">
              <a:avLst/>
            </a:prstGeom>
            <a:solidFill>
              <a:srgbClr val="3FB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340" name="Freeform 140">
              <a:extLst>
                <a:ext uri="{FF2B5EF4-FFF2-40B4-BE49-F238E27FC236}">
                  <a16:creationId xmlns:a16="http://schemas.microsoft.com/office/drawing/2014/main" id="{37E34D75-B5A7-41C1-8679-0CB2301FA143}"/>
                </a:ext>
              </a:extLst>
            </p:cNvPr>
            <p:cNvSpPr>
              <a:spLocks/>
            </p:cNvSpPr>
            <p:nvPr/>
          </p:nvSpPr>
          <p:spPr bwMode="auto">
            <a:xfrm>
              <a:off x="1962151" y="4683125"/>
              <a:ext cx="384175" cy="304800"/>
            </a:xfrm>
            <a:custGeom>
              <a:avLst/>
              <a:gdLst>
                <a:gd name="T0" fmla="*/ 920508409 w 153"/>
                <a:gd name="T1" fmla="*/ 44417673 h 121"/>
                <a:gd name="T2" fmla="*/ 819631085 w 153"/>
                <a:gd name="T3" fmla="*/ 25381527 h 121"/>
                <a:gd name="T4" fmla="*/ 371986860 w 153"/>
                <a:gd name="T5" fmla="*/ 552050737 h 121"/>
                <a:gd name="T6" fmla="*/ 100877324 w 153"/>
                <a:gd name="T7" fmla="*/ 234779127 h 121"/>
                <a:gd name="T8" fmla="*/ 25219959 w 153"/>
                <a:gd name="T9" fmla="*/ 247469891 h 121"/>
                <a:gd name="T10" fmla="*/ 18914969 w 153"/>
                <a:gd name="T11" fmla="*/ 329959855 h 121"/>
                <a:gd name="T12" fmla="*/ 371986860 w 153"/>
                <a:gd name="T13" fmla="*/ 748757574 h 121"/>
                <a:gd name="T14" fmla="*/ 447644225 w 153"/>
                <a:gd name="T15" fmla="*/ 736066810 h 121"/>
                <a:gd name="T16" fmla="*/ 453949215 w 153"/>
                <a:gd name="T17" fmla="*/ 729721428 h 121"/>
                <a:gd name="T18" fmla="*/ 939423379 w 153"/>
                <a:gd name="T19" fmla="*/ 164979927 h 121"/>
                <a:gd name="T20" fmla="*/ 920508409 w 153"/>
                <a:gd name="T21" fmla="*/ 44417673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121">
                  <a:moveTo>
                    <a:pt x="146" y="7"/>
                  </a:moveTo>
                  <a:cubicBezTo>
                    <a:pt x="141" y="1"/>
                    <a:pt x="134" y="0"/>
                    <a:pt x="130" y="4"/>
                  </a:cubicBezTo>
                  <a:cubicBezTo>
                    <a:pt x="59" y="87"/>
                    <a:pt x="59" y="87"/>
                    <a:pt x="59" y="87"/>
                  </a:cubicBezTo>
                  <a:cubicBezTo>
                    <a:pt x="16" y="37"/>
                    <a:pt x="16" y="37"/>
                    <a:pt x="16" y="37"/>
                  </a:cubicBezTo>
                  <a:cubicBezTo>
                    <a:pt x="13" y="33"/>
                    <a:pt x="8" y="34"/>
                    <a:pt x="4" y="39"/>
                  </a:cubicBezTo>
                  <a:cubicBezTo>
                    <a:pt x="0" y="43"/>
                    <a:pt x="0" y="49"/>
                    <a:pt x="3" y="52"/>
                  </a:cubicBezTo>
                  <a:cubicBezTo>
                    <a:pt x="59" y="118"/>
                    <a:pt x="59" y="118"/>
                    <a:pt x="59" y="118"/>
                  </a:cubicBezTo>
                  <a:cubicBezTo>
                    <a:pt x="62" y="121"/>
                    <a:pt x="67" y="120"/>
                    <a:pt x="71" y="116"/>
                  </a:cubicBezTo>
                  <a:cubicBezTo>
                    <a:pt x="71" y="115"/>
                    <a:pt x="72" y="115"/>
                    <a:pt x="72" y="115"/>
                  </a:cubicBezTo>
                  <a:cubicBezTo>
                    <a:pt x="149" y="26"/>
                    <a:pt x="149" y="26"/>
                    <a:pt x="149" y="26"/>
                  </a:cubicBezTo>
                  <a:cubicBezTo>
                    <a:pt x="153" y="21"/>
                    <a:pt x="152" y="13"/>
                    <a:pt x="14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sld>
</file>

<file path=ppt/theme/theme1.xml><?xml version="1.0" encoding="utf-8"?>
<a:theme xmlns:a="http://schemas.openxmlformats.org/drawingml/2006/main" name="https://www.freeppt7.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6200">
          <a:solidFill>
            <a:srgbClr val="40404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TotalTime>
  <Words>1376</Words>
  <Application>Microsoft Office PowerPoint</Application>
  <PresentationFormat>全屏显示(4:3)</PresentationFormat>
  <Paragraphs>202</Paragraphs>
  <Slides>25</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宋体</vt:lpstr>
      <vt:lpstr>微软雅黑</vt:lpstr>
      <vt:lpstr>Arial</vt:lpstr>
      <vt:lpstr>Calibri</vt:lpstr>
      <vt:lpstr>Calibri Light</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lastModifiedBy>宇 之灵</cp:lastModifiedBy>
  <cp:revision>46</cp:revision>
  <dcterms:created xsi:type="dcterms:W3CDTF">2015-08-09T00:20:43Z</dcterms:created>
  <dcterms:modified xsi:type="dcterms:W3CDTF">2020-01-21T04:52:25Z</dcterms:modified>
</cp:coreProperties>
</file>