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59" r:id="rId5"/>
    <p:sldId id="264" r:id="rId6"/>
    <p:sldId id="274" r:id="rId7"/>
    <p:sldId id="280" r:id="rId8"/>
    <p:sldId id="263" r:id="rId9"/>
    <p:sldId id="268" r:id="rId10"/>
    <p:sldId id="269" r:id="rId11"/>
    <p:sldId id="270" r:id="rId12"/>
    <p:sldId id="260" r:id="rId13"/>
    <p:sldId id="271" r:id="rId14"/>
    <p:sldId id="272" r:id="rId15"/>
    <p:sldId id="273" r:id="rId16"/>
    <p:sldId id="261" r:id="rId17"/>
    <p:sldId id="265" r:id="rId18"/>
    <p:sldId id="275" r:id="rId19"/>
    <p:sldId id="278" r:id="rId20"/>
    <p:sldId id="262" r:id="rId21"/>
    <p:sldId id="276" r:id="rId22"/>
    <p:sldId id="277" r:id="rId23"/>
    <p:sldId id="279" r:id="rId24"/>
    <p:sldId id="281" r:id="rId25"/>
  </p:sldIdLst>
  <p:sldSz cx="9144000" cy="514191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>
          <p15:clr>
            <a:srgbClr val="A4A3A4"/>
          </p15:clr>
        </p15:guide>
        <p15:guide id="2" pos="2880">
          <p15:clr>
            <a:srgbClr val="A4A3A4"/>
          </p15:clr>
        </p15:guide>
        <p15:guide id="3" pos="960">
          <p15:clr>
            <a:srgbClr val="A4A3A4"/>
          </p15:clr>
        </p15:guide>
        <p15:guide id="4" pos="3840">
          <p15:clr>
            <a:srgbClr val="A4A3A4"/>
          </p15:clr>
        </p15:guide>
        <p15:guide id="5" pos="4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7B55"/>
    <a:srgbClr val="725F42"/>
    <a:srgbClr val="FFFFFF"/>
    <a:srgbClr val="887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274" y="91"/>
      </p:cViewPr>
      <p:guideLst>
        <p:guide orient="horz" pos="2186"/>
        <p:guide pos="2880"/>
        <p:guide pos="960"/>
        <p:guide pos="3840"/>
        <p:guide pos="4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69F68-9E2E-490E-A858-FF9875391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48BD85-96D1-4559-B209-0F43D72F4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0338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A0488-B49B-44ED-90A4-89526BF3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BCA56-7BE4-468E-8BE6-C2A689DA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0E9995-4A06-4251-A9D9-D9A80F1F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0F59E-08A2-44CE-8E1D-132A454E3DAE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4938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EC851-17E6-4CEC-A337-45C1F80D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8371FC-82E8-4CCD-820C-433F76DBA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5EDBC3-4C5A-4383-BB9A-77A56BE9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37B820-0FB7-4411-A4C9-ED7F9E54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BD97FD-F6A8-4E7E-9173-AA83ED2F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0DF84-B08F-46CA-8495-C213421859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3806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04C5B6-795B-4193-93B5-219CCB7F4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62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67C777-C985-4A8B-90CE-9A67E3F43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62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F4D2A5-5724-4D10-810A-78AD2D1C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45F556-842F-4FBA-9D84-AC65E220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85EFB1-DD9D-4E6C-86A1-CE480050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218F6-149F-4AA2-9D85-93D47E83875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0472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D2493-EC4B-447E-A396-C28DF9BF2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C7C4385-CED8-42D3-9279-AE25A7B6F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0338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2F7D87-1890-413C-AB1F-ACC68EEE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87E8A-7B4A-4779-952F-4A69737E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BB94AA-AC94-4386-B99E-3B3CB22C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1668A-B011-4C71-8119-D55FD559F3F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6469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A7B5E-47B8-41F8-AEDF-17F73B18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92E4D4-A328-44D9-A80D-D4496EC57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E90575-0EF4-44D0-AF96-1D75DCE2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7912DC-6DA5-4412-8E96-A4B0A88B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EB468-F9DD-4149-91DA-256FEB0A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3B912-F1A9-44DC-B79A-B2E4DBDD63A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8653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73687B-025E-4EF6-B28D-0A4DEDA9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8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CC83CA-0299-49D1-8F80-4BACCCC8E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3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5A5634-6ED5-43EA-8160-5D29C8C5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CC1272-6447-46BB-9119-7E502953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EF1CB1-58F2-4D00-A479-53619E2E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FA12E-3818-4A59-886F-0F65A0275F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6455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89BE7-8607-4DC7-AAAE-EAADC871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F7E8B8-E3C5-4CBA-9BF8-70D5DAB4D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2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BC109F-6AAE-4511-B167-A0B20B579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2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9ED0D0-6082-4C37-A835-D5D0F873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22B031-93C4-40EE-9625-5EB56A84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9925C-5812-4B84-A82E-26419D07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21B0B-F244-4C26-8D16-45B9907FB50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575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82A87-8184-4B33-9156-C156806E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050"/>
            <a:ext cx="7886700" cy="995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735EF5-B469-4F41-8FAB-F898E722A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75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59454A-50BF-424F-8EC2-49B900070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8013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E169B2-AE19-458D-B23C-EB4496A75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75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67B8C03-8759-40AB-93A2-A197B7636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013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D60BA0-DA5E-4A15-BF13-0DFB0598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618528-F49A-4BB0-87E5-CF13D415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8ACC1D-9E96-4F14-86EF-AF926E88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060F9-26D8-49D7-B90A-EF0B944FF35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26216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011837-6F7B-4981-AC26-EB64BB04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446B71-5F43-4699-B6DE-CD225ACE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A7B793-7190-4674-BB16-012424E4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D852C-6B92-48F9-BA51-BE4C82AA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15D5C-EB04-40F3-8F99-0E30A62CC41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7068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59CD06-CEFB-49EC-93D5-C3E6B430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BA6D4B-EE14-4D96-919D-36B39176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CCFF6-131D-4EE9-B546-4D4BBAFF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4B541-228A-4A50-AE55-24C7E44D7DB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12912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AFB3A7-6D9C-4955-9E73-2FF4542A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DBD90E-4782-4AF8-9FBA-E2A34BB9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39775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481036-37D1-4AC7-89ED-D31626745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868120-3C55-4001-A19B-C582783E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64E79F-6733-4569-8CBE-50BFFB19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C3B524-BCBC-4A8F-BE08-16DB9CC4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4A83B-F534-44DB-9EF7-7D1F7C735A0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9607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40E3F-63AB-4A66-8667-DC05A805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125D2D-683F-4247-8058-0D99AC20C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9A2B08-7352-4D77-B5D5-4B27C19B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874666-41EB-407A-A965-3194A12B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327A11-E26B-42DA-9BF0-2278FEB4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12A92-2363-45E8-8FA2-224143675C3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69942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6E93C-31CA-4145-B38B-4080A4FF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0EB601-8035-473B-BF66-D9531011F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39775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5AD7FD-1F8A-4E9D-8E2C-59717B7A1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5BCC7D-38C1-4BB3-809C-892A6AF5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3A06B0-8707-453B-A74A-52BD3D38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7856CA-CBF5-4028-9882-11EAE6A0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8570-81AB-4F3E-97BC-8CAA397AEC6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04316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048AF-6E2F-4D26-BCD5-874B2754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E07944-81BC-44B3-8062-CD21570D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070E45-5700-465D-AD1B-FDB75D08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96D140-6649-40F7-9FD5-D120EF7E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B6E110-2B73-412B-A1A4-D23750E1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7B5EC-47D8-4303-AEDC-98E8A0CA2D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75478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2FD45C9-C3EF-4EE9-B5EC-A0D31C7A3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62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5D3BCF-D942-40C3-A04B-4E6167249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62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6A8919-D941-4A9A-AEA8-144187F7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945D6-C5CB-4CA4-A584-2FD40D3F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099F4-9C6A-449F-927A-0E627E29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2E680-8EF1-41D0-B810-7D8645053B5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6648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3DA19-7004-4F54-967B-A48E5A8F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32B1F9-E2A0-4F9C-9226-F34C8FDD9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2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95CCC2-5C61-4812-8427-B4D406A0160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19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A89EBDD-1418-4276-97B9-4BDBB2E1587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2971800"/>
            <a:ext cx="4038600" cy="1620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9FEFCC8A-6126-4139-9A10-A56CFE36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125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2EA15073-2360-45F9-86A8-550192D4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125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2BEC00B-A6A5-4E49-B266-F4AE55FD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125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03DFC7E-DE43-47BE-B672-1F1479E34DE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099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40C5B-C3B0-4EF9-9ECD-D3C9078C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8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C61A11-D415-4B0F-9833-2D2CC7DB9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3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21387C-4FC5-489D-AA0A-480F2816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276661-F466-4003-A0A8-2CD7FC8A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F5CCFA-1FDA-4435-B3B7-42A1DCAE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54F4A-2379-4A10-9A7B-EBBF2FD6680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45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979242-105D-4B69-A6D5-91573D5A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BD9A5-C9D3-4B36-BB49-79CC68481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2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02D90A-2AE3-4235-8803-E401136A4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2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CCE676-7102-45CC-BE44-2FC9F488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AB2E44-3FB0-4ECE-B3CA-1F13897C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18252-D04E-457A-81F7-9F2A22FE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54451-7961-4FF5-A29F-03D5E247F6EA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74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12B1A9-838D-4CFE-9D3E-F9CE2A55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050"/>
            <a:ext cx="7886700" cy="995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1A14A2-5155-47B6-9A04-7EFE9CA96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75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98D1E1-21FF-4BA8-BFCE-BC7A7B15E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8013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B71C6AF-388B-4FB5-841E-551C119AF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75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F071C-B26C-43DD-94B7-92606A112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013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1C30A5-F4CE-4111-B8A8-4868F684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A53F91-C0A6-4B87-99E3-96A2B0DC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8D9A75-988B-43B6-9DF1-860DBD1A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F07CB-824A-4B76-B8E2-EA1EA8D4D5B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465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7F8ED8-BCFA-418E-B5ED-0F71440E5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0A7D9C-7529-425F-8627-67279E0A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8E0003-2451-4E9E-8D6F-5FB6266A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43FE9-36DF-4578-8634-0F1E5F51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3247A-8FA1-4A20-9CB4-92EFC69FC7D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827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4AA6D6-3A95-4F5D-B4F2-EBA395BC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6E0D29-B654-4C83-BC09-EB07AE7D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CE5570-A845-4C7E-A1F8-7687FAB3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82E22-8A53-4765-8280-0FBFCC9CF4B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3339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5CA561-D347-4D51-B6EB-BC54F80B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AC6EAB-DFFB-44A1-BC2D-791228D1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39775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9A6588-7EF8-46AB-9F8E-DF1FBA67E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4816D-2C4A-477E-AF27-F2AF5C33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9756C-E69E-4760-A1A7-7D8B1899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F0DFC-8BEB-443A-95D2-A5ADF62E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A2234-C426-406C-80F1-6D4978EB2B3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5337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3FBE4-2A73-4994-ABD4-9185C68F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90E298-EAEB-4FBF-B53A-676D6BAAC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39775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4EBB26-D8FF-4246-A471-592201FAF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7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A45C9C-41A4-43DF-8D13-1092CC34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48CF4D-201C-4FD1-A571-5F8927EC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F64C23-8726-47A2-8008-20DADBC0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B3DB1-3C33-46A2-9F40-5ADA7A406B5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7694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A21F72-5E6B-436E-BFCB-6B05E438C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E6AA56-9DA5-44D1-814A-3EFC2D682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C8494D-C6CB-433A-AA7B-CAF0BFA2F2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1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zh-CN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2ABDD4-4D3C-4254-B874-D28DC53236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12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E801EBC-B7C7-426C-A7E2-05138B8607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1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FA455A-FBE0-4E97-B09E-03CFF674AE97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55D9817-D907-4970-B847-FE3E5867C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2B0AACF-28AE-4E99-BB67-1DB9408F9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D9A6C4C-68E3-4154-9DA6-EFCD0A538E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1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zh-CN" altLang="zh-CN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63A9898-762B-4E7C-8B62-6D0D402F58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125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zh-CN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849585F-D9FE-4489-9953-8C1E953467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125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AEBBDF-320E-47A9-B7B2-9D49ED1A5E8E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E0003B-928F-43D8-8CF6-B41FCEA8D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9525"/>
            <a:ext cx="9153525" cy="5151438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588DE9A-57D9-4BC9-A1EC-8F6D05089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6050"/>
            <a:ext cx="8912225" cy="4876800"/>
          </a:xfrm>
          <a:prstGeom prst="rect">
            <a:avLst/>
          </a:prstGeom>
          <a:noFill/>
          <a:ln w="6350" cmpd="sng">
            <a:solidFill>
              <a:srgbClr val="8871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9618FAC1-CDB9-4FBC-9C42-D3421FCCF9C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008188"/>
            <a:ext cx="4876800" cy="0"/>
            <a:chOff x="0" y="0"/>
            <a:chExt cx="3072" cy="0"/>
          </a:xfrm>
        </p:grpSpPr>
        <p:sp>
          <p:nvSpPr>
            <p:cNvPr id="4101" name="Line 5">
              <a:extLst>
                <a:ext uri="{FF2B5EF4-FFF2-40B4-BE49-F238E27FC236}">
                  <a16:creationId xmlns:a16="http://schemas.microsoft.com/office/drawing/2014/main" id="{EACEA4CE-EF8F-46DF-8A26-BC41BF04880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767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" name="Line 6">
              <a:extLst>
                <a:ext uri="{FF2B5EF4-FFF2-40B4-BE49-F238E27FC236}">
                  <a16:creationId xmlns:a16="http://schemas.microsoft.com/office/drawing/2014/main" id="{608DC1F6-96C3-4B1B-8BE6-7F959925C0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0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03" name="Rectangle 7">
            <a:extLst>
              <a:ext uri="{FF2B5EF4-FFF2-40B4-BE49-F238E27FC236}">
                <a16:creationId xmlns:a16="http://schemas.microsoft.com/office/drawing/2014/main" id="{3AAF3554-2098-438E-B702-C4F9CC64D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2133600"/>
            <a:ext cx="48498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4000" b="1">
                <a:solidFill>
                  <a:srgbClr val="88714E"/>
                </a:solidFill>
              </a:rPr>
              <a:t>BUSINESS REPORT</a:t>
            </a:r>
            <a:endParaRPr lang="zh-CN" altLang="zh-CN" sz="4000">
              <a:solidFill>
                <a:srgbClr val="88714E"/>
              </a:solidFill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8F1D629-32C9-4CD1-B74C-19D0ED27B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2743200"/>
            <a:ext cx="29860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900">
                <a:solidFill>
                  <a:srgbClr val="FFFFFF"/>
                </a:solidFill>
              </a:rPr>
              <a:t>POWERPOINT TEMPLATE</a:t>
            </a:r>
            <a:endParaRPr lang="zh-CN" altLang="zh-CN"/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4F7C58A9-2E34-4813-8F44-B784DFB2C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1820863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FFFF"/>
                </a:solidFill>
              </a:rPr>
              <a:t>20</a:t>
            </a:r>
            <a:r>
              <a:rPr lang="en-US" altLang="zh-CN" dirty="0">
                <a:solidFill>
                  <a:srgbClr val="FFFFFF"/>
                </a:solidFill>
              </a:rPr>
              <a:t>20</a:t>
            </a:r>
            <a:endParaRPr lang="zh-CN" altLang="zh-CN" dirty="0">
              <a:solidFill>
                <a:srgbClr val="FFFFFF"/>
              </a:solidFill>
            </a:endParaRPr>
          </a:p>
        </p:txBody>
      </p:sp>
      <p:grpSp>
        <p:nvGrpSpPr>
          <p:cNvPr id="4106" name="Group 10">
            <a:extLst>
              <a:ext uri="{FF2B5EF4-FFF2-40B4-BE49-F238E27FC236}">
                <a16:creationId xmlns:a16="http://schemas.microsoft.com/office/drawing/2014/main" id="{AABA5123-519C-44A5-ABE4-EE810C8AFE76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189288"/>
            <a:ext cx="4876800" cy="0"/>
            <a:chOff x="0" y="0"/>
            <a:chExt cx="3072" cy="0"/>
          </a:xfrm>
        </p:grpSpPr>
        <p:sp>
          <p:nvSpPr>
            <p:cNvPr id="4107" name="Line 11">
              <a:extLst>
                <a:ext uri="{FF2B5EF4-FFF2-40B4-BE49-F238E27FC236}">
                  <a16:creationId xmlns:a16="http://schemas.microsoft.com/office/drawing/2014/main" id="{673443FD-EC3E-4F69-9071-6BA06E6717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767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8" name="Line 12">
              <a:extLst>
                <a:ext uri="{FF2B5EF4-FFF2-40B4-BE49-F238E27FC236}">
                  <a16:creationId xmlns:a16="http://schemas.microsoft.com/office/drawing/2014/main" id="{8F648024-0336-429D-A863-CAB32D0613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0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9" name="Line 13">
              <a:extLst>
                <a:ext uri="{FF2B5EF4-FFF2-40B4-BE49-F238E27FC236}">
                  <a16:creationId xmlns:a16="http://schemas.microsoft.com/office/drawing/2014/main" id="{237438CF-198F-472E-9F28-66394FEBF5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354" y="0"/>
              <a:ext cx="374" cy="0"/>
            </a:xfrm>
            <a:prstGeom prst="line">
              <a:avLst/>
            </a:prstGeom>
            <a:noFill/>
            <a:ln w="6350" cmpd="sng">
              <a:solidFill>
                <a:srgbClr val="8871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10" name="Freeform 14">
            <a:extLst>
              <a:ext uri="{FF2B5EF4-FFF2-40B4-BE49-F238E27FC236}">
                <a16:creationId xmlns:a16="http://schemas.microsoft.com/office/drawing/2014/main" id="{5E7DFD18-6D23-4B64-8E15-C2A8059B707F}"/>
              </a:ext>
            </a:extLst>
          </p:cNvPr>
          <p:cNvSpPr>
            <a:spLocks/>
          </p:cNvSpPr>
          <p:nvPr/>
        </p:nvSpPr>
        <p:spPr bwMode="auto">
          <a:xfrm>
            <a:off x="4189413" y="1212850"/>
            <a:ext cx="762000" cy="377825"/>
          </a:xfrm>
          <a:custGeom>
            <a:avLst/>
            <a:gdLst>
              <a:gd name="T0" fmla="*/ 0 w 1463"/>
              <a:gd name="T1" fmla="*/ 730 h 730"/>
              <a:gd name="T2" fmla="*/ 733 w 1463"/>
              <a:gd name="T3" fmla="*/ 0 h 730"/>
              <a:gd name="T4" fmla="*/ 1463 w 1463"/>
              <a:gd name="T5" fmla="*/ 73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3" h="730">
                <a:moveTo>
                  <a:pt x="0" y="730"/>
                </a:moveTo>
                <a:lnTo>
                  <a:pt x="733" y="0"/>
                </a:lnTo>
                <a:lnTo>
                  <a:pt x="1463" y="730"/>
                </a:lnTo>
              </a:path>
            </a:pathLst>
          </a:custGeom>
          <a:noFill/>
          <a:ln w="9525" cap="flat" cmpd="sng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1" name="Freeform 15">
            <a:extLst>
              <a:ext uri="{FF2B5EF4-FFF2-40B4-BE49-F238E27FC236}">
                <a16:creationId xmlns:a16="http://schemas.microsoft.com/office/drawing/2014/main" id="{2511E182-9736-4DB9-B94A-5917ADF4A5DC}"/>
              </a:ext>
            </a:extLst>
          </p:cNvPr>
          <p:cNvSpPr>
            <a:spLocks/>
          </p:cNvSpPr>
          <p:nvPr/>
        </p:nvSpPr>
        <p:spPr bwMode="auto">
          <a:xfrm rot="10800000">
            <a:off x="4189413" y="3565525"/>
            <a:ext cx="762000" cy="377825"/>
          </a:xfrm>
          <a:custGeom>
            <a:avLst/>
            <a:gdLst>
              <a:gd name="T0" fmla="*/ 0 w 1463"/>
              <a:gd name="T1" fmla="*/ 730 h 730"/>
              <a:gd name="T2" fmla="*/ 733 w 1463"/>
              <a:gd name="T3" fmla="*/ 0 h 730"/>
              <a:gd name="T4" fmla="*/ 1463 w 1463"/>
              <a:gd name="T5" fmla="*/ 73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3" h="730">
                <a:moveTo>
                  <a:pt x="0" y="730"/>
                </a:moveTo>
                <a:lnTo>
                  <a:pt x="733" y="0"/>
                </a:lnTo>
                <a:lnTo>
                  <a:pt x="1463" y="730"/>
                </a:lnTo>
              </a:path>
            </a:pathLst>
          </a:custGeom>
          <a:noFill/>
          <a:ln w="9525" cap="flat" cmpd="sng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7B5C0223-FD85-4E56-B93E-2E4022135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504DC386-40B2-4CBC-AA4F-81CC570B5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32F2B53F-5B92-4FA8-9735-CD33F5431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7" name="Line 5">
            <a:extLst>
              <a:ext uri="{FF2B5EF4-FFF2-40B4-BE49-F238E27FC236}">
                <a16:creationId xmlns:a16="http://schemas.microsoft.com/office/drawing/2014/main" id="{E1B605FF-7CB9-4717-9A27-50C064A73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18" name="Oval 6" descr="u=2137848116,541256983&amp;fm=15&amp;gp=0">
            <a:extLst>
              <a:ext uri="{FF2B5EF4-FFF2-40B4-BE49-F238E27FC236}">
                <a16:creationId xmlns:a16="http://schemas.microsoft.com/office/drawing/2014/main" id="{BCCD7F3B-813F-47F4-A697-8C6557254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352550"/>
            <a:ext cx="1393825" cy="1397000"/>
          </a:xfrm>
          <a:prstGeom prst="ellipse">
            <a:avLst/>
          </a:prstGeom>
          <a:blipFill dpi="0" rotWithShape="1">
            <a:blip r:embed="rId3"/>
            <a:srcRect/>
            <a:stretch>
              <a:fillRect r="-228"/>
            </a:stretch>
          </a:blipFill>
          <a:ln w="38100" cmpd="sng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E068C69F-8EAF-4752-A937-8BCB91B0B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2828925"/>
            <a:ext cx="739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00"/>
              <a:t>Mark J.Smith</a:t>
            </a:r>
            <a:endParaRPr lang="zh-CN" altLang="zh-CN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90A059EA-5F3C-4FBE-A1ED-1FD9C03B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2989263"/>
            <a:ext cx="7270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rgbClr val="818181"/>
                </a:solidFill>
              </a:rPr>
              <a:t>CEO &amp; Founder</a:t>
            </a:r>
            <a:endParaRPr lang="zh-CN" altLang="zh-CN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A20D560C-C2C7-440A-BD29-1A6FDB59A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3348038"/>
            <a:ext cx="3794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Creative</a:t>
            </a:r>
            <a:endParaRPr lang="zh-CN" altLang="zh-CN"/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6BAD7B98-B074-41E4-93A8-F3F65BC7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3348038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23" name="Rectangle 11">
            <a:extLst>
              <a:ext uri="{FF2B5EF4-FFF2-40B4-BE49-F238E27FC236}">
                <a16:creationId xmlns:a16="http://schemas.microsoft.com/office/drawing/2014/main" id="{DC028FA0-BC89-49B0-9BF0-A82C98D11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348615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B7EBAF8D-C9A2-4E1C-A0BE-A1B7E174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3486150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040691E5-AC90-415C-B23A-65394E621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3783013"/>
            <a:ext cx="1857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Skill</a:t>
            </a:r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0F57C696-AA1B-4FE7-9DBA-F406DB63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3783013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108BC24C-A28D-4486-BE6D-F0BE93D1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3921125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8" name="Rectangle 16">
            <a:extLst>
              <a:ext uri="{FF2B5EF4-FFF2-40B4-BE49-F238E27FC236}">
                <a16:creationId xmlns:a16="http://schemas.microsoft.com/office/drawing/2014/main" id="{8FC0B37E-22E4-4F2A-8257-CAECD649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3921125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9" name="Rectangle 17">
            <a:extLst>
              <a:ext uri="{FF2B5EF4-FFF2-40B4-BE49-F238E27FC236}">
                <a16:creationId xmlns:a16="http://schemas.microsoft.com/office/drawing/2014/main" id="{BC60B439-5CC2-488B-8923-49EE5A26A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4219575"/>
            <a:ext cx="3286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Ontime</a:t>
            </a:r>
            <a:endParaRPr lang="zh-CN" altLang="zh-CN"/>
          </a:p>
        </p:txBody>
      </p:sp>
      <p:sp>
        <p:nvSpPr>
          <p:cNvPr id="13330" name="Rectangle 18">
            <a:extLst>
              <a:ext uri="{FF2B5EF4-FFF2-40B4-BE49-F238E27FC236}">
                <a16:creationId xmlns:a16="http://schemas.microsoft.com/office/drawing/2014/main" id="{689AD1AF-D778-4E49-9DDF-C85645372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219575"/>
            <a:ext cx="2619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100%</a:t>
            </a:r>
            <a:endParaRPr lang="zh-CN" altLang="zh-CN"/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57A0ADF4-690E-465E-8F80-F4201630A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435610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2" name="Rectangle 20">
            <a:extLst>
              <a:ext uri="{FF2B5EF4-FFF2-40B4-BE49-F238E27FC236}">
                <a16:creationId xmlns:a16="http://schemas.microsoft.com/office/drawing/2014/main" id="{5DA3C6B3-632B-47F9-988D-E0BC20E26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4356100"/>
            <a:ext cx="1462087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3" name="Oval 21" descr="u=290065061,2920051158&amp;fm=15&amp;gp=0">
            <a:extLst>
              <a:ext uri="{FF2B5EF4-FFF2-40B4-BE49-F238E27FC236}">
                <a16:creationId xmlns:a16="http://schemas.microsoft.com/office/drawing/2014/main" id="{5D618970-B516-4742-BDBB-9E1DCE587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1352550"/>
            <a:ext cx="1393825" cy="1397000"/>
          </a:xfrm>
          <a:prstGeom prst="ellipse">
            <a:avLst/>
          </a:prstGeom>
          <a:blipFill dpi="0" rotWithShape="1">
            <a:blip r:embed="rId4"/>
            <a:srcRect/>
            <a:stretch>
              <a:fillRect r="-228"/>
            </a:stretch>
          </a:blipFill>
          <a:ln w="38100" cmpd="sng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4" name="Rectangle 22">
            <a:extLst>
              <a:ext uri="{FF2B5EF4-FFF2-40B4-BE49-F238E27FC236}">
                <a16:creationId xmlns:a16="http://schemas.microsoft.com/office/drawing/2014/main" id="{19090604-B6EA-4EB1-A3EE-DF5C6FF3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28925"/>
            <a:ext cx="9350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00"/>
              <a:t>Paula M.Ricardo</a:t>
            </a:r>
            <a:endParaRPr lang="zh-CN" altLang="zh-CN"/>
          </a:p>
        </p:txBody>
      </p:sp>
      <p:sp>
        <p:nvSpPr>
          <p:cNvPr id="13335" name="Rectangle 23">
            <a:extLst>
              <a:ext uri="{FF2B5EF4-FFF2-40B4-BE49-F238E27FC236}">
                <a16:creationId xmlns:a16="http://schemas.microsoft.com/office/drawing/2014/main" id="{33CE380B-60D4-4ED2-907F-B58984CF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2989263"/>
            <a:ext cx="5508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rgbClr val="818181"/>
                </a:solidFill>
              </a:rPr>
              <a:t>Data Analys</a:t>
            </a:r>
            <a:endParaRPr lang="zh-CN" altLang="zh-CN"/>
          </a:p>
        </p:txBody>
      </p:sp>
      <p:sp>
        <p:nvSpPr>
          <p:cNvPr id="13336" name="Rectangle 24">
            <a:extLst>
              <a:ext uri="{FF2B5EF4-FFF2-40B4-BE49-F238E27FC236}">
                <a16:creationId xmlns:a16="http://schemas.microsoft.com/office/drawing/2014/main" id="{9C90287F-07FA-4F44-9B0A-C60573C8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3348038"/>
            <a:ext cx="3794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Creative</a:t>
            </a:r>
            <a:endParaRPr lang="zh-CN" altLang="zh-CN"/>
          </a:p>
        </p:txBody>
      </p:sp>
      <p:sp>
        <p:nvSpPr>
          <p:cNvPr id="13337" name="Rectangle 25">
            <a:extLst>
              <a:ext uri="{FF2B5EF4-FFF2-40B4-BE49-F238E27FC236}">
                <a16:creationId xmlns:a16="http://schemas.microsoft.com/office/drawing/2014/main" id="{303D1701-3721-4BDC-BA2F-C4366CC5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348038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70%</a:t>
            </a:r>
            <a:endParaRPr lang="zh-CN" altLang="zh-CN"/>
          </a:p>
        </p:txBody>
      </p:sp>
      <p:sp>
        <p:nvSpPr>
          <p:cNvPr id="13338" name="Rectangle 26">
            <a:extLst>
              <a:ext uri="{FF2B5EF4-FFF2-40B4-BE49-F238E27FC236}">
                <a16:creationId xmlns:a16="http://schemas.microsoft.com/office/drawing/2014/main" id="{4712E40E-EF65-4CC6-BC59-E85CA4CF5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348615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39" name="Rectangle 27">
            <a:extLst>
              <a:ext uri="{FF2B5EF4-FFF2-40B4-BE49-F238E27FC236}">
                <a16:creationId xmlns:a16="http://schemas.microsoft.com/office/drawing/2014/main" id="{0514F2B7-3E56-460E-A486-005E5E505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3486150"/>
            <a:ext cx="110966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40" name="Rectangle 28">
            <a:extLst>
              <a:ext uri="{FF2B5EF4-FFF2-40B4-BE49-F238E27FC236}">
                <a16:creationId xmlns:a16="http://schemas.microsoft.com/office/drawing/2014/main" id="{C6A662BA-B501-4F81-AB15-31C114957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3783013"/>
            <a:ext cx="1857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Skill</a:t>
            </a:r>
          </a:p>
        </p:txBody>
      </p:sp>
      <p:sp>
        <p:nvSpPr>
          <p:cNvPr id="13341" name="Rectangle 29">
            <a:extLst>
              <a:ext uri="{FF2B5EF4-FFF2-40B4-BE49-F238E27FC236}">
                <a16:creationId xmlns:a16="http://schemas.microsoft.com/office/drawing/2014/main" id="{F53EE192-A9A6-48D4-9884-E01AC581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783013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80%</a:t>
            </a:r>
            <a:endParaRPr lang="zh-CN" altLang="zh-CN"/>
          </a:p>
        </p:txBody>
      </p:sp>
      <p:sp>
        <p:nvSpPr>
          <p:cNvPr id="13342" name="Rectangle 30">
            <a:extLst>
              <a:ext uri="{FF2B5EF4-FFF2-40B4-BE49-F238E27FC236}">
                <a16:creationId xmlns:a16="http://schemas.microsoft.com/office/drawing/2014/main" id="{94BB5B26-E03B-4976-AF6C-8D51BEAD5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3921125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43" name="Rectangle 31">
            <a:extLst>
              <a:ext uri="{FF2B5EF4-FFF2-40B4-BE49-F238E27FC236}">
                <a16:creationId xmlns:a16="http://schemas.microsoft.com/office/drawing/2014/main" id="{1F3A4E95-C447-4ED9-B76C-BB5D7DF9E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3921125"/>
            <a:ext cx="1252537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44" name="Rectangle 32">
            <a:extLst>
              <a:ext uri="{FF2B5EF4-FFF2-40B4-BE49-F238E27FC236}">
                <a16:creationId xmlns:a16="http://schemas.microsoft.com/office/drawing/2014/main" id="{23451F45-777A-46B2-82D5-BEA8EAE84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4219575"/>
            <a:ext cx="3286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Ontime</a:t>
            </a:r>
          </a:p>
        </p:txBody>
      </p:sp>
      <p:sp>
        <p:nvSpPr>
          <p:cNvPr id="13345" name="Rectangle 33">
            <a:extLst>
              <a:ext uri="{FF2B5EF4-FFF2-40B4-BE49-F238E27FC236}">
                <a16:creationId xmlns:a16="http://schemas.microsoft.com/office/drawing/2014/main" id="{67816C47-24B2-47C9-B0CE-11B2F77A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4219575"/>
            <a:ext cx="2047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46" name="Rectangle 34">
            <a:extLst>
              <a:ext uri="{FF2B5EF4-FFF2-40B4-BE49-F238E27FC236}">
                <a16:creationId xmlns:a16="http://schemas.microsoft.com/office/drawing/2014/main" id="{790F5AB9-370B-4934-865C-245DC587B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435610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47" name="Rectangle 35">
            <a:extLst>
              <a:ext uri="{FF2B5EF4-FFF2-40B4-BE49-F238E27FC236}">
                <a16:creationId xmlns:a16="http://schemas.microsoft.com/office/drawing/2014/main" id="{CBF5CA3D-D3BD-4E3D-A523-0839A757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4356100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48" name="Oval 36" descr="0115mvtps00039">
            <a:extLst>
              <a:ext uri="{FF2B5EF4-FFF2-40B4-BE49-F238E27FC236}">
                <a16:creationId xmlns:a16="http://schemas.microsoft.com/office/drawing/2014/main" id="{77F279EB-CB92-447C-92E9-8633AE1A7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1352550"/>
            <a:ext cx="1393825" cy="1397000"/>
          </a:xfrm>
          <a:prstGeom prst="ellipse">
            <a:avLst/>
          </a:prstGeom>
          <a:blipFill dpi="0" rotWithShape="1">
            <a:blip r:embed="rId5"/>
            <a:srcRect/>
            <a:stretch>
              <a:fillRect r="-228"/>
            </a:stretch>
          </a:blipFill>
          <a:ln w="38100" cmpd="sng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49" name="Rectangle 37">
            <a:extLst>
              <a:ext uri="{FF2B5EF4-FFF2-40B4-BE49-F238E27FC236}">
                <a16:creationId xmlns:a16="http://schemas.microsoft.com/office/drawing/2014/main" id="{DDFAF2C3-6166-422B-AC82-695C5E923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2828925"/>
            <a:ext cx="10731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00"/>
              <a:t>Melinda K.Johnson</a:t>
            </a:r>
            <a:endParaRPr lang="zh-CN" altLang="zh-CN"/>
          </a:p>
        </p:txBody>
      </p:sp>
      <p:sp>
        <p:nvSpPr>
          <p:cNvPr id="13350" name="Rectangle 38">
            <a:extLst>
              <a:ext uri="{FF2B5EF4-FFF2-40B4-BE49-F238E27FC236}">
                <a16:creationId xmlns:a16="http://schemas.microsoft.com/office/drawing/2014/main" id="{6893C40C-BB3B-4C35-9019-7E907411F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0" y="2989263"/>
            <a:ext cx="5127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rgbClr val="818181"/>
                </a:solidFill>
              </a:rPr>
              <a:t>Accountant</a:t>
            </a:r>
            <a:endParaRPr lang="zh-CN" altLang="zh-CN"/>
          </a:p>
        </p:txBody>
      </p:sp>
      <p:sp>
        <p:nvSpPr>
          <p:cNvPr id="13351" name="Rectangle 39">
            <a:extLst>
              <a:ext uri="{FF2B5EF4-FFF2-40B4-BE49-F238E27FC236}">
                <a16:creationId xmlns:a16="http://schemas.microsoft.com/office/drawing/2014/main" id="{35E2758E-A4BF-4951-8192-6668AE108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3348038"/>
            <a:ext cx="3794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Creative</a:t>
            </a:r>
            <a:endParaRPr lang="zh-CN" altLang="zh-CN"/>
          </a:p>
        </p:txBody>
      </p:sp>
      <p:sp>
        <p:nvSpPr>
          <p:cNvPr id="13352" name="Rectangle 40">
            <a:extLst>
              <a:ext uri="{FF2B5EF4-FFF2-40B4-BE49-F238E27FC236}">
                <a16:creationId xmlns:a16="http://schemas.microsoft.com/office/drawing/2014/main" id="{9FB3EB11-DEC4-4D18-AF55-DD50CE2ED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3348038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80%</a:t>
            </a:r>
            <a:endParaRPr lang="zh-CN" altLang="zh-CN"/>
          </a:p>
        </p:txBody>
      </p:sp>
      <p:sp>
        <p:nvSpPr>
          <p:cNvPr id="13353" name="Rectangle 41">
            <a:extLst>
              <a:ext uri="{FF2B5EF4-FFF2-40B4-BE49-F238E27FC236}">
                <a16:creationId xmlns:a16="http://schemas.microsoft.com/office/drawing/2014/main" id="{1AC460AF-D4B9-402B-89C6-A55278072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348615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54" name="Rectangle 42">
            <a:extLst>
              <a:ext uri="{FF2B5EF4-FFF2-40B4-BE49-F238E27FC236}">
                <a16:creationId xmlns:a16="http://schemas.microsoft.com/office/drawing/2014/main" id="{97C61750-8EC8-4B82-B194-E5B6EF724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3486150"/>
            <a:ext cx="1263650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55" name="Rectangle 43">
            <a:extLst>
              <a:ext uri="{FF2B5EF4-FFF2-40B4-BE49-F238E27FC236}">
                <a16:creationId xmlns:a16="http://schemas.microsoft.com/office/drawing/2014/main" id="{BD2DAA2F-8D17-4E78-B522-DDF6A4353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3783013"/>
            <a:ext cx="1857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Skill</a:t>
            </a:r>
          </a:p>
        </p:txBody>
      </p:sp>
      <p:sp>
        <p:nvSpPr>
          <p:cNvPr id="13356" name="Rectangle 44">
            <a:extLst>
              <a:ext uri="{FF2B5EF4-FFF2-40B4-BE49-F238E27FC236}">
                <a16:creationId xmlns:a16="http://schemas.microsoft.com/office/drawing/2014/main" id="{5873DC75-2F91-4337-A20B-3DA08AEF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3783013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57" name="Rectangle 45">
            <a:extLst>
              <a:ext uri="{FF2B5EF4-FFF2-40B4-BE49-F238E27FC236}">
                <a16:creationId xmlns:a16="http://schemas.microsoft.com/office/drawing/2014/main" id="{B5328C0B-488C-4217-AD00-EC5C4D830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3921125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58" name="Rectangle 46">
            <a:extLst>
              <a:ext uri="{FF2B5EF4-FFF2-40B4-BE49-F238E27FC236}">
                <a16:creationId xmlns:a16="http://schemas.microsoft.com/office/drawing/2014/main" id="{851E8F95-AA26-4F1B-B52C-A01F20FDB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3921125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59" name="Rectangle 47">
            <a:extLst>
              <a:ext uri="{FF2B5EF4-FFF2-40B4-BE49-F238E27FC236}">
                <a16:creationId xmlns:a16="http://schemas.microsoft.com/office/drawing/2014/main" id="{5D4223D0-ADBE-4915-B81C-84006A515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4219575"/>
            <a:ext cx="3286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Ontime</a:t>
            </a:r>
          </a:p>
        </p:txBody>
      </p:sp>
      <p:sp>
        <p:nvSpPr>
          <p:cNvPr id="13360" name="Rectangle 48">
            <a:extLst>
              <a:ext uri="{FF2B5EF4-FFF2-40B4-BE49-F238E27FC236}">
                <a16:creationId xmlns:a16="http://schemas.microsoft.com/office/drawing/2014/main" id="{A65E1863-8807-4C11-9FBF-E0F66017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4219575"/>
            <a:ext cx="2047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61" name="Rectangle 49">
            <a:extLst>
              <a:ext uri="{FF2B5EF4-FFF2-40B4-BE49-F238E27FC236}">
                <a16:creationId xmlns:a16="http://schemas.microsoft.com/office/drawing/2014/main" id="{159089FC-F447-419B-AEE3-7790A199F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435610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62" name="Rectangle 50">
            <a:extLst>
              <a:ext uri="{FF2B5EF4-FFF2-40B4-BE49-F238E27FC236}">
                <a16:creationId xmlns:a16="http://schemas.microsoft.com/office/drawing/2014/main" id="{60B858ED-E210-4EDE-A982-782332D1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638" y="4356100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63" name="Oval 51" descr="0x786">
            <a:extLst>
              <a:ext uri="{FF2B5EF4-FFF2-40B4-BE49-F238E27FC236}">
                <a16:creationId xmlns:a16="http://schemas.microsoft.com/office/drawing/2014/main" id="{B7EE95D6-09F9-4BC0-9B9C-EFC20CF2A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352550"/>
            <a:ext cx="1393825" cy="1397000"/>
          </a:xfrm>
          <a:prstGeom prst="ellipse">
            <a:avLst/>
          </a:prstGeom>
          <a:blipFill dpi="0" rotWithShape="1">
            <a:blip r:embed="rId6"/>
            <a:srcRect/>
            <a:stretch>
              <a:fillRect r="-228"/>
            </a:stretch>
          </a:blipFill>
          <a:ln w="38100" cmpd="sng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64" name="Rectangle 52">
            <a:extLst>
              <a:ext uri="{FF2B5EF4-FFF2-40B4-BE49-F238E27FC236}">
                <a16:creationId xmlns:a16="http://schemas.microsoft.com/office/drawing/2014/main" id="{9158CD40-C411-4B1D-BFD5-6F8054D0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3" y="2828925"/>
            <a:ext cx="10588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00"/>
              <a:t>Robin G.Sebastian</a:t>
            </a:r>
            <a:endParaRPr lang="zh-CN" altLang="zh-CN"/>
          </a:p>
        </p:txBody>
      </p:sp>
      <p:sp>
        <p:nvSpPr>
          <p:cNvPr id="13365" name="Rectangle 53">
            <a:extLst>
              <a:ext uri="{FF2B5EF4-FFF2-40B4-BE49-F238E27FC236}">
                <a16:creationId xmlns:a16="http://schemas.microsoft.com/office/drawing/2014/main" id="{142FD742-2C28-49C9-B16F-5E916B0A4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388" y="2989263"/>
            <a:ext cx="3968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rgbClr val="818181"/>
                </a:solidFill>
              </a:rPr>
              <a:t>Reporter</a:t>
            </a:r>
            <a:endParaRPr lang="zh-CN" altLang="zh-CN"/>
          </a:p>
        </p:txBody>
      </p:sp>
      <p:sp>
        <p:nvSpPr>
          <p:cNvPr id="13366" name="Rectangle 54">
            <a:extLst>
              <a:ext uri="{FF2B5EF4-FFF2-40B4-BE49-F238E27FC236}">
                <a16:creationId xmlns:a16="http://schemas.microsoft.com/office/drawing/2014/main" id="{4A56FA87-8A39-4019-800E-691262E2A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3" y="3348038"/>
            <a:ext cx="3794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Creative</a:t>
            </a:r>
            <a:endParaRPr lang="zh-CN" altLang="zh-CN"/>
          </a:p>
        </p:txBody>
      </p:sp>
      <p:sp>
        <p:nvSpPr>
          <p:cNvPr id="13367" name="Rectangle 55">
            <a:extLst>
              <a:ext uri="{FF2B5EF4-FFF2-40B4-BE49-F238E27FC236}">
                <a16:creationId xmlns:a16="http://schemas.microsoft.com/office/drawing/2014/main" id="{87399433-C3A3-41F4-A7CF-6A8020010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3348038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70%</a:t>
            </a:r>
            <a:endParaRPr lang="zh-CN" altLang="zh-CN"/>
          </a:p>
        </p:txBody>
      </p:sp>
      <p:sp>
        <p:nvSpPr>
          <p:cNvPr id="13368" name="Rectangle 56">
            <a:extLst>
              <a:ext uri="{FF2B5EF4-FFF2-40B4-BE49-F238E27FC236}">
                <a16:creationId xmlns:a16="http://schemas.microsoft.com/office/drawing/2014/main" id="{EE101FAA-3621-4272-B6A6-98F597F9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348615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69" name="Rectangle 57">
            <a:extLst>
              <a:ext uri="{FF2B5EF4-FFF2-40B4-BE49-F238E27FC236}">
                <a16:creationId xmlns:a16="http://schemas.microsoft.com/office/drawing/2014/main" id="{C695B436-980B-48E7-B5EC-031379FD4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3486150"/>
            <a:ext cx="1123950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  <p:sp>
        <p:nvSpPr>
          <p:cNvPr id="13370" name="Rectangle 58">
            <a:extLst>
              <a:ext uri="{FF2B5EF4-FFF2-40B4-BE49-F238E27FC236}">
                <a16:creationId xmlns:a16="http://schemas.microsoft.com/office/drawing/2014/main" id="{1264780D-1FF1-48D8-9094-559ED77E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3" y="3783013"/>
            <a:ext cx="1857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Skill</a:t>
            </a:r>
            <a:endParaRPr lang="zh-CN" altLang="zh-CN"/>
          </a:p>
        </p:txBody>
      </p:sp>
      <p:sp>
        <p:nvSpPr>
          <p:cNvPr id="13371" name="Rectangle 59">
            <a:extLst>
              <a:ext uri="{FF2B5EF4-FFF2-40B4-BE49-F238E27FC236}">
                <a16:creationId xmlns:a16="http://schemas.microsoft.com/office/drawing/2014/main" id="{F75A3A35-54B1-4D5F-A68A-EB4FB6CD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3783013"/>
            <a:ext cx="2047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90%</a:t>
            </a:r>
            <a:endParaRPr lang="zh-CN" altLang="zh-CN"/>
          </a:p>
        </p:txBody>
      </p:sp>
      <p:sp>
        <p:nvSpPr>
          <p:cNvPr id="13372" name="Rectangle 60">
            <a:extLst>
              <a:ext uri="{FF2B5EF4-FFF2-40B4-BE49-F238E27FC236}">
                <a16:creationId xmlns:a16="http://schemas.microsoft.com/office/drawing/2014/main" id="{C27B5BB9-9404-46C8-B1FB-4FBC92A90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3921125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73" name="Rectangle 61">
            <a:extLst>
              <a:ext uri="{FF2B5EF4-FFF2-40B4-BE49-F238E27FC236}">
                <a16:creationId xmlns:a16="http://schemas.microsoft.com/office/drawing/2014/main" id="{F0376895-1B92-4F2A-9020-74A2B35A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3921125"/>
            <a:ext cx="13192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74" name="Rectangle 62">
            <a:extLst>
              <a:ext uri="{FF2B5EF4-FFF2-40B4-BE49-F238E27FC236}">
                <a16:creationId xmlns:a16="http://schemas.microsoft.com/office/drawing/2014/main" id="{3A04CAFB-F812-417E-B9FC-AABC9FBA9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3" y="4219575"/>
            <a:ext cx="3286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Ontime</a:t>
            </a:r>
          </a:p>
        </p:txBody>
      </p:sp>
      <p:sp>
        <p:nvSpPr>
          <p:cNvPr id="13375" name="Rectangle 63">
            <a:extLst>
              <a:ext uri="{FF2B5EF4-FFF2-40B4-BE49-F238E27FC236}">
                <a16:creationId xmlns:a16="http://schemas.microsoft.com/office/drawing/2014/main" id="{2BBC519F-682B-4FC2-BB0F-C583050BB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4219575"/>
            <a:ext cx="2047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rgbClr val="818181"/>
                </a:solidFill>
              </a:rPr>
              <a:t>70%</a:t>
            </a:r>
            <a:endParaRPr lang="zh-CN" altLang="zh-CN"/>
          </a:p>
        </p:txBody>
      </p:sp>
      <p:sp>
        <p:nvSpPr>
          <p:cNvPr id="13376" name="Rectangle 64">
            <a:extLst>
              <a:ext uri="{FF2B5EF4-FFF2-40B4-BE49-F238E27FC236}">
                <a16:creationId xmlns:a16="http://schemas.microsoft.com/office/drawing/2014/main" id="{74642085-416B-4831-85CE-9943D7CEA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4356100"/>
            <a:ext cx="1458912" cy="1206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77" name="Rectangle 65">
            <a:extLst>
              <a:ext uri="{FF2B5EF4-FFF2-40B4-BE49-F238E27FC236}">
                <a16:creationId xmlns:a16="http://schemas.microsoft.com/office/drawing/2014/main" id="{EC98CA95-F447-40A5-9CE5-D124CA125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4356100"/>
            <a:ext cx="1128712" cy="1206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378" name="Group 66">
            <a:extLst>
              <a:ext uri="{FF2B5EF4-FFF2-40B4-BE49-F238E27FC236}">
                <a16:creationId xmlns:a16="http://schemas.microsoft.com/office/drawing/2014/main" id="{BB459C86-4453-4D4B-833B-0F868A264B8F}"/>
              </a:ext>
            </a:extLst>
          </p:cNvPr>
          <p:cNvGrpSpPr>
            <a:grpSpLocks/>
          </p:cNvGrpSpPr>
          <p:nvPr/>
        </p:nvGrpSpPr>
        <p:grpSpPr bwMode="auto">
          <a:xfrm>
            <a:off x="1849438" y="1355725"/>
            <a:ext cx="293687" cy="293688"/>
            <a:chOff x="0" y="0"/>
            <a:chExt cx="185" cy="185"/>
          </a:xfrm>
        </p:grpSpPr>
        <p:sp>
          <p:nvSpPr>
            <p:cNvPr id="13379" name="Oval 67">
              <a:extLst>
                <a:ext uri="{FF2B5EF4-FFF2-40B4-BE49-F238E27FC236}">
                  <a16:creationId xmlns:a16="http://schemas.microsoft.com/office/drawing/2014/main" id="{59453486-81B9-47A7-A8AE-8B6541C82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80" name="Freeform 68">
              <a:extLst>
                <a:ext uri="{FF2B5EF4-FFF2-40B4-BE49-F238E27FC236}">
                  <a16:creationId xmlns:a16="http://schemas.microsoft.com/office/drawing/2014/main" id="{34A459B9-79E1-4BFB-B990-65AB07B35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24"/>
              <a:ext cx="122" cy="110"/>
            </a:xfrm>
            <a:custGeom>
              <a:avLst/>
              <a:gdLst>
                <a:gd name="T0" fmla="*/ 111 w 115"/>
                <a:gd name="T1" fmla="*/ 87 h 103"/>
                <a:gd name="T2" fmla="*/ 103 w 115"/>
                <a:gd name="T3" fmla="*/ 80 h 103"/>
                <a:gd name="T4" fmla="*/ 84 w 115"/>
                <a:gd name="T5" fmla="*/ 72 h 103"/>
                <a:gd name="T6" fmla="*/ 83 w 115"/>
                <a:gd name="T7" fmla="*/ 72 h 103"/>
                <a:gd name="T8" fmla="*/ 83 w 115"/>
                <a:gd name="T9" fmla="*/ 72 h 103"/>
                <a:gd name="T10" fmla="*/ 76 w 115"/>
                <a:gd name="T11" fmla="*/ 67 h 103"/>
                <a:gd name="T12" fmla="*/ 76 w 115"/>
                <a:gd name="T13" fmla="*/ 66 h 103"/>
                <a:gd name="T14" fmla="*/ 76 w 115"/>
                <a:gd name="T15" fmla="*/ 66 h 103"/>
                <a:gd name="T16" fmla="*/ 76 w 115"/>
                <a:gd name="T17" fmla="*/ 66 h 103"/>
                <a:gd name="T18" fmla="*/ 75 w 115"/>
                <a:gd name="T19" fmla="*/ 66 h 103"/>
                <a:gd name="T20" fmla="*/ 75 w 115"/>
                <a:gd name="T21" fmla="*/ 66 h 103"/>
                <a:gd name="T22" fmla="*/ 75 w 115"/>
                <a:gd name="T23" fmla="*/ 66 h 103"/>
                <a:gd name="T24" fmla="*/ 75 w 115"/>
                <a:gd name="T25" fmla="*/ 66 h 103"/>
                <a:gd name="T26" fmla="*/ 74 w 115"/>
                <a:gd name="T27" fmla="*/ 65 h 103"/>
                <a:gd name="T28" fmla="*/ 74 w 115"/>
                <a:gd name="T29" fmla="*/ 65 h 103"/>
                <a:gd name="T30" fmla="*/ 74 w 115"/>
                <a:gd name="T31" fmla="*/ 65 h 103"/>
                <a:gd name="T32" fmla="*/ 74 w 115"/>
                <a:gd name="T33" fmla="*/ 65 h 103"/>
                <a:gd name="T34" fmla="*/ 74 w 115"/>
                <a:gd name="T35" fmla="*/ 65 h 103"/>
                <a:gd name="T36" fmla="*/ 74 w 115"/>
                <a:gd name="T37" fmla="*/ 65 h 103"/>
                <a:gd name="T38" fmla="*/ 74 w 115"/>
                <a:gd name="T39" fmla="*/ 65 h 103"/>
                <a:gd name="T40" fmla="*/ 73 w 115"/>
                <a:gd name="T41" fmla="*/ 65 h 103"/>
                <a:gd name="T42" fmla="*/ 72 w 115"/>
                <a:gd name="T43" fmla="*/ 60 h 103"/>
                <a:gd name="T44" fmla="*/ 71 w 115"/>
                <a:gd name="T45" fmla="*/ 59 h 103"/>
                <a:gd name="T46" fmla="*/ 71 w 115"/>
                <a:gd name="T47" fmla="*/ 55 h 103"/>
                <a:gd name="T48" fmla="*/ 72 w 115"/>
                <a:gd name="T49" fmla="*/ 55 h 103"/>
                <a:gd name="T50" fmla="*/ 74 w 115"/>
                <a:gd name="T51" fmla="*/ 48 h 103"/>
                <a:gd name="T52" fmla="*/ 77 w 115"/>
                <a:gd name="T53" fmla="*/ 43 h 103"/>
                <a:gd name="T54" fmla="*/ 78 w 115"/>
                <a:gd name="T55" fmla="*/ 32 h 103"/>
                <a:gd name="T56" fmla="*/ 77 w 115"/>
                <a:gd name="T57" fmla="*/ 33 h 103"/>
                <a:gd name="T58" fmla="*/ 78 w 115"/>
                <a:gd name="T59" fmla="*/ 25 h 103"/>
                <a:gd name="T60" fmla="*/ 76 w 115"/>
                <a:gd name="T61" fmla="*/ 10 h 103"/>
                <a:gd name="T62" fmla="*/ 70 w 115"/>
                <a:gd name="T63" fmla="*/ 4 h 103"/>
                <a:gd name="T64" fmla="*/ 65 w 115"/>
                <a:gd name="T65" fmla="*/ 2 h 103"/>
                <a:gd name="T66" fmla="*/ 46 w 115"/>
                <a:gd name="T67" fmla="*/ 2 h 103"/>
                <a:gd name="T68" fmla="*/ 37 w 115"/>
                <a:gd name="T69" fmla="*/ 9 h 103"/>
                <a:gd name="T70" fmla="*/ 34 w 115"/>
                <a:gd name="T71" fmla="*/ 25 h 103"/>
                <a:gd name="T72" fmla="*/ 36 w 115"/>
                <a:gd name="T73" fmla="*/ 31 h 103"/>
                <a:gd name="T74" fmla="*/ 36 w 115"/>
                <a:gd name="T75" fmla="*/ 33 h 103"/>
                <a:gd name="T76" fmla="*/ 35 w 115"/>
                <a:gd name="T77" fmla="*/ 33 h 103"/>
                <a:gd name="T78" fmla="*/ 37 w 115"/>
                <a:gd name="T79" fmla="*/ 43 h 103"/>
                <a:gd name="T80" fmla="*/ 40 w 115"/>
                <a:gd name="T81" fmla="*/ 48 h 103"/>
                <a:gd name="T82" fmla="*/ 42 w 115"/>
                <a:gd name="T83" fmla="*/ 55 h 103"/>
                <a:gd name="T84" fmla="*/ 43 w 115"/>
                <a:gd name="T85" fmla="*/ 56 h 103"/>
                <a:gd name="T86" fmla="*/ 43 w 115"/>
                <a:gd name="T87" fmla="*/ 59 h 103"/>
                <a:gd name="T88" fmla="*/ 43 w 115"/>
                <a:gd name="T89" fmla="*/ 60 h 103"/>
                <a:gd name="T90" fmla="*/ 43 w 115"/>
                <a:gd name="T91" fmla="*/ 60 h 103"/>
                <a:gd name="T92" fmla="*/ 41 w 115"/>
                <a:gd name="T93" fmla="*/ 65 h 103"/>
                <a:gd name="T94" fmla="*/ 41 w 115"/>
                <a:gd name="T95" fmla="*/ 65 h 103"/>
                <a:gd name="T96" fmla="*/ 39 w 115"/>
                <a:gd name="T97" fmla="*/ 66 h 103"/>
                <a:gd name="T98" fmla="*/ 31 w 115"/>
                <a:gd name="T99" fmla="*/ 71 h 103"/>
                <a:gd name="T100" fmla="*/ 31 w 115"/>
                <a:gd name="T101" fmla="*/ 72 h 103"/>
                <a:gd name="T102" fmla="*/ 31 w 115"/>
                <a:gd name="T103" fmla="*/ 72 h 103"/>
                <a:gd name="T104" fmla="*/ 31 w 115"/>
                <a:gd name="T105" fmla="*/ 72 h 103"/>
                <a:gd name="T106" fmla="*/ 30 w 115"/>
                <a:gd name="T107" fmla="*/ 72 h 103"/>
                <a:gd name="T108" fmla="*/ 11 w 115"/>
                <a:gd name="T109" fmla="*/ 80 h 103"/>
                <a:gd name="T110" fmla="*/ 3 w 115"/>
                <a:gd name="T111" fmla="*/ 87 h 103"/>
                <a:gd name="T112" fmla="*/ 0 w 115"/>
                <a:gd name="T113" fmla="*/ 103 h 103"/>
                <a:gd name="T114" fmla="*/ 115 w 115"/>
                <a:gd name="T115" fmla="*/ 103 h 103"/>
                <a:gd name="T116" fmla="*/ 111 w 115"/>
                <a:gd name="T117" fmla="*/ 8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5" h="103">
                  <a:moveTo>
                    <a:pt x="111" y="87"/>
                  </a:moveTo>
                  <a:cubicBezTo>
                    <a:pt x="111" y="82"/>
                    <a:pt x="108" y="81"/>
                    <a:pt x="103" y="80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0" y="70"/>
                    <a:pt x="77" y="68"/>
                    <a:pt x="76" y="67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3"/>
                    <a:pt x="72" y="60"/>
                    <a:pt x="72" y="60"/>
                  </a:cubicBezTo>
                  <a:cubicBezTo>
                    <a:pt x="72" y="59"/>
                    <a:pt x="71" y="61"/>
                    <a:pt x="71" y="59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3"/>
                    <a:pt x="73" y="49"/>
                    <a:pt x="74" y="48"/>
                  </a:cubicBezTo>
                  <a:cubicBezTo>
                    <a:pt x="75" y="48"/>
                    <a:pt x="76" y="47"/>
                    <a:pt x="77" y="43"/>
                  </a:cubicBezTo>
                  <a:cubicBezTo>
                    <a:pt x="79" y="39"/>
                    <a:pt x="80" y="33"/>
                    <a:pt x="78" y="32"/>
                  </a:cubicBezTo>
                  <a:cubicBezTo>
                    <a:pt x="78" y="32"/>
                    <a:pt x="78" y="33"/>
                    <a:pt x="77" y="33"/>
                  </a:cubicBezTo>
                  <a:cubicBezTo>
                    <a:pt x="77" y="32"/>
                    <a:pt x="78" y="28"/>
                    <a:pt x="78" y="25"/>
                  </a:cubicBezTo>
                  <a:cubicBezTo>
                    <a:pt x="78" y="22"/>
                    <a:pt x="78" y="13"/>
                    <a:pt x="76" y="10"/>
                  </a:cubicBezTo>
                  <a:cubicBezTo>
                    <a:pt x="75" y="8"/>
                    <a:pt x="72" y="6"/>
                    <a:pt x="70" y="4"/>
                  </a:cubicBezTo>
                  <a:cubicBezTo>
                    <a:pt x="68" y="3"/>
                    <a:pt x="67" y="2"/>
                    <a:pt x="65" y="2"/>
                  </a:cubicBezTo>
                  <a:cubicBezTo>
                    <a:pt x="62" y="0"/>
                    <a:pt x="50" y="1"/>
                    <a:pt x="46" y="2"/>
                  </a:cubicBezTo>
                  <a:cubicBezTo>
                    <a:pt x="42" y="3"/>
                    <a:pt x="39" y="6"/>
                    <a:pt x="37" y="9"/>
                  </a:cubicBezTo>
                  <a:cubicBezTo>
                    <a:pt x="35" y="12"/>
                    <a:pt x="34" y="22"/>
                    <a:pt x="34" y="25"/>
                  </a:cubicBezTo>
                  <a:cubicBezTo>
                    <a:pt x="34" y="27"/>
                    <a:pt x="35" y="30"/>
                    <a:pt x="36" y="31"/>
                  </a:cubicBezTo>
                  <a:cubicBezTo>
                    <a:pt x="36" y="32"/>
                    <a:pt x="36" y="32"/>
                    <a:pt x="36" y="33"/>
                  </a:cubicBezTo>
                  <a:cubicBezTo>
                    <a:pt x="36" y="33"/>
                    <a:pt x="36" y="32"/>
                    <a:pt x="35" y="33"/>
                  </a:cubicBezTo>
                  <a:cubicBezTo>
                    <a:pt x="34" y="33"/>
                    <a:pt x="35" y="39"/>
                    <a:pt x="37" y="43"/>
                  </a:cubicBezTo>
                  <a:cubicBezTo>
                    <a:pt x="38" y="47"/>
                    <a:pt x="39" y="48"/>
                    <a:pt x="40" y="48"/>
                  </a:cubicBezTo>
                  <a:cubicBezTo>
                    <a:pt x="40" y="49"/>
                    <a:pt x="40" y="53"/>
                    <a:pt x="42" y="55"/>
                  </a:cubicBezTo>
                  <a:cubicBezTo>
                    <a:pt x="42" y="55"/>
                    <a:pt x="42" y="55"/>
                    <a:pt x="43" y="56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60"/>
                    <a:pt x="43" y="59"/>
                    <a:pt x="43" y="60"/>
                  </a:cubicBezTo>
                  <a:cubicBezTo>
                    <a:pt x="42" y="62"/>
                    <a:pt x="41" y="63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39" y="65"/>
                    <a:pt x="39" y="66"/>
                  </a:cubicBezTo>
                  <a:cubicBezTo>
                    <a:pt x="38" y="67"/>
                    <a:pt x="35" y="70"/>
                    <a:pt x="31" y="71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0" y="72"/>
                    <a:pt x="30" y="7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7" y="82"/>
                    <a:pt x="3" y="82"/>
                    <a:pt x="3" y="8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1" y="87"/>
                    <a:pt x="111" y="87"/>
                    <a:pt x="111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81" name="Group 69">
            <a:extLst>
              <a:ext uri="{FF2B5EF4-FFF2-40B4-BE49-F238E27FC236}">
                <a16:creationId xmlns:a16="http://schemas.microsoft.com/office/drawing/2014/main" id="{498C48B3-CD87-4298-A470-E5C202BF3552}"/>
              </a:ext>
            </a:extLst>
          </p:cNvPr>
          <p:cNvGrpSpPr>
            <a:grpSpLocks/>
          </p:cNvGrpSpPr>
          <p:nvPr/>
        </p:nvGrpSpPr>
        <p:grpSpPr bwMode="auto">
          <a:xfrm>
            <a:off x="7961313" y="1355725"/>
            <a:ext cx="293687" cy="293688"/>
            <a:chOff x="0" y="0"/>
            <a:chExt cx="185" cy="185"/>
          </a:xfrm>
        </p:grpSpPr>
        <p:sp>
          <p:nvSpPr>
            <p:cNvPr id="13382" name="Oval 70">
              <a:extLst>
                <a:ext uri="{FF2B5EF4-FFF2-40B4-BE49-F238E27FC236}">
                  <a16:creationId xmlns:a16="http://schemas.microsoft.com/office/drawing/2014/main" id="{3FF71D14-93CF-4A59-9F5C-3D257768E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83" name="Freeform 71">
              <a:extLst>
                <a:ext uri="{FF2B5EF4-FFF2-40B4-BE49-F238E27FC236}">
                  <a16:creationId xmlns:a16="http://schemas.microsoft.com/office/drawing/2014/main" id="{1A71B266-F1C5-47D4-AA74-55F35B4E05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" y="26"/>
              <a:ext cx="100" cy="134"/>
            </a:xfrm>
            <a:custGeom>
              <a:avLst/>
              <a:gdLst>
                <a:gd name="T0" fmla="*/ 96 w 96"/>
                <a:gd name="T1" fmla="*/ 40 h 128"/>
                <a:gd name="T2" fmla="*/ 96 w 96"/>
                <a:gd name="T3" fmla="*/ 56 h 128"/>
                <a:gd name="T4" fmla="*/ 56 w 96"/>
                <a:gd name="T5" fmla="*/ 103 h 128"/>
                <a:gd name="T6" fmla="*/ 56 w 96"/>
                <a:gd name="T7" fmla="*/ 120 h 128"/>
                <a:gd name="T8" fmla="*/ 68 w 96"/>
                <a:gd name="T9" fmla="*/ 120 h 128"/>
                <a:gd name="T10" fmla="*/ 72 w 96"/>
                <a:gd name="T11" fmla="*/ 124 h 128"/>
                <a:gd name="T12" fmla="*/ 68 w 96"/>
                <a:gd name="T13" fmla="*/ 128 h 128"/>
                <a:gd name="T14" fmla="*/ 28 w 96"/>
                <a:gd name="T15" fmla="*/ 128 h 128"/>
                <a:gd name="T16" fmla="*/ 24 w 96"/>
                <a:gd name="T17" fmla="*/ 124 h 128"/>
                <a:gd name="T18" fmla="*/ 28 w 96"/>
                <a:gd name="T19" fmla="*/ 120 h 128"/>
                <a:gd name="T20" fmla="*/ 40 w 96"/>
                <a:gd name="T21" fmla="*/ 120 h 128"/>
                <a:gd name="T22" fmla="*/ 40 w 96"/>
                <a:gd name="T23" fmla="*/ 103 h 128"/>
                <a:gd name="T24" fmla="*/ 0 w 96"/>
                <a:gd name="T25" fmla="*/ 56 h 128"/>
                <a:gd name="T26" fmla="*/ 0 w 96"/>
                <a:gd name="T27" fmla="*/ 40 h 128"/>
                <a:gd name="T28" fmla="*/ 8 w 96"/>
                <a:gd name="T29" fmla="*/ 40 h 128"/>
                <a:gd name="T30" fmla="*/ 8 w 96"/>
                <a:gd name="T31" fmla="*/ 56 h 128"/>
                <a:gd name="T32" fmla="*/ 28 w 96"/>
                <a:gd name="T33" fmla="*/ 91 h 128"/>
                <a:gd name="T34" fmla="*/ 68 w 96"/>
                <a:gd name="T35" fmla="*/ 91 h 128"/>
                <a:gd name="T36" fmla="*/ 88 w 96"/>
                <a:gd name="T37" fmla="*/ 56 h 128"/>
                <a:gd name="T38" fmla="*/ 88 w 96"/>
                <a:gd name="T39" fmla="*/ 40 h 128"/>
                <a:gd name="T40" fmla="*/ 96 w 96"/>
                <a:gd name="T41" fmla="*/ 40 h 128"/>
                <a:gd name="T42" fmla="*/ 48 w 96"/>
                <a:gd name="T43" fmla="*/ 80 h 128"/>
                <a:gd name="T44" fmla="*/ 72 w 96"/>
                <a:gd name="T45" fmla="*/ 56 h 128"/>
                <a:gd name="T46" fmla="*/ 72 w 96"/>
                <a:gd name="T47" fmla="*/ 24 h 128"/>
                <a:gd name="T48" fmla="*/ 48 w 96"/>
                <a:gd name="T49" fmla="*/ 0 h 128"/>
                <a:gd name="T50" fmla="*/ 24 w 96"/>
                <a:gd name="T51" fmla="*/ 24 h 128"/>
                <a:gd name="T52" fmla="*/ 24 w 96"/>
                <a:gd name="T53" fmla="*/ 56 h 128"/>
                <a:gd name="T54" fmla="*/ 48 w 96"/>
                <a:gd name="T55" fmla="*/ 8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6" h="128">
                  <a:moveTo>
                    <a:pt x="96" y="40"/>
                  </a:moveTo>
                  <a:cubicBezTo>
                    <a:pt x="96" y="56"/>
                    <a:pt x="96" y="56"/>
                    <a:pt x="96" y="56"/>
                  </a:cubicBezTo>
                  <a:cubicBezTo>
                    <a:pt x="96" y="80"/>
                    <a:pt x="79" y="100"/>
                    <a:pt x="56" y="103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70" y="120"/>
                    <a:pt x="72" y="122"/>
                    <a:pt x="72" y="124"/>
                  </a:cubicBezTo>
                  <a:cubicBezTo>
                    <a:pt x="72" y="126"/>
                    <a:pt x="70" y="128"/>
                    <a:pt x="68" y="128"/>
                  </a:cubicBezTo>
                  <a:cubicBezTo>
                    <a:pt x="28" y="128"/>
                    <a:pt x="28" y="128"/>
                    <a:pt x="28" y="128"/>
                  </a:cubicBezTo>
                  <a:cubicBezTo>
                    <a:pt x="26" y="128"/>
                    <a:pt x="24" y="126"/>
                    <a:pt x="24" y="124"/>
                  </a:cubicBezTo>
                  <a:cubicBezTo>
                    <a:pt x="24" y="122"/>
                    <a:pt x="26" y="120"/>
                    <a:pt x="28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7" y="100"/>
                    <a:pt x="0" y="80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70"/>
                    <a:pt x="15" y="84"/>
                    <a:pt x="28" y="91"/>
                  </a:cubicBezTo>
                  <a:cubicBezTo>
                    <a:pt x="40" y="98"/>
                    <a:pt x="56" y="98"/>
                    <a:pt x="68" y="91"/>
                  </a:cubicBezTo>
                  <a:cubicBezTo>
                    <a:pt x="81" y="84"/>
                    <a:pt x="88" y="70"/>
                    <a:pt x="88" y="56"/>
                  </a:cubicBezTo>
                  <a:cubicBezTo>
                    <a:pt x="88" y="40"/>
                    <a:pt x="88" y="40"/>
                    <a:pt x="88" y="40"/>
                  </a:cubicBezTo>
                  <a:lnTo>
                    <a:pt x="96" y="40"/>
                  </a:lnTo>
                  <a:close/>
                  <a:moveTo>
                    <a:pt x="48" y="80"/>
                  </a:moveTo>
                  <a:cubicBezTo>
                    <a:pt x="61" y="80"/>
                    <a:pt x="72" y="69"/>
                    <a:pt x="72" y="5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11"/>
                    <a:pt x="61" y="0"/>
                    <a:pt x="48" y="0"/>
                  </a:cubicBezTo>
                  <a:cubicBezTo>
                    <a:pt x="35" y="0"/>
                    <a:pt x="24" y="11"/>
                    <a:pt x="24" y="24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69"/>
                    <a:pt x="35" y="80"/>
                    <a:pt x="48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84" name="Group 72">
            <a:extLst>
              <a:ext uri="{FF2B5EF4-FFF2-40B4-BE49-F238E27FC236}">
                <a16:creationId xmlns:a16="http://schemas.microsoft.com/office/drawing/2014/main" id="{DC529C70-0ED2-4D1B-879C-FC9EE295E99C}"/>
              </a:ext>
            </a:extLst>
          </p:cNvPr>
          <p:cNvGrpSpPr>
            <a:grpSpLocks/>
          </p:cNvGrpSpPr>
          <p:nvPr/>
        </p:nvGrpSpPr>
        <p:grpSpPr bwMode="auto">
          <a:xfrm>
            <a:off x="3889375" y="1355725"/>
            <a:ext cx="293688" cy="293688"/>
            <a:chOff x="0" y="0"/>
            <a:chExt cx="185" cy="185"/>
          </a:xfrm>
        </p:grpSpPr>
        <p:sp>
          <p:nvSpPr>
            <p:cNvPr id="13385" name="Oval 73">
              <a:extLst>
                <a:ext uri="{FF2B5EF4-FFF2-40B4-BE49-F238E27FC236}">
                  <a16:creationId xmlns:a16="http://schemas.microsoft.com/office/drawing/2014/main" id="{0E0F130A-CDAD-451B-B09F-D380E532E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86" name="Freeform 74">
              <a:extLst>
                <a:ext uri="{FF2B5EF4-FFF2-40B4-BE49-F238E27FC236}">
                  <a16:creationId xmlns:a16="http://schemas.microsoft.com/office/drawing/2014/main" id="{36F0ADB0-3605-47CA-9ECA-C68397F78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" y="45"/>
              <a:ext cx="93" cy="93"/>
            </a:xfrm>
            <a:custGeom>
              <a:avLst/>
              <a:gdLst>
                <a:gd name="T0" fmla="*/ 128 w 128"/>
                <a:gd name="T1" fmla="*/ 120 h 128"/>
                <a:gd name="T2" fmla="*/ 0 w 128"/>
                <a:gd name="T3" fmla="*/ 128 h 128"/>
                <a:gd name="T4" fmla="*/ 8 w 128"/>
                <a:gd name="T5" fmla="*/ 0 h 128"/>
                <a:gd name="T6" fmla="*/ 16 w 128"/>
                <a:gd name="T7" fmla="*/ 24 h 128"/>
                <a:gd name="T8" fmla="*/ 8 w 128"/>
                <a:gd name="T9" fmla="*/ 32 h 128"/>
                <a:gd name="T10" fmla="*/ 16 w 128"/>
                <a:gd name="T11" fmla="*/ 48 h 128"/>
                <a:gd name="T12" fmla="*/ 8 w 128"/>
                <a:gd name="T13" fmla="*/ 56 h 128"/>
                <a:gd name="T14" fmla="*/ 16 w 128"/>
                <a:gd name="T15" fmla="*/ 72 h 128"/>
                <a:gd name="T16" fmla="*/ 8 w 128"/>
                <a:gd name="T17" fmla="*/ 80 h 128"/>
                <a:gd name="T18" fmla="*/ 16 w 128"/>
                <a:gd name="T19" fmla="*/ 96 h 128"/>
                <a:gd name="T20" fmla="*/ 8 w 128"/>
                <a:gd name="T21" fmla="*/ 104 h 128"/>
                <a:gd name="T22" fmla="*/ 24 w 128"/>
                <a:gd name="T23" fmla="*/ 84 h 128"/>
                <a:gd name="T24" fmla="*/ 40 w 128"/>
                <a:gd name="T25" fmla="*/ 73 h 128"/>
                <a:gd name="T26" fmla="*/ 48 w 128"/>
                <a:gd name="T27" fmla="*/ 52 h 128"/>
                <a:gd name="T28" fmla="*/ 72 w 128"/>
                <a:gd name="T29" fmla="*/ 52 h 128"/>
                <a:gd name="T30" fmla="*/ 85 w 128"/>
                <a:gd name="T31" fmla="*/ 66 h 128"/>
                <a:gd name="T32" fmla="*/ 93 w 128"/>
                <a:gd name="T33" fmla="*/ 64 h 128"/>
                <a:gd name="T34" fmla="*/ 104 w 128"/>
                <a:gd name="T35" fmla="*/ 28 h 128"/>
                <a:gd name="T36" fmla="*/ 128 w 128"/>
                <a:gd name="T37" fmla="*/ 28 h 128"/>
                <a:gd name="T38" fmla="*/ 115 w 128"/>
                <a:gd name="T39" fmla="*/ 40 h 128"/>
                <a:gd name="T40" fmla="*/ 104 w 128"/>
                <a:gd name="T41" fmla="*/ 76 h 128"/>
                <a:gd name="T42" fmla="*/ 80 w 128"/>
                <a:gd name="T43" fmla="*/ 76 h 128"/>
                <a:gd name="T44" fmla="*/ 67 w 128"/>
                <a:gd name="T45" fmla="*/ 62 h 128"/>
                <a:gd name="T46" fmla="*/ 56 w 128"/>
                <a:gd name="T47" fmla="*/ 63 h 128"/>
                <a:gd name="T48" fmla="*/ 48 w 128"/>
                <a:gd name="T49" fmla="*/ 84 h 128"/>
                <a:gd name="T50" fmla="*/ 24 w 128"/>
                <a:gd name="T51" fmla="*/ 84 h 128"/>
                <a:gd name="T52" fmla="*/ 116 w 128"/>
                <a:gd name="T53" fmla="*/ 32 h 128"/>
                <a:gd name="T54" fmla="*/ 116 w 128"/>
                <a:gd name="T55" fmla="*/ 24 h 128"/>
                <a:gd name="T56" fmla="*/ 88 w 128"/>
                <a:gd name="T57" fmla="*/ 76 h 128"/>
                <a:gd name="T58" fmla="*/ 96 w 128"/>
                <a:gd name="T59" fmla="*/ 76 h 128"/>
                <a:gd name="T60" fmla="*/ 88 w 128"/>
                <a:gd name="T61" fmla="*/ 76 h 128"/>
                <a:gd name="T62" fmla="*/ 60 w 128"/>
                <a:gd name="T63" fmla="*/ 56 h 128"/>
                <a:gd name="T64" fmla="*/ 60 w 128"/>
                <a:gd name="T65" fmla="*/ 48 h 128"/>
                <a:gd name="T66" fmla="*/ 32 w 128"/>
                <a:gd name="T67" fmla="*/ 84 h 128"/>
                <a:gd name="T68" fmla="*/ 40 w 128"/>
                <a:gd name="T69" fmla="*/ 84 h 128"/>
                <a:gd name="T70" fmla="*/ 32 w 128"/>
                <a:gd name="T7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28">
                  <a:moveTo>
                    <a:pt x="8" y="120"/>
                  </a:moveTo>
                  <a:cubicBezTo>
                    <a:pt x="128" y="120"/>
                    <a:pt x="128" y="120"/>
                    <a:pt x="128" y="120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8" y="104"/>
                    <a:pt x="8" y="104"/>
                    <a:pt x="8" y="104"/>
                  </a:cubicBezTo>
                  <a:lnTo>
                    <a:pt x="8" y="120"/>
                  </a:lnTo>
                  <a:close/>
                  <a:moveTo>
                    <a:pt x="24" y="84"/>
                  </a:moveTo>
                  <a:cubicBezTo>
                    <a:pt x="24" y="77"/>
                    <a:pt x="29" y="72"/>
                    <a:pt x="36" y="72"/>
                  </a:cubicBezTo>
                  <a:cubicBezTo>
                    <a:pt x="37" y="72"/>
                    <a:pt x="38" y="72"/>
                    <a:pt x="40" y="73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9" y="57"/>
                    <a:pt x="48" y="54"/>
                    <a:pt x="48" y="52"/>
                  </a:cubicBezTo>
                  <a:cubicBezTo>
                    <a:pt x="48" y="45"/>
                    <a:pt x="53" y="40"/>
                    <a:pt x="60" y="40"/>
                  </a:cubicBezTo>
                  <a:cubicBezTo>
                    <a:pt x="67" y="40"/>
                    <a:pt x="72" y="45"/>
                    <a:pt x="72" y="52"/>
                  </a:cubicBezTo>
                  <a:cubicBezTo>
                    <a:pt x="72" y="53"/>
                    <a:pt x="72" y="54"/>
                    <a:pt x="71" y="56"/>
                  </a:cubicBezTo>
                  <a:cubicBezTo>
                    <a:pt x="85" y="66"/>
                    <a:pt x="85" y="66"/>
                    <a:pt x="85" y="66"/>
                  </a:cubicBezTo>
                  <a:cubicBezTo>
                    <a:pt x="87" y="65"/>
                    <a:pt x="90" y="64"/>
                    <a:pt x="92" y="64"/>
                  </a:cubicBezTo>
                  <a:cubicBezTo>
                    <a:pt x="92" y="64"/>
                    <a:pt x="93" y="64"/>
                    <a:pt x="93" y="6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5" y="34"/>
                    <a:pt x="104" y="31"/>
                    <a:pt x="104" y="28"/>
                  </a:cubicBezTo>
                  <a:cubicBezTo>
                    <a:pt x="104" y="21"/>
                    <a:pt x="109" y="16"/>
                    <a:pt x="116" y="16"/>
                  </a:cubicBezTo>
                  <a:cubicBezTo>
                    <a:pt x="123" y="16"/>
                    <a:pt x="128" y="21"/>
                    <a:pt x="128" y="28"/>
                  </a:cubicBezTo>
                  <a:cubicBezTo>
                    <a:pt x="128" y="35"/>
                    <a:pt x="123" y="40"/>
                    <a:pt x="116" y="40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103" y="70"/>
                    <a:pt x="104" y="73"/>
                    <a:pt x="104" y="76"/>
                  </a:cubicBezTo>
                  <a:cubicBezTo>
                    <a:pt x="104" y="83"/>
                    <a:pt x="99" y="88"/>
                    <a:pt x="92" y="88"/>
                  </a:cubicBezTo>
                  <a:cubicBezTo>
                    <a:pt x="85" y="88"/>
                    <a:pt x="80" y="83"/>
                    <a:pt x="80" y="76"/>
                  </a:cubicBezTo>
                  <a:cubicBezTo>
                    <a:pt x="80" y="75"/>
                    <a:pt x="80" y="74"/>
                    <a:pt x="81" y="7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5" y="63"/>
                    <a:pt x="62" y="64"/>
                    <a:pt x="60" y="64"/>
                  </a:cubicBezTo>
                  <a:cubicBezTo>
                    <a:pt x="59" y="64"/>
                    <a:pt x="58" y="64"/>
                    <a:pt x="56" y="63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9"/>
                    <a:pt x="48" y="82"/>
                    <a:pt x="48" y="84"/>
                  </a:cubicBezTo>
                  <a:cubicBezTo>
                    <a:pt x="48" y="91"/>
                    <a:pt x="43" y="96"/>
                    <a:pt x="36" y="96"/>
                  </a:cubicBezTo>
                  <a:cubicBezTo>
                    <a:pt x="29" y="96"/>
                    <a:pt x="24" y="91"/>
                    <a:pt x="24" y="84"/>
                  </a:cubicBezTo>
                  <a:close/>
                  <a:moveTo>
                    <a:pt x="112" y="28"/>
                  </a:moveTo>
                  <a:cubicBezTo>
                    <a:pt x="112" y="30"/>
                    <a:pt x="114" y="32"/>
                    <a:pt x="116" y="32"/>
                  </a:cubicBezTo>
                  <a:cubicBezTo>
                    <a:pt x="118" y="32"/>
                    <a:pt x="120" y="30"/>
                    <a:pt x="120" y="28"/>
                  </a:cubicBezTo>
                  <a:cubicBezTo>
                    <a:pt x="120" y="26"/>
                    <a:pt x="118" y="24"/>
                    <a:pt x="116" y="24"/>
                  </a:cubicBezTo>
                  <a:cubicBezTo>
                    <a:pt x="114" y="24"/>
                    <a:pt x="112" y="26"/>
                    <a:pt x="112" y="28"/>
                  </a:cubicBezTo>
                  <a:close/>
                  <a:moveTo>
                    <a:pt x="88" y="76"/>
                  </a:moveTo>
                  <a:cubicBezTo>
                    <a:pt x="88" y="78"/>
                    <a:pt x="90" y="80"/>
                    <a:pt x="92" y="80"/>
                  </a:cubicBezTo>
                  <a:cubicBezTo>
                    <a:pt x="94" y="80"/>
                    <a:pt x="96" y="78"/>
                    <a:pt x="96" y="76"/>
                  </a:cubicBezTo>
                  <a:cubicBezTo>
                    <a:pt x="96" y="74"/>
                    <a:pt x="94" y="72"/>
                    <a:pt x="92" y="72"/>
                  </a:cubicBezTo>
                  <a:cubicBezTo>
                    <a:pt x="90" y="72"/>
                    <a:pt x="88" y="74"/>
                    <a:pt x="88" y="76"/>
                  </a:cubicBezTo>
                  <a:close/>
                  <a:moveTo>
                    <a:pt x="56" y="52"/>
                  </a:moveTo>
                  <a:cubicBezTo>
                    <a:pt x="56" y="54"/>
                    <a:pt x="58" y="56"/>
                    <a:pt x="60" y="56"/>
                  </a:cubicBezTo>
                  <a:cubicBezTo>
                    <a:pt x="62" y="56"/>
                    <a:pt x="64" y="54"/>
                    <a:pt x="64" y="52"/>
                  </a:cubicBezTo>
                  <a:cubicBezTo>
                    <a:pt x="64" y="50"/>
                    <a:pt x="62" y="48"/>
                    <a:pt x="60" y="48"/>
                  </a:cubicBezTo>
                  <a:cubicBezTo>
                    <a:pt x="58" y="48"/>
                    <a:pt x="56" y="50"/>
                    <a:pt x="56" y="52"/>
                  </a:cubicBezTo>
                  <a:close/>
                  <a:moveTo>
                    <a:pt x="32" y="84"/>
                  </a:moveTo>
                  <a:cubicBezTo>
                    <a:pt x="32" y="86"/>
                    <a:pt x="34" y="88"/>
                    <a:pt x="36" y="88"/>
                  </a:cubicBezTo>
                  <a:cubicBezTo>
                    <a:pt x="38" y="88"/>
                    <a:pt x="40" y="86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34" y="80"/>
                    <a:pt x="32" y="82"/>
                    <a:pt x="32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387" name="Group 75">
            <a:extLst>
              <a:ext uri="{FF2B5EF4-FFF2-40B4-BE49-F238E27FC236}">
                <a16:creationId xmlns:a16="http://schemas.microsoft.com/office/drawing/2014/main" id="{90254085-9E84-46A3-A378-6541CE164B8E}"/>
              </a:ext>
            </a:extLst>
          </p:cNvPr>
          <p:cNvGrpSpPr>
            <a:grpSpLocks/>
          </p:cNvGrpSpPr>
          <p:nvPr/>
        </p:nvGrpSpPr>
        <p:grpSpPr bwMode="auto">
          <a:xfrm>
            <a:off x="5935663" y="1355725"/>
            <a:ext cx="293687" cy="293688"/>
            <a:chOff x="0" y="0"/>
            <a:chExt cx="185" cy="185"/>
          </a:xfrm>
        </p:grpSpPr>
        <p:sp>
          <p:nvSpPr>
            <p:cNvPr id="13388" name="Oval 76">
              <a:extLst>
                <a:ext uri="{FF2B5EF4-FFF2-40B4-BE49-F238E27FC236}">
                  <a16:creationId xmlns:a16="http://schemas.microsoft.com/office/drawing/2014/main" id="{14DAC9F5-80BC-4967-B608-30A5B4AF2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89" name="Freeform 77">
              <a:extLst>
                <a:ext uri="{FF2B5EF4-FFF2-40B4-BE49-F238E27FC236}">
                  <a16:creationId xmlns:a16="http://schemas.microsoft.com/office/drawing/2014/main" id="{A0F35F57-FA74-4A0E-9E98-B3D3493ECA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" y="34"/>
              <a:ext cx="112" cy="110"/>
            </a:xfrm>
            <a:custGeom>
              <a:avLst/>
              <a:gdLst>
                <a:gd name="T0" fmla="*/ 0 w 131"/>
                <a:gd name="T1" fmla="*/ 99 h 131"/>
                <a:gd name="T2" fmla="*/ 32 w 131"/>
                <a:gd name="T3" fmla="*/ 131 h 131"/>
                <a:gd name="T4" fmla="*/ 0 w 131"/>
                <a:gd name="T5" fmla="*/ 131 h 131"/>
                <a:gd name="T6" fmla="*/ 0 w 131"/>
                <a:gd name="T7" fmla="*/ 99 h 131"/>
                <a:gd name="T8" fmla="*/ 80 w 131"/>
                <a:gd name="T9" fmla="*/ 6 h 131"/>
                <a:gd name="T10" fmla="*/ 91 w 131"/>
                <a:gd name="T11" fmla="*/ 40 h 131"/>
                <a:gd name="T12" fmla="*/ 125 w 131"/>
                <a:gd name="T13" fmla="*/ 51 h 131"/>
                <a:gd name="T14" fmla="*/ 114 w 131"/>
                <a:gd name="T15" fmla="*/ 17 h 131"/>
                <a:gd name="T16" fmla="*/ 80 w 131"/>
                <a:gd name="T17" fmla="*/ 6 h 131"/>
                <a:gd name="T18" fmla="*/ 98 w 131"/>
                <a:gd name="T19" fmla="*/ 55 h 131"/>
                <a:gd name="T20" fmla="*/ 40 w 131"/>
                <a:gd name="T21" fmla="*/ 113 h 131"/>
                <a:gd name="T22" fmla="*/ 52 w 131"/>
                <a:gd name="T23" fmla="*/ 125 h 131"/>
                <a:gd name="T24" fmla="*/ 115 w 131"/>
                <a:gd name="T25" fmla="*/ 61 h 131"/>
                <a:gd name="T26" fmla="*/ 98 w 131"/>
                <a:gd name="T27" fmla="*/ 55 h 131"/>
                <a:gd name="T28" fmla="*/ 86 w 131"/>
                <a:gd name="T29" fmla="*/ 45 h 131"/>
                <a:gd name="T30" fmla="*/ 80 w 131"/>
                <a:gd name="T31" fmla="*/ 39 h 131"/>
                <a:gd name="T32" fmla="*/ 23 w 131"/>
                <a:gd name="T33" fmla="*/ 96 h 131"/>
                <a:gd name="T34" fmla="*/ 35 w 131"/>
                <a:gd name="T35" fmla="*/ 108 h 131"/>
                <a:gd name="T36" fmla="*/ 92 w 131"/>
                <a:gd name="T37" fmla="*/ 51 h 131"/>
                <a:gd name="T38" fmla="*/ 86 w 131"/>
                <a:gd name="T39" fmla="*/ 45 h 131"/>
                <a:gd name="T40" fmla="*/ 70 w 131"/>
                <a:gd name="T41" fmla="*/ 16 h 131"/>
                <a:gd name="T42" fmla="*/ 6 w 131"/>
                <a:gd name="T43" fmla="*/ 79 h 131"/>
                <a:gd name="T44" fmla="*/ 18 w 131"/>
                <a:gd name="T45" fmla="*/ 91 h 131"/>
                <a:gd name="T46" fmla="*/ 76 w 131"/>
                <a:gd name="T47" fmla="*/ 33 h 131"/>
                <a:gd name="T48" fmla="*/ 70 w 131"/>
                <a:gd name="T49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131">
                  <a:moveTo>
                    <a:pt x="0" y="99"/>
                  </a:moveTo>
                  <a:cubicBezTo>
                    <a:pt x="32" y="131"/>
                    <a:pt x="32" y="131"/>
                    <a:pt x="32" y="131"/>
                  </a:cubicBezTo>
                  <a:cubicBezTo>
                    <a:pt x="0" y="131"/>
                    <a:pt x="0" y="131"/>
                    <a:pt x="0" y="131"/>
                  </a:cubicBezTo>
                  <a:lnTo>
                    <a:pt x="0" y="99"/>
                  </a:lnTo>
                  <a:close/>
                  <a:moveTo>
                    <a:pt x="80" y="6"/>
                  </a:moveTo>
                  <a:cubicBezTo>
                    <a:pt x="74" y="12"/>
                    <a:pt x="79" y="27"/>
                    <a:pt x="91" y="40"/>
                  </a:cubicBezTo>
                  <a:cubicBezTo>
                    <a:pt x="104" y="52"/>
                    <a:pt x="119" y="57"/>
                    <a:pt x="125" y="51"/>
                  </a:cubicBezTo>
                  <a:cubicBezTo>
                    <a:pt x="131" y="45"/>
                    <a:pt x="126" y="30"/>
                    <a:pt x="114" y="17"/>
                  </a:cubicBezTo>
                  <a:cubicBezTo>
                    <a:pt x="101" y="5"/>
                    <a:pt x="86" y="0"/>
                    <a:pt x="80" y="6"/>
                  </a:cubicBezTo>
                  <a:close/>
                  <a:moveTo>
                    <a:pt x="98" y="55"/>
                  </a:moveTo>
                  <a:cubicBezTo>
                    <a:pt x="40" y="113"/>
                    <a:pt x="40" y="113"/>
                    <a:pt x="40" y="113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0" y="61"/>
                    <a:pt x="104" y="59"/>
                    <a:pt x="98" y="55"/>
                  </a:cubicBezTo>
                  <a:close/>
                  <a:moveTo>
                    <a:pt x="86" y="45"/>
                  </a:moveTo>
                  <a:cubicBezTo>
                    <a:pt x="84" y="43"/>
                    <a:pt x="82" y="41"/>
                    <a:pt x="80" y="39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0" y="49"/>
                    <a:pt x="88" y="47"/>
                    <a:pt x="86" y="45"/>
                  </a:cubicBezTo>
                  <a:close/>
                  <a:moveTo>
                    <a:pt x="70" y="16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2" y="27"/>
                    <a:pt x="70" y="21"/>
                    <a:pt x="7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b="-1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>
            <a:extLst>
              <a:ext uri="{FF2B5EF4-FFF2-40B4-BE49-F238E27FC236}">
                <a16:creationId xmlns:a16="http://schemas.microsoft.com/office/drawing/2014/main" id="{0E8EE1C7-9BBA-4F1F-98FD-6A5250387662}"/>
              </a:ext>
            </a:extLst>
          </p:cNvPr>
          <p:cNvSpPr>
            <a:spLocks/>
          </p:cNvSpPr>
          <p:nvPr/>
        </p:nvSpPr>
        <p:spPr bwMode="auto">
          <a:xfrm>
            <a:off x="0" y="731838"/>
            <a:ext cx="4410075" cy="4410075"/>
          </a:xfrm>
          <a:custGeom>
            <a:avLst/>
            <a:gdLst>
              <a:gd name="T0" fmla="*/ 1106 w 1386"/>
              <a:gd name="T1" fmla="*/ 1386 h 1386"/>
              <a:gd name="T2" fmla="*/ 1386 w 1386"/>
              <a:gd name="T3" fmla="*/ 785 h 1386"/>
              <a:gd name="T4" fmla="*/ 601 w 1386"/>
              <a:gd name="T5" fmla="*/ 0 h 1386"/>
              <a:gd name="T6" fmla="*/ 0 w 1386"/>
              <a:gd name="T7" fmla="*/ 280 h 1386"/>
              <a:gd name="T8" fmla="*/ 0 w 1386"/>
              <a:gd name="T9" fmla="*/ 1290 h 1386"/>
              <a:gd name="T10" fmla="*/ 0 w 1386"/>
              <a:gd name="T11" fmla="*/ 1386 h 1386"/>
              <a:gd name="T12" fmla="*/ 96 w 1386"/>
              <a:gd name="T13" fmla="*/ 1386 h 1386"/>
              <a:gd name="T14" fmla="*/ 1106 w 1386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6" h="1386">
                <a:moveTo>
                  <a:pt x="1106" y="1386"/>
                </a:moveTo>
                <a:cubicBezTo>
                  <a:pt x="1277" y="1242"/>
                  <a:pt x="1386" y="1026"/>
                  <a:pt x="1386" y="785"/>
                </a:cubicBezTo>
                <a:cubicBezTo>
                  <a:pt x="1386" y="351"/>
                  <a:pt x="1034" y="0"/>
                  <a:pt x="601" y="0"/>
                </a:cubicBezTo>
                <a:cubicBezTo>
                  <a:pt x="360" y="0"/>
                  <a:pt x="144" y="109"/>
                  <a:pt x="0" y="280"/>
                </a:cubicBezTo>
                <a:cubicBezTo>
                  <a:pt x="0" y="1290"/>
                  <a:pt x="0" y="1290"/>
                  <a:pt x="0" y="1290"/>
                </a:cubicBezTo>
                <a:cubicBezTo>
                  <a:pt x="0" y="1386"/>
                  <a:pt x="0" y="1386"/>
                  <a:pt x="0" y="1386"/>
                </a:cubicBezTo>
                <a:cubicBezTo>
                  <a:pt x="96" y="1386"/>
                  <a:pt x="96" y="1386"/>
                  <a:pt x="96" y="1386"/>
                </a:cubicBezTo>
                <a:lnTo>
                  <a:pt x="1106" y="1386"/>
                </a:lnTo>
                <a:close/>
              </a:path>
            </a:pathLst>
          </a:custGeom>
          <a:solidFill>
            <a:srgbClr val="5D5D5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39" name="Freeform 3">
            <a:extLst>
              <a:ext uri="{FF2B5EF4-FFF2-40B4-BE49-F238E27FC236}">
                <a16:creationId xmlns:a16="http://schemas.microsoft.com/office/drawing/2014/main" id="{499F790C-4AD2-4930-964E-78DD797E4E0C}"/>
              </a:ext>
            </a:extLst>
          </p:cNvPr>
          <p:cNvSpPr>
            <a:spLocks/>
          </p:cNvSpPr>
          <p:nvPr/>
        </p:nvSpPr>
        <p:spPr bwMode="auto">
          <a:xfrm>
            <a:off x="0" y="1317625"/>
            <a:ext cx="3824288" cy="3824288"/>
          </a:xfrm>
          <a:custGeom>
            <a:avLst/>
            <a:gdLst>
              <a:gd name="T0" fmla="*/ 601 w 1202"/>
              <a:gd name="T1" fmla="*/ 0 h 1202"/>
              <a:gd name="T2" fmla="*/ 0 w 1202"/>
              <a:gd name="T3" fmla="*/ 601 h 1202"/>
              <a:gd name="T4" fmla="*/ 0 w 1202"/>
              <a:gd name="T5" fmla="*/ 1202 h 1202"/>
              <a:gd name="T6" fmla="*/ 601 w 1202"/>
              <a:gd name="T7" fmla="*/ 1202 h 1202"/>
              <a:gd name="T8" fmla="*/ 1202 w 1202"/>
              <a:gd name="T9" fmla="*/ 601 h 1202"/>
              <a:gd name="T10" fmla="*/ 601 w 1202"/>
              <a:gd name="T11" fmla="*/ 0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2" h="1202">
                <a:moveTo>
                  <a:pt x="601" y="0"/>
                </a:moveTo>
                <a:cubicBezTo>
                  <a:pt x="269" y="0"/>
                  <a:pt x="0" y="269"/>
                  <a:pt x="0" y="601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601" y="1202"/>
                  <a:pt x="601" y="1202"/>
                  <a:pt x="601" y="1202"/>
                </a:cubicBezTo>
                <a:cubicBezTo>
                  <a:pt x="933" y="1202"/>
                  <a:pt x="1202" y="933"/>
                  <a:pt x="1202" y="601"/>
                </a:cubicBezTo>
                <a:cubicBezTo>
                  <a:pt x="1202" y="269"/>
                  <a:pt x="933" y="0"/>
                  <a:pt x="601" y="0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0E86A9B3-665A-49A5-964B-81A02A8B8B26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1441450"/>
            <a:ext cx="581025" cy="581025"/>
            <a:chOff x="0" y="0"/>
            <a:chExt cx="366" cy="366"/>
          </a:xfrm>
        </p:grpSpPr>
        <p:sp>
          <p:nvSpPr>
            <p:cNvPr id="14341" name="Oval 5">
              <a:extLst>
                <a:ext uri="{FF2B5EF4-FFF2-40B4-BE49-F238E27FC236}">
                  <a16:creationId xmlns:a16="http://schemas.microsoft.com/office/drawing/2014/main" id="{BAF4010F-77FE-46CC-B2E5-9A2445E7E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42" name="Freeform 6">
              <a:extLst>
                <a:ext uri="{FF2B5EF4-FFF2-40B4-BE49-F238E27FC236}">
                  <a16:creationId xmlns:a16="http://schemas.microsoft.com/office/drawing/2014/main" id="{9AF9F757-02A0-41B3-ACA7-AA4A6E0080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50 w 78"/>
                <a:gd name="T1" fmla="*/ 40 h 78"/>
                <a:gd name="T2" fmla="*/ 58 w 78"/>
                <a:gd name="T3" fmla="*/ 41 h 78"/>
                <a:gd name="T4" fmla="*/ 78 w 78"/>
                <a:gd name="T5" fmla="*/ 21 h 78"/>
                <a:gd name="T6" fmla="*/ 78 w 78"/>
                <a:gd name="T7" fmla="*/ 18 h 78"/>
                <a:gd name="T8" fmla="*/ 64 w 78"/>
                <a:gd name="T9" fmla="*/ 33 h 78"/>
                <a:gd name="T10" fmla="*/ 50 w 78"/>
                <a:gd name="T11" fmla="*/ 31 h 78"/>
                <a:gd name="T12" fmla="*/ 46 w 78"/>
                <a:gd name="T13" fmla="*/ 18 h 78"/>
                <a:gd name="T14" fmla="*/ 61 w 78"/>
                <a:gd name="T15" fmla="*/ 2 h 78"/>
                <a:gd name="T16" fmla="*/ 58 w 78"/>
                <a:gd name="T17" fmla="*/ 1 h 78"/>
                <a:gd name="T18" fmla="*/ 38 w 78"/>
                <a:gd name="T19" fmla="*/ 21 h 78"/>
                <a:gd name="T20" fmla="*/ 40 w 78"/>
                <a:gd name="T21" fmla="*/ 29 h 78"/>
                <a:gd name="T22" fmla="*/ 21 w 78"/>
                <a:gd name="T23" fmla="*/ 53 h 78"/>
                <a:gd name="T24" fmla="*/ 17 w 78"/>
                <a:gd name="T25" fmla="*/ 52 h 78"/>
                <a:gd name="T26" fmla="*/ 5 w 78"/>
                <a:gd name="T27" fmla="*/ 64 h 78"/>
                <a:gd name="T28" fmla="*/ 17 w 78"/>
                <a:gd name="T29" fmla="*/ 77 h 78"/>
                <a:gd name="T30" fmla="*/ 29 w 78"/>
                <a:gd name="T31" fmla="*/ 64 h 78"/>
                <a:gd name="T32" fmla="*/ 29 w 78"/>
                <a:gd name="T33" fmla="*/ 60 h 78"/>
                <a:gd name="T34" fmla="*/ 50 w 78"/>
                <a:gd name="T35" fmla="*/ 40 h 78"/>
                <a:gd name="T36" fmla="*/ 17 w 78"/>
                <a:gd name="T37" fmla="*/ 71 h 78"/>
                <a:gd name="T38" fmla="*/ 11 w 78"/>
                <a:gd name="T39" fmla="*/ 64 h 78"/>
                <a:gd name="T40" fmla="*/ 17 w 78"/>
                <a:gd name="T41" fmla="*/ 58 h 78"/>
                <a:gd name="T42" fmla="*/ 24 w 78"/>
                <a:gd name="T43" fmla="*/ 64 h 78"/>
                <a:gd name="T44" fmla="*/ 17 w 78"/>
                <a:gd name="T45" fmla="*/ 71 h 78"/>
                <a:gd name="T46" fmla="*/ 18 w 78"/>
                <a:gd name="T47" fmla="*/ 24 h 78"/>
                <a:gd name="T48" fmla="*/ 30 w 78"/>
                <a:gd name="T49" fmla="*/ 36 h 78"/>
                <a:gd name="T50" fmla="*/ 36 w 78"/>
                <a:gd name="T51" fmla="*/ 31 h 78"/>
                <a:gd name="T52" fmla="*/ 24 w 78"/>
                <a:gd name="T53" fmla="*/ 19 h 78"/>
                <a:gd name="T54" fmla="*/ 27 w 78"/>
                <a:gd name="T55" fmla="*/ 16 h 78"/>
                <a:gd name="T56" fmla="*/ 11 w 78"/>
                <a:gd name="T57" fmla="*/ 0 h 78"/>
                <a:gd name="T58" fmla="*/ 0 w 78"/>
                <a:gd name="T59" fmla="*/ 12 h 78"/>
                <a:gd name="T60" fmla="*/ 16 w 78"/>
                <a:gd name="T61" fmla="*/ 27 h 78"/>
                <a:gd name="T62" fmla="*/ 18 w 78"/>
                <a:gd name="T63" fmla="*/ 24 h 78"/>
                <a:gd name="T64" fmla="*/ 55 w 78"/>
                <a:gd name="T65" fmla="*/ 42 h 78"/>
                <a:gd name="T66" fmla="*/ 38 w 78"/>
                <a:gd name="T67" fmla="*/ 57 h 78"/>
                <a:gd name="T68" fmla="*/ 56 w 78"/>
                <a:gd name="T69" fmla="*/ 75 h 78"/>
                <a:gd name="T70" fmla="*/ 67 w 78"/>
                <a:gd name="T71" fmla="*/ 75 h 78"/>
                <a:gd name="T72" fmla="*/ 72 w 78"/>
                <a:gd name="T73" fmla="*/ 70 h 78"/>
                <a:gd name="T74" fmla="*/ 72 w 78"/>
                <a:gd name="T75" fmla="*/ 59 h 78"/>
                <a:gd name="T76" fmla="*/ 55 w 78"/>
                <a:gd name="T77" fmla="*/ 42 h 78"/>
                <a:gd name="T78" fmla="*/ 62 w 78"/>
                <a:gd name="T79" fmla="*/ 71 h 78"/>
                <a:gd name="T80" fmla="*/ 60 w 78"/>
                <a:gd name="T81" fmla="*/ 71 h 78"/>
                <a:gd name="T82" fmla="*/ 45 w 78"/>
                <a:gd name="T83" fmla="*/ 57 h 78"/>
                <a:gd name="T84" fmla="*/ 45 w 78"/>
                <a:gd name="T85" fmla="*/ 54 h 78"/>
                <a:gd name="T86" fmla="*/ 48 w 78"/>
                <a:gd name="T87" fmla="*/ 54 h 78"/>
                <a:gd name="T88" fmla="*/ 62 w 78"/>
                <a:gd name="T89" fmla="*/ 69 h 78"/>
                <a:gd name="T90" fmla="*/ 62 w 78"/>
                <a:gd name="T91" fmla="*/ 71 h 78"/>
                <a:gd name="T92" fmla="*/ 69 w 78"/>
                <a:gd name="T93" fmla="*/ 65 h 78"/>
                <a:gd name="T94" fmla="*/ 66 w 78"/>
                <a:gd name="T95" fmla="*/ 65 h 78"/>
                <a:gd name="T96" fmla="*/ 52 w 78"/>
                <a:gd name="T97" fmla="*/ 51 h 78"/>
                <a:gd name="T98" fmla="*/ 52 w 78"/>
                <a:gd name="T99" fmla="*/ 48 h 78"/>
                <a:gd name="T100" fmla="*/ 54 w 78"/>
                <a:gd name="T101" fmla="*/ 48 h 78"/>
                <a:gd name="T102" fmla="*/ 69 w 78"/>
                <a:gd name="T103" fmla="*/ 62 h 78"/>
                <a:gd name="T104" fmla="*/ 69 w 78"/>
                <a:gd name="T105" fmla="*/ 6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343" name="Rectangle 7">
            <a:extLst>
              <a:ext uri="{FF2B5EF4-FFF2-40B4-BE49-F238E27FC236}">
                <a16:creationId xmlns:a16="http://schemas.microsoft.com/office/drawing/2014/main" id="{C8F8F664-E2A9-437A-816C-216E45363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8615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400" b="1">
                <a:solidFill>
                  <a:srgbClr val="88714E"/>
                </a:solidFill>
              </a:rPr>
              <a:t>Insert Header Topic Here</a:t>
            </a:r>
          </a:p>
          <a:p>
            <a:pPr algn="ctr"/>
            <a:r>
              <a:rPr lang="en-US" altLang="zh-CN" sz="1000">
                <a:solidFill>
                  <a:schemeClr val="bg2"/>
                </a:solidFill>
              </a:rPr>
              <a:t>We have many PowerPoint </a:t>
            </a:r>
            <a:r>
              <a:rPr lang="zh-CN" altLang="en-US" sz="1000">
                <a:solidFill>
                  <a:schemeClr val="bg2"/>
                </a:solidFill>
              </a:rPr>
              <a:t>templates</a:t>
            </a:r>
            <a:r>
              <a:rPr lang="en-US" altLang="zh-CN" sz="10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1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66B109D5-0762-43FB-8BB0-BF772BE62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493963"/>
            <a:ext cx="946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3EAF9558-4E84-464C-B214-2DCA465B5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359150"/>
            <a:ext cx="16764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>
            <a:extLst>
              <a:ext uri="{FF2B5EF4-FFF2-40B4-BE49-F238E27FC236}">
                <a16:creationId xmlns:a16="http://schemas.microsoft.com/office/drawing/2014/main" id="{E19039F1-2E43-46EF-A898-23A043BD5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1862138"/>
            <a:ext cx="396875" cy="39687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3" name="Oval 3">
            <a:extLst>
              <a:ext uri="{FF2B5EF4-FFF2-40B4-BE49-F238E27FC236}">
                <a16:creationId xmlns:a16="http://schemas.microsoft.com/office/drawing/2014/main" id="{04E92D5D-97A1-40F4-A896-5506736BA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862138"/>
            <a:ext cx="396875" cy="39687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4" name="Oval 4">
            <a:extLst>
              <a:ext uri="{FF2B5EF4-FFF2-40B4-BE49-F238E27FC236}">
                <a16:creationId xmlns:a16="http://schemas.microsoft.com/office/drawing/2014/main" id="{8FED8B24-AD18-488F-AAFD-979E91987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1862138"/>
            <a:ext cx="396875" cy="39687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5" name="Oval 5">
            <a:extLst>
              <a:ext uri="{FF2B5EF4-FFF2-40B4-BE49-F238E27FC236}">
                <a16:creationId xmlns:a16="http://schemas.microsoft.com/office/drawing/2014/main" id="{62CA0586-3F23-4EBB-A064-BEBD8DEFB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862138"/>
            <a:ext cx="396875" cy="39687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6" name="Oval 6">
            <a:extLst>
              <a:ext uri="{FF2B5EF4-FFF2-40B4-BE49-F238E27FC236}">
                <a16:creationId xmlns:a16="http://schemas.microsoft.com/office/drawing/2014/main" id="{B5BE6A69-5872-4BB3-94B7-43562D442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1862138"/>
            <a:ext cx="396875" cy="396875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45DE76AB-0576-44AA-AE78-5CC10B17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7131A11D-676D-4693-A553-53C5AC2ED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8F131401-8B64-47DE-AD10-7C67E46A4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DF079EC6-33A7-4199-A572-744561A31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1" name="Freeform 11">
            <a:extLst>
              <a:ext uri="{FF2B5EF4-FFF2-40B4-BE49-F238E27FC236}">
                <a16:creationId xmlns:a16="http://schemas.microsoft.com/office/drawing/2014/main" id="{3455ADCC-69FE-44AD-B05F-8C115791D2B5}"/>
              </a:ext>
            </a:extLst>
          </p:cNvPr>
          <p:cNvSpPr>
            <a:spLocks/>
          </p:cNvSpPr>
          <p:nvPr/>
        </p:nvSpPr>
        <p:spPr bwMode="auto">
          <a:xfrm>
            <a:off x="654050" y="2074863"/>
            <a:ext cx="1765300" cy="885825"/>
          </a:xfrm>
          <a:custGeom>
            <a:avLst/>
            <a:gdLst>
              <a:gd name="T0" fmla="*/ 336 w 673"/>
              <a:gd name="T1" fmla="*/ 241 h 336"/>
              <a:gd name="T2" fmla="*/ 95 w 673"/>
              <a:gd name="T3" fmla="*/ 0 h 336"/>
              <a:gd name="T4" fmla="*/ 0 w 673"/>
              <a:gd name="T5" fmla="*/ 0 h 336"/>
              <a:gd name="T6" fmla="*/ 336 w 673"/>
              <a:gd name="T7" fmla="*/ 336 h 336"/>
              <a:gd name="T8" fmla="*/ 673 w 673"/>
              <a:gd name="T9" fmla="*/ 0 h 336"/>
              <a:gd name="T10" fmla="*/ 578 w 673"/>
              <a:gd name="T11" fmla="*/ 0 h 336"/>
              <a:gd name="T12" fmla="*/ 336 w 673"/>
              <a:gd name="T13" fmla="*/ 24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6">
                <a:moveTo>
                  <a:pt x="336" y="241"/>
                </a:moveTo>
                <a:cubicBezTo>
                  <a:pt x="203" y="241"/>
                  <a:pt x="95" y="133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150" y="336"/>
                  <a:pt x="336" y="336"/>
                </a:cubicBezTo>
                <a:cubicBezTo>
                  <a:pt x="522" y="336"/>
                  <a:pt x="673" y="186"/>
                  <a:pt x="673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78" y="133"/>
                  <a:pt x="470" y="241"/>
                  <a:pt x="336" y="2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2" name="Freeform 12">
            <a:extLst>
              <a:ext uri="{FF2B5EF4-FFF2-40B4-BE49-F238E27FC236}">
                <a16:creationId xmlns:a16="http://schemas.microsoft.com/office/drawing/2014/main" id="{6CB2930B-19C3-4B4C-A0C6-7C27D234E175}"/>
              </a:ext>
            </a:extLst>
          </p:cNvPr>
          <p:cNvSpPr>
            <a:spLocks/>
          </p:cNvSpPr>
          <p:nvPr/>
        </p:nvSpPr>
        <p:spPr bwMode="auto">
          <a:xfrm>
            <a:off x="2170113" y="1187450"/>
            <a:ext cx="1765300" cy="887413"/>
          </a:xfrm>
          <a:custGeom>
            <a:avLst/>
            <a:gdLst>
              <a:gd name="T0" fmla="*/ 337 w 673"/>
              <a:gd name="T1" fmla="*/ 0 h 337"/>
              <a:gd name="T2" fmla="*/ 0 w 673"/>
              <a:gd name="T3" fmla="*/ 337 h 337"/>
              <a:gd name="T4" fmla="*/ 95 w 673"/>
              <a:gd name="T5" fmla="*/ 337 h 337"/>
              <a:gd name="T6" fmla="*/ 337 w 673"/>
              <a:gd name="T7" fmla="*/ 95 h 337"/>
              <a:gd name="T8" fmla="*/ 578 w 673"/>
              <a:gd name="T9" fmla="*/ 337 h 337"/>
              <a:gd name="T10" fmla="*/ 673 w 673"/>
              <a:gd name="T11" fmla="*/ 337 h 337"/>
              <a:gd name="T12" fmla="*/ 337 w 673"/>
              <a:gd name="T13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7">
                <a:moveTo>
                  <a:pt x="337" y="0"/>
                </a:moveTo>
                <a:cubicBezTo>
                  <a:pt x="151" y="0"/>
                  <a:pt x="0" y="151"/>
                  <a:pt x="0" y="337"/>
                </a:cubicBezTo>
                <a:cubicBezTo>
                  <a:pt x="95" y="337"/>
                  <a:pt x="95" y="337"/>
                  <a:pt x="95" y="337"/>
                </a:cubicBezTo>
                <a:cubicBezTo>
                  <a:pt x="95" y="203"/>
                  <a:pt x="203" y="95"/>
                  <a:pt x="337" y="95"/>
                </a:cubicBezTo>
                <a:cubicBezTo>
                  <a:pt x="470" y="95"/>
                  <a:pt x="578" y="203"/>
                  <a:pt x="578" y="337"/>
                </a:cubicBezTo>
                <a:cubicBezTo>
                  <a:pt x="673" y="337"/>
                  <a:pt x="673" y="337"/>
                  <a:pt x="673" y="337"/>
                </a:cubicBezTo>
                <a:cubicBezTo>
                  <a:pt x="673" y="151"/>
                  <a:pt x="523" y="0"/>
                  <a:pt x="33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3" name="Freeform 13">
            <a:extLst>
              <a:ext uri="{FF2B5EF4-FFF2-40B4-BE49-F238E27FC236}">
                <a16:creationId xmlns:a16="http://schemas.microsoft.com/office/drawing/2014/main" id="{0FCDED46-6E27-4011-95FF-BD9CB6752408}"/>
              </a:ext>
            </a:extLst>
          </p:cNvPr>
          <p:cNvSpPr>
            <a:spLocks/>
          </p:cNvSpPr>
          <p:nvPr/>
        </p:nvSpPr>
        <p:spPr bwMode="auto">
          <a:xfrm>
            <a:off x="3686175" y="2074863"/>
            <a:ext cx="1766888" cy="885825"/>
          </a:xfrm>
          <a:custGeom>
            <a:avLst/>
            <a:gdLst>
              <a:gd name="T0" fmla="*/ 337 w 674"/>
              <a:gd name="T1" fmla="*/ 241 h 336"/>
              <a:gd name="T2" fmla="*/ 95 w 674"/>
              <a:gd name="T3" fmla="*/ 0 h 336"/>
              <a:gd name="T4" fmla="*/ 0 w 674"/>
              <a:gd name="T5" fmla="*/ 0 h 336"/>
              <a:gd name="T6" fmla="*/ 337 w 674"/>
              <a:gd name="T7" fmla="*/ 336 h 336"/>
              <a:gd name="T8" fmla="*/ 674 w 674"/>
              <a:gd name="T9" fmla="*/ 0 h 336"/>
              <a:gd name="T10" fmla="*/ 579 w 674"/>
              <a:gd name="T11" fmla="*/ 0 h 336"/>
              <a:gd name="T12" fmla="*/ 337 w 674"/>
              <a:gd name="T13" fmla="*/ 24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4" h="336">
                <a:moveTo>
                  <a:pt x="337" y="241"/>
                </a:moveTo>
                <a:cubicBezTo>
                  <a:pt x="204" y="241"/>
                  <a:pt x="95" y="133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151" y="336"/>
                  <a:pt x="337" y="336"/>
                </a:cubicBezTo>
                <a:cubicBezTo>
                  <a:pt x="523" y="336"/>
                  <a:pt x="674" y="186"/>
                  <a:pt x="674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79" y="133"/>
                  <a:pt x="471" y="241"/>
                  <a:pt x="337" y="2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4" name="Freeform 14">
            <a:extLst>
              <a:ext uri="{FF2B5EF4-FFF2-40B4-BE49-F238E27FC236}">
                <a16:creationId xmlns:a16="http://schemas.microsoft.com/office/drawing/2014/main" id="{ED99C6CA-4DD2-4782-98C3-A2F2B38628DC}"/>
              </a:ext>
            </a:extLst>
          </p:cNvPr>
          <p:cNvSpPr>
            <a:spLocks/>
          </p:cNvSpPr>
          <p:nvPr/>
        </p:nvSpPr>
        <p:spPr bwMode="auto">
          <a:xfrm>
            <a:off x="5203825" y="1187450"/>
            <a:ext cx="1765300" cy="887413"/>
          </a:xfrm>
          <a:custGeom>
            <a:avLst/>
            <a:gdLst>
              <a:gd name="T0" fmla="*/ 336 w 673"/>
              <a:gd name="T1" fmla="*/ 0 h 337"/>
              <a:gd name="T2" fmla="*/ 0 w 673"/>
              <a:gd name="T3" fmla="*/ 337 h 337"/>
              <a:gd name="T4" fmla="*/ 95 w 673"/>
              <a:gd name="T5" fmla="*/ 337 h 337"/>
              <a:gd name="T6" fmla="*/ 336 w 673"/>
              <a:gd name="T7" fmla="*/ 95 h 337"/>
              <a:gd name="T8" fmla="*/ 578 w 673"/>
              <a:gd name="T9" fmla="*/ 337 h 337"/>
              <a:gd name="T10" fmla="*/ 673 w 673"/>
              <a:gd name="T11" fmla="*/ 337 h 337"/>
              <a:gd name="T12" fmla="*/ 336 w 673"/>
              <a:gd name="T13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7">
                <a:moveTo>
                  <a:pt x="336" y="0"/>
                </a:moveTo>
                <a:cubicBezTo>
                  <a:pt x="150" y="0"/>
                  <a:pt x="0" y="151"/>
                  <a:pt x="0" y="337"/>
                </a:cubicBezTo>
                <a:cubicBezTo>
                  <a:pt x="95" y="337"/>
                  <a:pt x="95" y="337"/>
                  <a:pt x="95" y="337"/>
                </a:cubicBezTo>
                <a:cubicBezTo>
                  <a:pt x="95" y="203"/>
                  <a:pt x="203" y="95"/>
                  <a:pt x="336" y="95"/>
                </a:cubicBezTo>
                <a:cubicBezTo>
                  <a:pt x="470" y="95"/>
                  <a:pt x="578" y="203"/>
                  <a:pt x="578" y="337"/>
                </a:cubicBezTo>
                <a:cubicBezTo>
                  <a:pt x="673" y="337"/>
                  <a:pt x="673" y="337"/>
                  <a:pt x="673" y="337"/>
                </a:cubicBezTo>
                <a:cubicBezTo>
                  <a:pt x="673" y="151"/>
                  <a:pt x="522" y="0"/>
                  <a:pt x="33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5" name="Freeform 15">
            <a:extLst>
              <a:ext uri="{FF2B5EF4-FFF2-40B4-BE49-F238E27FC236}">
                <a16:creationId xmlns:a16="http://schemas.microsoft.com/office/drawing/2014/main" id="{80FF06B3-978B-4573-86C8-2F511531B9C6}"/>
              </a:ext>
            </a:extLst>
          </p:cNvPr>
          <p:cNvSpPr>
            <a:spLocks/>
          </p:cNvSpPr>
          <p:nvPr/>
        </p:nvSpPr>
        <p:spPr bwMode="auto">
          <a:xfrm>
            <a:off x="6719888" y="2074863"/>
            <a:ext cx="1766887" cy="885825"/>
          </a:xfrm>
          <a:custGeom>
            <a:avLst/>
            <a:gdLst>
              <a:gd name="T0" fmla="*/ 337 w 674"/>
              <a:gd name="T1" fmla="*/ 241 h 336"/>
              <a:gd name="T2" fmla="*/ 95 w 674"/>
              <a:gd name="T3" fmla="*/ 0 h 336"/>
              <a:gd name="T4" fmla="*/ 0 w 674"/>
              <a:gd name="T5" fmla="*/ 0 h 336"/>
              <a:gd name="T6" fmla="*/ 337 w 674"/>
              <a:gd name="T7" fmla="*/ 336 h 336"/>
              <a:gd name="T8" fmla="*/ 674 w 674"/>
              <a:gd name="T9" fmla="*/ 0 h 336"/>
              <a:gd name="T10" fmla="*/ 579 w 674"/>
              <a:gd name="T11" fmla="*/ 0 h 336"/>
              <a:gd name="T12" fmla="*/ 337 w 674"/>
              <a:gd name="T13" fmla="*/ 24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4" h="336">
                <a:moveTo>
                  <a:pt x="337" y="241"/>
                </a:moveTo>
                <a:cubicBezTo>
                  <a:pt x="203" y="241"/>
                  <a:pt x="95" y="133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151" y="336"/>
                  <a:pt x="337" y="336"/>
                </a:cubicBezTo>
                <a:cubicBezTo>
                  <a:pt x="523" y="336"/>
                  <a:pt x="674" y="186"/>
                  <a:pt x="674" y="0"/>
                </a:cubicBezTo>
                <a:cubicBezTo>
                  <a:pt x="579" y="0"/>
                  <a:pt x="579" y="0"/>
                  <a:pt x="579" y="0"/>
                </a:cubicBezTo>
                <a:cubicBezTo>
                  <a:pt x="579" y="133"/>
                  <a:pt x="470" y="241"/>
                  <a:pt x="337" y="2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6" name="Freeform 16">
            <a:extLst>
              <a:ext uri="{FF2B5EF4-FFF2-40B4-BE49-F238E27FC236}">
                <a16:creationId xmlns:a16="http://schemas.microsoft.com/office/drawing/2014/main" id="{F245EC8B-0B45-4F11-850A-C606F5411952}"/>
              </a:ext>
            </a:extLst>
          </p:cNvPr>
          <p:cNvSpPr>
            <a:spLocks/>
          </p:cNvSpPr>
          <p:nvPr/>
        </p:nvSpPr>
        <p:spPr bwMode="auto">
          <a:xfrm>
            <a:off x="654050" y="1193800"/>
            <a:ext cx="1765300" cy="887413"/>
          </a:xfrm>
          <a:custGeom>
            <a:avLst/>
            <a:gdLst>
              <a:gd name="T0" fmla="*/ 336 w 673"/>
              <a:gd name="T1" fmla="*/ 0 h 337"/>
              <a:gd name="T2" fmla="*/ 0 w 673"/>
              <a:gd name="T3" fmla="*/ 337 h 337"/>
              <a:gd name="T4" fmla="*/ 95 w 673"/>
              <a:gd name="T5" fmla="*/ 337 h 337"/>
              <a:gd name="T6" fmla="*/ 336 w 673"/>
              <a:gd name="T7" fmla="*/ 95 h 337"/>
              <a:gd name="T8" fmla="*/ 578 w 673"/>
              <a:gd name="T9" fmla="*/ 337 h 337"/>
              <a:gd name="T10" fmla="*/ 673 w 673"/>
              <a:gd name="T11" fmla="*/ 337 h 337"/>
              <a:gd name="T12" fmla="*/ 336 w 673"/>
              <a:gd name="T13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7">
                <a:moveTo>
                  <a:pt x="336" y="0"/>
                </a:moveTo>
                <a:cubicBezTo>
                  <a:pt x="150" y="0"/>
                  <a:pt x="0" y="151"/>
                  <a:pt x="0" y="337"/>
                </a:cubicBezTo>
                <a:cubicBezTo>
                  <a:pt x="95" y="337"/>
                  <a:pt x="95" y="337"/>
                  <a:pt x="95" y="337"/>
                </a:cubicBezTo>
                <a:cubicBezTo>
                  <a:pt x="95" y="203"/>
                  <a:pt x="203" y="95"/>
                  <a:pt x="336" y="95"/>
                </a:cubicBezTo>
                <a:cubicBezTo>
                  <a:pt x="470" y="95"/>
                  <a:pt x="578" y="203"/>
                  <a:pt x="578" y="337"/>
                </a:cubicBezTo>
                <a:cubicBezTo>
                  <a:pt x="673" y="337"/>
                  <a:pt x="673" y="337"/>
                  <a:pt x="673" y="337"/>
                </a:cubicBezTo>
                <a:cubicBezTo>
                  <a:pt x="673" y="151"/>
                  <a:pt x="522" y="0"/>
                  <a:pt x="336" y="0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7" name="Freeform 17">
            <a:extLst>
              <a:ext uri="{FF2B5EF4-FFF2-40B4-BE49-F238E27FC236}">
                <a16:creationId xmlns:a16="http://schemas.microsoft.com/office/drawing/2014/main" id="{7465D22C-A317-4CBD-88CE-4AC4366D18FD}"/>
              </a:ext>
            </a:extLst>
          </p:cNvPr>
          <p:cNvSpPr>
            <a:spLocks/>
          </p:cNvSpPr>
          <p:nvPr/>
        </p:nvSpPr>
        <p:spPr bwMode="auto">
          <a:xfrm>
            <a:off x="2170113" y="2074863"/>
            <a:ext cx="1765300" cy="885825"/>
          </a:xfrm>
          <a:custGeom>
            <a:avLst/>
            <a:gdLst>
              <a:gd name="T0" fmla="*/ 337 w 673"/>
              <a:gd name="T1" fmla="*/ 241 h 336"/>
              <a:gd name="T2" fmla="*/ 95 w 673"/>
              <a:gd name="T3" fmla="*/ 0 h 336"/>
              <a:gd name="T4" fmla="*/ 0 w 673"/>
              <a:gd name="T5" fmla="*/ 0 h 336"/>
              <a:gd name="T6" fmla="*/ 337 w 673"/>
              <a:gd name="T7" fmla="*/ 336 h 336"/>
              <a:gd name="T8" fmla="*/ 673 w 673"/>
              <a:gd name="T9" fmla="*/ 0 h 336"/>
              <a:gd name="T10" fmla="*/ 578 w 673"/>
              <a:gd name="T11" fmla="*/ 0 h 336"/>
              <a:gd name="T12" fmla="*/ 337 w 673"/>
              <a:gd name="T13" fmla="*/ 24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6">
                <a:moveTo>
                  <a:pt x="337" y="241"/>
                </a:moveTo>
                <a:cubicBezTo>
                  <a:pt x="203" y="241"/>
                  <a:pt x="95" y="133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151" y="336"/>
                  <a:pt x="337" y="336"/>
                </a:cubicBezTo>
                <a:cubicBezTo>
                  <a:pt x="523" y="336"/>
                  <a:pt x="673" y="186"/>
                  <a:pt x="673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78" y="133"/>
                  <a:pt x="470" y="241"/>
                  <a:pt x="337" y="241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8" name="Freeform 18">
            <a:extLst>
              <a:ext uri="{FF2B5EF4-FFF2-40B4-BE49-F238E27FC236}">
                <a16:creationId xmlns:a16="http://schemas.microsoft.com/office/drawing/2014/main" id="{CE77D957-502F-423B-810F-0F469731F688}"/>
              </a:ext>
            </a:extLst>
          </p:cNvPr>
          <p:cNvSpPr>
            <a:spLocks/>
          </p:cNvSpPr>
          <p:nvPr/>
        </p:nvSpPr>
        <p:spPr bwMode="auto">
          <a:xfrm>
            <a:off x="3686175" y="1193800"/>
            <a:ext cx="1766888" cy="887413"/>
          </a:xfrm>
          <a:custGeom>
            <a:avLst/>
            <a:gdLst>
              <a:gd name="T0" fmla="*/ 337 w 674"/>
              <a:gd name="T1" fmla="*/ 0 h 337"/>
              <a:gd name="T2" fmla="*/ 0 w 674"/>
              <a:gd name="T3" fmla="*/ 337 h 337"/>
              <a:gd name="T4" fmla="*/ 95 w 674"/>
              <a:gd name="T5" fmla="*/ 337 h 337"/>
              <a:gd name="T6" fmla="*/ 337 w 674"/>
              <a:gd name="T7" fmla="*/ 95 h 337"/>
              <a:gd name="T8" fmla="*/ 579 w 674"/>
              <a:gd name="T9" fmla="*/ 337 h 337"/>
              <a:gd name="T10" fmla="*/ 674 w 674"/>
              <a:gd name="T11" fmla="*/ 337 h 337"/>
              <a:gd name="T12" fmla="*/ 337 w 674"/>
              <a:gd name="T13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4" h="337">
                <a:moveTo>
                  <a:pt x="337" y="0"/>
                </a:moveTo>
                <a:cubicBezTo>
                  <a:pt x="151" y="0"/>
                  <a:pt x="0" y="151"/>
                  <a:pt x="0" y="337"/>
                </a:cubicBezTo>
                <a:cubicBezTo>
                  <a:pt x="95" y="337"/>
                  <a:pt x="95" y="337"/>
                  <a:pt x="95" y="337"/>
                </a:cubicBezTo>
                <a:cubicBezTo>
                  <a:pt x="95" y="203"/>
                  <a:pt x="204" y="95"/>
                  <a:pt x="337" y="95"/>
                </a:cubicBezTo>
                <a:cubicBezTo>
                  <a:pt x="471" y="95"/>
                  <a:pt x="579" y="203"/>
                  <a:pt x="579" y="337"/>
                </a:cubicBezTo>
                <a:cubicBezTo>
                  <a:pt x="674" y="337"/>
                  <a:pt x="674" y="337"/>
                  <a:pt x="674" y="337"/>
                </a:cubicBezTo>
                <a:cubicBezTo>
                  <a:pt x="674" y="151"/>
                  <a:pt x="523" y="0"/>
                  <a:pt x="337" y="0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9" name="Freeform 19">
            <a:extLst>
              <a:ext uri="{FF2B5EF4-FFF2-40B4-BE49-F238E27FC236}">
                <a16:creationId xmlns:a16="http://schemas.microsoft.com/office/drawing/2014/main" id="{A7517DA5-C368-43BC-AF59-86F9A6C4E1E6}"/>
              </a:ext>
            </a:extLst>
          </p:cNvPr>
          <p:cNvSpPr>
            <a:spLocks/>
          </p:cNvSpPr>
          <p:nvPr/>
        </p:nvSpPr>
        <p:spPr bwMode="auto">
          <a:xfrm>
            <a:off x="5203825" y="2074863"/>
            <a:ext cx="1765300" cy="885825"/>
          </a:xfrm>
          <a:custGeom>
            <a:avLst/>
            <a:gdLst>
              <a:gd name="T0" fmla="*/ 336 w 673"/>
              <a:gd name="T1" fmla="*/ 241 h 336"/>
              <a:gd name="T2" fmla="*/ 95 w 673"/>
              <a:gd name="T3" fmla="*/ 0 h 336"/>
              <a:gd name="T4" fmla="*/ 0 w 673"/>
              <a:gd name="T5" fmla="*/ 0 h 336"/>
              <a:gd name="T6" fmla="*/ 336 w 673"/>
              <a:gd name="T7" fmla="*/ 336 h 336"/>
              <a:gd name="T8" fmla="*/ 673 w 673"/>
              <a:gd name="T9" fmla="*/ 0 h 336"/>
              <a:gd name="T10" fmla="*/ 578 w 673"/>
              <a:gd name="T11" fmla="*/ 0 h 336"/>
              <a:gd name="T12" fmla="*/ 336 w 673"/>
              <a:gd name="T13" fmla="*/ 24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3" h="336">
                <a:moveTo>
                  <a:pt x="336" y="241"/>
                </a:moveTo>
                <a:cubicBezTo>
                  <a:pt x="203" y="241"/>
                  <a:pt x="95" y="133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150" y="336"/>
                  <a:pt x="336" y="336"/>
                </a:cubicBezTo>
                <a:cubicBezTo>
                  <a:pt x="522" y="336"/>
                  <a:pt x="673" y="186"/>
                  <a:pt x="673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78" y="133"/>
                  <a:pt x="470" y="241"/>
                  <a:pt x="336" y="241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80" name="Freeform 20">
            <a:extLst>
              <a:ext uri="{FF2B5EF4-FFF2-40B4-BE49-F238E27FC236}">
                <a16:creationId xmlns:a16="http://schemas.microsoft.com/office/drawing/2014/main" id="{F91F6860-D42A-4F67-B990-46C6BC022624}"/>
              </a:ext>
            </a:extLst>
          </p:cNvPr>
          <p:cNvSpPr>
            <a:spLocks/>
          </p:cNvSpPr>
          <p:nvPr/>
        </p:nvSpPr>
        <p:spPr bwMode="auto">
          <a:xfrm>
            <a:off x="6719888" y="1193800"/>
            <a:ext cx="1766887" cy="887413"/>
          </a:xfrm>
          <a:custGeom>
            <a:avLst/>
            <a:gdLst>
              <a:gd name="T0" fmla="*/ 337 w 674"/>
              <a:gd name="T1" fmla="*/ 0 h 337"/>
              <a:gd name="T2" fmla="*/ 0 w 674"/>
              <a:gd name="T3" fmla="*/ 337 h 337"/>
              <a:gd name="T4" fmla="*/ 95 w 674"/>
              <a:gd name="T5" fmla="*/ 337 h 337"/>
              <a:gd name="T6" fmla="*/ 337 w 674"/>
              <a:gd name="T7" fmla="*/ 95 h 337"/>
              <a:gd name="T8" fmla="*/ 579 w 674"/>
              <a:gd name="T9" fmla="*/ 337 h 337"/>
              <a:gd name="T10" fmla="*/ 674 w 674"/>
              <a:gd name="T11" fmla="*/ 337 h 337"/>
              <a:gd name="T12" fmla="*/ 337 w 674"/>
              <a:gd name="T13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4" h="337">
                <a:moveTo>
                  <a:pt x="337" y="0"/>
                </a:moveTo>
                <a:cubicBezTo>
                  <a:pt x="151" y="0"/>
                  <a:pt x="0" y="151"/>
                  <a:pt x="0" y="337"/>
                </a:cubicBezTo>
                <a:cubicBezTo>
                  <a:pt x="95" y="337"/>
                  <a:pt x="95" y="337"/>
                  <a:pt x="95" y="337"/>
                </a:cubicBezTo>
                <a:cubicBezTo>
                  <a:pt x="95" y="203"/>
                  <a:pt x="203" y="95"/>
                  <a:pt x="337" y="95"/>
                </a:cubicBezTo>
                <a:cubicBezTo>
                  <a:pt x="470" y="95"/>
                  <a:pt x="579" y="203"/>
                  <a:pt x="579" y="337"/>
                </a:cubicBezTo>
                <a:cubicBezTo>
                  <a:pt x="674" y="337"/>
                  <a:pt x="674" y="337"/>
                  <a:pt x="674" y="337"/>
                </a:cubicBezTo>
                <a:cubicBezTo>
                  <a:pt x="674" y="151"/>
                  <a:pt x="523" y="0"/>
                  <a:pt x="337" y="0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5381" name="Group 21">
            <a:extLst>
              <a:ext uri="{FF2B5EF4-FFF2-40B4-BE49-F238E27FC236}">
                <a16:creationId xmlns:a16="http://schemas.microsoft.com/office/drawing/2014/main" id="{AA38AC7D-3FBC-4C28-8CD7-EB28DEA1DA6F}"/>
              </a:ext>
            </a:extLst>
          </p:cNvPr>
          <p:cNvGrpSpPr>
            <a:grpSpLocks/>
          </p:cNvGrpSpPr>
          <p:nvPr/>
        </p:nvGrpSpPr>
        <p:grpSpPr bwMode="auto">
          <a:xfrm>
            <a:off x="7539038" y="2016125"/>
            <a:ext cx="141287" cy="103188"/>
            <a:chOff x="0" y="0"/>
            <a:chExt cx="89" cy="65"/>
          </a:xfrm>
        </p:grpSpPr>
        <p:sp>
          <p:nvSpPr>
            <p:cNvPr id="15382" name="Oval 22">
              <a:extLst>
                <a:ext uri="{FF2B5EF4-FFF2-40B4-BE49-F238E27FC236}">
                  <a16:creationId xmlns:a16="http://schemas.microsoft.com/office/drawing/2014/main" id="{A419BA15-A9E1-4EA7-BB35-2380049B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3"/>
              <a:ext cx="26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3" name="Freeform 23">
              <a:extLst>
                <a:ext uri="{FF2B5EF4-FFF2-40B4-BE49-F238E27FC236}">
                  <a16:creationId xmlns:a16="http://schemas.microsoft.com/office/drawing/2014/main" id="{DB290BA9-6D75-4C87-9E8A-1571CE453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89" cy="65"/>
            </a:xfrm>
            <a:custGeom>
              <a:avLst/>
              <a:gdLst>
                <a:gd name="T0" fmla="*/ 51 w 54"/>
                <a:gd name="T1" fmla="*/ 6 h 39"/>
                <a:gd name="T2" fmla="*/ 38 w 54"/>
                <a:gd name="T3" fmla="*/ 6 h 39"/>
                <a:gd name="T4" fmla="*/ 37 w 54"/>
                <a:gd name="T5" fmla="*/ 3 h 39"/>
                <a:gd name="T6" fmla="*/ 34 w 54"/>
                <a:gd name="T7" fmla="*/ 0 h 39"/>
                <a:gd name="T8" fmla="*/ 20 w 54"/>
                <a:gd name="T9" fmla="*/ 0 h 39"/>
                <a:gd name="T10" fmla="*/ 16 w 54"/>
                <a:gd name="T11" fmla="*/ 3 h 39"/>
                <a:gd name="T12" fmla="*/ 16 w 54"/>
                <a:gd name="T13" fmla="*/ 6 h 39"/>
                <a:gd name="T14" fmla="*/ 2 w 54"/>
                <a:gd name="T15" fmla="*/ 6 h 39"/>
                <a:gd name="T16" fmla="*/ 0 w 54"/>
                <a:gd name="T17" fmla="*/ 8 h 39"/>
                <a:gd name="T18" fmla="*/ 0 w 54"/>
                <a:gd name="T19" fmla="*/ 37 h 39"/>
                <a:gd name="T20" fmla="*/ 2 w 54"/>
                <a:gd name="T21" fmla="*/ 39 h 39"/>
                <a:gd name="T22" fmla="*/ 51 w 54"/>
                <a:gd name="T23" fmla="*/ 39 h 39"/>
                <a:gd name="T24" fmla="*/ 54 w 54"/>
                <a:gd name="T25" fmla="*/ 37 h 39"/>
                <a:gd name="T26" fmla="*/ 54 w 54"/>
                <a:gd name="T27" fmla="*/ 8 h 39"/>
                <a:gd name="T28" fmla="*/ 51 w 54"/>
                <a:gd name="T29" fmla="*/ 6 h 39"/>
                <a:gd name="T30" fmla="*/ 27 w 54"/>
                <a:gd name="T31" fmla="*/ 36 h 39"/>
                <a:gd name="T32" fmla="*/ 13 w 54"/>
                <a:gd name="T33" fmla="*/ 23 h 39"/>
                <a:gd name="T34" fmla="*/ 27 w 54"/>
                <a:gd name="T35" fmla="*/ 9 h 39"/>
                <a:gd name="T36" fmla="*/ 41 w 54"/>
                <a:gd name="T37" fmla="*/ 23 h 39"/>
                <a:gd name="T38" fmla="*/ 27 w 54"/>
                <a:gd name="T39" fmla="*/ 36 h 39"/>
                <a:gd name="T40" fmla="*/ 51 w 54"/>
                <a:gd name="T41" fmla="*/ 12 h 39"/>
                <a:gd name="T42" fmla="*/ 39 w 54"/>
                <a:gd name="T43" fmla="*/ 12 h 39"/>
                <a:gd name="T44" fmla="*/ 39 w 54"/>
                <a:gd name="T45" fmla="*/ 9 h 39"/>
                <a:gd name="T46" fmla="*/ 51 w 54"/>
                <a:gd name="T47" fmla="*/ 9 h 39"/>
                <a:gd name="T48" fmla="*/ 51 w 54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39">
                  <a:moveTo>
                    <a:pt x="51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1"/>
                    <a:pt x="36" y="0"/>
                    <a:pt x="3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1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3" y="39"/>
                    <a:pt x="54" y="38"/>
                    <a:pt x="54" y="37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7"/>
                    <a:pt x="53" y="6"/>
                    <a:pt x="51" y="6"/>
                  </a:cubicBezTo>
                  <a:close/>
                  <a:moveTo>
                    <a:pt x="27" y="36"/>
                  </a:moveTo>
                  <a:cubicBezTo>
                    <a:pt x="19" y="36"/>
                    <a:pt x="13" y="30"/>
                    <a:pt x="13" y="23"/>
                  </a:cubicBezTo>
                  <a:cubicBezTo>
                    <a:pt x="13" y="15"/>
                    <a:pt x="19" y="9"/>
                    <a:pt x="27" y="9"/>
                  </a:cubicBezTo>
                  <a:cubicBezTo>
                    <a:pt x="34" y="9"/>
                    <a:pt x="41" y="15"/>
                    <a:pt x="41" y="23"/>
                  </a:cubicBezTo>
                  <a:cubicBezTo>
                    <a:pt x="41" y="30"/>
                    <a:pt x="34" y="36"/>
                    <a:pt x="27" y="36"/>
                  </a:cubicBezTo>
                  <a:close/>
                  <a:moveTo>
                    <a:pt x="51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51" y="9"/>
                    <a:pt x="51" y="9"/>
                    <a:pt x="51" y="9"/>
                  </a:cubicBezTo>
                  <a:lnTo>
                    <a:pt x="5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384" name="Freeform 24">
            <a:extLst>
              <a:ext uri="{FF2B5EF4-FFF2-40B4-BE49-F238E27FC236}">
                <a16:creationId xmlns:a16="http://schemas.microsoft.com/office/drawing/2014/main" id="{A5248E1C-CE46-4309-8BBF-7F91A5B1073F}"/>
              </a:ext>
            </a:extLst>
          </p:cNvPr>
          <p:cNvSpPr>
            <a:spLocks noEditPoints="1"/>
          </p:cNvSpPr>
          <p:nvPr/>
        </p:nvSpPr>
        <p:spPr bwMode="auto">
          <a:xfrm>
            <a:off x="6018213" y="2001838"/>
            <a:ext cx="147637" cy="144462"/>
          </a:xfrm>
          <a:custGeom>
            <a:avLst/>
            <a:gdLst>
              <a:gd name="T0" fmla="*/ 53 w 56"/>
              <a:gd name="T1" fmla="*/ 0 h 55"/>
              <a:gd name="T2" fmla="*/ 4 w 56"/>
              <a:gd name="T3" fmla="*/ 0 h 55"/>
              <a:gd name="T4" fmla="*/ 0 w 56"/>
              <a:gd name="T5" fmla="*/ 3 h 55"/>
              <a:gd name="T6" fmla="*/ 0 w 56"/>
              <a:gd name="T7" fmla="*/ 40 h 55"/>
              <a:gd name="T8" fmla="*/ 4 w 56"/>
              <a:gd name="T9" fmla="*/ 43 h 55"/>
              <a:gd name="T10" fmla="*/ 53 w 56"/>
              <a:gd name="T11" fmla="*/ 43 h 55"/>
              <a:gd name="T12" fmla="*/ 56 w 56"/>
              <a:gd name="T13" fmla="*/ 40 h 55"/>
              <a:gd name="T14" fmla="*/ 56 w 56"/>
              <a:gd name="T15" fmla="*/ 3 h 55"/>
              <a:gd name="T16" fmla="*/ 53 w 56"/>
              <a:gd name="T17" fmla="*/ 0 h 55"/>
              <a:gd name="T18" fmla="*/ 53 w 56"/>
              <a:gd name="T19" fmla="*/ 31 h 55"/>
              <a:gd name="T20" fmla="*/ 49 w 56"/>
              <a:gd name="T21" fmla="*/ 35 h 55"/>
              <a:gd name="T22" fmla="*/ 7 w 56"/>
              <a:gd name="T23" fmla="*/ 35 h 55"/>
              <a:gd name="T24" fmla="*/ 4 w 56"/>
              <a:gd name="T25" fmla="*/ 31 h 55"/>
              <a:gd name="T26" fmla="*/ 4 w 56"/>
              <a:gd name="T27" fmla="*/ 7 h 55"/>
              <a:gd name="T28" fmla="*/ 7 w 56"/>
              <a:gd name="T29" fmla="*/ 3 h 55"/>
              <a:gd name="T30" fmla="*/ 49 w 56"/>
              <a:gd name="T31" fmla="*/ 3 h 55"/>
              <a:gd name="T32" fmla="*/ 53 w 56"/>
              <a:gd name="T33" fmla="*/ 7 h 55"/>
              <a:gd name="T34" fmla="*/ 53 w 56"/>
              <a:gd name="T35" fmla="*/ 31 h 55"/>
              <a:gd name="T36" fmla="*/ 32 w 56"/>
              <a:gd name="T37" fmla="*/ 45 h 55"/>
              <a:gd name="T38" fmla="*/ 34 w 56"/>
              <a:gd name="T39" fmla="*/ 47 h 55"/>
              <a:gd name="T40" fmla="*/ 34 w 56"/>
              <a:gd name="T41" fmla="*/ 48 h 55"/>
              <a:gd name="T42" fmla="*/ 35 w 56"/>
              <a:gd name="T43" fmla="*/ 51 h 55"/>
              <a:gd name="T44" fmla="*/ 39 w 56"/>
              <a:gd name="T45" fmla="*/ 54 h 55"/>
              <a:gd name="T46" fmla="*/ 39 w 56"/>
              <a:gd name="T47" fmla="*/ 55 h 55"/>
              <a:gd name="T48" fmla="*/ 18 w 56"/>
              <a:gd name="T49" fmla="*/ 55 h 55"/>
              <a:gd name="T50" fmla="*/ 18 w 56"/>
              <a:gd name="T51" fmla="*/ 54 h 55"/>
              <a:gd name="T52" fmla="*/ 22 w 56"/>
              <a:gd name="T53" fmla="*/ 51 h 55"/>
              <a:gd name="T54" fmla="*/ 23 w 56"/>
              <a:gd name="T55" fmla="*/ 48 h 55"/>
              <a:gd name="T56" fmla="*/ 23 w 56"/>
              <a:gd name="T57" fmla="*/ 47 h 55"/>
              <a:gd name="T58" fmla="*/ 25 w 56"/>
              <a:gd name="T59" fmla="*/ 45 h 55"/>
              <a:gd name="T60" fmla="*/ 32 w 56"/>
              <a:gd name="T61" fmla="*/ 4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6" h="55">
                <a:moveTo>
                  <a:pt x="5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2"/>
                  <a:pt x="2" y="43"/>
                  <a:pt x="4" y="43"/>
                </a:cubicBezTo>
                <a:cubicBezTo>
                  <a:pt x="53" y="43"/>
                  <a:pt x="53" y="43"/>
                  <a:pt x="53" y="43"/>
                </a:cubicBezTo>
                <a:cubicBezTo>
                  <a:pt x="55" y="43"/>
                  <a:pt x="56" y="42"/>
                  <a:pt x="56" y="40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5" y="0"/>
                  <a:pt x="53" y="0"/>
                </a:cubicBezTo>
                <a:close/>
                <a:moveTo>
                  <a:pt x="53" y="31"/>
                </a:moveTo>
                <a:cubicBezTo>
                  <a:pt x="53" y="33"/>
                  <a:pt x="51" y="35"/>
                  <a:pt x="49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5" y="35"/>
                  <a:pt x="4" y="33"/>
                  <a:pt x="4" y="31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5"/>
                  <a:pt x="53" y="7"/>
                </a:cubicBezTo>
                <a:lnTo>
                  <a:pt x="53" y="31"/>
                </a:lnTo>
                <a:close/>
                <a:moveTo>
                  <a:pt x="32" y="45"/>
                </a:moveTo>
                <a:cubicBezTo>
                  <a:pt x="33" y="45"/>
                  <a:pt x="34" y="46"/>
                  <a:pt x="34" y="47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9"/>
                  <a:pt x="34" y="51"/>
                  <a:pt x="35" y="51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5"/>
                  <a:pt x="40" y="55"/>
                  <a:pt x="3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7" y="55"/>
                  <a:pt x="17" y="55"/>
                  <a:pt x="18" y="54"/>
                </a:cubicBezTo>
                <a:cubicBezTo>
                  <a:pt x="22" y="51"/>
                  <a:pt x="22" y="51"/>
                  <a:pt x="22" y="51"/>
                </a:cubicBezTo>
                <a:cubicBezTo>
                  <a:pt x="22" y="51"/>
                  <a:pt x="23" y="49"/>
                  <a:pt x="23" y="48"/>
                </a:cubicBezTo>
                <a:cubicBezTo>
                  <a:pt x="23" y="47"/>
                  <a:pt x="23" y="47"/>
                  <a:pt x="23" y="47"/>
                </a:cubicBezTo>
                <a:cubicBezTo>
                  <a:pt x="23" y="46"/>
                  <a:pt x="24" y="45"/>
                  <a:pt x="25" y="45"/>
                </a:cubicBezTo>
                <a:lnTo>
                  <a:pt x="32" y="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5385" name="Group 25">
            <a:extLst>
              <a:ext uri="{FF2B5EF4-FFF2-40B4-BE49-F238E27FC236}">
                <a16:creationId xmlns:a16="http://schemas.microsoft.com/office/drawing/2014/main" id="{EA658334-A857-46A8-9CA6-28A8BCC04869}"/>
              </a:ext>
            </a:extLst>
          </p:cNvPr>
          <p:cNvGrpSpPr>
            <a:grpSpLocks/>
          </p:cNvGrpSpPr>
          <p:nvPr/>
        </p:nvGrpSpPr>
        <p:grpSpPr bwMode="auto">
          <a:xfrm>
            <a:off x="4483100" y="2027238"/>
            <a:ext cx="173038" cy="92075"/>
            <a:chOff x="0" y="0"/>
            <a:chExt cx="109" cy="58"/>
          </a:xfrm>
        </p:grpSpPr>
        <p:sp>
          <p:nvSpPr>
            <p:cNvPr id="15386" name="Freeform 26">
              <a:extLst>
                <a:ext uri="{FF2B5EF4-FFF2-40B4-BE49-F238E27FC236}">
                  <a16:creationId xmlns:a16="http://schemas.microsoft.com/office/drawing/2014/main" id="{DFABA774-672A-4CCC-BC85-0C281149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" y="0"/>
              <a:ext cx="73" cy="58"/>
            </a:xfrm>
            <a:custGeom>
              <a:avLst/>
              <a:gdLst>
                <a:gd name="T0" fmla="*/ 0 w 44"/>
                <a:gd name="T1" fmla="*/ 0 h 35"/>
                <a:gd name="T2" fmla="*/ 32 w 44"/>
                <a:gd name="T3" fmla="*/ 0 h 35"/>
                <a:gd name="T4" fmla="*/ 34 w 44"/>
                <a:gd name="T5" fmla="*/ 2 h 35"/>
                <a:gd name="T6" fmla="*/ 34 w 44"/>
                <a:gd name="T7" fmla="*/ 21 h 35"/>
                <a:gd name="T8" fmla="*/ 44 w 44"/>
                <a:gd name="T9" fmla="*/ 21 h 35"/>
                <a:gd name="T10" fmla="*/ 31 w 44"/>
                <a:gd name="T11" fmla="*/ 35 h 35"/>
                <a:gd name="T12" fmla="*/ 30 w 44"/>
                <a:gd name="T13" fmla="*/ 35 h 35"/>
                <a:gd name="T14" fmla="*/ 17 w 44"/>
                <a:gd name="T15" fmla="*/ 21 h 35"/>
                <a:gd name="T16" fmla="*/ 27 w 44"/>
                <a:gd name="T17" fmla="*/ 21 h 35"/>
                <a:gd name="T18" fmla="*/ 27 w 44"/>
                <a:gd name="T19" fmla="*/ 7 h 35"/>
                <a:gd name="T20" fmla="*/ 7 w 44"/>
                <a:gd name="T21" fmla="*/ 7 h 35"/>
                <a:gd name="T22" fmla="*/ 0 w 44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35">
                  <a:moveTo>
                    <a:pt x="0" y="0"/>
                  </a:moveTo>
                  <a:cubicBezTo>
                    <a:pt x="8" y="0"/>
                    <a:pt x="25" y="0"/>
                    <a:pt x="32" y="0"/>
                  </a:cubicBezTo>
                  <a:cubicBezTo>
                    <a:pt x="33" y="0"/>
                    <a:pt x="34" y="1"/>
                    <a:pt x="34" y="2"/>
                  </a:cubicBezTo>
                  <a:cubicBezTo>
                    <a:pt x="34" y="8"/>
                    <a:pt x="34" y="14"/>
                    <a:pt x="34" y="21"/>
                  </a:cubicBezTo>
                  <a:cubicBezTo>
                    <a:pt x="38" y="21"/>
                    <a:pt x="41" y="21"/>
                    <a:pt x="44" y="21"/>
                  </a:cubicBezTo>
                  <a:cubicBezTo>
                    <a:pt x="40" y="25"/>
                    <a:pt x="35" y="30"/>
                    <a:pt x="31" y="35"/>
                  </a:cubicBezTo>
                  <a:cubicBezTo>
                    <a:pt x="31" y="35"/>
                    <a:pt x="31" y="35"/>
                    <a:pt x="30" y="35"/>
                  </a:cubicBezTo>
                  <a:cubicBezTo>
                    <a:pt x="26" y="30"/>
                    <a:pt x="22" y="25"/>
                    <a:pt x="17" y="21"/>
                  </a:cubicBezTo>
                  <a:cubicBezTo>
                    <a:pt x="21" y="21"/>
                    <a:pt x="24" y="21"/>
                    <a:pt x="27" y="21"/>
                  </a:cubicBezTo>
                  <a:cubicBezTo>
                    <a:pt x="27" y="16"/>
                    <a:pt x="27" y="12"/>
                    <a:pt x="27" y="7"/>
                  </a:cubicBezTo>
                  <a:cubicBezTo>
                    <a:pt x="24" y="7"/>
                    <a:pt x="11" y="7"/>
                    <a:pt x="7" y="7"/>
                  </a:cubicBezTo>
                  <a:cubicBezTo>
                    <a:pt x="5" y="5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7" name="Freeform 27">
              <a:extLst>
                <a:ext uri="{FF2B5EF4-FFF2-40B4-BE49-F238E27FC236}">
                  <a16:creationId xmlns:a16="http://schemas.microsoft.com/office/drawing/2014/main" id="{211F0475-D068-4F76-A499-BB4D2507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" cy="58"/>
            </a:xfrm>
            <a:custGeom>
              <a:avLst/>
              <a:gdLst>
                <a:gd name="T0" fmla="*/ 13 w 44"/>
                <a:gd name="T1" fmla="*/ 0 h 35"/>
                <a:gd name="T2" fmla="*/ 14 w 44"/>
                <a:gd name="T3" fmla="*/ 0 h 35"/>
                <a:gd name="T4" fmla="*/ 27 w 44"/>
                <a:gd name="T5" fmla="*/ 15 h 35"/>
                <a:gd name="T6" fmla="*/ 17 w 44"/>
                <a:gd name="T7" fmla="*/ 15 h 35"/>
                <a:gd name="T8" fmla="*/ 17 w 44"/>
                <a:gd name="T9" fmla="*/ 28 h 35"/>
                <a:gd name="T10" fmla="*/ 37 w 44"/>
                <a:gd name="T11" fmla="*/ 28 h 35"/>
                <a:gd name="T12" fmla="*/ 44 w 44"/>
                <a:gd name="T13" fmla="*/ 35 h 35"/>
                <a:gd name="T14" fmla="*/ 12 w 44"/>
                <a:gd name="T15" fmla="*/ 35 h 35"/>
                <a:gd name="T16" fmla="*/ 10 w 44"/>
                <a:gd name="T17" fmla="*/ 33 h 35"/>
                <a:gd name="T18" fmla="*/ 10 w 44"/>
                <a:gd name="T19" fmla="*/ 15 h 35"/>
                <a:gd name="T20" fmla="*/ 0 w 44"/>
                <a:gd name="T21" fmla="*/ 15 h 35"/>
                <a:gd name="T22" fmla="*/ 13 w 44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35">
                  <a:moveTo>
                    <a:pt x="13" y="0"/>
                  </a:moveTo>
                  <a:cubicBezTo>
                    <a:pt x="13" y="0"/>
                    <a:pt x="14" y="0"/>
                    <a:pt x="14" y="0"/>
                  </a:cubicBezTo>
                  <a:cubicBezTo>
                    <a:pt x="18" y="5"/>
                    <a:pt x="22" y="10"/>
                    <a:pt x="27" y="15"/>
                  </a:cubicBezTo>
                  <a:cubicBezTo>
                    <a:pt x="23" y="15"/>
                    <a:pt x="20" y="15"/>
                    <a:pt x="17" y="15"/>
                  </a:cubicBezTo>
                  <a:cubicBezTo>
                    <a:pt x="17" y="19"/>
                    <a:pt x="17" y="24"/>
                    <a:pt x="17" y="28"/>
                  </a:cubicBezTo>
                  <a:cubicBezTo>
                    <a:pt x="20" y="28"/>
                    <a:pt x="34" y="28"/>
                    <a:pt x="37" y="28"/>
                  </a:cubicBezTo>
                  <a:cubicBezTo>
                    <a:pt x="40" y="30"/>
                    <a:pt x="42" y="33"/>
                    <a:pt x="44" y="35"/>
                  </a:cubicBezTo>
                  <a:cubicBezTo>
                    <a:pt x="37" y="35"/>
                    <a:pt x="20" y="35"/>
                    <a:pt x="12" y="35"/>
                  </a:cubicBezTo>
                  <a:cubicBezTo>
                    <a:pt x="11" y="35"/>
                    <a:pt x="10" y="34"/>
                    <a:pt x="10" y="33"/>
                  </a:cubicBezTo>
                  <a:cubicBezTo>
                    <a:pt x="10" y="27"/>
                    <a:pt x="10" y="21"/>
                    <a:pt x="10" y="15"/>
                  </a:cubicBezTo>
                  <a:cubicBezTo>
                    <a:pt x="7" y="15"/>
                    <a:pt x="3" y="15"/>
                    <a:pt x="0" y="15"/>
                  </a:cubicBezTo>
                  <a:cubicBezTo>
                    <a:pt x="4" y="10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388" name="Group 28">
            <a:extLst>
              <a:ext uri="{FF2B5EF4-FFF2-40B4-BE49-F238E27FC236}">
                <a16:creationId xmlns:a16="http://schemas.microsoft.com/office/drawing/2014/main" id="{14125682-AF23-4AFE-B0EE-C405BDC61746}"/>
              </a:ext>
            </a:extLst>
          </p:cNvPr>
          <p:cNvGrpSpPr>
            <a:grpSpLocks/>
          </p:cNvGrpSpPr>
          <p:nvPr/>
        </p:nvGrpSpPr>
        <p:grpSpPr bwMode="auto">
          <a:xfrm>
            <a:off x="2974975" y="1995488"/>
            <a:ext cx="157163" cy="158750"/>
            <a:chOff x="0" y="0"/>
            <a:chExt cx="99" cy="100"/>
          </a:xfrm>
        </p:grpSpPr>
        <p:sp>
          <p:nvSpPr>
            <p:cNvPr id="15389" name="Freeform 29">
              <a:extLst>
                <a:ext uri="{FF2B5EF4-FFF2-40B4-BE49-F238E27FC236}">
                  <a16:creationId xmlns:a16="http://schemas.microsoft.com/office/drawing/2014/main" id="{4C482B44-608A-4563-8189-7408E93D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60"/>
              <a:ext cx="39" cy="40"/>
            </a:xfrm>
            <a:custGeom>
              <a:avLst/>
              <a:gdLst>
                <a:gd name="T0" fmla="*/ 22 w 24"/>
                <a:gd name="T1" fmla="*/ 14 h 24"/>
                <a:gd name="T2" fmla="*/ 8 w 24"/>
                <a:gd name="T3" fmla="*/ 0 h 24"/>
                <a:gd name="T4" fmla="*/ 0 w 24"/>
                <a:gd name="T5" fmla="*/ 8 h 24"/>
                <a:gd name="T6" fmla="*/ 14 w 24"/>
                <a:gd name="T7" fmla="*/ 22 h 24"/>
                <a:gd name="T8" fmla="*/ 22 w 24"/>
                <a:gd name="T9" fmla="*/ 22 h 24"/>
                <a:gd name="T10" fmla="*/ 22 w 24"/>
                <a:gd name="T1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22" y="14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3" y="6"/>
                    <a:pt x="0" y="8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6" y="24"/>
                    <a:pt x="20" y="24"/>
                    <a:pt x="22" y="22"/>
                  </a:cubicBezTo>
                  <a:cubicBezTo>
                    <a:pt x="24" y="19"/>
                    <a:pt x="24" y="16"/>
                    <a:pt x="2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90" name="Freeform 30">
              <a:extLst>
                <a:ext uri="{FF2B5EF4-FFF2-40B4-BE49-F238E27FC236}">
                  <a16:creationId xmlns:a16="http://schemas.microsoft.com/office/drawing/2014/main" id="{11BFCD41-D6C2-4EB4-9B18-AAE1487CE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3" cy="73"/>
            </a:xfrm>
            <a:custGeom>
              <a:avLst/>
              <a:gdLst>
                <a:gd name="T0" fmla="*/ 44 w 44"/>
                <a:gd name="T1" fmla="*/ 22 h 44"/>
                <a:gd name="T2" fmla="*/ 22 w 44"/>
                <a:gd name="T3" fmla="*/ 0 h 44"/>
                <a:gd name="T4" fmla="*/ 0 w 44"/>
                <a:gd name="T5" fmla="*/ 22 h 44"/>
                <a:gd name="T6" fmla="*/ 22 w 44"/>
                <a:gd name="T7" fmla="*/ 44 h 44"/>
                <a:gd name="T8" fmla="*/ 44 w 44"/>
                <a:gd name="T9" fmla="*/ 22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5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5"/>
                    <a:pt x="22" y="5"/>
                  </a:cubicBezTo>
                  <a:cubicBezTo>
                    <a:pt x="31" y="5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91" name="Freeform 31">
              <a:extLst>
                <a:ext uri="{FF2B5EF4-FFF2-40B4-BE49-F238E27FC236}">
                  <a16:creationId xmlns:a16="http://schemas.microsoft.com/office/drawing/2014/main" id="{58187E49-FB47-468B-AD1F-887C0F573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15"/>
              <a:ext cx="21" cy="22"/>
            </a:xfrm>
            <a:custGeom>
              <a:avLst/>
              <a:gdLst>
                <a:gd name="T0" fmla="*/ 0 w 13"/>
                <a:gd name="T1" fmla="*/ 13 h 13"/>
                <a:gd name="T2" fmla="*/ 4 w 13"/>
                <a:gd name="T3" fmla="*/ 13 h 13"/>
                <a:gd name="T4" fmla="*/ 13 w 13"/>
                <a:gd name="T5" fmla="*/ 4 h 13"/>
                <a:gd name="T6" fmla="*/ 13 w 13"/>
                <a:gd name="T7" fmla="*/ 0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8"/>
                    <a:pt x="8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392" name="Freeform 32">
            <a:extLst>
              <a:ext uri="{FF2B5EF4-FFF2-40B4-BE49-F238E27FC236}">
                <a16:creationId xmlns:a16="http://schemas.microsoft.com/office/drawing/2014/main" id="{AB165C1F-0331-46A1-B9E4-016CC6532A30}"/>
              </a:ext>
            </a:extLst>
          </p:cNvPr>
          <p:cNvSpPr>
            <a:spLocks/>
          </p:cNvSpPr>
          <p:nvPr/>
        </p:nvSpPr>
        <p:spPr bwMode="auto">
          <a:xfrm>
            <a:off x="1462088" y="2001838"/>
            <a:ext cx="149225" cy="144462"/>
          </a:xfrm>
          <a:custGeom>
            <a:avLst/>
            <a:gdLst>
              <a:gd name="T0" fmla="*/ 29 w 57"/>
              <a:gd name="T1" fmla="*/ 0 h 55"/>
              <a:gd name="T2" fmla="*/ 8 w 57"/>
              <a:gd name="T3" fmla="*/ 11 h 55"/>
              <a:gd name="T4" fmla="*/ 0 w 57"/>
              <a:gd name="T5" fmla="*/ 6 h 55"/>
              <a:gd name="T6" fmla="*/ 0 w 57"/>
              <a:gd name="T7" fmla="*/ 32 h 55"/>
              <a:gd name="T8" fmla="*/ 22 w 57"/>
              <a:gd name="T9" fmla="*/ 19 h 55"/>
              <a:gd name="T10" fmla="*/ 15 w 57"/>
              <a:gd name="T11" fmla="*/ 15 h 55"/>
              <a:gd name="T12" fmla="*/ 29 w 57"/>
              <a:gd name="T13" fmla="*/ 9 h 55"/>
              <a:gd name="T14" fmla="*/ 48 w 57"/>
              <a:gd name="T15" fmla="*/ 28 h 55"/>
              <a:gd name="T16" fmla="*/ 29 w 57"/>
              <a:gd name="T17" fmla="*/ 47 h 55"/>
              <a:gd name="T18" fmla="*/ 29 w 57"/>
              <a:gd name="T19" fmla="*/ 55 h 55"/>
              <a:gd name="T20" fmla="*/ 57 w 57"/>
              <a:gd name="T21" fmla="*/ 28 h 55"/>
              <a:gd name="T22" fmla="*/ 29 w 57"/>
              <a:gd name="T2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" h="55">
                <a:moveTo>
                  <a:pt x="29" y="0"/>
                </a:moveTo>
                <a:cubicBezTo>
                  <a:pt x="21" y="0"/>
                  <a:pt x="13" y="4"/>
                  <a:pt x="8" y="11"/>
                </a:cubicBezTo>
                <a:cubicBezTo>
                  <a:pt x="0" y="6"/>
                  <a:pt x="0" y="6"/>
                  <a:pt x="0" y="6"/>
                </a:cubicBezTo>
                <a:cubicBezTo>
                  <a:pt x="0" y="32"/>
                  <a:pt x="0" y="32"/>
                  <a:pt x="0" y="32"/>
                </a:cubicBezTo>
                <a:cubicBezTo>
                  <a:pt x="22" y="19"/>
                  <a:pt x="22" y="19"/>
                  <a:pt x="22" y="19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1"/>
                  <a:pt x="24" y="9"/>
                  <a:pt x="29" y="9"/>
                </a:cubicBezTo>
                <a:cubicBezTo>
                  <a:pt x="40" y="9"/>
                  <a:pt x="48" y="17"/>
                  <a:pt x="48" y="28"/>
                </a:cubicBezTo>
                <a:cubicBezTo>
                  <a:pt x="48" y="38"/>
                  <a:pt x="40" y="47"/>
                  <a:pt x="29" y="47"/>
                </a:cubicBezTo>
                <a:cubicBezTo>
                  <a:pt x="29" y="55"/>
                  <a:pt x="29" y="55"/>
                  <a:pt x="29" y="55"/>
                </a:cubicBezTo>
                <a:cubicBezTo>
                  <a:pt x="44" y="55"/>
                  <a:pt x="57" y="43"/>
                  <a:pt x="57" y="28"/>
                </a:cubicBezTo>
                <a:cubicBezTo>
                  <a:pt x="57" y="12"/>
                  <a:pt x="44" y="0"/>
                  <a:pt x="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93" name="Rectangle 33">
            <a:extLst>
              <a:ext uri="{FF2B5EF4-FFF2-40B4-BE49-F238E27FC236}">
                <a16:creationId xmlns:a16="http://schemas.microsoft.com/office/drawing/2014/main" id="{62298836-8022-4759-9628-95A11E6A3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3562350"/>
            <a:ext cx="1511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8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94" name="Rectangle 34">
            <a:extLst>
              <a:ext uri="{FF2B5EF4-FFF2-40B4-BE49-F238E27FC236}">
                <a16:creationId xmlns:a16="http://schemas.microsoft.com/office/drawing/2014/main" id="{67AB325B-79D6-4503-8283-EB4BA63AA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562350"/>
            <a:ext cx="1511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8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8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95" name="Rectangle 35">
            <a:extLst>
              <a:ext uri="{FF2B5EF4-FFF2-40B4-BE49-F238E27FC236}">
                <a16:creationId xmlns:a16="http://schemas.microsoft.com/office/drawing/2014/main" id="{8336D82E-7205-4BB0-9F02-A5FB46D99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562350"/>
            <a:ext cx="1511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8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96" name="Rectangle 36">
            <a:extLst>
              <a:ext uri="{FF2B5EF4-FFF2-40B4-BE49-F238E27FC236}">
                <a16:creationId xmlns:a16="http://schemas.microsoft.com/office/drawing/2014/main" id="{19DB18B5-DE11-454B-9FEF-FE95B6A24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0" y="3562350"/>
            <a:ext cx="1511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8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8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97" name="Rectangle 37">
            <a:extLst>
              <a:ext uri="{FF2B5EF4-FFF2-40B4-BE49-F238E27FC236}">
                <a16:creationId xmlns:a16="http://schemas.microsoft.com/office/drawing/2014/main" id="{28FAC94C-97F5-4C8E-A1F5-FE2582C09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3562350"/>
            <a:ext cx="1511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800" b="1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</a:t>
            </a:r>
            <a:endParaRPr lang="zh-CN" altLang="en-US" sz="80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98" name="Line 38">
            <a:extLst>
              <a:ext uri="{FF2B5EF4-FFF2-40B4-BE49-F238E27FC236}">
                <a16:creationId xmlns:a16="http://schemas.microsoft.com/office/drawing/2014/main" id="{06037692-7F89-477B-8ADD-5B0689E11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3109913"/>
            <a:ext cx="0" cy="360362"/>
          </a:xfrm>
          <a:prstGeom prst="line">
            <a:avLst/>
          </a:prstGeom>
          <a:noFill/>
          <a:ln w="6350" cmpd="sng">
            <a:solidFill>
              <a:srgbClr val="C0C0C0"/>
            </a:solidFill>
            <a:prstDash val="dash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99" name="Line 39">
            <a:extLst>
              <a:ext uri="{FF2B5EF4-FFF2-40B4-BE49-F238E27FC236}">
                <a16:creationId xmlns:a16="http://schemas.microsoft.com/office/drawing/2014/main" id="{AB400255-234F-4F9C-9C08-0FD8A66ED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3109913"/>
            <a:ext cx="0" cy="360362"/>
          </a:xfrm>
          <a:prstGeom prst="line">
            <a:avLst/>
          </a:prstGeom>
          <a:noFill/>
          <a:ln w="6350" cmpd="sng">
            <a:solidFill>
              <a:srgbClr val="C0C0C0"/>
            </a:solidFill>
            <a:prstDash val="dash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0" name="Line 40">
            <a:extLst>
              <a:ext uri="{FF2B5EF4-FFF2-40B4-BE49-F238E27FC236}">
                <a16:creationId xmlns:a16="http://schemas.microsoft.com/office/drawing/2014/main" id="{BAC155B6-A747-41F6-BE62-814B6B14E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9913"/>
            <a:ext cx="0" cy="360362"/>
          </a:xfrm>
          <a:prstGeom prst="line">
            <a:avLst/>
          </a:prstGeom>
          <a:noFill/>
          <a:ln w="6350" cmpd="sng">
            <a:solidFill>
              <a:srgbClr val="C0C0C0"/>
            </a:solidFill>
            <a:prstDash val="dash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1" name="Line 41">
            <a:extLst>
              <a:ext uri="{FF2B5EF4-FFF2-40B4-BE49-F238E27FC236}">
                <a16:creationId xmlns:a16="http://schemas.microsoft.com/office/drawing/2014/main" id="{47F51B07-31B9-41FF-BC61-850F16824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109913"/>
            <a:ext cx="0" cy="360362"/>
          </a:xfrm>
          <a:prstGeom prst="line">
            <a:avLst/>
          </a:prstGeom>
          <a:noFill/>
          <a:ln w="6350" cmpd="sng">
            <a:solidFill>
              <a:srgbClr val="C0C0C0"/>
            </a:solidFill>
            <a:prstDash val="dash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2" name="Line 42">
            <a:extLst>
              <a:ext uri="{FF2B5EF4-FFF2-40B4-BE49-F238E27FC236}">
                <a16:creationId xmlns:a16="http://schemas.microsoft.com/office/drawing/2014/main" id="{4ECC12FC-33CC-41AD-A222-0F8283DEA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2063" y="3109913"/>
            <a:ext cx="0" cy="360362"/>
          </a:xfrm>
          <a:prstGeom prst="line">
            <a:avLst/>
          </a:prstGeom>
          <a:noFill/>
          <a:ln w="6350" cmpd="sng">
            <a:solidFill>
              <a:srgbClr val="C0C0C0"/>
            </a:solidFill>
            <a:prstDash val="dash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03" name="Text Box 43">
            <a:extLst>
              <a:ext uri="{FF2B5EF4-FFF2-40B4-BE49-F238E27FC236}">
                <a16:creationId xmlns:a16="http://schemas.microsoft.com/office/drawing/2014/main" id="{F7F5A18A-223A-4D49-88F4-7B9F1FC65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4227513"/>
            <a:ext cx="6483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302AB0B7-76BA-46DE-BCAE-39171BCC4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D7E6747D-8008-4400-A793-08FBA9D33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7A9F6254-06AC-4E96-A6CB-DF38F0901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9" name="Line 5">
            <a:extLst>
              <a:ext uri="{FF2B5EF4-FFF2-40B4-BE49-F238E27FC236}">
                <a16:creationId xmlns:a16="http://schemas.microsoft.com/office/drawing/2014/main" id="{556DE3F2-0B72-4005-A6C8-E0FE15FF5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CBE07B2-6312-4B30-9C3B-BE3117B14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0825"/>
            <a:ext cx="3162300" cy="22320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391" name="Rectangle 7" descr="160621-20121008053042-5">
            <a:extLst>
              <a:ext uri="{FF2B5EF4-FFF2-40B4-BE49-F238E27FC236}">
                <a16:creationId xmlns:a16="http://schemas.microsoft.com/office/drawing/2014/main" id="{9EBBF04E-2FD9-49ED-88FF-DEFB6C81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706563"/>
            <a:ext cx="1998663" cy="1905000"/>
          </a:xfrm>
          <a:prstGeom prst="rect">
            <a:avLst/>
          </a:prstGeom>
          <a:blipFill dpi="0" rotWithShape="1">
            <a:blip r:embed="rId3"/>
            <a:srcRect/>
            <a:stretch>
              <a:fillRect b="-4042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392" name="Rectangle 8" descr="160621-20121008053109-7">
            <a:extLst>
              <a:ext uri="{FF2B5EF4-FFF2-40B4-BE49-F238E27FC236}">
                <a16:creationId xmlns:a16="http://schemas.microsoft.com/office/drawing/2014/main" id="{FDD206AA-8007-4817-B2D3-9ECF8DA11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06563"/>
            <a:ext cx="1998662" cy="1905000"/>
          </a:xfrm>
          <a:prstGeom prst="rect">
            <a:avLst/>
          </a:prstGeom>
          <a:blipFill dpi="0" rotWithShape="1">
            <a:blip r:embed="rId4"/>
            <a:srcRect/>
            <a:stretch>
              <a:fillRect b="-456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393" name="Rectangle 9" descr="160621-20121008053041-4">
            <a:extLst>
              <a:ext uri="{FF2B5EF4-FFF2-40B4-BE49-F238E27FC236}">
                <a16:creationId xmlns:a16="http://schemas.microsoft.com/office/drawing/2014/main" id="{3195781D-E381-43AC-9A0E-3D5389041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38" y="1706563"/>
            <a:ext cx="1998662" cy="1905000"/>
          </a:xfrm>
          <a:prstGeom prst="rect">
            <a:avLst/>
          </a:prstGeom>
          <a:blipFill dpi="0" rotWithShape="1">
            <a:blip r:embed="rId5"/>
            <a:srcRect/>
            <a:stretch>
              <a:fillRect b="-421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AEC70A80-7D30-4446-98A8-AFD0BEE50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4175125"/>
            <a:ext cx="6483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</a:p>
        </p:txBody>
      </p:sp>
      <p:sp>
        <p:nvSpPr>
          <p:cNvPr id="16395" name="Rectangle 11">
            <a:extLst>
              <a:ext uri="{FF2B5EF4-FFF2-40B4-BE49-F238E27FC236}">
                <a16:creationId xmlns:a16="http://schemas.microsoft.com/office/drawing/2014/main" id="{933500D2-92ED-4BAE-9B70-115C5B75B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11338"/>
            <a:ext cx="18002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MAKES US </a:t>
            </a:r>
            <a:r>
              <a:rPr lang="zh-CN" altLang="zh-CN" sz="20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</a:t>
            </a:r>
            <a:r>
              <a:rPr lang="zh-CN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62542AAB-2998-4D81-A3F1-C567E0A1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459038"/>
            <a:ext cx="1730375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D631E32D-7982-436F-8BDB-891D5B58A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138" y="2413000"/>
            <a:ext cx="1604962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0307031F-B8F8-473E-89B4-B5E617D22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67736ABD-9459-4325-BD16-D3BDB6142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7412" name="Line 4">
            <a:extLst>
              <a:ext uri="{FF2B5EF4-FFF2-40B4-BE49-F238E27FC236}">
                <a16:creationId xmlns:a16="http://schemas.microsoft.com/office/drawing/2014/main" id="{96A73750-E185-44C0-98D8-7D7D71184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3" name="Line 5">
            <a:extLst>
              <a:ext uri="{FF2B5EF4-FFF2-40B4-BE49-F238E27FC236}">
                <a16:creationId xmlns:a16="http://schemas.microsoft.com/office/drawing/2014/main" id="{5DBF5242-C640-4B9C-BF39-55BB3535B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4" name="Freeform 6">
            <a:extLst>
              <a:ext uri="{FF2B5EF4-FFF2-40B4-BE49-F238E27FC236}">
                <a16:creationId xmlns:a16="http://schemas.microsoft.com/office/drawing/2014/main" id="{A5F78643-C638-4C3F-AE62-22145C92A9EB}"/>
              </a:ext>
            </a:extLst>
          </p:cNvPr>
          <p:cNvSpPr>
            <a:spLocks noEditPoints="1"/>
          </p:cNvSpPr>
          <p:nvPr/>
        </p:nvSpPr>
        <p:spPr bwMode="auto">
          <a:xfrm>
            <a:off x="744538" y="1819275"/>
            <a:ext cx="1509712" cy="1509713"/>
          </a:xfrm>
          <a:custGeom>
            <a:avLst/>
            <a:gdLst>
              <a:gd name="T0" fmla="*/ 448 w 489"/>
              <a:gd name="T1" fmla="*/ 202 h 489"/>
              <a:gd name="T2" fmla="*/ 442 w 489"/>
              <a:gd name="T3" fmla="*/ 180 h 489"/>
              <a:gd name="T4" fmla="*/ 471 w 489"/>
              <a:gd name="T5" fmla="*/ 147 h 489"/>
              <a:gd name="T6" fmla="*/ 442 w 489"/>
              <a:gd name="T7" fmla="*/ 97 h 489"/>
              <a:gd name="T8" fmla="*/ 399 w 489"/>
              <a:gd name="T9" fmla="*/ 106 h 489"/>
              <a:gd name="T10" fmla="*/ 383 w 489"/>
              <a:gd name="T11" fmla="*/ 90 h 489"/>
              <a:gd name="T12" fmla="*/ 392 w 489"/>
              <a:gd name="T13" fmla="*/ 47 h 489"/>
              <a:gd name="T14" fmla="*/ 341 w 489"/>
              <a:gd name="T15" fmla="*/ 18 h 489"/>
              <a:gd name="T16" fmla="*/ 309 w 489"/>
              <a:gd name="T17" fmla="*/ 47 h 489"/>
              <a:gd name="T18" fmla="*/ 287 w 489"/>
              <a:gd name="T19" fmla="*/ 41 h 489"/>
              <a:gd name="T20" fmla="*/ 273 w 489"/>
              <a:gd name="T21" fmla="*/ 0 h 489"/>
              <a:gd name="T22" fmla="*/ 244 w 489"/>
              <a:gd name="T23" fmla="*/ 0 h 489"/>
              <a:gd name="T24" fmla="*/ 215 w 489"/>
              <a:gd name="T25" fmla="*/ 0 h 489"/>
              <a:gd name="T26" fmla="*/ 202 w 489"/>
              <a:gd name="T27" fmla="*/ 41 h 489"/>
              <a:gd name="T28" fmla="*/ 180 w 489"/>
              <a:gd name="T29" fmla="*/ 47 h 489"/>
              <a:gd name="T30" fmla="*/ 147 w 489"/>
              <a:gd name="T31" fmla="*/ 18 h 489"/>
              <a:gd name="T32" fmla="*/ 97 w 489"/>
              <a:gd name="T33" fmla="*/ 47 h 489"/>
              <a:gd name="T34" fmla="*/ 106 w 489"/>
              <a:gd name="T35" fmla="*/ 90 h 489"/>
              <a:gd name="T36" fmla="*/ 90 w 489"/>
              <a:gd name="T37" fmla="*/ 106 h 489"/>
              <a:gd name="T38" fmla="*/ 47 w 489"/>
              <a:gd name="T39" fmla="*/ 97 h 489"/>
              <a:gd name="T40" fmla="*/ 18 w 489"/>
              <a:gd name="T41" fmla="*/ 147 h 489"/>
              <a:gd name="T42" fmla="*/ 47 w 489"/>
              <a:gd name="T43" fmla="*/ 180 h 489"/>
              <a:gd name="T44" fmla="*/ 41 w 489"/>
              <a:gd name="T45" fmla="*/ 202 h 489"/>
              <a:gd name="T46" fmla="*/ 0 w 489"/>
              <a:gd name="T47" fmla="*/ 215 h 489"/>
              <a:gd name="T48" fmla="*/ 0 w 489"/>
              <a:gd name="T49" fmla="*/ 244 h 489"/>
              <a:gd name="T50" fmla="*/ 0 w 489"/>
              <a:gd name="T51" fmla="*/ 274 h 489"/>
              <a:gd name="T52" fmla="*/ 41 w 489"/>
              <a:gd name="T53" fmla="*/ 287 h 489"/>
              <a:gd name="T54" fmla="*/ 47 w 489"/>
              <a:gd name="T55" fmla="*/ 309 h 489"/>
              <a:gd name="T56" fmla="*/ 18 w 489"/>
              <a:gd name="T57" fmla="*/ 342 h 489"/>
              <a:gd name="T58" fmla="*/ 47 w 489"/>
              <a:gd name="T59" fmla="*/ 392 h 489"/>
              <a:gd name="T60" fmla="*/ 90 w 489"/>
              <a:gd name="T61" fmla="*/ 383 h 489"/>
              <a:gd name="T62" fmla="*/ 106 w 489"/>
              <a:gd name="T63" fmla="*/ 399 h 489"/>
              <a:gd name="T64" fmla="*/ 97 w 489"/>
              <a:gd name="T65" fmla="*/ 442 h 489"/>
              <a:gd name="T66" fmla="*/ 147 w 489"/>
              <a:gd name="T67" fmla="*/ 471 h 489"/>
              <a:gd name="T68" fmla="*/ 180 w 489"/>
              <a:gd name="T69" fmla="*/ 442 h 489"/>
              <a:gd name="T70" fmla="*/ 202 w 489"/>
              <a:gd name="T71" fmla="*/ 448 h 489"/>
              <a:gd name="T72" fmla="*/ 215 w 489"/>
              <a:gd name="T73" fmla="*/ 489 h 489"/>
              <a:gd name="T74" fmla="*/ 244 w 489"/>
              <a:gd name="T75" fmla="*/ 489 h 489"/>
              <a:gd name="T76" fmla="*/ 273 w 489"/>
              <a:gd name="T77" fmla="*/ 489 h 489"/>
              <a:gd name="T78" fmla="*/ 287 w 489"/>
              <a:gd name="T79" fmla="*/ 448 h 489"/>
              <a:gd name="T80" fmla="*/ 309 w 489"/>
              <a:gd name="T81" fmla="*/ 442 h 489"/>
              <a:gd name="T82" fmla="*/ 341 w 489"/>
              <a:gd name="T83" fmla="*/ 471 h 489"/>
              <a:gd name="T84" fmla="*/ 392 w 489"/>
              <a:gd name="T85" fmla="*/ 442 h 489"/>
              <a:gd name="T86" fmla="*/ 383 w 489"/>
              <a:gd name="T87" fmla="*/ 399 h 489"/>
              <a:gd name="T88" fmla="*/ 399 w 489"/>
              <a:gd name="T89" fmla="*/ 383 h 489"/>
              <a:gd name="T90" fmla="*/ 442 w 489"/>
              <a:gd name="T91" fmla="*/ 392 h 489"/>
              <a:gd name="T92" fmla="*/ 471 w 489"/>
              <a:gd name="T93" fmla="*/ 342 h 489"/>
              <a:gd name="T94" fmla="*/ 442 w 489"/>
              <a:gd name="T95" fmla="*/ 309 h 489"/>
              <a:gd name="T96" fmla="*/ 448 w 489"/>
              <a:gd name="T97" fmla="*/ 287 h 489"/>
              <a:gd name="T98" fmla="*/ 489 w 489"/>
              <a:gd name="T99" fmla="*/ 274 h 489"/>
              <a:gd name="T100" fmla="*/ 489 w 489"/>
              <a:gd name="T101" fmla="*/ 244 h 489"/>
              <a:gd name="T102" fmla="*/ 489 w 489"/>
              <a:gd name="T103" fmla="*/ 215 h 489"/>
              <a:gd name="T104" fmla="*/ 448 w 489"/>
              <a:gd name="T105" fmla="*/ 202 h 489"/>
              <a:gd name="T106" fmla="*/ 244 w 489"/>
              <a:gd name="T107" fmla="*/ 412 h 489"/>
              <a:gd name="T108" fmla="*/ 77 w 489"/>
              <a:gd name="T109" fmla="*/ 244 h 489"/>
              <a:gd name="T110" fmla="*/ 244 w 489"/>
              <a:gd name="T111" fmla="*/ 77 h 489"/>
              <a:gd name="T112" fmla="*/ 412 w 489"/>
              <a:gd name="T113" fmla="*/ 244 h 489"/>
              <a:gd name="T114" fmla="*/ 244 w 489"/>
              <a:gd name="T115" fmla="*/ 41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9" h="489">
                <a:moveTo>
                  <a:pt x="448" y="202"/>
                </a:moveTo>
                <a:cubicBezTo>
                  <a:pt x="446" y="194"/>
                  <a:pt x="444" y="187"/>
                  <a:pt x="442" y="180"/>
                </a:cubicBezTo>
                <a:cubicBezTo>
                  <a:pt x="471" y="147"/>
                  <a:pt x="471" y="147"/>
                  <a:pt x="471" y="147"/>
                </a:cubicBezTo>
                <a:cubicBezTo>
                  <a:pt x="442" y="97"/>
                  <a:pt x="442" y="97"/>
                  <a:pt x="442" y="97"/>
                </a:cubicBezTo>
                <a:cubicBezTo>
                  <a:pt x="399" y="106"/>
                  <a:pt x="399" y="106"/>
                  <a:pt x="399" y="106"/>
                </a:cubicBezTo>
                <a:cubicBezTo>
                  <a:pt x="394" y="100"/>
                  <a:pt x="389" y="95"/>
                  <a:pt x="383" y="90"/>
                </a:cubicBezTo>
                <a:cubicBezTo>
                  <a:pt x="392" y="47"/>
                  <a:pt x="392" y="47"/>
                  <a:pt x="392" y="47"/>
                </a:cubicBezTo>
                <a:cubicBezTo>
                  <a:pt x="341" y="18"/>
                  <a:pt x="341" y="18"/>
                  <a:pt x="341" y="18"/>
                </a:cubicBezTo>
                <a:cubicBezTo>
                  <a:pt x="309" y="47"/>
                  <a:pt x="309" y="47"/>
                  <a:pt x="309" y="47"/>
                </a:cubicBezTo>
                <a:cubicBezTo>
                  <a:pt x="302" y="45"/>
                  <a:pt x="295" y="43"/>
                  <a:pt x="287" y="41"/>
                </a:cubicBezTo>
                <a:cubicBezTo>
                  <a:pt x="273" y="0"/>
                  <a:pt x="273" y="0"/>
                  <a:pt x="273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4" y="43"/>
                  <a:pt x="187" y="45"/>
                  <a:pt x="180" y="47"/>
                </a:cubicBezTo>
                <a:cubicBezTo>
                  <a:pt x="147" y="18"/>
                  <a:pt x="147" y="18"/>
                  <a:pt x="147" y="18"/>
                </a:cubicBezTo>
                <a:cubicBezTo>
                  <a:pt x="97" y="47"/>
                  <a:pt x="97" y="47"/>
                  <a:pt x="97" y="47"/>
                </a:cubicBezTo>
                <a:cubicBezTo>
                  <a:pt x="106" y="90"/>
                  <a:pt x="106" y="90"/>
                  <a:pt x="106" y="90"/>
                </a:cubicBezTo>
                <a:cubicBezTo>
                  <a:pt x="100" y="95"/>
                  <a:pt x="95" y="100"/>
                  <a:pt x="90" y="106"/>
                </a:cubicBezTo>
                <a:cubicBezTo>
                  <a:pt x="47" y="97"/>
                  <a:pt x="47" y="97"/>
                  <a:pt x="47" y="97"/>
                </a:cubicBezTo>
                <a:cubicBezTo>
                  <a:pt x="18" y="147"/>
                  <a:pt x="18" y="147"/>
                  <a:pt x="18" y="147"/>
                </a:cubicBezTo>
                <a:cubicBezTo>
                  <a:pt x="47" y="180"/>
                  <a:pt x="47" y="180"/>
                  <a:pt x="47" y="180"/>
                </a:cubicBezTo>
                <a:cubicBezTo>
                  <a:pt x="44" y="187"/>
                  <a:pt x="42" y="194"/>
                  <a:pt x="41" y="202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244"/>
                  <a:pt x="0" y="244"/>
                  <a:pt x="0" y="244"/>
                </a:cubicBezTo>
                <a:cubicBezTo>
                  <a:pt x="0" y="274"/>
                  <a:pt x="0" y="274"/>
                  <a:pt x="0" y="274"/>
                </a:cubicBezTo>
                <a:cubicBezTo>
                  <a:pt x="41" y="287"/>
                  <a:pt x="41" y="287"/>
                  <a:pt x="41" y="287"/>
                </a:cubicBezTo>
                <a:cubicBezTo>
                  <a:pt x="42" y="295"/>
                  <a:pt x="44" y="302"/>
                  <a:pt x="47" y="309"/>
                </a:cubicBezTo>
                <a:cubicBezTo>
                  <a:pt x="18" y="342"/>
                  <a:pt x="18" y="342"/>
                  <a:pt x="18" y="342"/>
                </a:cubicBezTo>
                <a:cubicBezTo>
                  <a:pt x="47" y="392"/>
                  <a:pt x="47" y="392"/>
                  <a:pt x="47" y="392"/>
                </a:cubicBezTo>
                <a:cubicBezTo>
                  <a:pt x="90" y="383"/>
                  <a:pt x="90" y="383"/>
                  <a:pt x="90" y="383"/>
                </a:cubicBezTo>
                <a:cubicBezTo>
                  <a:pt x="95" y="389"/>
                  <a:pt x="100" y="394"/>
                  <a:pt x="106" y="399"/>
                </a:cubicBezTo>
                <a:cubicBezTo>
                  <a:pt x="97" y="442"/>
                  <a:pt x="97" y="442"/>
                  <a:pt x="97" y="442"/>
                </a:cubicBezTo>
                <a:cubicBezTo>
                  <a:pt x="147" y="471"/>
                  <a:pt x="147" y="471"/>
                  <a:pt x="147" y="471"/>
                </a:cubicBezTo>
                <a:cubicBezTo>
                  <a:pt x="180" y="442"/>
                  <a:pt x="180" y="442"/>
                  <a:pt x="180" y="442"/>
                </a:cubicBezTo>
                <a:cubicBezTo>
                  <a:pt x="187" y="444"/>
                  <a:pt x="194" y="446"/>
                  <a:pt x="202" y="448"/>
                </a:cubicBezTo>
                <a:cubicBezTo>
                  <a:pt x="215" y="489"/>
                  <a:pt x="215" y="489"/>
                  <a:pt x="215" y="489"/>
                </a:cubicBezTo>
                <a:cubicBezTo>
                  <a:pt x="244" y="489"/>
                  <a:pt x="244" y="489"/>
                  <a:pt x="244" y="489"/>
                </a:cubicBezTo>
                <a:cubicBezTo>
                  <a:pt x="273" y="489"/>
                  <a:pt x="273" y="489"/>
                  <a:pt x="273" y="489"/>
                </a:cubicBezTo>
                <a:cubicBezTo>
                  <a:pt x="287" y="448"/>
                  <a:pt x="287" y="448"/>
                  <a:pt x="287" y="448"/>
                </a:cubicBezTo>
                <a:cubicBezTo>
                  <a:pt x="295" y="446"/>
                  <a:pt x="302" y="444"/>
                  <a:pt x="309" y="442"/>
                </a:cubicBezTo>
                <a:cubicBezTo>
                  <a:pt x="341" y="471"/>
                  <a:pt x="341" y="471"/>
                  <a:pt x="341" y="471"/>
                </a:cubicBezTo>
                <a:cubicBezTo>
                  <a:pt x="392" y="442"/>
                  <a:pt x="392" y="442"/>
                  <a:pt x="392" y="442"/>
                </a:cubicBezTo>
                <a:cubicBezTo>
                  <a:pt x="383" y="399"/>
                  <a:pt x="383" y="399"/>
                  <a:pt x="383" y="399"/>
                </a:cubicBezTo>
                <a:cubicBezTo>
                  <a:pt x="389" y="394"/>
                  <a:pt x="394" y="389"/>
                  <a:pt x="399" y="383"/>
                </a:cubicBezTo>
                <a:cubicBezTo>
                  <a:pt x="442" y="392"/>
                  <a:pt x="442" y="392"/>
                  <a:pt x="442" y="392"/>
                </a:cubicBezTo>
                <a:cubicBezTo>
                  <a:pt x="471" y="342"/>
                  <a:pt x="471" y="342"/>
                  <a:pt x="471" y="342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4" y="302"/>
                  <a:pt x="446" y="295"/>
                  <a:pt x="448" y="287"/>
                </a:cubicBezTo>
                <a:cubicBezTo>
                  <a:pt x="489" y="274"/>
                  <a:pt x="489" y="274"/>
                  <a:pt x="489" y="274"/>
                </a:cubicBezTo>
                <a:cubicBezTo>
                  <a:pt x="489" y="244"/>
                  <a:pt x="489" y="244"/>
                  <a:pt x="489" y="244"/>
                </a:cubicBezTo>
                <a:cubicBezTo>
                  <a:pt x="489" y="215"/>
                  <a:pt x="489" y="215"/>
                  <a:pt x="489" y="215"/>
                </a:cubicBezTo>
                <a:lnTo>
                  <a:pt x="448" y="202"/>
                </a:lnTo>
                <a:close/>
                <a:moveTo>
                  <a:pt x="244" y="412"/>
                </a:moveTo>
                <a:cubicBezTo>
                  <a:pt x="152" y="412"/>
                  <a:pt x="77" y="337"/>
                  <a:pt x="77" y="244"/>
                </a:cubicBezTo>
                <a:cubicBezTo>
                  <a:pt x="77" y="152"/>
                  <a:pt x="152" y="77"/>
                  <a:pt x="244" y="77"/>
                </a:cubicBezTo>
                <a:cubicBezTo>
                  <a:pt x="337" y="77"/>
                  <a:pt x="412" y="152"/>
                  <a:pt x="412" y="244"/>
                </a:cubicBezTo>
                <a:cubicBezTo>
                  <a:pt x="412" y="337"/>
                  <a:pt x="337" y="412"/>
                  <a:pt x="244" y="412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5" name="Freeform 7">
            <a:extLst>
              <a:ext uri="{FF2B5EF4-FFF2-40B4-BE49-F238E27FC236}">
                <a16:creationId xmlns:a16="http://schemas.microsoft.com/office/drawing/2014/main" id="{6A311025-DE92-4BF7-8C30-C7E017F8CE7B}"/>
              </a:ext>
            </a:extLst>
          </p:cNvPr>
          <p:cNvSpPr>
            <a:spLocks noEditPoints="1"/>
          </p:cNvSpPr>
          <p:nvPr/>
        </p:nvSpPr>
        <p:spPr bwMode="auto">
          <a:xfrm>
            <a:off x="2057400" y="2544763"/>
            <a:ext cx="1639888" cy="1639887"/>
          </a:xfrm>
          <a:custGeom>
            <a:avLst/>
            <a:gdLst>
              <a:gd name="T0" fmla="*/ 492 w 531"/>
              <a:gd name="T1" fmla="*/ 276 h 531"/>
              <a:gd name="T2" fmla="*/ 491 w 531"/>
              <a:gd name="T3" fmla="*/ 251 h 531"/>
              <a:gd name="T4" fmla="*/ 530 w 531"/>
              <a:gd name="T5" fmla="*/ 225 h 531"/>
              <a:gd name="T6" fmla="*/ 513 w 531"/>
              <a:gd name="T7" fmla="*/ 164 h 531"/>
              <a:gd name="T8" fmla="*/ 466 w 531"/>
              <a:gd name="T9" fmla="*/ 162 h 531"/>
              <a:gd name="T10" fmla="*/ 454 w 531"/>
              <a:gd name="T11" fmla="*/ 141 h 531"/>
              <a:gd name="T12" fmla="*/ 475 w 531"/>
              <a:gd name="T13" fmla="*/ 98 h 531"/>
              <a:gd name="T14" fmla="*/ 429 w 531"/>
              <a:gd name="T15" fmla="*/ 54 h 531"/>
              <a:gd name="T16" fmla="*/ 387 w 531"/>
              <a:gd name="T17" fmla="*/ 75 h 531"/>
              <a:gd name="T18" fmla="*/ 366 w 531"/>
              <a:gd name="T19" fmla="*/ 63 h 531"/>
              <a:gd name="T20" fmla="*/ 363 w 531"/>
              <a:gd name="T21" fmla="*/ 16 h 531"/>
              <a:gd name="T22" fmla="*/ 332 w 531"/>
              <a:gd name="T23" fmla="*/ 8 h 531"/>
              <a:gd name="T24" fmla="*/ 301 w 531"/>
              <a:gd name="T25" fmla="*/ 0 h 531"/>
              <a:gd name="T26" fmla="*/ 276 w 531"/>
              <a:gd name="T27" fmla="*/ 40 h 531"/>
              <a:gd name="T28" fmla="*/ 251 w 531"/>
              <a:gd name="T29" fmla="*/ 40 h 531"/>
              <a:gd name="T30" fmla="*/ 225 w 531"/>
              <a:gd name="T31" fmla="*/ 1 h 531"/>
              <a:gd name="T32" fmla="*/ 164 w 531"/>
              <a:gd name="T33" fmla="*/ 18 h 531"/>
              <a:gd name="T34" fmla="*/ 162 w 531"/>
              <a:gd name="T35" fmla="*/ 65 h 531"/>
              <a:gd name="T36" fmla="*/ 141 w 531"/>
              <a:gd name="T37" fmla="*/ 78 h 531"/>
              <a:gd name="T38" fmla="*/ 98 w 531"/>
              <a:gd name="T39" fmla="*/ 57 h 531"/>
              <a:gd name="T40" fmla="*/ 54 w 531"/>
              <a:gd name="T41" fmla="*/ 102 h 531"/>
              <a:gd name="T42" fmla="*/ 75 w 531"/>
              <a:gd name="T43" fmla="*/ 144 h 531"/>
              <a:gd name="T44" fmla="*/ 63 w 531"/>
              <a:gd name="T45" fmla="*/ 166 h 531"/>
              <a:gd name="T46" fmla="*/ 16 w 531"/>
              <a:gd name="T47" fmla="*/ 169 h 531"/>
              <a:gd name="T48" fmla="*/ 8 w 531"/>
              <a:gd name="T49" fmla="*/ 199 h 531"/>
              <a:gd name="T50" fmla="*/ 0 w 531"/>
              <a:gd name="T51" fmla="*/ 230 h 531"/>
              <a:gd name="T52" fmla="*/ 40 w 531"/>
              <a:gd name="T53" fmla="*/ 256 h 531"/>
              <a:gd name="T54" fmla="*/ 40 w 531"/>
              <a:gd name="T55" fmla="*/ 280 h 531"/>
              <a:gd name="T56" fmla="*/ 1 w 531"/>
              <a:gd name="T57" fmla="*/ 307 h 531"/>
              <a:gd name="T58" fmla="*/ 18 w 531"/>
              <a:gd name="T59" fmla="*/ 368 h 531"/>
              <a:gd name="T60" fmla="*/ 65 w 531"/>
              <a:gd name="T61" fmla="*/ 370 h 531"/>
              <a:gd name="T62" fmla="*/ 78 w 531"/>
              <a:gd name="T63" fmla="*/ 391 h 531"/>
              <a:gd name="T64" fmla="*/ 57 w 531"/>
              <a:gd name="T65" fmla="*/ 433 h 531"/>
              <a:gd name="T66" fmla="*/ 102 w 531"/>
              <a:gd name="T67" fmla="*/ 478 h 531"/>
              <a:gd name="T68" fmla="*/ 144 w 531"/>
              <a:gd name="T69" fmla="*/ 456 h 531"/>
              <a:gd name="T70" fmla="*/ 165 w 531"/>
              <a:gd name="T71" fmla="*/ 468 h 531"/>
              <a:gd name="T72" fmla="*/ 169 w 531"/>
              <a:gd name="T73" fmla="*/ 515 h 531"/>
              <a:gd name="T74" fmla="*/ 199 w 531"/>
              <a:gd name="T75" fmla="*/ 523 h 531"/>
              <a:gd name="T76" fmla="*/ 230 w 531"/>
              <a:gd name="T77" fmla="*/ 531 h 531"/>
              <a:gd name="T78" fmla="*/ 256 w 531"/>
              <a:gd name="T79" fmla="*/ 492 h 531"/>
              <a:gd name="T80" fmla="*/ 280 w 531"/>
              <a:gd name="T81" fmla="*/ 491 h 531"/>
              <a:gd name="T82" fmla="*/ 306 w 531"/>
              <a:gd name="T83" fmla="*/ 531 h 531"/>
              <a:gd name="T84" fmla="*/ 367 w 531"/>
              <a:gd name="T85" fmla="*/ 514 h 531"/>
              <a:gd name="T86" fmla="*/ 370 w 531"/>
              <a:gd name="T87" fmla="*/ 466 h 531"/>
              <a:gd name="T88" fmla="*/ 391 w 531"/>
              <a:gd name="T89" fmla="*/ 454 h 531"/>
              <a:gd name="T90" fmla="*/ 433 w 531"/>
              <a:gd name="T91" fmla="*/ 475 h 531"/>
              <a:gd name="T92" fmla="*/ 478 w 531"/>
              <a:gd name="T93" fmla="*/ 430 h 531"/>
              <a:gd name="T94" fmla="*/ 456 w 531"/>
              <a:gd name="T95" fmla="*/ 388 h 531"/>
              <a:gd name="T96" fmla="*/ 468 w 531"/>
              <a:gd name="T97" fmla="*/ 366 h 531"/>
              <a:gd name="T98" fmla="*/ 515 w 531"/>
              <a:gd name="T99" fmla="*/ 363 h 531"/>
              <a:gd name="T100" fmla="*/ 523 w 531"/>
              <a:gd name="T101" fmla="*/ 332 h 531"/>
              <a:gd name="T102" fmla="*/ 531 w 531"/>
              <a:gd name="T103" fmla="*/ 302 h 531"/>
              <a:gd name="T104" fmla="*/ 492 w 531"/>
              <a:gd name="T105" fmla="*/ 276 h 531"/>
              <a:gd name="T106" fmla="*/ 220 w 531"/>
              <a:gd name="T107" fmla="*/ 442 h 531"/>
              <a:gd name="T108" fmla="*/ 89 w 531"/>
              <a:gd name="T109" fmla="*/ 220 h 531"/>
              <a:gd name="T110" fmla="*/ 311 w 531"/>
              <a:gd name="T111" fmla="*/ 90 h 531"/>
              <a:gd name="T112" fmla="*/ 442 w 531"/>
              <a:gd name="T113" fmla="*/ 311 h 531"/>
              <a:gd name="T114" fmla="*/ 220 w 531"/>
              <a:gd name="T115" fmla="*/ 442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31" h="531">
                <a:moveTo>
                  <a:pt x="492" y="276"/>
                </a:moveTo>
                <a:cubicBezTo>
                  <a:pt x="492" y="268"/>
                  <a:pt x="492" y="260"/>
                  <a:pt x="491" y="251"/>
                </a:cubicBezTo>
                <a:cubicBezTo>
                  <a:pt x="530" y="225"/>
                  <a:pt x="530" y="225"/>
                  <a:pt x="530" y="225"/>
                </a:cubicBezTo>
                <a:cubicBezTo>
                  <a:pt x="513" y="164"/>
                  <a:pt x="513" y="164"/>
                  <a:pt x="513" y="164"/>
                </a:cubicBezTo>
                <a:cubicBezTo>
                  <a:pt x="466" y="162"/>
                  <a:pt x="466" y="162"/>
                  <a:pt x="466" y="162"/>
                </a:cubicBezTo>
                <a:cubicBezTo>
                  <a:pt x="463" y="155"/>
                  <a:pt x="458" y="147"/>
                  <a:pt x="454" y="141"/>
                </a:cubicBezTo>
                <a:cubicBezTo>
                  <a:pt x="475" y="98"/>
                  <a:pt x="475" y="98"/>
                  <a:pt x="475" y="98"/>
                </a:cubicBezTo>
                <a:cubicBezTo>
                  <a:pt x="429" y="54"/>
                  <a:pt x="429" y="54"/>
                  <a:pt x="429" y="54"/>
                </a:cubicBezTo>
                <a:cubicBezTo>
                  <a:pt x="387" y="75"/>
                  <a:pt x="387" y="75"/>
                  <a:pt x="387" y="75"/>
                </a:cubicBezTo>
                <a:cubicBezTo>
                  <a:pt x="381" y="71"/>
                  <a:pt x="373" y="67"/>
                  <a:pt x="366" y="63"/>
                </a:cubicBezTo>
                <a:cubicBezTo>
                  <a:pt x="363" y="16"/>
                  <a:pt x="363" y="16"/>
                  <a:pt x="363" y="16"/>
                </a:cubicBezTo>
                <a:cubicBezTo>
                  <a:pt x="332" y="8"/>
                  <a:pt x="332" y="8"/>
                  <a:pt x="332" y="8"/>
                </a:cubicBezTo>
                <a:cubicBezTo>
                  <a:pt x="301" y="0"/>
                  <a:pt x="301" y="0"/>
                  <a:pt x="301" y="0"/>
                </a:cubicBezTo>
                <a:cubicBezTo>
                  <a:pt x="276" y="40"/>
                  <a:pt x="276" y="40"/>
                  <a:pt x="276" y="40"/>
                </a:cubicBezTo>
                <a:cubicBezTo>
                  <a:pt x="268" y="40"/>
                  <a:pt x="259" y="40"/>
                  <a:pt x="251" y="40"/>
                </a:cubicBezTo>
                <a:cubicBezTo>
                  <a:pt x="225" y="1"/>
                  <a:pt x="225" y="1"/>
                  <a:pt x="225" y="1"/>
                </a:cubicBezTo>
                <a:cubicBezTo>
                  <a:pt x="164" y="18"/>
                  <a:pt x="164" y="18"/>
                  <a:pt x="164" y="18"/>
                </a:cubicBezTo>
                <a:cubicBezTo>
                  <a:pt x="162" y="65"/>
                  <a:pt x="162" y="65"/>
                  <a:pt x="162" y="65"/>
                </a:cubicBezTo>
                <a:cubicBezTo>
                  <a:pt x="154" y="69"/>
                  <a:pt x="147" y="73"/>
                  <a:pt x="141" y="78"/>
                </a:cubicBezTo>
                <a:cubicBezTo>
                  <a:pt x="98" y="57"/>
                  <a:pt x="98" y="57"/>
                  <a:pt x="98" y="57"/>
                </a:cubicBezTo>
                <a:cubicBezTo>
                  <a:pt x="54" y="102"/>
                  <a:pt x="54" y="102"/>
                  <a:pt x="54" y="102"/>
                </a:cubicBezTo>
                <a:cubicBezTo>
                  <a:pt x="75" y="144"/>
                  <a:pt x="75" y="144"/>
                  <a:pt x="75" y="144"/>
                </a:cubicBezTo>
                <a:cubicBezTo>
                  <a:pt x="71" y="151"/>
                  <a:pt x="67" y="158"/>
                  <a:pt x="63" y="166"/>
                </a:cubicBezTo>
                <a:cubicBezTo>
                  <a:pt x="16" y="169"/>
                  <a:pt x="16" y="169"/>
                  <a:pt x="16" y="169"/>
                </a:cubicBezTo>
                <a:cubicBezTo>
                  <a:pt x="8" y="199"/>
                  <a:pt x="8" y="199"/>
                  <a:pt x="8" y="199"/>
                </a:cubicBezTo>
                <a:cubicBezTo>
                  <a:pt x="0" y="230"/>
                  <a:pt x="0" y="230"/>
                  <a:pt x="0" y="230"/>
                </a:cubicBezTo>
                <a:cubicBezTo>
                  <a:pt x="40" y="256"/>
                  <a:pt x="40" y="256"/>
                  <a:pt x="40" y="256"/>
                </a:cubicBezTo>
                <a:cubicBezTo>
                  <a:pt x="40" y="264"/>
                  <a:pt x="40" y="272"/>
                  <a:pt x="40" y="280"/>
                </a:cubicBezTo>
                <a:cubicBezTo>
                  <a:pt x="1" y="307"/>
                  <a:pt x="1" y="307"/>
                  <a:pt x="1" y="307"/>
                </a:cubicBezTo>
                <a:cubicBezTo>
                  <a:pt x="18" y="368"/>
                  <a:pt x="18" y="368"/>
                  <a:pt x="18" y="368"/>
                </a:cubicBezTo>
                <a:cubicBezTo>
                  <a:pt x="65" y="370"/>
                  <a:pt x="65" y="370"/>
                  <a:pt x="65" y="370"/>
                </a:cubicBezTo>
                <a:cubicBezTo>
                  <a:pt x="69" y="377"/>
                  <a:pt x="73" y="384"/>
                  <a:pt x="78" y="391"/>
                </a:cubicBezTo>
                <a:cubicBezTo>
                  <a:pt x="57" y="433"/>
                  <a:pt x="57" y="433"/>
                  <a:pt x="57" y="433"/>
                </a:cubicBezTo>
                <a:cubicBezTo>
                  <a:pt x="102" y="478"/>
                  <a:pt x="102" y="478"/>
                  <a:pt x="102" y="478"/>
                </a:cubicBezTo>
                <a:cubicBezTo>
                  <a:pt x="144" y="456"/>
                  <a:pt x="144" y="456"/>
                  <a:pt x="144" y="456"/>
                </a:cubicBezTo>
                <a:cubicBezTo>
                  <a:pt x="151" y="461"/>
                  <a:pt x="158" y="465"/>
                  <a:pt x="165" y="468"/>
                </a:cubicBezTo>
                <a:cubicBezTo>
                  <a:pt x="169" y="515"/>
                  <a:pt x="169" y="515"/>
                  <a:pt x="169" y="515"/>
                </a:cubicBezTo>
                <a:cubicBezTo>
                  <a:pt x="199" y="523"/>
                  <a:pt x="199" y="523"/>
                  <a:pt x="199" y="523"/>
                </a:cubicBezTo>
                <a:cubicBezTo>
                  <a:pt x="230" y="531"/>
                  <a:pt x="230" y="531"/>
                  <a:pt x="230" y="531"/>
                </a:cubicBezTo>
                <a:cubicBezTo>
                  <a:pt x="256" y="492"/>
                  <a:pt x="256" y="492"/>
                  <a:pt x="256" y="492"/>
                </a:cubicBezTo>
                <a:cubicBezTo>
                  <a:pt x="264" y="492"/>
                  <a:pt x="272" y="492"/>
                  <a:pt x="280" y="491"/>
                </a:cubicBezTo>
                <a:cubicBezTo>
                  <a:pt x="306" y="531"/>
                  <a:pt x="306" y="531"/>
                  <a:pt x="306" y="531"/>
                </a:cubicBezTo>
                <a:cubicBezTo>
                  <a:pt x="367" y="514"/>
                  <a:pt x="367" y="514"/>
                  <a:pt x="367" y="514"/>
                </a:cubicBezTo>
                <a:cubicBezTo>
                  <a:pt x="370" y="466"/>
                  <a:pt x="370" y="466"/>
                  <a:pt x="370" y="466"/>
                </a:cubicBezTo>
                <a:cubicBezTo>
                  <a:pt x="377" y="463"/>
                  <a:pt x="384" y="459"/>
                  <a:pt x="391" y="454"/>
                </a:cubicBezTo>
                <a:cubicBezTo>
                  <a:pt x="433" y="475"/>
                  <a:pt x="433" y="475"/>
                  <a:pt x="433" y="475"/>
                </a:cubicBezTo>
                <a:cubicBezTo>
                  <a:pt x="478" y="430"/>
                  <a:pt x="478" y="430"/>
                  <a:pt x="478" y="430"/>
                </a:cubicBezTo>
                <a:cubicBezTo>
                  <a:pt x="456" y="388"/>
                  <a:pt x="456" y="388"/>
                  <a:pt x="456" y="388"/>
                </a:cubicBezTo>
                <a:cubicBezTo>
                  <a:pt x="461" y="381"/>
                  <a:pt x="465" y="374"/>
                  <a:pt x="468" y="366"/>
                </a:cubicBezTo>
                <a:cubicBezTo>
                  <a:pt x="515" y="363"/>
                  <a:pt x="515" y="363"/>
                  <a:pt x="515" y="363"/>
                </a:cubicBezTo>
                <a:cubicBezTo>
                  <a:pt x="523" y="332"/>
                  <a:pt x="523" y="332"/>
                  <a:pt x="523" y="332"/>
                </a:cubicBezTo>
                <a:cubicBezTo>
                  <a:pt x="531" y="302"/>
                  <a:pt x="531" y="302"/>
                  <a:pt x="531" y="302"/>
                </a:cubicBezTo>
                <a:lnTo>
                  <a:pt x="492" y="276"/>
                </a:lnTo>
                <a:close/>
                <a:moveTo>
                  <a:pt x="220" y="442"/>
                </a:moveTo>
                <a:cubicBezTo>
                  <a:pt x="123" y="417"/>
                  <a:pt x="64" y="318"/>
                  <a:pt x="89" y="220"/>
                </a:cubicBezTo>
                <a:cubicBezTo>
                  <a:pt x="115" y="123"/>
                  <a:pt x="214" y="65"/>
                  <a:pt x="311" y="90"/>
                </a:cubicBezTo>
                <a:cubicBezTo>
                  <a:pt x="408" y="115"/>
                  <a:pt x="467" y="214"/>
                  <a:pt x="442" y="311"/>
                </a:cubicBezTo>
                <a:cubicBezTo>
                  <a:pt x="417" y="409"/>
                  <a:pt x="318" y="467"/>
                  <a:pt x="220" y="442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6" name="Freeform 8">
            <a:extLst>
              <a:ext uri="{FF2B5EF4-FFF2-40B4-BE49-F238E27FC236}">
                <a16:creationId xmlns:a16="http://schemas.microsoft.com/office/drawing/2014/main" id="{AAED5229-ECBC-4DEF-94D5-5D1078A7DB5D}"/>
              </a:ext>
            </a:extLst>
          </p:cNvPr>
          <p:cNvSpPr>
            <a:spLocks noEditPoints="1"/>
          </p:cNvSpPr>
          <p:nvPr/>
        </p:nvSpPr>
        <p:spPr bwMode="auto">
          <a:xfrm>
            <a:off x="2103438" y="1346200"/>
            <a:ext cx="1041400" cy="1044575"/>
          </a:xfrm>
          <a:custGeom>
            <a:avLst/>
            <a:gdLst>
              <a:gd name="T0" fmla="*/ 312 w 337"/>
              <a:gd name="T1" fmla="*/ 175 h 338"/>
              <a:gd name="T2" fmla="*/ 312 w 337"/>
              <a:gd name="T3" fmla="*/ 160 h 338"/>
              <a:gd name="T4" fmla="*/ 337 w 337"/>
              <a:gd name="T5" fmla="*/ 143 h 338"/>
              <a:gd name="T6" fmla="*/ 326 w 337"/>
              <a:gd name="T7" fmla="*/ 104 h 338"/>
              <a:gd name="T8" fmla="*/ 296 w 337"/>
              <a:gd name="T9" fmla="*/ 103 h 338"/>
              <a:gd name="T10" fmla="*/ 288 w 337"/>
              <a:gd name="T11" fmla="*/ 89 h 338"/>
              <a:gd name="T12" fmla="*/ 301 w 337"/>
              <a:gd name="T13" fmla="*/ 62 h 338"/>
              <a:gd name="T14" fmla="*/ 273 w 337"/>
              <a:gd name="T15" fmla="*/ 34 h 338"/>
              <a:gd name="T16" fmla="*/ 246 w 337"/>
              <a:gd name="T17" fmla="*/ 48 h 338"/>
              <a:gd name="T18" fmla="*/ 232 w 337"/>
              <a:gd name="T19" fmla="*/ 40 h 338"/>
              <a:gd name="T20" fmla="*/ 230 w 337"/>
              <a:gd name="T21" fmla="*/ 10 h 338"/>
              <a:gd name="T22" fmla="*/ 211 w 337"/>
              <a:gd name="T23" fmla="*/ 5 h 338"/>
              <a:gd name="T24" fmla="*/ 191 w 337"/>
              <a:gd name="T25" fmla="*/ 0 h 338"/>
              <a:gd name="T26" fmla="*/ 175 w 337"/>
              <a:gd name="T27" fmla="*/ 25 h 338"/>
              <a:gd name="T28" fmla="*/ 160 w 337"/>
              <a:gd name="T29" fmla="*/ 25 h 338"/>
              <a:gd name="T30" fmla="*/ 143 w 337"/>
              <a:gd name="T31" fmla="*/ 1 h 338"/>
              <a:gd name="T32" fmla="*/ 104 w 337"/>
              <a:gd name="T33" fmla="*/ 11 h 338"/>
              <a:gd name="T34" fmla="*/ 103 w 337"/>
              <a:gd name="T35" fmla="*/ 41 h 338"/>
              <a:gd name="T36" fmla="*/ 89 w 337"/>
              <a:gd name="T37" fmla="*/ 49 h 338"/>
              <a:gd name="T38" fmla="*/ 62 w 337"/>
              <a:gd name="T39" fmla="*/ 36 h 338"/>
              <a:gd name="T40" fmla="*/ 34 w 337"/>
              <a:gd name="T41" fmla="*/ 65 h 338"/>
              <a:gd name="T42" fmla="*/ 48 w 337"/>
              <a:gd name="T43" fmla="*/ 91 h 338"/>
              <a:gd name="T44" fmla="*/ 40 w 337"/>
              <a:gd name="T45" fmla="*/ 105 h 338"/>
              <a:gd name="T46" fmla="*/ 10 w 337"/>
              <a:gd name="T47" fmla="*/ 107 h 338"/>
              <a:gd name="T48" fmla="*/ 5 w 337"/>
              <a:gd name="T49" fmla="*/ 127 h 338"/>
              <a:gd name="T50" fmla="*/ 0 w 337"/>
              <a:gd name="T51" fmla="*/ 146 h 338"/>
              <a:gd name="T52" fmla="*/ 25 w 337"/>
              <a:gd name="T53" fmla="*/ 162 h 338"/>
              <a:gd name="T54" fmla="*/ 25 w 337"/>
              <a:gd name="T55" fmla="*/ 178 h 338"/>
              <a:gd name="T56" fmla="*/ 0 w 337"/>
              <a:gd name="T57" fmla="*/ 195 h 338"/>
              <a:gd name="T58" fmla="*/ 11 w 337"/>
              <a:gd name="T59" fmla="*/ 234 h 338"/>
              <a:gd name="T60" fmla="*/ 41 w 337"/>
              <a:gd name="T61" fmla="*/ 235 h 338"/>
              <a:gd name="T62" fmla="*/ 49 w 337"/>
              <a:gd name="T63" fmla="*/ 248 h 338"/>
              <a:gd name="T64" fmla="*/ 36 w 337"/>
              <a:gd name="T65" fmla="*/ 275 h 338"/>
              <a:gd name="T66" fmla="*/ 65 w 337"/>
              <a:gd name="T67" fmla="*/ 304 h 338"/>
              <a:gd name="T68" fmla="*/ 91 w 337"/>
              <a:gd name="T69" fmla="*/ 290 h 338"/>
              <a:gd name="T70" fmla="*/ 105 w 337"/>
              <a:gd name="T71" fmla="*/ 298 h 338"/>
              <a:gd name="T72" fmla="*/ 107 w 337"/>
              <a:gd name="T73" fmla="*/ 328 h 338"/>
              <a:gd name="T74" fmla="*/ 126 w 337"/>
              <a:gd name="T75" fmla="*/ 333 h 338"/>
              <a:gd name="T76" fmla="*/ 146 w 337"/>
              <a:gd name="T77" fmla="*/ 338 h 338"/>
              <a:gd name="T78" fmla="*/ 162 w 337"/>
              <a:gd name="T79" fmla="*/ 312 h 338"/>
              <a:gd name="T80" fmla="*/ 178 w 337"/>
              <a:gd name="T81" fmla="*/ 312 h 338"/>
              <a:gd name="T82" fmla="*/ 195 w 337"/>
              <a:gd name="T83" fmla="*/ 337 h 338"/>
              <a:gd name="T84" fmla="*/ 233 w 337"/>
              <a:gd name="T85" fmla="*/ 326 h 338"/>
              <a:gd name="T86" fmla="*/ 235 w 337"/>
              <a:gd name="T87" fmla="*/ 296 h 338"/>
              <a:gd name="T88" fmla="*/ 248 w 337"/>
              <a:gd name="T89" fmla="*/ 288 h 338"/>
              <a:gd name="T90" fmla="*/ 275 w 337"/>
              <a:gd name="T91" fmla="*/ 302 h 338"/>
              <a:gd name="T92" fmla="*/ 303 w 337"/>
              <a:gd name="T93" fmla="*/ 273 h 338"/>
              <a:gd name="T94" fmla="*/ 290 w 337"/>
              <a:gd name="T95" fmla="*/ 246 h 338"/>
              <a:gd name="T96" fmla="*/ 297 w 337"/>
              <a:gd name="T97" fmla="*/ 233 h 338"/>
              <a:gd name="T98" fmla="*/ 327 w 337"/>
              <a:gd name="T99" fmla="*/ 231 h 338"/>
              <a:gd name="T100" fmla="*/ 332 w 337"/>
              <a:gd name="T101" fmla="*/ 211 h 338"/>
              <a:gd name="T102" fmla="*/ 337 w 337"/>
              <a:gd name="T103" fmla="*/ 192 h 338"/>
              <a:gd name="T104" fmla="*/ 312 w 337"/>
              <a:gd name="T105" fmla="*/ 175 h 338"/>
              <a:gd name="T106" fmla="*/ 140 w 337"/>
              <a:gd name="T107" fmla="*/ 281 h 338"/>
              <a:gd name="T108" fmla="*/ 57 w 337"/>
              <a:gd name="T109" fmla="*/ 140 h 338"/>
              <a:gd name="T110" fmla="*/ 198 w 337"/>
              <a:gd name="T111" fmla="*/ 57 h 338"/>
              <a:gd name="T112" fmla="*/ 281 w 337"/>
              <a:gd name="T113" fmla="*/ 198 h 338"/>
              <a:gd name="T114" fmla="*/ 140 w 337"/>
              <a:gd name="T115" fmla="*/ 281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7" h="338">
                <a:moveTo>
                  <a:pt x="312" y="175"/>
                </a:moveTo>
                <a:cubicBezTo>
                  <a:pt x="312" y="170"/>
                  <a:pt x="312" y="165"/>
                  <a:pt x="312" y="160"/>
                </a:cubicBezTo>
                <a:cubicBezTo>
                  <a:pt x="337" y="143"/>
                  <a:pt x="337" y="143"/>
                  <a:pt x="337" y="143"/>
                </a:cubicBezTo>
                <a:cubicBezTo>
                  <a:pt x="326" y="104"/>
                  <a:pt x="326" y="104"/>
                  <a:pt x="326" y="104"/>
                </a:cubicBezTo>
                <a:cubicBezTo>
                  <a:pt x="296" y="103"/>
                  <a:pt x="296" y="103"/>
                  <a:pt x="296" y="103"/>
                </a:cubicBezTo>
                <a:cubicBezTo>
                  <a:pt x="294" y="98"/>
                  <a:pt x="291" y="94"/>
                  <a:pt x="288" y="89"/>
                </a:cubicBezTo>
                <a:cubicBezTo>
                  <a:pt x="301" y="62"/>
                  <a:pt x="301" y="62"/>
                  <a:pt x="301" y="62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46" y="48"/>
                  <a:pt x="246" y="48"/>
                  <a:pt x="246" y="48"/>
                </a:cubicBezTo>
                <a:cubicBezTo>
                  <a:pt x="242" y="45"/>
                  <a:pt x="237" y="42"/>
                  <a:pt x="232" y="40"/>
                </a:cubicBezTo>
                <a:cubicBezTo>
                  <a:pt x="230" y="10"/>
                  <a:pt x="230" y="10"/>
                  <a:pt x="230" y="10"/>
                </a:cubicBezTo>
                <a:cubicBezTo>
                  <a:pt x="211" y="5"/>
                  <a:pt x="211" y="5"/>
                  <a:pt x="211" y="5"/>
                </a:cubicBezTo>
                <a:cubicBezTo>
                  <a:pt x="191" y="0"/>
                  <a:pt x="191" y="0"/>
                  <a:pt x="191" y="0"/>
                </a:cubicBezTo>
                <a:cubicBezTo>
                  <a:pt x="175" y="25"/>
                  <a:pt x="175" y="25"/>
                  <a:pt x="175" y="25"/>
                </a:cubicBezTo>
                <a:cubicBezTo>
                  <a:pt x="170" y="25"/>
                  <a:pt x="165" y="25"/>
                  <a:pt x="160" y="25"/>
                </a:cubicBezTo>
                <a:cubicBezTo>
                  <a:pt x="143" y="1"/>
                  <a:pt x="143" y="1"/>
                  <a:pt x="143" y="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98" y="44"/>
                  <a:pt x="93" y="46"/>
                  <a:pt x="89" y="49"/>
                </a:cubicBezTo>
                <a:cubicBezTo>
                  <a:pt x="62" y="36"/>
                  <a:pt x="62" y="36"/>
                  <a:pt x="62" y="36"/>
                </a:cubicBezTo>
                <a:cubicBezTo>
                  <a:pt x="34" y="65"/>
                  <a:pt x="34" y="65"/>
                  <a:pt x="34" y="65"/>
                </a:cubicBezTo>
                <a:cubicBezTo>
                  <a:pt x="48" y="91"/>
                  <a:pt x="48" y="91"/>
                  <a:pt x="48" y="91"/>
                </a:cubicBezTo>
                <a:cubicBezTo>
                  <a:pt x="45" y="96"/>
                  <a:pt x="42" y="100"/>
                  <a:pt x="40" y="105"/>
                </a:cubicBezTo>
                <a:cubicBezTo>
                  <a:pt x="10" y="107"/>
                  <a:pt x="10" y="107"/>
                  <a:pt x="10" y="107"/>
                </a:cubicBezTo>
                <a:cubicBezTo>
                  <a:pt x="5" y="127"/>
                  <a:pt x="5" y="127"/>
                  <a:pt x="5" y="127"/>
                </a:cubicBezTo>
                <a:cubicBezTo>
                  <a:pt x="0" y="146"/>
                  <a:pt x="0" y="146"/>
                  <a:pt x="0" y="146"/>
                </a:cubicBezTo>
                <a:cubicBezTo>
                  <a:pt x="25" y="162"/>
                  <a:pt x="25" y="162"/>
                  <a:pt x="25" y="162"/>
                </a:cubicBezTo>
                <a:cubicBezTo>
                  <a:pt x="25" y="168"/>
                  <a:pt x="25" y="173"/>
                  <a:pt x="25" y="178"/>
                </a:cubicBezTo>
                <a:cubicBezTo>
                  <a:pt x="0" y="195"/>
                  <a:pt x="0" y="195"/>
                  <a:pt x="0" y="195"/>
                </a:cubicBezTo>
                <a:cubicBezTo>
                  <a:pt x="11" y="234"/>
                  <a:pt x="11" y="234"/>
                  <a:pt x="11" y="234"/>
                </a:cubicBezTo>
                <a:cubicBezTo>
                  <a:pt x="41" y="235"/>
                  <a:pt x="41" y="235"/>
                  <a:pt x="41" y="235"/>
                </a:cubicBezTo>
                <a:cubicBezTo>
                  <a:pt x="44" y="240"/>
                  <a:pt x="46" y="244"/>
                  <a:pt x="49" y="248"/>
                </a:cubicBezTo>
                <a:cubicBezTo>
                  <a:pt x="36" y="275"/>
                  <a:pt x="36" y="275"/>
                  <a:pt x="36" y="275"/>
                </a:cubicBezTo>
                <a:cubicBezTo>
                  <a:pt x="65" y="304"/>
                  <a:pt x="65" y="304"/>
                  <a:pt x="65" y="304"/>
                </a:cubicBezTo>
                <a:cubicBezTo>
                  <a:pt x="91" y="290"/>
                  <a:pt x="91" y="290"/>
                  <a:pt x="91" y="290"/>
                </a:cubicBezTo>
                <a:cubicBezTo>
                  <a:pt x="96" y="293"/>
                  <a:pt x="100" y="295"/>
                  <a:pt x="105" y="298"/>
                </a:cubicBezTo>
                <a:cubicBezTo>
                  <a:pt x="107" y="328"/>
                  <a:pt x="107" y="328"/>
                  <a:pt x="107" y="328"/>
                </a:cubicBezTo>
                <a:cubicBezTo>
                  <a:pt x="126" y="333"/>
                  <a:pt x="126" y="333"/>
                  <a:pt x="126" y="333"/>
                </a:cubicBezTo>
                <a:cubicBezTo>
                  <a:pt x="146" y="338"/>
                  <a:pt x="146" y="338"/>
                  <a:pt x="146" y="338"/>
                </a:cubicBezTo>
                <a:cubicBezTo>
                  <a:pt x="162" y="312"/>
                  <a:pt x="162" y="312"/>
                  <a:pt x="162" y="312"/>
                </a:cubicBezTo>
                <a:cubicBezTo>
                  <a:pt x="167" y="313"/>
                  <a:pt x="173" y="313"/>
                  <a:pt x="178" y="312"/>
                </a:cubicBezTo>
                <a:cubicBezTo>
                  <a:pt x="195" y="337"/>
                  <a:pt x="195" y="337"/>
                  <a:pt x="195" y="337"/>
                </a:cubicBezTo>
                <a:cubicBezTo>
                  <a:pt x="233" y="326"/>
                  <a:pt x="233" y="326"/>
                  <a:pt x="233" y="326"/>
                </a:cubicBezTo>
                <a:cubicBezTo>
                  <a:pt x="235" y="296"/>
                  <a:pt x="235" y="296"/>
                  <a:pt x="235" y="296"/>
                </a:cubicBezTo>
                <a:cubicBezTo>
                  <a:pt x="239" y="294"/>
                  <a:pt x="244" y="291"/>
                  <a:pt x="248" y="288"/>
                </a:cubicBezTo>
                <a:cubicBezTo>
                  <a:pt x="275" y="302"/>
                  <a:pt x="275" y="302"/>
                  <a:pt x="275" y="302"/>
                </a:cubicBezTo>
                <a:cubicBezTo>
                  <a:pt x="303" y="273"/>
                  <a:pt x="303" y="273"/>
                  <a:pt x="303" y="273"/>
                </a:cubicBezTo>
                <a:cubicBezTo>
                  <a:pt x="290" y="246"/>
                  <a:pt x="290" y="246"/>
                  <a:pt x="290" y="246"/>
                </a:cubicBezTo>
                <a:cubicBezTo>
                  <a:pt x="293" y="242"/>
                  <a:pt x="295" y="237"/>
                  <a:pt x="297" y="233"/>
                </a:cubicBezTo>
                <a:cubicBezTo>
                  <a:pt x="327" y="231"/>
                  <a:pt x="327" y="231"/>
                  <a:pt x="327" y="231"/>
                </a:cubicBezTo>
                <a:cubicBezTo>
                  <a:pt x="332" y="211"/>
                  <a:pt x="332" y="211"/>
                  <a:pt x="332" y="211"/>
                </a:cubicBezTo>
                <a:cubicBezTo>
                  <a:pt x="337" y="192"/>
                  <a:pt x="337" y="192"/>
                  <a:pt x="337" y="192"/>
                </a:cubicBezTo>
                <a:lnTo>
                  <a:pt x="312" y="175"/>
                </a:lnTo>
                <a:close/>
                <a:moveTo>
                  <a:pt x="140" y="281"/>
                </a:moveTo>
                <a:cubicBezTo>
                  <a:pt x="78" y="265"/>
                  <a:pt x="41" y="202"/>
                  <a:pt x="57" y="140"/>
                </a:cubicBezTo>
                <a:cubicBezTo>
                  <a:pt x="73" y="78"/>
                  <a:pt x="136" y="41"/>
                  <a:pt x="198" y="57"/>
                </a:cubicBezTo>
                <a:cubicBezTo>
                  <a:pt x="259" y="73"/>
                  <a:pt x="297" y="136"/>
                  <a:pt x="281" y="198"/>
                </a:cubicBezTo>
                <a:cubicBezTo>
                  <a:pt x="265" y="260"/>
                  <a:pt x="202" y="297"/>
                  <a:pt x="140" y="281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7" name="Freeform 9">
            <a:extLst>
              <a:ext uri="{FF2B5EF4-FFF2-40B4-BE49-F238E27FC236}">
                <a16:creationId xmlns:a16="http://schemas.microsoft.com/office/drawing/2014/main" id="{8E05DEE6-8197-4C7B-B148-2B77887F5BA5}"/>
              </a:ext>
            </a:extLst>
          </p:cNvPr>
          <p:cNvSpPr>
            <a:spLocks noEditPoints="1"/>
          </p:cNvSpPr>
          <p:nvPr/>
        </p:nvSpPr>
        <p:spPr bwMode="auto">
          <a:xfrm>
            <a:off x="3033713" y="2228850"/>
            <a:ext cx="258762" cy="263525"/>
          </a:xfrm>
          <a:custGeom>
            <a:avLst/>
            <a:gdLst>
              <a:gd name="T0" fmla="*/ 78 w 84"/>
              <a:gd name="T1" fmla="*/ 44 h 85"/>
              <a:gd name="T2" fmla="*/ 78 w 84"/>
              <a:gd name="T3" fmla="*/ 40 h 85"/>
              <a:gd name="T4" fmla="*/ 84 w 84"/>
              <a:gd name="T5" fmla="*/ 36 h 85"/>
              <a:gd name="T6" fmla="*/ 82 w 84"/>
              <a:gd name="T7" fmla="*/ 26 h 85"/>
              <a:gd name="T8" fmla="*/ 74 w 84"/>
              <a:gd name="T9" fmla="*/ 26 h 85"/>
              <a:gd name="T10" fmla="*/ 72 w 84"/>
              <a:gd name="T11" fmla="*/ 23 h 85"/>
              <a:gd name="T12" fmla="*/ 75 w 84"/>
              <a:gd name="T13" fmla="*/ 16 h 85"/>
              <a:gd name="T14" fmla="*/ 68 w 84"/>
              <a:gd name="T15" fmla="*/ 9 h 85"/>
              <a:gd name="T16" fmla="*/ 61 w 84"/>
              <a:gd name="T17" fmla="*/ 12 h 85"/>
              <a:gd name="T18" fmla="*/ 58 w 84"/>
              <a:gd name="T19" fmla="*/ 10 h 85"/>
              <a:gd name="T20" fmla="*/ 57 w 84"/>
              <a:gd name="T21" fmla="*/ 3 h 85"/>
              <a:gd name="T22" fmla="*/ 53 w 84"/>
              <a:gd name="T23" fmla="*/ 1 h 85"/>
              <a:gd name="T24" fmla="*/ 48 w 84"/>
              <a:gd name="T25" fmla="*/ 0 h 85"/>
              <a:gd name="T26" fmla="*/ 44 w 84"/>
              <a:gd name="T27" fmla="*/ 6 h 85"/>
              <a:gd name="T28" fmla="*/ 40 w 84"/>
              <a:gd name="T29" fmla="*/ 7 h 85"/>
              <a:gd name="T30" fmla="*/ 35 w 84"/>
              <a:gd name="T31" fmla="*/ 0 h 85"/>
              <a:gd name="T32" fmla="*/ 26 w 84"/>
              <a:gd name="T33" fmla="*/ 3 h 85"/>
              <a:gd name="T34" fmla="*/ 25 w 84"/>
              <a:gd name="T35" fmla="*/ 11 h 85"/>
              <a:gd name="T36" fmla="*/ 22 w 84"/>
              <a:gd name="T37" fmla="*/ 13 h 85"/>
              <a:gd name="T38" fmla="*/ 15 w 84"/>
              <a:gd name="T39" fmla="*/ 9 h 85"/>
              <a:gd name="T40" fmla="*/ 8 w 84"/>
              <a:gd name="T41" fmla="*/ 16 h 85"/>
              <a:gd name="T42" fmla="*/ 12 w 84"/>
              <a:gd name="T43" fmla="*/ 23 h 85"/>
              <a:gd name="T44" fmla="*/ 10 w 84"/>
              <a:gd name="T45" fmla="*/ 27 h 85"/>
              <a:gd name="T46" fmla="*/ 2 w 84"/>
              <a:gd name="T47" fmla="*/ 27 h 85"/>
              <a:gd name="T48" fmla="*/ 1 w 84"/>
              <a:gd name="T49" fmla="*/ 32 h 85"/>
              <a:gd name="T50" fmla="*/ 0 w 84"/>
              <a:gd name="T51" fmla="*/ 37 h 85"/>
              <a:gd name="T52" fmla="*/ 6 w 84"/>
              <a:gd name="T53" fmla="*/ 41 h 85"/>
              <a:gd name="T54" fmla="*/ 6 w 84"/>
              <a:gd name="T55" fmla="*/ 45 h 85"/>
              <a:gd name="T56" fmla="*/ 0 w 84"/>
              <a:gd name="T57" fmla="*/ 49 h 85"/>
              <a:gd name="T58" fmla="*/ 2 w 84"/>
              <a:gd name="T59" fmla="*/ 59 h 85"/>
              <a:gd name="T60" fmla="*/ 10 w 84"/>
              <a:gd name="T61" fmla="*/ 59 h 85"/>
              <a:gd name="T62" fmla="*/ 12 w 84"/>
              <a:gd name="T63" fmla="*/ 63 h 85"/>
              <a:gd name="T64" fmla="*/ 9 w 84"/>
              <a:gd name="T65" fmla="*/ 69 h 85"/>
              <a:gd name="T66" fmla="*/ 16 w 84"/>
              <a:gd name="T67" fmla="*/ 76 h 85"/>
              <a:gd name="T68" fmla="*/ 23 w 84"/>
              <a:gd name="T69" fmla="*/ 73 h 85"/>
              <a:gd name="T70" fmla="*/ 26 w 84"/>
              <a:gd name="T71" fmla="*/ 75 h 85"/>
              <a:gd name="T72" fmla="*/ 26 w 84"/>
              <a:gd name="T73" fmla="*/ 82 h 85"/>
              <a:gd name="T74" fmla="*/ 31 w 84"/>
              <a:gd name="T75" fmla="*/ 84 h 85"/>
              <a:gd name="T76" fmla="*/ 36 w 84"/>
              <a:gd name="T77" fmla="*/ 85 h 85"/>
              <a:gd name="T78" fmla="*/ 40 w 84"/>
              <a:gd name="T79" fmla="*/ 79 h 85"/>
              <a:gd name="T80" fmla="*/ 44 w 84"/>
              <a:gd name="T81" fmla="*/ 79 h 85"/>
              <a:gd name="T82" fmla="*/ 48 w 84"/>
              <a:gd name="T83" fmla="*/ 85 h 85"/>
              <a:gd name="T84" fmla="*/ 58 w 84"/>
              <a:gd name="T85" fmla="*/ 82 h 85"/>
              <a:gd name="T86" fmla="*/ 59 w 84"/>
              <a:gd name="T87" fmla="*/ 75 h 85"/>
              <a:gd name="T88" fmla="*/ 62 w 84"/>
              <a:gd name="T89" fmla="*/ 73 h 85"/>
              <a:gd name="T90" fmla="*/ 69 w 84"/>
              <a:gd name="T91" fmla="*/ 76 h 85"/>
              <a:gd name="T92" fmla="*/ 76 w 84"/>
              <a:gd name="T93" fmla="*/ 69 h 85"/>
              <a:gd name="T94" fmla="*/ 72 w 84"/>
              <a:gd name="T95" fmla="*/ 62 h 85"/>
              <a:gd name="T96" fmla="*/ 74 w 84"/>
              <a:gd name="T97" fmla="*/ 59 h 85"/>
              <a:gd name="T98" fmla="*/ 82 w 84"/>
              <a:gd name="T99" fmla="*/ 58 h 85"/>
              <a:gd name="T100" fmla="*/ 83 w 84"/>
              <a:gd name="T101" fmla="*/ 53 h 85"/>
              <a:gd name="T102" fmla="*/ 84 w 84"/>
              <a:gd name="T103" fmla="*/ 48 h 85"/>
              <a:gd name="T104" fmla="*/ 78 w 84"/>
              <a:gd name="T105" fmla="*/ 44 h 85"/>
              <a:gd name="T106" fmla="*/ 35 w 84"/>
              <a:gd name="T107" fmla="*/ 71 h 85"/>
              <a:gd name="T108" fmla="*/ 14 w 84"/>
              <a:gd name="T109" fmla="*/ 35 h 85"/>
              <a:gd name="T110" fmla="*/ 49 w 84"/>
              <a:gd name="T111" fmla="*/ 14 h 85"/>
              <a:gd name="T112" fmla="*/ 70 w 84"/>
              <a:gd name="T113" fmla="*/ 50 h 85"/>
              <a:gd name="T114" fmla="*/ 35 w 84"/>
              <a:gd name="T115" fmla="*/ 7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4" h="85">
                <a:moveTo>
                  <a:pt x="78" y="44"/>
                </a:moveTo>
                <a:cubicBezTo>
                  <a:pt x="78" y="43"/>
                  <a:pt x="78" y="42"/>
                  <a:pt x="78" y="40"/>
                </a:cubicBezTo>
                <a:cubicBezTo>
                  <a:pt x="84" y="36"/>
                  <a:pt x="84" y="36"/>
                  <a:pt x="84" y="36"/>
                </a:cubicBezTo>
                <a:cubicBezTo>
                  <a:pt x="82" y="26"/>
                  <a:pt x="82" y="26"/>
                  <a:pt x="82" y="26"/>
                </a:cubicBezTo>
                <a:cubicBezTo>
                  <a:pt x="74" y="26"/>
                  <a:pt x="74" y="26"/>
                  <a:pt x="74" y="26"/>
                </a:cubicBezTo>
                <a:cubicBezTo>
                  <a:pt x="73" y="25"/>
                  <a:pt x="73" y="24"/>
                  <a:pt x="72" y="23"/>
                </a:cubicBezTo>
                <a:cubicBezTo>
                  <a:pt x="75" y="16"/>
                  <a:pt x="75" y="16"/>
                  <a:pt x="75" y="16"/>
                </a:cubicBezTo>
                <a:cubicBezTo>
                  <a:pt x="68" y="9"/>
                  <a:pt x="68" y="9"/>
                  <a:pt x="68" y="9"/>
                </a:cubicBezTo>
                <a:cubicBezTo>
                  <a:pt x="61" y="12"/>
                  <a:pt x="61" y="12"/>
                  <a:pt x="61" y="12"/>
                </a:cubicBezTo>
                <a:cubicBezTo>
                  <a:pt x="60" y="11"/>
                  <a:pt x="59" y="11"/>
                  <a:pt x="58" y="10"/>
                </a:cubicBezTo>
                <a:cubicBezTo>
                  <a:pt x="57" y="3"/>
                  <a:pt x="57" y="3"/>
                  <a:pt x="57" y="3"/>
                </a:cubicBezTo>
                <a:cubicBezTo>
                  <a:pt x="53" y="1"/>
                  <a:pt x="53" y="1"/>
                  <a:pt x="53" y="1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6"/>
                  <a:pt x="44" y="6"/>
                  <a:pt x="44" y="6"/>
                </a:cubicBezTo>
                <a:cubicBezTo>
                  <a:pt x="42" y="6"/>
                  <a:pt x="41" y="6"/>
                  <a:pt x="40" y="7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11"/>
                  <a:pt x="25" y="11"/>
                  <a:pt x="25" y="11"/>
                </a:cubicBezTo>
                <a:cubicBezTo>
                  <a:pt x="24" y="11"/>
                  <a:pt x="23" y="12"/>
                  <a:pt x="22" y="13"/>
                </a:cubicBezTo>
                <a:cubicBezTo>
                  <a:pt x="15" y="9"/>
                  <a:pt x="15" y="9"/>
                  <a:pt x="15" y="9"/>
                </a:cubicBezTo>
                <a:cubicBezTo>
                  <a:pt x="8" y="16"/>
                  <a:pt x="8" y="16"/>
                  <a:pt x="8" y="16"/>
                </a:cubicBezTo>
                <a:cubicBezTo>
                  <a:pt x="12" y="23"/>
                  <a:pt x="12" y="23"/>
                  <a:pt x="12" y="23"/>
                </a:cubicBezTo>
                <a:cubicBezTo>
                  <a:pt x="11" y="24"/>
                  <a:pt x="10" y="25"/>
                  <a:pt x="10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42"/>
                  <a:pt x="6" y="44"/>
                  <a:pt x="6" y="45"/>
                </a:cubicBezTo>
                <a:cubicBezTo>
                  <a:pt x="0" y="49"/>
                  <a:pt x="0" y="49"/>
                  <a:pt x="0" y="49"/>
                </a:cubicBezTo>
                <a:cubicBezTo>
                  <a:pt x="2" y="59"/>
                  <a:pt x="2" y="59"/>
                  <a:pt x="2" y="59"/>
                </a:cubicBezTo>
                <a:cubicBezTo>
                  <a:pt x="10" y="59"/>
                  <a:pt x="10" y="59"/>
                  <a:pt x="10" y="59"/>
                </a:cubicBezTo>
                <a:cubicBezTo>
                  <a:pt x="11" y="60"/>
                  <a:pt x="11" y="61"/>
                  <a:pt x="12" y="63"/>
                </a:cubicBezTo>
                <a:cubicBezTo>
                  <a:pt x="9" y="69"/>
                  <a:pt x="9" y="69"/>
                  <a:pt x="9" y="69"/>
                </a:cubicBezTo>
                <a:cubicBezTo>
                  <a:pt x="16" y="76"/>
                  <a:pt x="16" y="76"/>
                  <a:pt x="16" y="76"/>
                </a:cubicBezTo>
                <a:cubicBezTo>
                  <a:pt x="23" y="73"/>
                  <a:pt x="23" y="73"/>
                  <a:pt x="23" y="73"/>
                </a:cubicBezTo>
                <a:cubicBezTo>
                  <a:pt x="24" y="74"/>
                  <a:pt x="25" y="74"/>
                  <a:pt x="26" y="75"/>
                </a:cubicBezTo>
                <a:cubicBezTo>
                  <a:pt x="26" y="82"/>
                  <a:pt x="26" y="82"/>
                  <a:pt x="26" y="82"/>
                </a:cubicBezTo>
                <a:cubicBezTo>
                  <a:pt x="31" y="84"/>
                  <a:pt x="31" y="84"/>
                  <a:pt x="31" y="84"/>
                </a:cubicBezTo>
                <a:cubicBezTo>
                  <a:pt x="36" y="85"/>
                  <a:pt x="36" y="85"/>
                  <a:pt x="36" y="85"/>
                </a:cubicBezTo>
                <a:cubicBezTo>
                  <a:pt x="40" y="79"/>
                  <a:pt x="40" y="79"/>
                  <a:pt x="40" y="79"/>
                </a:cubicBezTo>
                <a:cubicBezTo>
                  <a:pt x="42" y="79"/>
                  <a:pt x="43" y="79"/>
                  <a:pt x="44" y="79"/>
                </a:cubicBezTo>
                <a:cubicBezTo>
                  <a:pt x="48" y="85"/>
                  <a:pt x="48" y="85"/>
                  <a:pt x="48" y="85"/>
                </a:cubicBezTo>
                <a:cubicBezTo>
                  <a:pt x="58" y="82"/>
                  <a:pt x="58" y="82"/>
                  <a:pt x="58" y="82"/>
                </a:cubicBezTo>
                <a:cubicBezTo>
                  <a:pt x="59" y="75"/>
                  <a:pt x="59" y="75"/>
                  <a:pt x="59" y="75"/>
                </a:cubicBezTo>
                <a:cubicBezTo>
                  <a:pt x="60" y="74"/>
                  <a:pt x="61" y="73"/>
                  <a:pt x="62" y="73"/>
                </a:cubicBezTo>
                <a:cubicBezTo>
                  <a:pt x="69" y="76"/>
                  <a:pt x="69" y="76"/>
                  <a:pt x="69" y="76"/>
                </a:cubicBezTo>
                <a:cubicBezTo>
                  <a:pt x="76" y="69"/>
                  <a:pt x="76" y="69"/>
                  <a:pt x="76" y="69"/>
                </a:cubicBezTo>
                <a:cubicBezTo>
                  <a:pt x="72" y="62"/>
                  <a:pt x="72" y="62"/>
                  <a:pt x="72" y="62"/>
                </a:cubicBezTo>
                <a:cubicBezTo>
                  <a:pt x="73" y="61"/>
                  <a:pt x="74" y="60"/>
                  <a:pt x="74" y="59"/>
                </a:cubicBezTo>
                <a:cubicBezTo>
                  <a:pt x="82" y="58"/>
                  <a:pt x="82" y="58"/>
                  <a:pt x="82" y="58"/>
                </a:cubicBezTo>
                <a:cubicBezTo>
                  <a:pt x="83" y="53"/>
                  <a:pt x="83" y="53"/>
                  <a:pt x="83" y="53"/>
                </a:cubicBezTo>
                <a:cubicBezTo>
                  <a:pt x="84" y="48"/>
                  <a:pt x="84" y="48"/>
                  <a:pt x="84" y="48"/>
                </a:cubicBezTo>
                <a:lnTo>
                  <a:pt x="78" y="44"/>
                </a:lnTo>
                <a:close/>
                <a:moveTo>
                  <a:pt x="35" y="71"/>
                </a:moveTo>
                <a:cubicBezTo>
                  <a:pt x="19" y="67"/>
                  <a:pt x="10" y="51"/>
                  <a:pt x="14" y="35"/>
                </a:cubicBezTo>
                <a:cubicBezTo>
                  <a:pt x="18" y="20"/>
                  <a:pt x="34" y="10"/>
                  <a:pt x="49" y="14"/>
                </a:cubicBezTo>
                <a:cubicBezTo>
                  <a:pt x="65" y="18"/>
                  <a:pt x="74" y="34"/>
                  <a:pt x="70" y="50"/>
                </a:cubicBezTo>
                <a:cubicBezTo>
                  <a:pt x="66" y="65"/>
                  <a:pt x="50" y="75"/>
                  <a:pt x="35" y="71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8" name="Freeform 10">
            <a:extLst>
              <a:ext uri="{FF2B5EF4-FFF2-40B4-BE49-F238E27FC236}">
                <a16:creationId xmlns:a16="http://schemas.microsoft.com/office/drawing/2014/main" id="{DB40CAB7-3F77-490E-8803-B43945289AC3}"/>
              </a:ext>
            </a:extLst>
          </p:cNvPr>
          <p:cNvSpPr>
            <a:spLocks noEditPoints="1"/>
          </p:cNvSpPr>
          <p:nvPr/>
        </p:nvSpPr>
        <p:spPr bwMode="auto">
          <a:xfrm>
            <a:off x="3622675" y="2398713"/>
            <a:ext cx="528638" cy="528637"/>
          </a:xfrm>
          <a:custGeom>
            <a:avLst/>
            <a:gdLst>
              <a:gd name="T0" fmla="*/ 158 w 171"/>
              <a:gd name="T1" fmla="*/ 89 h 171"/>
              <a:gd name="T2" fmla="*/ 158 w 171"/>
              <a:gd name="T3" fmla="*/ 81 h 171"/>
              <a:gd name="T4" fmla="*/ 170 w 171"/>
              <a:gd name="T5" fmla="*/ 72 h 171"/>
              <a:gd name="T6" fmla="*/ 165 w 171"/>
              <a:gd name="T7" fmla="*/ 53 h 171"/>
              <a:gd name="T8" fmla="*/ 150 w 171"/>
              <a:gd name="T9" fmla="*/ 52 h 171"/>
              <a:gd name="T10" fmla="*/ 146 w 171"/>
              <a:gd name="T11" fmla="*/ 45 h 171"/>
              <a:gd name="T12" fmla="*/ 152 w 171"/>
              <a:gd name="T13" fmla="*/ 31 h 171"/>
              <a:gd name="T14" fmla="*/ 138 w 171"/>
              <a:gd name="T15" fmla="*/ 17 h 171"/>
              <a:gd name="T16" fmla="*/ 124 w 171"/>
              <a:gd name="T17" fmla="*/ 24 h 171"/>
              <a:gd name="T18" fmla="*/ 117 w 171"/>
              <a:gd name="T19" fmla="*/ 20 h 171"/>
              <a:gd name="T20" fmla="*/ 116 w 171"/>
              <a:gd name="T21" fmla="*/ 5 h 171"/>
              <a:gd name="T22" fmla="*/ 107 w 171"/>
              <a:gd name="T23" fmla="*/ 2 h 171"/>
              <a:gd name="T24" fmla="*/ 97 w 171"/>
              <a:gd name="T25" fmla="*/ 0 h 171"/>
              <a:gd name="T26" fmla="*/ 88 w 171"/>
              <a:gd name="T27" fmla="*/ 13 h 171"/>
              <a:gd name="T28" fmla="*/ 80 w 171"/>
              <a:gd name="T29" fmla="*/ 13 h 171"/>
              <a:gd name="T30" fmla="*/ 72 w 171"/>
              <a:gd name="T31" fmla="*/ 0 h 171"/>
              <a:gd name="T32" fmla="*/ 52 w 171"/>
              <a:gd name="T33" fmla="*/ 5 h 171"/>
              <a:gd name="T34" fmla="*/ 52 w 171"/>
              <a:gd name="T35" fmla="*/ 21 h 171"/>
              <a:gd name="T36" fmla="*/ 45 w 171"/>
              <a:gd name="T37" fmla="*/ 25 h 171"/>
              <a:gd name="T38" fmla="*/ 31 w 171"/>
              <a:gd name="T39" fmla="*/ 18 h 171"/>
              <a:gd name="T40" fmla="*/ 17 w 171"/>
              <a:gd name="T41" fmla="*/ 33 h 171"/>
              <a:gd name="T42" fmla="*/ 24 w 171"/>
              <a:gd name="T43" fmla="*/ 46 h 171"/>
              <a:gd name="T44" fmla="*/ 20 w 171"/>
              <a:gd name="T45" fmla="*/ 53 h 171"/>
              <a:gd name="T46" fmla="*/ 5 w 171"/>
              <a:gd name="T47" fmla="*/ 54 h 171"/>
              <a:gd name="T48" fmla="*/ 2 w 171"/>
              <a:gd name="T49" fmla="*/ 64 h 171"/>
              <a:gd name="T50" fmla="*/ 0 w 171"/>
              <a:gd name="T51" fmla="*/ 74 h 171"/>
              <a:gd name="T52" fmla="*/ 12 w 171"/>
              <a:gd name="T53" fmla="*/ 82 h 171"/>
              <a:gd name="T54" fmla="*/ 12 w 171"/>
              <a:gd name="T55" fmla="*/ 90 h 171"/>
              <a:gd name="T56" fmla="*/ 0 w 171"/>
              <a:gd name="T57" fmla="*/ 98 h 171"/>
              <a:gd name="T58" fmla="*/ 5 w 171"/>
              <a:gd name="T59" fmla="*/ 118 h 171"/>
              <a:gd name="T60" fmla="*/ 20 w 171"/>
              <a:gd name="T61" fmla="*/ 119 h 171"/>
              <a:gd name="T62" fmla="*/ 24 w 171"/>
              <a:gd name="T63" fmla="*/ 126 h 171"/>
              <a:gd name="T64" fmla="*/ 18 w 171"/>
              <a:gd name="T65" fmla="*/ 139 h 171"/>
              <a:gd name="T66" fmla="*/ 32 w 171"/>
              <a:gd name="T67" fmla="*/ 154 h 171"/>
              <a:gd name="T68" fmla="*/ 46 w 171"/>
              <a:gd name="T69" fmla="*/ 147 h 171"/>
              <a:gd name="T70" fmla="*/ 53 w 171"/>
              <a:gd name="T71" fmla="*/ 151 h 171"/>
              <a:gd name="T72" fmla="*/ 54 w 171"/>
              <a:gd name="T73" fmla="*/ 166 h 171"/>
              <a:gd name="T74" fmla="*/ 64 w 171"/>
              <a:gd name="T75" fmla="*/ 168 h 171"/>
              <a:gd name="T76" fmla="*/ 74 w 171"/>
              <a:gd name="T77" fmla="*/ 171 h 171"/>
              <a:gd name="T78" fmla="*/ 82 w 171"/>
              <a:gd name="T79" fmla="*/ 158 h 171"/>
              <a:gd name="T80" fmla="*/ 90 w 171"/>
              <a:gd name="T81" fmla="*/ 158 h 171"/>
              <a:gd name="T82" fmla="*/ 98 w 171"/>
              <a:gd name="T83" fmla="*/ 171 h 171"/>
              <a:gd name="T84" fmla="*/ 118 w 171"/>
              <a:gd name="T85" fmla="*/ 165 h 171"/>
              <a:gd name="T86" fmla="*/ 119 w 171"/>
              <a:gd name="T87" fmla="*/ 150 h 171"/>
              <a:gd name="T88" fmla="*/ 125 w 171"/>
              <a:gd name="T89" fmla="*/ 146 h 171"/>
              <a:gd name="T90" fmla="*/ 139 w 171"/>
              <a:gd name="T91" fmla="*/ 153 h 171"/>
              <a:gd name="T92" fmla="*/ 153 w 171"/>
              <a:gd name="T93" fmla="*/ 138 h 171"/>
              <a:gd name="T94" fmla="*/ 147 w 171"/>
              <a:gd name="T95" fmla="*/ 125 h 171"/>
              <a:gd name="T96" fmla="*/ 150 w 171"/>
              <a:gd name="T97" fmla="*/ 118 h 171"/>
              <a:gd name="T98" fmla="*/ 166 w 171"/>
              <a:gd name="T99" fmla="*/ 117 h 171"/>
              <a:gd name="T100" fmla="*/ 168 w 171"/>
              <a:gd name="T101" fmla="*/ 107 h 171"/>
              <a:gd name="T102" fmla="*/ 171 w 171"/>
              <a:gd name="T103" fmla="*/ 97 h 171"/>
              <a:gd name="T104" fmla="*/ 158 w 171"/>
              <a:gd name="T105" fmla="*/ 89 h 171"/>
              <a:gd name="T106" fmla="*/ 70 w 171"/>
              <a:gd name="T107" fmla="*/ 142 h 171"/>
              <a:gd name="T108" fmla="*/ 28 w 171"/>
              <a:gd name="T109" fmla="*/ 71 h 171"/>
              <a:gd name="T110" fmla="*/ 100 w 171"/>
              <a:gd name="T111" fmla="*/ 28 h 171"/>
              <a:gd name="T112" fmla="*/ 142 w 171"/>
              <a:gd name="T113" fmla="*/ 100 h 171"/>
              <a:gd name="T114" fmla="*/ 70 w 171"/>
              <a:gd name="T115" fmla="*/ 142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1" h="171">
                <a:moveTo>
                  <a:pt x="158" y="89"/>
                </a:moveTo>
                <a:cubicBezTo>
                  <a:pt x="158" y="86"/>
                  <a:pt x="158" y="83"/>
                  <a:pt x="158" y="81"/>
                </a:cubicBezTo>
                <a:cubicBezTo>
                  <a:pt x="170" y="72"/>
                  <a:pt x="170" y="72"/>
                  <a:pt x="170" y="72"/>
                </a:cubicBezTo>
                <a:cubicBezTo>
                  <a:pt x="165" y="53"/>
                  <a:pt x="165" y="53"/>
                  <a:pt x="165" y="53"/>
                </a:cubicBezTo>
                <a:cubicBezTo>
                  <a:pt x="150" y="52"/>
                  <a:pt x="150" y="52"/>
                  <a:pt x="150" y="52"/>
                </a:cubicBezTo>
                <a:cubicBezTo>
                  <a:pt x="149" y="49"/>
                  <a:pt x="147" y="47"/>
                  <a:pt x="146" y="45"/>
                </a:cubicBezTo>
                <a:cubicBezTo>
                  <a:pt x="152" y="31"/>
                  <a:pt x="152" y="31"/>
                  <a:pt x="152" y="31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22" y="22"/>
                  <a:pt x="120" y="21"/>
                  <a:pt x="117" y="20"/>
                </a:cubicBezTo>
                <a:cubicBezTo>
                  <a:pt x="116" y="5"/>
                  <a:pt x="116" y="5"/>
                  <a:pt x="116" y="5"/>
                </a:cubicBezTo>
                <a:cubicBezTo>
                  <a:pt x="107" y="2"/>
                  <a:pt x="107" y="2"/>
                  <a:pt x="107" y="2"/>
                </a:cubicBezTo>
                <a:cubicBezTo>
                  <a:pt x="97" y="0"/>
                  <a:pt x="97" y="0"/>
                  <a:pt x="97" y="0"/>
                </a:cubicBezTo>
                <a:cubicBezTo>
                  <a:pt x="88" y="13"/>
                  <a:pt x="88" y="13"/>
                  <a:pt x="88" y="13"/>
                </a:cubicBezTo>
                <a:cubicBezTo>
                  <a:pt x="86" y="12"/>
                  <a:pt x="83" y="12"/>
                  <a:pt x="80" y="13"/>
                </a:cubicBezTo>
                <a:cubicBezTo>
                  <a:pt x="72" y="0"/>
                  <a:pt x="72" y="0"/>
                  <a:pt x="72" y="0"/>
                </a:cubicBezTo>
                <a:cubicBezTo>
                  <a:pt x="52" y="5"/>
                  <a:pt x="52" y="5"/>
                  <a:pt x="52" y="5"/>
                </a:cubicBezTo>
                <a:cubicBezTo>
                  <a:pt x="52" y="21"/>
                  <a:pt x="52" y="21"/>
                  <a:pt x="52" y="21"/>
                </a:cubicBezTo>
                <a:cubicBezTo>
                  <a:pt x="49" y="22"/>
                  <a:pt x="47" y="23"/>
                  <a:pt x="45" y="25"/>
                </a:cubicBezTo>
                <a:cubicBezTo>
                  <a:pt x="31" y="18"/>
                  <a:pt x="31" y="18"/>
                  <a:pt x="31" y="18"/>
                </a:cubicBezTo>
                <a:cubicBezTo>
                  <a:pt x="17" y="33"/>
                  <a:pt x="17" y="33"/>
                  <a:pt x="17" y="33"/>
                </a:cubicBezTo>
                <a:cubicBezTo>
                  <a:pt x="24" y="46"/>
                  <a:pt x="24" y="46"/>
                  <a:pt x="24" y="46"/>
                </a:cubicBezTo>
                <a:cubicBezTo>
                  <a:pt x="22" y="48"/>
                  <a:pt x="21" y="51"/>
                  <a:pt x="20" y="53"/>
                </a:cubicBezTo>
                <a:cubicBezTo>
                  <a:pt x="5" y="54"/>
                  <a:pt x="5" y="54"/>
                  <a:pt x="5" y="54"/>
                </a:cubicBezTo>
                <a:cubicBezTo>
                  <a:pt x="2" y="64"/>
                  <a:pt x="2" y="64"/>
                  <a:pt x="2" y="64"/>
                </a:cubicBezTo>
                <a:cubicBezTo>
                  <a:pt x="0" y="74"/>
                  <a:pt x="0" y="74"/>
                  <a:pt x="0" y="74"/>
                </a:cubicBezTo>
                <a:cubicBezTo>
                  <a:pt x="12" y="82"/>
                  <a:pt x="12" y="82"/>
                  <a:pt x="12" y="82"/>
                </a:cubicBezTo>
                <a:cubicBezTo>
                  <a:pt x="12" y="85"/>
                  <a:pt x="12" y="87"/>
                  <a:pt x="12" y="90"/>
                </a:cubicBezTo>
                <a:cubicBezTo>
                  <a:pt x="0" y="98"/>
                  <a:pt x="0" y="98"/>
                  <a:pt x="0" y="98"/>
                </a:cubicBezTo>
                <a:cubicBezTo>
                  <a:pt x="5" y="118"/>
                  <a:pt x="5" y="118"/>
                  <a:pt x="5" y="118"/>
                </a:cubicBezTo>
                <a:cubicBezTo>
                  <a:pt x="20" y="119"/>
                  <a:pt x="20" y="119"/>
                  <a:pt x="20" y="119"/>
                </a:cubicBezTo>
                <a:cubicBezTo>
                  <a:pt x="22" y="121"/>
                  <a:pt x="23" y="123"/>
                  <a:pt x="24" y="126"/>
                </a:cubicBezTo>
                <a:cubicBezTo>
                  <a:pt x="18" y="139"/>
                  <a:pt x="18" y="139"/>
                  <a:pt x="18" y="139"/>
                </a:cubicBezTo>
                <a:cubicBezTo>
                  <a:pt x="32" y="154"/>
                  <a:pt x="32" y="154"/>
                  <a:pt x="32" y="154"/>
                </a:cubicBezTo>
                <a:cubicBezTo>
                  <a:pt x="46" y="147"/>
                  <a:pt x="46" y="147"/>
                  <a:pt x="46" y="147"/>
                </a:cubicBezTo>
                <a:cubicBezTo>
                  <a:pt x="48" y="148"/>
                  <a:pt x="50" y="149"/>
                  <a:pt x="53" y="151"/>
                </a:cubicBezTo>
                <a:cubicBezTo>
                  <a:pt x="54" y="166"/>
                  <a:pt x="54" y="166"/>
                  <a:pt x="54" y="166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74" y="171"/>
                  <a:pt x="74" y="171"/>
                  <a:pt x="74" y="171"/>
                </a:cubicBezTo>
                <a:cubicBezTo>
                  <a:pt x="82" y="158"/>
                  <a:pt x="82" y="158"/>
                  <a:pt x="82" y="158"/>
                </a:cubicBezTo>
                <a:cubicBezTo>
                  <a:pt x="84" y="158"/>
                  <a:pt x="87" y="158"/>
                  <a:pt x="90" y="158"/>
                </a:cubicBezTo>
                <a:cubicBezTo>
                  <a:pt x="98" y="171"/>
                  <a:pt x="98" y="171"/>
                  <a:pt x="98" y="171"/>
                </a:cubicBezTo>
                <a:cubicBezTo>
                  <a:pt x="118" y="165"/>
                  <a:pt x="118" y="165"/>
                  <a:pt x="118" y="165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21" y="149"/>
                  <a:pt x="123" y="147"/>
                  <a:pt x="125" y="146"/>
                </a:cubicBezTo>
                <a:cubicBezTo>
                  <a:pt x="139" y="153"/>
                  <a:pt x="139" y="153"/>
                  <a:pt x="139" y="153"/>
                </a:cubicBezTo>
                <a:cubicBezTo>
                  <a:pt x="153" y="138"/>
                  <a:pt x="153" y="138"/>
                  <a:pt x="153" y="138"/>
                </a:cubicBezTo>
                <a:cubicBezTo>
                  <a:pt x="147" y="125"/>
                  <a:pt x="147" y="125"/>
                  <a:pt x="147" y="125"/>
                </a:cubicBezTo>
                <a:cubicBezTo>
                  <a:pt x="148" y="122"/>
                  <a:pt x="149" y="120"/>
                  <a:pt x="150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8" y="107"/>
                  <a:pt x="168" y="107"/>
                  <a:pt x="168" y="107"/>
                </a:cubicBezTo>
                <a:cubicBezTo>
                  <a:pt x="171" y="97"/>
                  <a:pt x="171" y="97"/>
                  <a:pt x="171" y="97"/>
                </a:cubicBezTo>
                <a:lnTo>
                  <a:pt x="158" y="89"/>
                </a:lnTo>
                <a:close/>
                <a:moveTo>
                  <a:pt x="70" y="142"/>
                </a:moveTo>
                <a:cubicBezTo>
                  <a:pt x="39" y="134"/>
                  <a:pt x="20" y="102"/>
                  <a:pt x="28" y="71"/>
                </a:cubicBezTo>
                <a:cubicBezTo>
                  <a:pt x="36" y="39"/>
                  <a:pt x="68" y="20"/>
                  <a:pt x="100" y="28"/>
                </a:cubicBezTo>
                <a:cubicBezTo>
                  <a:pt x="131" y="37"/>
                  <a:pt x="150" y="69"/>
                  <a:pt x="142" y="100"/>
                </a:cubicBezTo>
                <a:cubicBezTo>
                  <a:pt x="134" y="131"/>
                  <a:pt x="102" y="150"/>
                  <a:pt x="70" y="142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9" name="Freeform 11">
            <a:extLst>
              <a:ext uri="{FF2B5EF4-FFF2-40B4-BE49-F238E27FC236}">
                <a16:creationId xmlns:a16="http://schemas.microsoft.com/office/drawing/2014/main" id="{968FF505-CD79-4497-8387-28F916F873DF}"/>
              </a:ext>
            </a:extLst>
          </p:cNvPr>
          <p:cNvSpPr>
            <a:spLocks noEditPoints="1"/>
          </p:cNvSpPr>
          <p:nvPr/>
        </p:nvSpPr>
        <p:spPr bwMode="auto">
          <a:xfrm>
            <a:off x="806450" y="3381375"/>
            <a:ext cx="531813" cy="527050"/>
          </a:xfrm>
          <a:custGeom>
            <a:avLst/>
            <a:gdLst>
              <a:gd name="T0" fmla="*/ 159 w 172"/>
              <a:gd name="T1" fmla="*/ 89 h 171"/>
              <a:gd name="T2" fmla="*/ 159 w 172"/>
              <a:gd name="T3" fmla="*/ 81 h 171"/>
              <a:gd name="T4" fmla="*/ 171 w 172"/>
              <a:gd name="T5" fmla="*/ 72 h 171"/>
              <a:gd name="T6" fmla="*/ 166 w 172"/>
              <a:gd name="T7" fmla="*/ 53 h 171"/>
              <a:gd name="T8" fmla="*/ 151 w 172"/>
              <a:gd name="T9" fmla="*/ 52 h 171"/>
              <a:gd name="T10" fmla="*/ 147 w 172"/>
              <a:gd name="T11" fmla="*/ 45 h 171"/>
              <a:gd name="T12" fmla="*/ 153 w 172"/>
              <a:gd name="T13" fmla="*/ 32 h 171"/>
              <a:gd name="T14" fmla="*/ 139 w 172"/>
              <a:gd name="T15" fmla="*/ 17 h 171"/>
              <a:gd name="T16" fmla="*/ 125 w 172"/>
              <a:gd name="T17" fmla="*/ 24 h 171"/>
              <a:gd name="T18" fmla="*/ 118 w 172"/>
              <a:gd name="T19" fmla="*/ 20 h 171"/>
              <a:gd name="T20" fmla="*/ 117 w 172"/>
              <a:gd name="T21" fmla="*/ 5 h 171"/>
              <a:gd name="T22" fmla="*/ 107 w 172"/>
              <a:gd name="T23" fmla="*/ 3 h 171"/>
              <a:gd name="T24" fmla="*/ 98 w 172"/>
              <a:gd name="T25" fmla="*/ 0 h 171"/>
              <a:gd name="T26" fmla="*/ 89 w 172"/>
              <a:gd name="T27" fmla="*/ 13 h 171"/>
              <a:gd name="T28" fmla="*/ 81 w 172"/>
              <a:gd name="T29" fmla="*/ 13 h 171"/>
              <a:gd name="T30" fmla="*/ 73 w 172"/>
              <a:gd name="T31" fmla="*/ 0 h 171"/>
              <a:gd name="T32" fmla="*/ 53 w 172"/>
              <a:gd name="T33" fmla="*/ 6 h 171"/>
              <a:gd name="T34" fmla="*/ 52 w 172"/>
              <a:gd name="T35" fmla="*/ 21 h 171"/>
              <a:gd name="T36" fmla="*/ 46 w 172"/>
              <a:gd name="T37" fmla="*/ 25 h 171"/>
              <a:gd name="T38" fmla="*/ 32 w 172"/>
              <a:gd name="T39" fmla="*/ 18 h 171"/>
              <a:gd name="T40" fmla="*/ 18 w 172"/>
              <a:gd name="T41" fmla="*/ 33 h 171"/>
              <a:gd name="T42" fmla="*/ 25 w 172"/>
              <a:gd name="T43" fmla="*/ 46 h 171"/>
              <a:gd name="T44" fmla="*/ 21 w 172"/>
              <a:gd name="T45" fmla="*/ 53 h 171"/>
              <a:gd name="T46" fmla="*/ 6 w 172"/>
              <a:gd name="T47" fmla="*/ 54 h 171"/>
              <a:gd name="T48" fmla="*/ 3 w 172"/>
              <a:gd name="T49" fmla="*/ 64 h 171"/>
              <a:gd name="T50" fmla="*/ 0 w 172"/>
              <a:gd name="T51" fmla="*/ 74 h 171"/>
              <a:gd name="T52" fmla="*/ 13 w 172"/>
              <a:gd name="T53" fmla="*/ 82 h 171"/>
              <a:gd name="T54" fmla="*/ 13 w 172"/>
              <a:gd name="T55" fmla="*/ 90 h 171"/>
              <a:gd name="T56" fmla="*/ 1 w 172"/>
              <a:gd name="T57" fmla="*/ 99 h 171"/>
              <a:gd name="T58" fmla="*/ 6 w 172"/>
              <a:gd name="T59" fmla="*/ 118 h 171"/>
              <a:gd name="T60" fmla="*/ 21 w 172"/>
              <a:gd name="T61" fmla="*/ 119 h 171"/>
              <a:gd name="T62" fmla="*/ 25 w 172"/>
              <a:gd name="T63" fmla="*/ 126 h 171"/>
              <a:gd name="T64" fmla="*/ 19 w 172"/>
              <a:gd name="T65" fmla="*/ 140 h 171"/>
              <a:gd name="T66" fmla="*/ 33 w 172"/>
              <a:gd name="T67" fmla="*/ 154 h 171"/>
              <a:gd name="T68" fmla="*/ 47 w 172"/>
              <a:gd name="T69" fmla="*/ 147 h 171"/>
              <a:gd name="T70" fmla="*/ 54 w 172"/>
              <a:gd name="T71" fmla="*/ 151 h 171"/>
              <a:gd name="T72" fmla="*/ 55 w 172"/>
              <a:gd name="T73" fmla="*/ 166 h 171"/>
              <a:gd name="T74" fmla="*/ 65 w 172"/>
              <a:gd name="T75" fmla="*/ 169 h 171"/>
              <a:gd name="T76" fmla="*/ 74 w 172"/>
              <a:gd name="T77" fmla="*/ 171 h 171"/>
              <a:gd name="T78" fmla="*/ 83 w 172"/>
              <a:gd name="T79" fmla="*/ 158 h 171"/>
              <a:gd name="T80" fmla="*/ 91 w 172"/>
              <a:gd name="T81" fmla="*/ 158 h 171"/>
              <a:gd name="T82" fmla="*/ 99 w 172"/>
              <a:gd name="T83" fmla="*/ 171 h 171"/>
              <a:gd name="T84" fmla="*/ 119 w 172"/>
              <a:gd name="T85" fmla="*/ 165 h 171"/>
              <a:gd name="T86" fmla="*/ 120 w 172"/>
              <a:gd name="T87" fmla="*/ 150 h 171"/>
              <a:gd name="T88" fmla="*/ 126 w 172"/>
              <a:gd name="T89" fmla="*/ 146 h 171"/>
              <a:gd name="T90" fmla="*/ 140 w 172"/>
              <a:gd name="T91" fmla="*/ 153 h 171"/>
              <a:gd name="T92" fmla="*/ 154 w 172"/>
              <a:gd name="T93" fmla="*/ 138 h 171"/>
              <a:gd name="T94" fmla="*/ 147 w 172"/>
              <a:gd name="T95" fmla="*/ 125 h 171"/>
              <a:gd name="T96" fmla="*/ 151 w 172"/>
              <a:gd name="T97" fmla="*/ 118 h 171"/>
              <a:gd name="T98" fmla="*/ 166 w 172"/>
              <a:gd name="T99" fmla="*/ 117 h 171"/>
              <a:gd name="T100" fmla="*/ 169 w 172"/>
              <a:gd name="T101" fmla="*/ 107 h 171"/>
              <a:gd name="T102" fmla="*/ 172 w 172"/>
              <a:gd name="T103" fmla="*/ 97 h 171"/>
              <a:gd name="T104" fmla="*/ 159 w 172"/>
              <a:gd name="T105" fmla="*/ 89 h 171"/>
              <a:gd name="T106" fmla="*/ 71 w 172"/>
              <a:gd name="T107" fmla="*/ 142 h 171"/>
              <a:gd name="T108" fmla="*/ 29 w 172"/>
              <a:gd name="T109" fmla="*/ 71 h 171"/>
              <a:gd name="T110" fmla="*/ 101 w 172"/>
              <a:gd name="T111" fmla="*/ 29 h 171"/>
              <a:gd name="T112" fmla="*/ 143 w 172"/>
              <a:gd name="T113" fmla="*/ 100 h 171"/>
              <a:gd name="T114" fmla="*/ 71 w 172"/>
              <a:gd name="T115" fmla="*/ 142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2" h="171">
                <a:moveTo>
                  <a:pt x="159" y="89"/>
                </a:moveTo>
                <a:cubicBezTo>
                  <a:pt x="159" y="86"/>
                  <a:pt x="159" y="84"/>
                  <a:pt x="159" y="81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49" y="50"/>
                  <a:pt x="148" y="47"/>
                  <a:pt x="147" y="45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3" y="23"/>
                  <a:pt x="121" y="21"/>
                  <a:pt x="118" y="20"/>
                </a:cubicBezTo>
                <a:cubicBezTo>
                  <a:pt x="117" y="5"/>
                  <a:pt x="117" y="5"/>
                  <a:pt x="117" y="5"/>
                </a:cubicBezTo>
                <a:cubicBezTo>
                  <a:pt x="107" y="3"/>
                  <a:pt x="107" y="3"/>
                  <a:pt x="107" y="3"/>
                </a:cubicBezTo>
                <a:cubicBezTo>
                  <a:pt x="98" y="0"/>
                  <a:pt x="98" y="0"/>
                  <a:pt x="98" y="0"/>
                </a:cubicBezTo>
                <a:cubicBezTo>
                  <a:pt x="89" y="13"/>
                  <a:pt x="89" y="13"/>
                  <a:pt x="89" y="13"/>
                </a:cubicBezTo>
                <a:cubicBezTo>
                  <a:pt x="87" y="13"/>
                  <a:pt x="84" y="13"/>
                  <a:pt x="81" y="13"/>
                </a:cubicBezTo>
                <a:cubicBezTo>
                  <a:pt x="73" y="0"/>
                  <a:pt x="73" y="0"/>
                  <a:pt x="73" y="0"/>
                </a:cubicBezTo>
                <a:cubicBezTo>
                  <a:pt x="53" y="6"/>
                  <a:pt x="53" y="6"/>
                  <a:pt x="53" y="6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8" y="23"/>
                  <a:pt x="46" y="25"/>
                </a:cubicBezTo>
                <a:cubicBezTo>
                  <a:pt x="32" y="18"/>
                  <a:pt x="32" y="18"/>
                  <a:pt x="32" y="18"/>
                </a:cubicBezTo>
                <a:cubicBezTo>
                  <a:pt x="18" y="33"/>
                  <a:pt x="18" y="33"/>
                  <a:pt x="18" y="33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2" y="51"/>
                  <a:pt x="21" y="53"/>
                </a:cubicBezTo>
                <a:cubicBezTo>
                  <a:pt x="6" y="54"/>
                  <a:pt x="6" y="54"/>
                  <a:pt x="6" y="54"/>
                </a:cubicBezTo>
                <a:cubicBezTo>
                  <a:pt x="3" y="64"/>
                  <a:pt x="3" y="64"/>
                  <a:pt x="3" y="64"/>
                </a:cubicBezTo>
                <a:cubicBezTo>
                  <a:pt x="0" y="74"/>
                  <a:pt x="0" y="74"/>
                  <a:pt x="0" y="74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85"/>
                  <a:pt x="13" y="88"/>
                  <a:pt x="13" y="90"/>
                </a:cubicBezTo>
                <a:cubicBezTo>
                  <a:pt x="1" y="99"/>
                  <a:pt x="1" y="99"/>
                  <a:pt x="1" y="99"/>
                </a:cubicBezTo>
                <a:cubicBezTo>
                  <a:pt x="6" y="118"/>
                  <a:pt x="6" y="118"/>
                  <a:pt x="6" y="118"/>
                </a:cubicBezTo>
                <a:cubicBezTo>
                  <a:pt x="21" y="119"/>
                  <a:pt x="21" y="119"/>
                  <a:pt x="21" y="119"/>
                </a:cubicBezTo>
                <a:cubicBezTo>
                  <a:pt x="23" y="121"/>
                  <a:pt x="24" y="124"/>
                  <a:pt x="25" y="126"/>
                </a:cubicBezTo>
                <a:cubicBezTo>
                  <a:pt x="19" y="140"/>
                  <a:pt x="19" y="140"/>
                  <a:pt x="19" y="140"/>
                </a:cubicBezTo>
                <a:cubicBezTo>
                  <a:pt x="33" y="154"/>
                  <a:pt x="33" y="154"/>
                  <a:pt x="33" y="154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49" y="148"/>
                  <a:pt x="51" y="150"/>
                  <a:pt x="54" y="151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65" y="169"/>
                  <a:pt x="65" y="169"/>
                  <a:pt x="65" y="169"/>
                </a:cubicBezTo>
                <a:cubicBezTo>
                  <a:pt x="74" y="171"/>
                  <a:pt x="74" y="171"/>
                  <a:pt x="74" y="171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85" y="158"/>
                  <a:pt x="88" y="158"/>
                  <a:pt x="91" y="158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19" y="165"/>
                  <a:pt x="119" y="165"/>
                  <a:pt x="119" y="165"/>
                </a:cubicBezTo>
                <a:cubicBezTo>
                  <a:pt x="120" y="150"/>
                  <a:pt x="120" y="150"/>
                  <a:pt x="120" y="150"/>
                </a:cubicBezTo>
                <a:cubicBezTo>
                  <a:pt x="122" y="149"/>
                  <a:pt x="124" y="148"/>
                  <a:pt x="126" y="146"/>
                </a:cubicBezTo>
                <a:cubicBezTo>
                  <a:pt x="140" y="153"/>
                  <a:pt x="140" y="153"/>
                  <a:pt x="140" y="153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47" y="125"/>
                  <a:pt x="147" y="125"/>
                  <a:pt x="147" y="125"/>
                </a:cubicBezTo>
                <a:cubicBezTo>
                  <a:pt x="149" y="123"/>
                  <a:pt x="150" y="120"/>
                  <a:pt x="151" y="118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72" y="97"/>
                  <a:pt x="172" y="97"/>
                  <a:pt x="172" y="97"/>
                </a:cubicBezTo>
                <a:lnTo>
                  <a:pt x="159" y="89"/>
                </a:lnTo>
                <a:close/>
                <a:moveTo>
                  <a:pt x="71" y="142"/>
                </a:moveTo>
                <a:cubicBezTo>
                  <a:pt x="40" y="134"/>
                  <a:pt x="21" y="102"/>
                  <a:pt x="29" y="71"/>
                </a:cubicBezTo>
                <a:cubicBezTo>
                  <a:pt x="37" y="40"/>
                  <a:pt x="69" y="21"/>
                  <a:pt x="101" y="29"/>
                </a:cubicBezTo>
                <a:cubicBezTo>
                  <a:pt x="132" y="37"/>
                  <a:pt x="151" y="69"/>
                  <a:pt x="143" y="100"/>
                </a:cubicBezTo>
                <a:cubicBezTo>
                  <a:pt x="135" y="132"/>
                  <a:pt x="103" y="150"/>
                  <a:pt x="71" y="142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0" name="Freeform 12">
            <a:extLst>
              <a:ext uri="{FF2B5EF4-FFF2-40B4-BE49-F238E27FC236}">
                <a16:creationId xmlns:a16="http://schemas.microsoft.com/office/drawing/2014/main" id="{6D81616E-2341-4BCC-934C-16C1DC05529D}"/>
              </a:ext>
            </a:extLst>
          </p:cNvPr>
          <p:cNvSpPr>
            <a:spLocks noEditPoints="1"/>
          </p:cNvSpPr>
          <p:nvPr/>
        </p:nvSpPr>
        <p:spPr bwMode="auto">
          <a:xfrm>
            <a:off x="1747838" y="1533525"/>
            <a:ext cx="306387" cy="304800"/>
          </a:xfrm>
          <a:custGeom>
            <a:avLst/>
            <a:gdLst>
              <a:gd name="T0" fmla="*/ 91 w 99"/>
              <a:gd name="T1" fmla="*/ 51 h 99"/>
              <a:gd name="T2" fmla="*/ 91 w 99"/>
              <a:gd name="T3" fmla="*/ 47 h 99"/>
              <a:gd name="T4" fmla="*/ 99 w 99"/>
              <a:gd name="T5" fmla="*/ 42 h 99"/>
              <a:gd name="T6" fmla="*/ 95 w 99"/>
              <a:gd name="T7" fmla="*/ 30 h 99"/>
              <a:gd name="T8" fmla="*/ 87 w 99"/>
              <a:gd name="T9" fmla="*/ 30 h 99"/>
              <a:gd name="T10" fmla="*/ 84 w 99"/>
              <a:gd name="T11" fmla="*/ 26 h 99"/>
              <a:gd name="T12" fmla="*/ 88 w 99"/>
              <a:gd name="T13" fmla="*/ 18 h 99"/>
              <a:gd name="T14" fmla="*/ 80 w 99"/>
              <a:gd name="T15" fmla="*/ 10 h 99"/>
              <a:gd name="T16" fmla="*/ 72 w 99"/>
              <a:gd name="T17" fmla="*/ 14 h 99"/>
              <a:gd name="T18" fmla="*/ 68 w 99"/>
              <a:gd name="T19" fmla="*/ 12 h 99"/>
              <a:gd name="T20" fmla="*/ 67 w 99"/>
              <a:gd name="T21" fmla="*/ 3 h 99"/>
              <a:gd name="T22" fmla="*/ 62 w 99"/>
              <a:gd name="T23" fmla="*/ 1 h 99"/>
              <a:gd name="T24" fmla="*/ 56 w 99"/>
              <a:gd name="T25" fmla="*/ 0 h 99"/>
              <a:gd name="T26" fmla="*/ 51 w 99"/>
              <a:gd name="T27" fmla="*/ 7 h 99"/>
              <a:gd name="T28" fmla="*/ 47 w 99"/>
              <a:gd name="T29" fmla="*/ 7 h 99"/>
              <a:gd name="T30" fmla="*/ 42 w 99"/>
              <a:gd name="T31" fmla="*/ 0 h 99"/>
              <a:gd name="T32" fmla="*/ 30 w 99"/>
              <a:gd name="T33" fmla="*/ 3 h 99"/>
              <a:gd name="T34" fmla="*/ 30 w 99"/>
              <a:gd name="T35" fmla="*/ 12 h 99"/>
              <a:gd name="T36" fmla="*/ 26 w 99"/>
              <a:gd name="T37" fmla="*/ 14 h 99"/>
              <a:gd name="T38" fmla="*/ 18 w 99"/>
              <a:gd name="T39" fmla="*/ 10 h 99"/>
              <a:gd name="T40" fmla="*/ 10 w 99"/>
              <a:gd name="T41" fmla="*/ 19 h 99"/>
              <a:gd name="T42" fmla="*/ 14 w 99"/>
              <a:gd name="T43" fmla="*/ 27 h 99"/>
              <a:gd name="T44" fmla="*/ 11 w 99"/>
              <a:gd name="T45" fmla="*/ 31 h 99"/>
              <a:gd name="T46" fmla="*/ 3 w 99"/>
              <a:gd name="T47" fmla="*/ 31 h 99"/>
              <a:gd name="T48" fmla="*/ 1 w 99"/>
              <a:gd name="T49" fmla="*/ 37 h 99"/>
              <a:gd name="T50" fmla="*/ 0 w 99"/>
              <a:gd name="T51" fmla="*/ 43 h 99"/>
              <a:gd name="T52" fmla="*/ 7 w 99"/>
              <a:gd name="T53" fmla="*/ 48 h 99"/>
              <a:gd name="T54" fmla="*/ 7 w 99"/>
              <a:gd name="T55" fmla="*/ 52 h 99"/>
              <a:gd name="T56" fmla="*/ 0 w 99"/>
              <a:gd name="T57" fmla="*/ 57 h 99"/>
              <a:gd name="T58" fmla="*/ 3 w 99"/>
              <a:gd name="T59" fmla="*/ 68 h 99"/>
              <a:gd name="T60" fmla="*/ 12 w 99"/>
              <a:gd name="T61" fmla="*/ 69 h 99"/>
              <a:gd name="T62" fmla="*/ 14 w 99"/>
              <a:gd name="T63" fmla="*/ 73 h 99"/>
              <a:gd name="T64" fmla="*/ 10 w 99"/>
              <a:gd name="T65" fmla="*/ 81 h 99"/>
              <a:gd name="T66" fmla="*/ 19 w 99"/>
              <a:gd name="T67" fmla="*/ 89 h 99"/>
              <a:gd name="T68" fmla="*/ 27 w 99"/>
              <a:gd name="T69" fmla="*/ 85 h 99"/>
              <a:gd name="T70" fmla="*/ 31 w 99"/>
              <a:gd name="T71" fmla="*/ 87 h 99"/>
              <a:gd name="T72" fmla="*/ 31 w 99"/>
              <a:gd name="T73" fmla="*/ 96 h 99"/>
              <a:gd name="T74" fmla="*/ 37 w 99"/>
              <a:gd name="T75" fmla="*/ 97 h 99"/>
              <a:gd name="T76" fmla="*/ 43 w 99"/>
              <a:gd name="T77" fmla="*/ 99 h 99"/>
              <a:gd name="T78" fmla="*/ 47 w 99"/>
              <a:gd name="T79" fmla="*/ 92 h 99"/>
              <a:gd name="T80" fmla="*/ 52 w 99"/>
              <a:gd name="T81" fmla="*/ 91 h 99"/>
              <a:gd name="T82" fmla="*/ 57 w 99"/>
              <a:gd name="T83" fmla="*/ 99 h 99"/>
              <a:gd name="T84" fmla="*/ 68 w 99"/>
              <a:gd name="T85" fmla="*/ 96 h 99"/>
              <a:gd name="T86" fmla="*/ 69 w 99"/>
              <a:gd name="T87" fmla="*/ 87 h 99"/>
              <a:gd name="T88" fmla="*/ 73 w 99"/>
              <a:gd name="T89" fmla="*/ 85 h 99"/>
              <a:gd name="T90" fmla="*/ 81 w 99"/>
              <a:gd name="T91" fmla="*/ 88 h 99"/>
              <a:gd name="T92" fmla="*/ 89 w 99"/>
              <a:gd name="T93" fmla="*/ 80 h 99"/>
              <a:gd name="T94" fmla="*/ 85 w 99"/>
              <a:gd name="T95" fmla="*/ 72 h 99"/>
              <a:gd name="T96" fmla="*/ 87 w 99"/>
              <a:gd name="T97" fmla="*/ 68 h 99"/>
              <a:gd name="T98" fmla="*/ 96 w 99"/>
              <a:gd name="T99" fmla="*/ 68 h 99"/>
              <a:gd name="T100" fmla="*/ 97 w 99"/>
              <a:gd name="T101" fmla="*/ 62 h 99"/>
              <a:gd name="T102" fmla="*/ 99 w 99"/>
              <a:gd name="T103" fmla="*/ 56 h 99"/>
              <a:gd name="T104" fmla="*/ 91 w 99"/>
              <a:gd name="T105" fmla="*/ 51 h 99"/>
              <a:gd name="T106" fmla="*/ 41 w 99"/>
              <a:gd name="T107" fmla="*/ 82 h 99"/>
              <a:gd name="T108" fmla="*/ 16 w 99"/>
              <a:gd name="T109" fmla="*/ 41 h 99"/>
              <a:gd name="T110" fmla="*/ 58 w 99"/>
              <a:gd name="T111" fmla="*/ 17 h 99"/>
              <a:gd name="T112" fmla="*/ 82 w 99"/>
              <a:gd name="T113" fmla="*/ 58 h 99"/>
              <a:gd name="T114" fmla="*/ 41 w 99"/>
              <a:gd name="T115" fmla="*/ 82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9" h="99">
                <a:moveTo>
                  <a:pt x="91" y="51"/>
                </a:moveTo>
                <a:cubicBezTo>
                  <a:pt x="91" y="50"/>
                  <a:pt x="91" y="48"/>
                  <a:pt x="91" y="47"/>
                </a:cubicBezTo>
                <a:cubicBezTo>
                  <a:pt x="99" y="42"/>
                  <a:pt x="99" y="42"/>
                  <a:pt x="99" y="42"/>
                </a:cubicBezTo>
                <a:cubicBezTo>
                  <a:pt x="95" y="30"/>
                  <a:pt x="95" y="30"/>
                  <a:pt x="95" y="30"/>
                </a:cubicBezTo>
                <a:cubicBezTo>
                  <a:pt x="87" y="30"/>
                  <a:pt x="87" y="30"/>
                  <a:pt x="87" y="30"/>
                </a:cubicBezTo>
                <a:cubicBezTo>
                  <a:pt x="86" y="29"/>
                  <a:pt x="85" y="27"/>
                  <a:pt x="84" y="26"/>
                </a:cubicBezTo>
                <a:cubicBezTo>
                  <a:pt x="88" y="18"/>
                  <a:pt x="88" y="18"/>
                  <a:pt x="88" y="18"/>
                </a:cubicBezTo>
                <a:cubicBezTo>
                  <a:pt x="80" y="10"/>
                  <a:pt x="80" y="10"/>
                  <a:pt x="80" y="10"/>
                </a:cubicBezTo>
                <a:cubicBezTo>
                  <a:pt x="72" y="14"/>
                  <a:pt x="72" y="14"/>
                  <a:pt x="72" y="14"/>
                </a:cubicBezTo>
                <a:cubicBezTo>
                  <a:pt x="71" y="13"/>
                  <a:pt x="69" y="12"/>
                  <a:pt x="68" y="12"/>
                </a:cubicBezTo>
                <a:cubicBezTo>
                  <a:pt x="67" y="3"/>
                  <a:pt x="67" y="3"/>
                  <a:pt x="67" y="3"/>
                </a:cubicBezTo>
                <a:cubicBezTo>
                  <a:pt x="62" y="1"/>
                  <a:pt x="62" y="1"/>
                  <a:pt x="62" y="1"/>
                </a:cubicBezTo>
                <a:cubicBezTo>
                  <a:pt x="56" y="0"/>
                  <a:pt x="56" y="0"/>
                  <a:pt x="56" y="0"/>
                </a:cubicBezTo>
                <a:cubicBezTo>
                  <a:pt x="51" y="7"/>
                  <a:pt x="51" y="7"/>
                  <a:pt x="51" y="7"/>
                </a:cubicBezTo>
                <a:cubicBezTo>
                  <a:pt x="50" y="7"/>
                  <a:pt x="48" y="7"/>
                  <a:pt x="47" y="7"/>
                </a:cubicBezTo>
                <a:cubicBezTo>
                  <a:pt x="42" y="0"/>
                  <a:pt x="42" y="0"/>
                  <a:pt x="42" y="0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2"/>
                  <a:pt x="30" y="12"/>
                  <a:pt x="30" y="12"/>
                </a:cubicBezTo>
                <a:cubicBezTo>
                  <a:pt x="28" y="13"/>
                  <a:pt x="27" y="14"/>
                  <a:pt x="26" y="14"/>
                </a:cubicBezTo>
                <a:cubicBezTo>
                  <a:pt x="18" y="10"/>
                  <a:pt x="18" y="10"/>
                  <a:pt x="18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4" y="27"/>
                  <a:pt x="14" y="27"/>
                  <a:pt x="14" y="27"/>
                </a:cubicBezTo>
                <a:cubicBezTo>
                  <a:pt x="13" y="28"/>
                  <a:pt x="12" y="29"/>
                  <a:pt x="11" y="31"/>
                </a:cubicBezTo>
                <a:cubicBezTo>
                  <a:pt x="3" y="31"/>
                  <a:pt x="3" y="31"/>
                  <a:pt x="3" y="31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43"/>
                  <a:pt x="0" y="43"/>
                  <a:pt x="0" y="43"/>
                </a:cubicBezTo>
                <a:cubicBezTo>
                  <a:pt x="7" y="48"/>
                  <a:pt x="7" y="48"/>
                  <a:pt x="7" y="48"/>
                </a:cubicBezTo>
                <a:cubicBezTo>
                  <a:pt x="7" y="49"/>
                  <a:pt x="7" y="51"/>
                  <a:pt x="7" y="52"/>
                </a:cubicBezTo>
                <a:cubicBezTo>
                  <a:pt x="0" y="57"/>
                  <a:pt x="0" y="57"/>
                  <a:pt x="0" y="57"/>
                </a:cubicBezTo>
                <a:cubicBezTo>
                  <a:pt x="3" y="68"/>
                  <a:pt x="3" y="68"/>
                  <a:pt x="3" y="68"/>
                </a:cubicBezTo>
                <a:cubicBezTo>
                  <a:pt x="12" y="69"/>
                  <a:pt x="12" y="69"/>
                  <a:pt x="12" y="69"/>
                </a:cubicBezTo>
                <a:cubicBezTo>
                  <a:pt x="13" y="70"/>
                  <a:pt x="13" y="71"/>
                  <a:pt x="14" y="73"/>
                </a:cubicBezTo>
                <a:cubicBezTo>
                  <a:pt x="10" y="81"/>
                  <a:pt x="10" y="81"/>
                  <a:pt x="10" y="81"/>
                </a:cubicBezTo>
                <a:cubicBezTo>
                  <a:pt x="19" y="89"/>
                  <a:pt x="19" y="89"/>
                  <a:pt x="19" y="89"/>
                </a:cubicBezTo>
                <a:cubicBezTo>
                  <a:pt x="27" y="85"/>
                  <a:pt x="27" y="85"/>
                  <a:pt x="27" y="85"/>
                </a:cubicBezTo>
                <a:cubicBezTo>
                  <a:pt x="28" y="86"/>
                  <a:pt x="29" y="87"/>
                  <a:pt x="31" y="87"/>
                </a:cubicBezTo>
                <a:cubicBezTo>
                  <a:pt x="31" y="96"/>
                  <a:pt x="31" y="96"/>
                  <a:pt x="31" y="96"/>
                </a:cubicBezTo>
                <a:cubicBezTo>
                  <a:pt x="37" y="97"/>
                  <a:pt x="37" y="97"/>
                  <a:pt x="37" y="97"/>
                </a:cubicBezTo>
                <a:cubicBezTo>
                  <a:pt x="43" y="99"/>
                  <a:pt x="43" y="99"/>
                  <a:pt x="43" y="99"/>
                </a:cubicBezTo>
                <a:cubicBezTo>
                  <a:pt x="47" y="92"/>
                  <a:pt x="47" y="92"/>
                  <a:pt x="47" y="92"/>
                </a:cubicBezTo>
                <a:cubicBezTo>
                  <a:pt x="49" y="92"/>
                  <a:pt x="50" y="92"/>
                  <a:pt x="52" y="91"/>
                </a:cubicBezTo>
                <a:cubicBezTo>
                  <a:pt x="57" y="99"/>
                  <a:pt x="57" y="99"/>
                  <a:pt x="57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69" y="87"/>
                  <a:pt x="69" y="87"/>
                  <a:pt x="69" y="87"/>
                </a:cubicBezTo>
                <a:cubicBezTo>
                  <a:pt x="70" y="86"/>
                  <a:pt x="71" y="85"/>
                  <a:pt x="73" y="85"/>
                </a:cubicBezTo>
                <a:cubicBezTo>
                  <a:pt x="81" y="88"/>
                  <a:pt x="81" y="88"/>
                  <a:pt x="81" y="88"/>
                </a:cubicBezTo>
                <a:cubicBezTo>
                  <a:pt x="89" y="80"/>
                  <a:pt x="89" y="80"/>
                  <a:pt x="89" y="80"/>
                </a:cubicBezTo>
                <a:cubicBezTo>
                  <a:pt x="85" y="72"/>
                  <a:pt x="85" y="72"/>
                  <a:pt x="85" y="72"/>
                </a:cubicBezTo>
                <a:cubicBezTo>
                  <a:pt x="86" y="71"/>
                  <a:pt x="86" y="70"/>
                  <a:pt x="87" y="68"/>
                </a:cubicBezTo>
                <a:cubicBezTo>
                  <a:pt x="96" y="68"/>
                  <a:pt x="96" y="68"/>
                  <a:pt x="96" y="68"/>
                </a:cubicBezTo>
                <a:cubicBezTo>
                  <a:pt x="97" y="62"/>
                  <a:pt x="97" y="62"/>
                  <a:pt x="97" y="62"/>
                </a:cubicBezTo>
                <a:cubicBezTo>
                  <a:pt x="99" y="56"/>
                  <a:pt x="99" y="56"/>
                  <a:pt x="99" y="56"/>
                </a:cubicBezTo>
                <a:lnTo>
                  <a:pt x="91" y="51"/>
                </a:lnTo>
                <a:close/>
                <a:moveTo>
                  <a:pt x="41" y="82"/>
                </a:moveTo>
                <a:cubicBezTo>
                  <a:pt x="23" y="78"/>
                  <a:pt x="12" y="59"/>
                  <a:pt x="16" y="41"/>
                </a:cubicBezTo>
                <a:cubicBezTo>
                  <a:pt x="21" y="23"/>
                  <a:pt x="40" y="12"/>
                  <a:pt x="58" y="17"/>
                </a:cubicBezTo>
                <a:cubicBezTo>
                  <a:pt x="76" y="21"/>
                  <a:pt x="87" y="40"/>
                  <a:pt x="82" y="58"/>
                </a:cubicBezTo>
                <a:cubicBezTo>
                  <a:pt x="77" y="76"/>
                  <a:pt x="59" y="87"/>
                  <a:pt x="41" y="82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1" name="Freeform 13">
            <a:extLst>
              <a:ext uri="{FF2B5EF4-FFF2-40B4-BE49-F238E27FC236}">
                <a16:creationId xmlns:a16="http://schemas.microsoft.com/office/drawing/2014/main" id="{1393C25A-F7DB-4AD1-9750-32C55F5002A1}"/>
              </a:ext>
            </a:extLst>
          </p:cNvPr>
          <p:cNvSpPr>
            <a:spLocks noEditPoints="1"/>
          </p:cNvSpPr>
          <p:nvPr/>
        </p:nvSpPr>
        <p:spPr bwMode="auto">
          <a:xfrm>
            <a:off x="1368425" y="3609975"/>
            <a:ext cx="842963" cy="842963"/>
          </a:xfrm>
          <a:custGeom>
            <a:avLst/>
            <a:gdLst>
              <a:gd name="T0" fmla="*/ 248 w 273"/>
              <a:gd name="T1" fmla="*/ 168 h 273"/>
              <a:gd name="T2" fmla="*/ 250 w 273"/>
              <a:gd name="T3" fmla="*/ 156 h 273"/>
              <a:gd name="T4" fmla="*/ 273 w 273"/>
              <a:gd name="T5" fmla="*/ 147 h 273"/>
              <a:gd name="T6" fmla="*/ 272 w 273"/>
              <a:gd name="T7" fmla="*/ 115 h 273"/>
              <a:gd name="T8" fmla="*/ 248 w 273"/>
              <a:gd name="T9" fmla="*/ 108 h 273"/>
              <a:gd name="T10" fmla="*/ 245 w 273"/>
              <a:gd name="T11" fmla="*/ 96 h 273"/>
              <a:gd name="T12" fmla="*/ 260 w 273"/>
              <a:gd name="T13" fmla="*/ 78 h 273"/>
              <a:gd name="T14" fmla="*/ 243 w 273"/>
              <a:gd name="T15" fmla="*/ 50 h 273"/>
              <a:gd name="T16" fmla="*/ 219 w 273"/>
              <a:gd name="T17" fmla="*/ 56 h 273"/>
              <a:gd name="T18" fmla="*/ 210 w 273"/>
              <a:gd name="T19" fmla="*/ 47 h 273"/>
              <a:gd name="T20" fmla="*/ 214 w 273"/>
              <a:gd name="T21" fmla="*/ 24 h 273"/>
              <a:gd name="T22" fmla="*/ 200 w 273"/>
              <a:gd name="T23" fmla="*/ 16 h 273"/>
              <a:gd name="T24" fmla="*/ 185 w 273"/>
              <a:gd name="T25" fmla="*/ 9 h 273"/>
              <a:gd name="T26" fmla="*/ 168 w 273"/>
              <a:gd name="T27" fmla="*/ 25 h 273"/>
              <a:gd name="T28" fmla="*/ 156 w 273"/>
              <a:gd name="T29" fmla="*/ 23 h 273"/>
              <a:gd name="T30" fmla="*/ 147 w 273"/>
              <a:gd name="T31" fmla="*/ 0 h 273"/>
              <a:gd name="T32" fmla="*/ 115 w 273"/>
              <a:gd name="T33" fmla="*/ 1 h 273"/>
              <a:gd name="T34" fmla="*/ 108 w 273"/>
              <a:gd name="T35" fmla="*/ 24 h 273"/>
              <a:gd name="T36" fmla="*/ 96 w 273"/>
              <a:gd name="T37" fmla="*/ 28 h 273"/>
              <a:gd name="T38" fmla="*/ 77 w 273"/>
              <a:gd name="T39" fmla="*/ 13 h 273"/>
              <a:gd name="T40" fmla="*/ 50 w 273"/>
              <a:gd name="T41" fmla="*/ 30 h 273"/>
              <a:gd name="T42" fmla="*/ 56 w 273"/>
              <a:gd name="T43" fmla="*/ 54 h 273"/>
              <a:gd name="T44" fmla="*/ 47 w 273"/>
              <a:gd name="T45" fmla="*/ 63 h 273"/>
              <a:gd name="T46" fmla="*/ 23 w 273"/>
              <a:gd name="T47" fmla="*/ 59 h 273"/>
              <a:gd name="T48" fmla="*/ 16 w 273"/>
              <a:gd name="T49" fmla="*/ 73 h 273"/>
              <a:gd name="T50" fmla="*/ 8 w 273"/>
              <a:gd name="T51" fmla="*/ 88 h 273"/>
              <a:gd name="T52" fmla="*/ 25 w 273"/>
              <a:gd name="T53" fmla="*/ 105 h 273"/>
              <a:gd name="T54" fmla="*/ 22 w 273"/>
              <a:gd name="T55" fmla="*/ 117 h 273"/>
              <a:gd name="T56" fmla="*/ 0 w 273"/>
              <a:gd name="T57" fmla="*/ 126 h 273"/>
              <a:gd name="T58" fmla="*/ 1 w 273"/>
              <a:gd name="T59" fmla="*/ 158 h 273"/>
              <a:gd name="T60" fmla="*/ 24 w 273"/>
              <a:gd name="T61" fmla="*/ 165 h 273"/>
              <a:gd name="T62" fmla="*/ 28 w 273"/>
              <a:gd name="T63" fmla="*/ 177 h 273"/>
              <a:gd name="T64" fmla="*/ 13 w 273"/>
              <a:gd name="T65" fmla="*/ 196 h 273"/>
              <a:gd name="T66" fmla="*/ 30 w 273"/>
              <a:gd name="T67" fmla="*/ 223 h 273"/>
              <a:gd name="T68" fmla="*/ 53 w 273"/>
              <a:gd name="T69" fmla="*/ 217 h 273"/>
              <a:gd name="T70" fmla="*/ 63 w 273"/>
              <a:gd name="T71" fmla="*/ 226 h 273"/>
              <a:gd name="T72" fmla="*/ 59 w 273"/>
              <a:gd name="T73" fmla="*/ 250 h 273"/>
              <a:gd name="T74" fmla="*/ 73 w 273"/>
              <a:gd name="T75" fmla="*/ 257 h 273"/>
              <a:gd name="T76" fmla="*/ 87 w 273"/>
              <a:gd name="T77" fmla="*/ 265 h 273"/>
              <a:gd name="T78" fmla="*/ 105 w 273"/>
              <a:gd name="T79" fmla="*/ 248 h 273"/>
              <a:gd name="T80" fmla="*/ 117 w 273"/>
              <a:gd name="T81" fmla="*/ 251 h 273"/>
              <a:gd name="T82" fmla="*/ 125 w 273"/>
              <a:gd name="T83" fmla="*/ 273 h 273"/>
              <a:gd name="T84" fmla="*/ 158 w 273"/>
              <a:gd name="T85" fmla="*/ 272 h 273"/>
              <a:gd name="T86" fmla="*/ 165 w 273"/>
              <a:gd name="T87" fmla="*/ 249 h 273"/>
              <a:gd name="T88" fmla="*/ 177 w 273"/>
              <a:gd name="T89" fmla="*/ 245 h 273"/>
              <a:gd name="T90" fmla="*/ 195 w 273"/>
              <a:gd name="T91" fmla="*/ 260 h 273"/>
              <a:gd name="T92" fmla="*/ 223 w 273"/>
              <a:gd name="T93" fmla="*/ 243 h 273"/>
              <a:gd name="T94" fmla="*/ 217 w 273"/>
              <a:gd name="T95" fmla="*/ 220 h 273"/>
              <a:gd name="T96" fmla="*/ 225 w 273"/>
              <a:gd name="T97" fmla="*/ 210 h 273"/>
              <a:gd name="T98" fmla="*/ 249 w 273"/>
              <a:gd name="T99" fmla="*/ 214 h 273"/>
              <a:gd name="T100" fmla="*/ 257 w 273"/>
              <a:gd name="T101" fmla="*/ 200 h 273"/>
              <a:gd name="T102" fmla="*/ 264 w 273"/>
              <a:gd name="T103" fmla="*/ 186 h 273"/>
              <a:gd name="T104" fmla="*/ 248 w 273"/>
              <a:gd name="T105" fmla="*/ 168 h 273"/>
              <a:gd name="T106" fmla="*/ 93 w 273"/>
              <a:gd name="T107" fmla="*/ 219 h 273"/>
              <a:gd name="T108" fmla="*/ 54 w 273"/>
              <a:gd name="T109" fmla="*/ 93 h 273"/>
              <a:gd name="T110" fmla="*/ 180 w 273"/>
              <a:gd name="T111" fmla="*/ 54 h 273"/>
              <a:gd name="T112" fmla="*/ 219 w 273"/>
              <a:gd name="T113" fmla="*/ 180 h 273"/>
              <a:gd name="T114" fmla="*/ 93 w 273"/>
              <a:gd name="T115" fmla="*/ 219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3" h="273">
                <a:moveTo>
                  <a:pt x="248" y="168"/>
                </a:moveTo>
                <a:cubicBezTo>
                  <a:pt x="249" y="164"/>
                  <a:pt x="250" y="160"/>
                  <a:pt x="250" y="156"/>
                </a:cubicBezTo>
                <a:cubicBezTo>
                  <a:pt x="273" y="147"/>
                  <a:pt x="273" y="147"/>
                  <a:pt x="273" y="147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48" y="108"/>
                  <a:pt x="248" y="108"/>
                  <a:pt x="248" y="108"/>
                </a:cubicBezTo>
                <a:cubicBezTo>
                  <a:pt x="247" y="104"/>
                  <a:pt x="246" y="100"/>
                  <a:pt x="245" y="96"/>
                </a:cubicBezTo>
                <a:cubicBezTo>
                  <a:pt x="260" y="78"/>
                  <a:pt x="260" y="78"/>
                  <a:pt x="260" y="78"/>
                </a:cubicBezTo>
                <a:cubicBezTo>
                  <a:pt x="243" y="50"/>
                  <a:pt x="243" y="50"/>
                  <a:pt x="243" y="50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6" y="53"/>
                  <a:pt x="213" y="50"/>
                  <a:pt x="210" y="47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00" y="16"/>
                  <a:pt x="200" y="16"/>
                  <a:pt x="200" y="16"/>
                </a:cubicBezTo>
                <a:cubicBezTo>
                  <a:pt x="185" y="9"/>
                  <a:pt x="185" y="9"/>
                  <a:pt x="185" y="9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64" y="24"/>
                  <a:pt x="160" y="23"/>
                  <a:pt x="156" y="23"/>
                </a:cubicBezTo>
                <a:cubicBezTo>
                  <a:pt x="147" y="0"/>
                  <a:pt x="147" y="0"/>
                  <a:pt x="147" y="0"/>
                </a:cubicBezTo>
                <a:cubicBezTo>
                  <a:pt x="115" y="1"/>
                  <a:pt x="115" y="1"/>
                  <a:pt x="115" y="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4" y="25"/>
                  <a:pt x="100" y="27"/>
                  <a:pt x="96" y="28"/>
                </a:cubicBezTo>
                <a:cubicBezTo>
                  <a:pt x="77" y="13"/>
                  <a:pt x="77" y="13"/>
                  <a:pt x="77" y="13"/>
                </a:cubicBezTo>
                <a:cubicBezTo>
                  <a:pt x="50" y="30"/>
                  <a:pt x="50" y="30"/>
                  <a:pt x="50" y="30"/>
                </a:cubicBezTo>
                <a:cubicBezTo>
                  <a:pt x="56" y="54"/>
                  <a:pt x="56" y="54"/>
                  <a:pt x="56" y="54"/>
                </a:cubicBezTo>
                <a:cubicBezTo>
                  <a:pt x="53" y="57"/>
                  <a:pt x="50" y="60"/>
                  <a:pt x="47" y="63"/>
                </a:cubicBezTo>
                <a:cubicBezTo>
                  <a:pt x="23" y="59"/>
                  <a:pt x="23" y="59"/>
                  <a:pt x="23" y="59"/>
                </a:cubicBezTo>
                <a:cubicBezTo>
                  <a:pt x="16" y="73"/>
                  <a:pt x="16" y="73"/>
                  <a:pt x="16" y="73"/>
                </a:cubicBezTo>
                <a:cubicBezTo>
                  <a:pt x="8" y="88"/>
                  <a:pt x="8" y="88"/>
                  <a:pt x="8" y="88"/>
                </a:cubicBezTo>
                <a:cubicBezTo>
                  <a:pt x="25" y="105"/>
                  <a:pt x="25" y="105"/>
                  <a:pt x="25" y="105"/>
                </a:cubicBezTo>
                <a:cubicBezTo>
                  <a:pt x="24" y="109"/>
                  <a:pt x="23" y="113"/>
                  <a:pt x="22" y="117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58"/>
                  <a:pt x="1" y="158"/>
                  <a:pt x="1" y="158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25" y="169"/>
                  <a:pt x="26" y="173"/>
                  <a:pt x="28" y="17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53" y="217"/>
                  <a:pt x="53" y="217"/>
                  <a:pt x="53" y="217"/>
                </a:cubicBezTo>
                <a:cubicBezTo>
                  <a:pt x="56" y="220"/>
                  <a:pt x="59" y="223"/>
                  <a:pt x="63" y="226"/>
                </a:cubicBezTo>
                <a:cubicBezTo>
                  <a:pt x="59" y="250"/>
                  <a:pt x="59" y="250"/>
                  <a:pt x="59" y="250"/>
                </a:cubicBezTo>
                <a:cubicBezTo>
                  <a:pt x="73" y="257"/>
                  <a:pt x="73" y="257"/>
                  <a:pt x="73" y="257"/>
                </a:cubicBezTo>
                <a:cubicBezTo>
                  <a:pt x="87" y="265"/>
                  <a:pt x="87" y="265"/>
                  <a:pt x="87" y="265"/>
                </a:cubicBezTo>
                <a:cubicBezTo>
                  <a:pt x="105" y="248"/>
                  <a:pt x="105" y="248"/>
                  <a:pt x="105" y="248"/>
                </a:cubicBezTo>
                <a:cubicBezTo>
                  <a:pt x="109" y="249"/>
                  <a:pt x="113" y="250"/>
                  <a:pt x="117" y="251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58" y="272"/>
                  <a:pt x="158" y="272"/>
                  <a:pt x="158" y="27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9" y="248"/>
                  <a:pt x="173" y="246"/>
                  <a:pt x="177" y="245"/>
                </a:cubicBezTo>
                <a:cubicBezTo>
                  <a:pt x="195" y="260"/>
                  <a:pt x="195" y="260"/>
                  <a:pt x="195" y="260"/>
                </a:cubicBezTo>
                <a:cubicBezTo>
                  <a:pt x="223" y="243"/>
                  <a:pt x="223" y="243"/>
                  <a:pt x="223" y="243"/>
                </a:cubicBezTo>
                <a:cubicBezTo>
                  <a:pt x="217" y="220"/>
                  <a:pt x="217" y="220"/>
                  <a:pt x="217" y="220"/>
                </a:cubicBezTo>
                <a:cubicBezTo>
                  <a:pt x="220" y="217"/>
                  <a:pt x="223" y="214"/>
                  <a:pt x="225" y="210"/>
                </a:cubicBezTo>
                <a:cubicBezTo>
                  <a:pt x="249" y="214"/>
                  <a:pt x="249" y="214"/>
                  <a:pt x="249" y="214"/>
                </a:cubicBezTo>
                <a:cubicBezTo>
                  <a:pt x="257" y="200"/>
                  <a:pt x="257" y="200"/>
                  <a:pt x="257" y="200"/>
                </a:cubicBezTo>
                <a:cubicBezTo>
                  <a:pt x="264" y="186"/>
                  <a:pt x="264" y="186"/>
                  <a:pt x="264" y="186"/>
                </a:cubicBezTo>
                <a:lnTo>
                  <a:pt x="248" y="168"/>
                </a:lnTo>
                <a:close/>
                <a:moveTo>
                  <a:pt x="93" y="219"/>
                </a:moveTo>
                <a:cubicBezTo>
                  <a:pt x="47" y="195"/>
                  <a:pt x="30" y="139"/>
                  <a:pt x="54" y="93"/>
                </a:cubicBezTo>
                <a:cubicBezTo>
                  <a:pt x="78" y="48"/>
                  <a:pt x="134" y="30"/>
                  <a:pt x="180" y="54"/>
                </a:cubicBezTo>
                <a:cubicBezTo>
                  <a:pt x="225" y="78"/>
                  <a:pt x="243" y="134"/>
                  <a:pt x="219" y="180"/>
                </a:cubicBezTo>
                <a:cubicBezTo>
                  <a:pt x="195" y="225"/>
                  <a:pt x="138" y="243"/>
                  <a:pt x="93" y="219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2" name="Rectangle 14">
            <a:extLst>
              <a:ext uri="{FF2B5EF4-FFF2-40B4-BE49-F238E27FC236}">
                <a16:creationId xmlns:a16="http://schemas.microsoft.com/office/drawing/2014/main" id="{412C4CA3-2D1B-41F2-BC5E-2FFFB0641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2347913"/>
            <a:ext cx="663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400">
                <a:solidFill>
                  <a:srgbClr val="4D4D4D"/>
                </a:solidFill>
              </a:rPr>
              <a:t>63%</a:t>
            </a:r>
          </a:p>
        </p:txBody>
      </p:sp>
      <p:sp>
        <p:nvSpPr>
          <p:cNvPr id="17423" name="Rectangle 15">
            <a:extLst>
              <a:ext uri="{FF2B5EF4-FFF2-40B4-BE49-F238E27FC236}">
                <a16:creationId xmlns:a16="http://schemas.microsoft.com/office/drawing/2014/main" id="{3BE25072-6568-4CF3-8C61-33ACFFB1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3154363"/>
            <a:ext cx="663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400">
                <a:solidFill>
                  <a:srgbClr val="4D4D4D"/>
                </a:solidFill>
              </a:rPr>
              <a:t>85%</a:t>
            </a:r>
          </a:p>
        </p:txBody>
      </p:sp>
      <p:sp>
        <p:nvSpPr>
          <p:cNvPr id="17424" name="Rectangle 16">
            <a:extLst>
              <a:ext uri="{FF2B5EF4-FFF2-40B4-BE49-F238E27FC236}">
                <a16:creationId xmlns:a16="http://schemas.microsoft.com/office/drawing/2014/main" id="{079B484D-5FD0-4288-9A33-6075DEE90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8" y="1687513"/>
            <a:ext cx="6635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>
                <a:solidFill>
                  <a:srgbClr val="4D4D4D"/>
                </a:solidFill>
              </a:rPr>
              <a:t>42%</a:t>
            </a:r>
          </a:p>
        </p:txBody>
      </p:sp>
      <p:sp>
        <p:nvSpPr>
          <p:cNvPr id="17425" name="Rectangle 17">
            <a:extLst>
              <a:ext uri="{FF2B5EF4-FFF2-40B4-BE49-F238E27FC236}">
                <a16:creationId xmlns:a16="http://schemas.microsoft.com/office/drawing/2014/main" id="{3AE3883A-EA84-4B63-8723-D39D5C6A4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894138"/>
            <a:ext cx="6635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1400">
                <a:solidFill>
                  <a:srgbClr val="4D4D4D"/>
                </a:solidFill>
              </a:rPr>
              <a:t>21%</a:t>
            </a:r>
          </a:p>
        </p:txBody>
      </p:sp>
      <p:sp>
        <p:nvSpPr>
          <p:cNvPr id="17426" name="Rectangle 18">
            <a:extLst>
              <a:ext uri="{FF2B5EF4-FFF2-40B4-BE49-F238E27FC236}">
                <a16:creationId xmlns:a16="http://schemas.microsoft.com/office/drawing/2014/main" id="{1C86D56F-0101-426C-B938-16F3F4AF3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879600"/>
            <a:ext cx="1081087" cy="2143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zh-CN" sz="800">
                <a:solidFill>
                  <a:schemeClr val="bg1"/>
                </a:solidFill>
              </a:rPr>
              <a:t>TECHNOLOGH</a:t>
            </a:r>
          </a:p>
        </p:txBody>
      </p:sp>
      <p:sp>
        <p:nvSpPr>
          <p:cNvPr id="17427" name="Line 19">
            <a:extLst>
              <a:ext uri="{FF2B5EF4-FFF2-40B4-BE49-F238E27FC236}">
                <a16:creationId xmlns:a16="http://schemas.microsoft.com/office/drawing/2014/main" id="{ED7993A3-B70C-41B9-B5B1-53E9CD89D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2587625"/>
            <a:ext cx="525462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8" name="Rectangle 20">
            <a:extLst>
              <a:ext uri="{FF2B5EF4-FFF2-40B4-BE49-F238E27FC236}">
                <a16:creationId xmlns:a16="http://schemas.microsoft.com/office/drawing/2014/main" id="{BABDF0C5-F5E2-4CC2-88F4-CE5A41839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660650"/>
            <a:ext cx="3203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r>
              <a:rPr lang="zh-CN" altLang="en-US" sz="800">
                <a:solidFill>
                  <a:schemeClr val="bg2"/>
                </a:solidFill>
              </a:rPr>
              <a:t> </a:t>
            </a: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8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1E426C97-5475-4278-B0F3-942F6355A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155825"/>
            <a:ext cx="1081087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>
                <a:solidFill>
                  <a:srgbClr val="88714E"/>
                </a:solidFill>
              </a:rPr>
              <a:t>Marketing Information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b="-3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>
            <a:extLst>
              <a:ext uri="{FF2B5EF4-FFF2-40B4-BE49-F238E27FC236}">
                <a16:creationId xmlns:a16="http://schemas.microsoft.com/office/drawing/2014/main" id="{EE0105FE-9C1E-4D4D-81B8-DAE710A7EEA3}"/>
              </a:ext>
            </a:extLst>
          </p:cNvPr>
          <p:cNvSpPr>
            <a:spLocks/>
          </p:cNvSpPr>
          <p:nvPr/>
        </p:nvSpPr>
        <p:spPr bwMode="auto">
          <a:xfrm>
            <a:off x="0" y="731838"/>
            <a:ext cx="4410075" cy="4410075"/>
          </a:xfrm>
          <a:custGeom>
            <a:avLst/>
            <a:gdLst>
              <a:gd name="T0" fmla="*/ 1106 w 1386"/>
              <a:gd name="T1" fmla="*/ 1386 h 1386"/>
              <a:gd name="T2" fmla="*/ 1386 w 1386"/>
              <a:gd name="T3" fmla="*/ 785 h 1386"/>
              <a:gd name="T4" fmla="*/ 601 w 1386"/>
              <a:gd name="T5" fmla="*/ 0 h 1386"/>
              <a:gd name="T6" fmla="*/ 0 w 1386"/>
              <a:gd name="T7" fmla="*/ 280 h 1386"/>
              <a:gd name="T8" fmla="*/ 0 w 1386"/>
              <a:gd name="T9" fmla="*/ 1290 h 1386"/>
              <a:gd name="T10" fmla="*/ 0 w 1386"/>
              <a:gd name="T11" fmla="*/ 1386 h 1386"/>
              <a:gd name="T12" fmla="*/ 96 w 1386"/>
              <a:gd name="T13" fmla="*/ 1386 h 1386"/>
              <a:gd name="T14" fmla="*/ 1106 w 1386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6" h="1386">
                <a:moveTo>
                  <a:pt x="1106" y="1386"/>
                </a:moveTo>
                <a:cubicBezTo>
                  <a:pt x="1277" y="1242"/>
                  <a:pt x="1386" y="1026"/>
                  <a:pt x="1386" y="785"/>
                </a:cubicBezTo>
                <a:cubicBezTo>
                  <a:pt x="1386" y="351"/>
                  <a:pt x="1034" y="0"/>
                  <a:pt x="601" y="0"/>
                </a:cubicBezTo>
                <a:cubicBezTo>
                  <a:pt x="360" y="0"/>
                  <a:pt x="144" y="109"/>
                  <a:pt x="0" y="280"/>
                </a:cubicBezTo>
                <a:cubicBezTo>
                  <a:pt x="0" y="1290"/>
                  <a:pt x="0" y="1290"/>
                  <a:pt x="0" y="1290"/>
                </a:cubicBezTo>
                <a:cubicBezTo>
                  <a:pt x="0" y="1386"/>
                  <a:pt x="0" y="1386"/>
                  <a:pt x="0" y="1386"/>
                </a:cubicBezTo>
                <a:cubicBezTo>
                  <a:pt x="96" y="1386"/>
                  <a:pt x="96" y="1386"/>
                  <a:pt x="96" y="1386"/>
                </a:cubicBezTo>
                <a:lnTo>
                  <a:pt x="1106" y="1386"/>
                </a:lnTo>
                <a:close/>
              </a:path>
            </a:pathLst>
          </a:custGeom>
          <a:solidFill>
            <a:srgbClr val="5D5D5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5" name="Freeform 3">
            <a:extLst>
              <a:ext uri="{FF2B5EF4-FFF2-40B4-BE49-F238E27FC236}">
                <a16:creationId xmlns:a16="http://schemas.microsoft.com/office/drawing/2014/main" id="{AE353AFF-A482-4AE7-8C49-D9F694904F19}"/>
              </a:ext>
            </a:extLst>
          </p:cNvPr>
          <p:cNvSpPr>
            <a:spLocks/>
          </p:cNvSpPr>
          <p:nvPr/>
        </p:nvSpPr>
        <p:spPr bwMode="auto">
          <a:xfrm>
            <a:off x="0" y="1317625"/>
            <a:ext cx="3824288" cy="3824288"/>
          </a:xfrm>
          <a:custGeom>
            <a:avLst/>
            <a:gdLst>
              <a:gd name="T0" fmla="*/ 601 w 1202"/>
              <a:gd name="T1" fmla="*/ 0 h 1202"/>
              <a:gd name="T2" fmla="*/ 0 w 1202"/>
              <a:gd name="T3" fmla="*/ 601 h 1202"/>
              <a:gd name="T4" fmla="*/ 0 w 1202"/>
              <a:gd name="T5" fmla="*/ 1202 h 1202"/>
              <a:gd name="T6" fmla="*/ 601 w 1202"/>
              <a:gd name="T7" fmla="*/ 1202 h 1202"/>
              <a:gd name="T8" fmla="*/ 1202 w 1202"/>
              <a:gd name="T9" fmla="*/ 601 h 1202"/>
              <a:gd name="T10" fmla="*/ 601 w 1202"/>
              <a:gd name="T11" fmla="*/ 0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2" h="1202">
                <a:moveTo>
                  <a:pt x="601" y="0"/>
                </a:moveTo>
                <a:cubicBezTo>
                  <a:pt x="269" y="0"/>
                  <a:pt x="0" y="269"/>
                  <a:pt x="0" y="601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601" y="1202"/>
                  <a:pt x="601" y="1202"/>
                  <a:pt x="601" y="1202"/>
                </a:cubicBezTo>
                <a:cubicBezTo>
                  <a:pt x="933" y="1202"/>
                  <a:pt x="1202" y="933"/>
                  <a:pt x="1202" y="601"/>
                </a:cubicBezTo>
                <a:cubicBezTo>
                  <a:pt x="1202" y="269"/>
                  <a:pt x="933" y="0"/>
                  <a:pt x="601" y="0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8436" name="Group 4">
            <a:extLst>
              <a:ext uri="{FF2B5EF4-FFF2-40B4-BE49-F238E27FC236}">
                <a16:creationId xmlns:a16="http://schemas.microsoft.com/office/drawing/2014/main" id="{0CBBDEEE-A96B-42C5-B95E-E5407FFB104A}"/>
              </a:ext>
            </a:extLst>
          </p:cNvPr>
          <p:cNvGrpSpPr>
            <a:grpSpLocks/>
          </p:cNvGrpSpPr>
          <p:nvPr/>
        </p:nvGrpSpPr>
        <p:grpSpPr bwMode="auto">
          <a:xfrm>
            <a:off x="2809875" y="1441450"/>
            <a:ext cx="577850" cy="581025"/>
            <a:chOff x="0" y="0"/>
            <a:chExt cx="364" cy="366"/>
          </a:xfrm>
        </p:grpSpPr>
        <p:sp>
          <p:nvSpPr>
            <p:cNvPr id="18437" name="Oval 5">
              <a:extLst>
                <a:ext uri="{FF2B5EF4-FFF2-40B4-BE49-F238E27FC236}">
                  <a16:creationId xmlns:a16="http://schemas.microsoft.com/office/drawing/2014/main" id="{68502813-2C14-412A-8A75-7A9CCBC6B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4" cy="366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38" name="Freeform 6">
              <a:extLst>
                <a:ext uri="{FF2B5EF4-FFF2-40B4-BE49-F238E27FC236}">
                  <a16:creationId xmlns:a16="http://schemas.microsoft.com/office/drawing/2014/main" id="{76BBCB54-DE03-4E95-AE4B-1B41045C9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6"/>
              <a:ext cx="148" cy="154"/>
            </a:xfrm>
            <a:custGeom>
              <a:avLst/>
              <a:gdLst>
                <a:gd name="T0" fmla="*/ 65 w 71"/>
                <a:gd name="T1" fmla="*/ 6 h 74"/>
                <a:gd name="T2" fmla="*/ 65 w 71"/>
                <a:gd name="T3" fmla="*/ 5 h 74"/>
                <a:gd name="T4" fmla="*/ 51 w 71"/>
                <a:gd name="T5" fmla="*/ 0 h 74"/>
                <a:gd name="T6" fmla="*/ 38 w 71"/>
                <a:gd name="T7" fmla="*/ 5 h 74"/>
                <a:gd name="T8" fmla="*/ 32 w 71"/>
                <a:gd name="T9" fmla="*/ 11 h 74"/>
                <a:gd name="T10" fmla="*/ 32 w 71"/>
                <a:gd name="T11" fmla="*/ 19 h 74"/>
                <a:gd name="T12" fmla="*/ 41 w 71"/>
                <a:gd name="T13" fmla="*/ 19 h 74"/>
                <a:gd name="T14" fmla="*/ 46 w 71"/>
                <a:gd name="T15" fmla="*/ 13 h 74"/>
                <a:gd name="T16" fmla="*/ 51 w 71"/>
                <a:gd name="T17" fmla="*/ 11 h 74"/>
                <a:gd name="T18" fmla="*/ 56 w 71"/>
                <a:gd name="T19" fmla="*/ 13 h 74"/>
                <a:gd name="T20" fmla="*/ 57 w 71"/>
                <a:gd name="T21" fmla="*/ 14 h 74"/>
                <a:gd name="T22" fmla="*/ 59 w 71"/>
                <a:gd name="T23" fmla="*/ 19 h 74"/>
                <a:gd name="T24" fmla="*/ 57 w 71"/>
                <a:gd name="T25" fmla="*/ 24 h 74"/>
                <a:gd name="T26" fmla="*/ 44 w 71"/>
                <a:gd name="T27" fmla="*/ 38 h 74"/>
                <a:gd name="T28" fmla="*/ 38 w 71"/>
                <a:gd name="T29" fmla="*/ 40 h 74"/>
                <a:gd name="T30" fmla="*/ 33 w 71"/>
                <a:gd name="T31" fmla="*/ 38 h 74"/>
                <a:gd name="T32" fmla="*/ 33 w 71"/>
                <a:gd name="T33" fmla="*/ 37 h 74"/>
                <a:gd name="T34" fmla="*/ 25 w 71"/>
                <a:gd name="T35" fmla="*/ 45 h 74"/>
                <a:gd name="T36" fmla="*/ 25 w 71"/>
                <a:gd name="T37" fmla="*/ 46 h 74"/>
                <a:gd name="T38" fmla="*/ 38 w 71"/>
                <a:gd name="T39" fmla="*/ 51 h 74"/>
                <a:gd name="T40" fmla="*/ 38 w 71"/>
                <a:gd name="T41" fmla="*/ 51 h 74"/>
                <a:gd name="T42" fmla="*/ 52 w 71"/>
                <a:gd name="T43" fmla="*/ 46 h 74"/>
                <a:gd name="T44" fmla="*/ 65 w 71"/>
                <a:gd name="T45" fmla="*/ 32 h 74"/>
                <a:gd name="T46" fmla="*/ 71 w 71"/>
                <a:gd name="T47" fmla="*/ 19 h 74"/>
                <a:gd name="T48" fmla="*/ 65 w 71"/>
                <a:gd name="T49" fmla="*/ 6 h 74"/>
                <a:gd name="T50" fmla="*/ 31 w 71"/>
                <a:gd name="T51" fmla="*/ 55 h 74"/>
                <a:gd name="T52" fmla="*/ 25 w 71"/>
                <a:gd name="T53" fmla="*/ 61 h 74"/>
                <a:gd name="T54" fmla="*/ 20 w 71"/>
                <a:gd name="T55" fmla="*/ 63 h 74"/>
                <a:gd name="T56" fmla="*/ 15 w 71"/>
                <a:gd name="T57" fmla="*/ 61 h 74"/>
                <a:gd name="T58" fmla="*/ 14 w 71"/>
                <a:gd name="T59" fmla="*/ 60 h 74"/>
                <a:gd name="T60" fmla="*/ 12 w 71"/>
                <a:gd name="T61" fmla="*/ 55 h 74"/>
                <a:gd name="T62" fmla="*/ 14 w 71"/>
                <a:gd name="T63" fmla="*/ 50 h 74"/>
                <a:gd name="T64" fmla="*/ 27 w 71"/>
                <a:gd name="T65" fmla="*/ 36 h 74"/>
                <a:gd name="T66" fmla="*/ 33 w 71"/>
                <a:gd name="T67" fmla="*/ 34 h 74"/>
                <a:gd name="T68" fmla="*/ 38 w 71"/>
                <a:gd name="T69" fmla="*/ 36 h 74"/>
                <a:gd name="T70" fmla="*/ 38 w 71"/>
                <a:gd name="T71" fmla="*/ 37 h 74"/>
                <a:gd name="T72" fmla="*/ 38 w 71"/>
                <a:gd name="T73" fmla="*/ 37 h 74"/>
                <a:gd name="T74" fmla="*/ 46 w 71"/>
                <a:gd name="T75" fmla="*/ 29 h 74"/>
                <a:gd name="T76" fmla="*/ 46 w 71"/>
                <a:gd name="T77" fmla="*/ 28 h 74"/>
                <a:gd name="T78" fmla="*/ 45 w 71"/>
                <a:gd name="T79" fmla="*/ 27 h 74"/>
                <a:gd name="T80" fmla="*/ 43 w 71"/>
                <a:gd name="T81" fmla="*/ 26 h 74"/>
                <a:gd name="T82" fmla="*/ 33 w 71"/>
                <a:gd name="T83" fmla="*/ 23 h 74"/>
                <a:gd name="T84" fmla="*/ 19 w 71"/>
                <a:gd name="T85" fmla="*/ 28 h 74"/>
                <a:gd name="T86" fmla="*/ 6 w 71"/>
                <a:gd name="T87" fmla="*/ 42 h 74"/>
                <a:gd name="T88" fmla="*/ 0 w 71"/>
                <a:gd name="T89" fmla="*/ 55 h 74"/>
                <a:gd name="T90" fmla="*/ 6 w 71"/>
                <a:gd name="T91" fmla="*/ 68 h 74"/>
                <a:gd name="T92" fmla="*/ 6 w 71"/>
                <a:gd name="T93" fmla="*/ 69 h 74"/>
                <a:gd name="T94" fmla="*/ 20 w 71"/>
                <a:gd name="T95" fmla="*/ 74 h 74"/>
                <a:gd name="T96" fmla="*/ 20 w 71"/>
                <a:gd name="T97" fmla="*/ 74 h 74"/>
                <a:gd name="T98" fmla="*/ 33 w 71"/>
                <a:gd name="T99" fmla="*/ 69 h 74"/>
                <a:gd name="T100" fmla="*/ 39 w 71"/>
                <a:gd name="T101" fmla="*/ 63 h 74"/>
                <a:gd name="T102" fmla="*/ 39 w 71"/>
                <a:gd name="T103" fmla="*/ 55 h 74"/>
                <a:gd name="T104" fmla="*/ 31 w 71"/>
                <a:gd name="T105" fmla="*/ 5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1" h="74">
                  <a:moveTo>
                    <a:pt x="65" y="6"/>
                  </a:moveTo>
                  <a:cubicBezTo>
                    <a:pt x="65" y="5"/>
                    <a:pt x="65" y="5"/>
                    <a:pt x="65" y="5"/>
                  </a:cubicBezTo>
                  <a:cubicBezTo>
                    <a:pt x="61" y="1"/>
                    <a:pt x="56" y="0"/>
                    <a:pt x="51" y="0"/>
                  </a:cubicBezTo>
                  <a:cubicBezTo>
                    <a:pt x="47" y="0"/>
                    <a:pt x="42" y="1"/>
                    <a:pt x="38" y="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0" y="13"/>
                    <a:pt x="30" y="17"/>
                    <a:pt x="32" y="19"/>
                  </a:cubicBezTo>
                  <a:cubicBezTo>
                    <a:pt x="35" y="21"/>
                    <a:pt x="38" y="21"/>
                    <a:pt x="41" y="19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2"/>
                    <a:pt x="50" y="11"/>
                    <a:pt x="51" y="11"/>
                  </a:cubicBezTo>
                  <a:cubicBezTo>
                    <a:pt x="53" y="11"/>
                    <a:pt x="55" y="12"/>
                    <a:pt x="56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8" y="15"/>
                    <a:pt x="59" y="17"/>
                    <a:pt x="59" y="19"/>
                  </a:cubicBezTo>
                  <a:cubicBezTo>
                    <a:pt x="59" y="21"/>
                    <a:pt x="58" y="23"/>
                    <a:pt x="57" y="2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2" y="39"/>
                    <a:pt x="40" y="40"/>
                    <a:pt x="38" y="40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9" y="50"/>
                    <a:pt x="34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3" y="51"/>
                    <a:pt x="48" y="50"/>
                    <a:pt x="52" y="46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29"/>
                    <a:pt x="71" y="24"/>
                    <a:pt x="71" y="19"/>
                  </a:cubicBezTo>
                  <a:cubicBezTo>
                    <a:pt x="71" y="14"/>
                    <a:pt x="69" y="9"/>
                    <a:pt x="65" y="6"/>
                  </a:cubicBezTo>
                  <a:close/>
                  <a:moveTo>
                    <a:pt x="31" y="55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3" y="62"/>
                    <a:pt x="21" y="63"/>
                    <a:pt x="20" y="63"/>
                  </a:cubicBezTo>
                  <a:cubicBezTo>
                    <a:pt x="18" y="63"/>
                    <a:pt x="16" y="62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2" y="57"/>
                    <a:pt x="12" y="55"/>
                  </a:cubicBezTo>
                  <a:cubicBezTo>
                    <a:pt x="12" y="53"/>
                    <a:pt x="13" y="51"/>
                    <a:pt x="14" y="5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5"/>
                    <a:pt x="31" y="34"/>
                    <a:pt x="33" y="34"/>
                  </a:cubicBezTo>
                  <a:cubicBezTo>
                    <a:pt x="34" y="34"/>
                    <a:pt x="36" y="35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0" y="24"/>
                    <a:pt x="36" y="23"/>
                    <a:pt x="33" y="23"/>
                  </a:cubicBezTo>
                  <a:cubicBezTo>
                    <a:pt x="28" y="23"/>
                    <a:pt x="23" y="24"/>
                    <a:pt x="19" y="28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2" y="45"/>
                    <a:pt x="0" y="50"/>
                    <a:pt x="0" y="55"/>
                  </a:cubicBezTo>
                  <a:cubicBezTo>
                    <a:pt x="0" y="60"/>
                    <a:pt x="2" y="65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10" y="73"/>
                    <a:pt x="15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4" y="74"/>
                    <a:pt x="29" y="73"/>
                    <a:pt x="33" y="6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1"/>
                    <a:pt x="41" y="57"/>
                    <a:pt x="39" y="55"/>
                  </a:cubicBezTo>
                  <a:cubicBezTo>
                    <a:pt x="37" y="53"/>
                    <a:pt x="33" y="53"/>
                    <a:pt x="31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39" name="Rectangle 7">
            <a:extLst>
              <a:ext uri="{FF2B5EF4-FFF2-40B4-BE49-F238E27FC236}">
                <a16:creationId xmlns:a16="http://schemas.microsoft.com/office/drawing/2014/main" id="{9FA51127-6CC8-414E-A953-C2BB243D4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8615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400" b="1">
                <a:solidFill>
                  <a:srgbClr val="88714E"/>
                </a:solidFill>
              </a:rPr>
              <a:t>Insert Header Topic Here</a:t>
            </a:r>
          </a:p>
          <a:p>
            <a:pPr algn="ctr"/>
            <a:r>
              <a:rPr lang="en-US" altLang="zh-CN" sz="1000">
                <a:solidFill>
                  <a:schemeClr val="bg2"/>
                </a:solidFill>
              </a:rPr>
              <a:t>We have many PowerPoint </a:t>
            </a:r>
            <a:r>
              <a:rPr lang="zh-CN" altLang="en-US" sz="1000">
                <a:solidFill>
                  <a:schemeClr val="bg2"/>
                </a:solidFill>
              </a:rPr>
              <a:t>templates</a:t>
            </a:r>
            <a:r>
              <a:rPr lang="en-US" altLang="zh-CN" sz="10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1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EE90BDEC-D651-4C6C-96B3-CFA46BAEC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493963"/>
            <a:ext cx="946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A361E333-B706-4DE1-8674-F075208B0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359150"/>
            <a:ext cx="16764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EC09F0BD-3467-4700-BEF8-252FDA93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914E13F7-2EF9-4C2C-98BF-A24DA9B7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B7D08B67-4334-455A-8927-01B33F1C1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1" name="Line 5">
            <a:extLst>
              <a:ext uri="{FF2B5EF4-FFF2-40B4-BE49-F238E27FC236}">
                <a16:creationId xmlns:a16="http://schemas.microsoft.com/office/drawing/2014/main" id="{340F17FA-BB32-4D1A-9965-82A0FD5A2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2" name="Rectangle 6" descr="10">
            <a:extLst>
              <a:ext uri="{FF2B5EF4-FFF2-40B4-BE49-F238E27FC236}">
                <a16:creationId xmlns:a16="http://schemas.microsoft.com/office/drawing/2014/main" id="{94DF8792-0792-4B62-A8AF-554C3CCB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2725"/>
            <a:ext cx="9144000" cy="2654300"/>
          </a:xfrm>
          <a:prstGeom prst="rect">
            <a:avLst/>
          </a:prstGeom>
          <a:blipFill dpi="0" rotWithShape="1">
            <a:blip r:embed="rId3"/>
            <a:srcRect/>
            <a:stretch>
              <a:fillRect b="-6848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D3EB10B4-FD20-41EA-9C71-298C2931D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5900"/>
            <a:ext cx="9144000" cy="2646363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1C263FEF-C2D5-45ED-8C6E-403E3D21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211388"/>
            <a:ext cx="28797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TITLE HERE</a:t>
            </a:r>
          </a:p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MAKES US</a:t>
            </a:r>
            <a:r>
              <a:rPr lang="zh-CN" altLang="en-US" sz="1400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  <a:p>
            <a:pPr algn="just">
              <a:lnSpc>
                <a:spcPct val="120000"/>
              </a:lnSpc>
            </a:pP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</a:p>
        </p:txBody>
      </p:sp>
      <p:sp>
        <p:nvSpPr>
          <p:cNvPr id="19465" name="Oval 9">
            <a:extLst>
              <a:ext uri="{FF2B5EF4-FFF2-40B4-BE49-F238E27FC236}">
                <a16:creationId xmlns:a16="http://schemas.microsoft.com/office/drawing/2014/main" id="{9DD9EB01-1F58-444E-9F7B-79D55945E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038350"/>
            <a:ext cx="1616075" cy="1616075"/>
          </a:xfrm>
          <a:prstGeom prst="ellipse">
            <a:avLst/>
          </a:prstGeom>
          <a:solidFill>
            <a:srgbClr val="8871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9466" name="Group 10">
            <a:extLst>
              <a:ext uri="{FF2B5EF4-FFF2-40B4-BE49-F238E27FC236}">
                <a16:creationId xmlns:a16="http://schemas.microsoft.com/office/drawing/2014/main" id="{5D2ED590-73AC-4E75-B0E6-3B811C88E979}"/>
              </a:ext>
            </a:extLst>
          </p:cNvPr>
          <p:cNvGrpSpPr>
            <a:grpSpLocks/>
          </p:cNvGrpSpPr>
          <p:nvPr/>
        </p:nvGrpSpPr>
        <p:grpSpPr bwMode="auto">
          <a:xfrm>
            <a:off x="6049963" y="2393950"/>
            <a:ext cx="898525" cy="869950"/>
            <a:chOff x="0" y="0"/>
            <a:chExt cx="484" cy="468"/>
          </a:xfrm>
        </p:grpSpPr>
        <p:sp>
          <p:nvSpPr>
            <p:cNvPr id="19467" name="Freeform 11">
              <a:extLst>
                <a:ext uri="{FF2B5EF4-FFF2-40B4-BE49-F238E27FC236}">
                  <a16:creationId xmlns:a16="http://schemas.microsoft.com/office/drawing/2014/main" id="{2EE08C69-E35A-4182-BFC5-D7D1B3889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71"/>
              <a:ext cx="215" cy="180"/>
            </a:xfrm>
            <a:custGeom>
              <a:avLst/>
              <a:gdLst>
                <a:gd name="T0" fmla="*/ 10 w 91"/>
                <a:gd name="T1" fmla="*/ 33 h 76"/>
                <a:gd name="T2" fmla="*/ 6 w 91"/>
                <a:gd name="T3" fmla="*/ 32 h 76"/>
                <a:gd name="T4" fmla="*/ 0 w 91"/>
                <a:gd name="T5" fmla="*/ 39 h 76"/>
                <a:gd name="T6" fmla="*/ 6 w 91"/>
                <a:gd name="T7" fmla="*/ 46 h 76"/>
                <a:gd name="T8" fmla="*/ 12 w 91"/>
                <a:gd name="T9" fmla="*/ 44 h 76"/>
                <a:gd name="T10" fmla="*/ 44 w 91"/>
                <a:gd name="T11" fmla="*/ 66 h 76"/>
                <a:gd name="T12" fmla="*/ 44 w 91"/>
                <a:gd name="T13" fmla="*/ 69 h 76"/>
                <a:gd name="T14" fmla="*/ 51 w 91"/>
                <a:gd name="T15" fmla="*/ 76 h 76"/>
                <a:gd name="T16" fmla="*/ 59 w 91"/>
                <a:gd name="T17" fmla="*/ 69 h 76"/>
                <a:gd name="T18" fmla="*/ 51 w 91"/>
                <a:gd name="T19" fmla="*/ 62 h 76"/>
                <a:gd name="T20" fmla="*/ 46 w 91"/>
                <a:gd name="T21" fmla="*/ 64 h 76"/>
                <a:gd name="T22" fmla="*/ 13 w 91"/>
                <a:gd name="T23" fmla="*/ 41 h 76"/>
                <a:gd name="T24" fmla="*/ 13 w 91"/>
                <a:gd name="T25" fmla="*/ 39 h 76"/>
                <a:gd name="T26" fmla="*/ 12 w 91"/>
                <a:gd name="T27" fmla="*/ 35 h 76"/>
                <a:gd name="T28" fmla="*/ 30 w 91"/>
                <a:gd name="T29" fmla="*/ 18 h 76"/>
                <a:gd name="T30" fmla="*/ 34 w 91"/>
                <a:gd name="T31" fmla="*/ 19 h 76"/>
                <a:gd name="T32" fmla="*/ 37 w 91"/>
                <a:gd name="T33" fmla="*/ 18 h 76"/>
                <a:gd name="T34" fmla="*/ 51 w 91"/>
                <a:gd name="T35" fmla="*/ 34 h 76"/>
                <a:gd name="T36" fmla="*/ 51 w 91"/>
                <a:gd name="T37" fmla="*/ 37 h 76"/>
                <a:gd name="T38" fmla="*/ 57 w 91"/>
                <a:gd name="T39" fmla="*/ 44 h 76"/>
                <a:gd name="T40" fmla="*/ 64 w 91"/>
                <a:gd name="T41" fmla="*/ 37 h 76"/>
                <a:gd name="T42" fmla="*/ 62 w 91"/>
                <a:gd name="T43" fmla="*/ 33 h 76"/>
                <a:gd name="T44" fmla="*/ 82 w 91"/>
                <a:gd name="T45" fmla="*/ 14 h 76"/>
                <a:gd name="T46" fmla="*/ 84 w 91"/>
                <a:gd name="T47" fmla="*/ 14 h 76"/>
                <a:gd name="T48" fmla="*/ 91 w 91"/>
                <a:gd name="T49" fmla="*/ 7 h 76"/>
                <a:gd name="T50" fmla="*/ 84 w 91"/>
                <a:gd name="T51" fmla="*/ 0 h 76"/>
                <a:gd name="T52" fmla="*/ 77 w 91"/>
                <a:gd name="T53" fmla="*/ 7 h 76"/>
                <a:gd name="T54" fmla="*/ 79 w 91"/>
                <a:gd name="T55" fmla="*/ 12 h 76"/>
                <a:gd name="T56" fmla="*/ 60 w 91"/>
                <a:gd name="T57" fmla="*/ 31 h 76"/>
                <a:gd name="T58" fmla="*/ 57 w 91"/>
                <a:gd name="T59" fmla="*/ 31 h 76"/>
                <a:gd name="T60" fmla="*/ 54 w 91"/>
                <a:gd name="T61" fmla="*/ 32 h 76"/>
                <a:gd name="T62" fmla="*/ 39 w 91"/>
                <a:gd name="T63" fmla="*/ 15 h 76"/>
                <a:gd name="T64" fmla="*/ 40 w 91"/>
                <a:gd name="T65" fmla="*/ 12 h 76"/>
                <a:gd name="T66" fmla="*/ 34 w 91"/>
                <a:gd name="T67" fmla="*/ 5 h 76"/>
                <a:gd name="T68" fmla="*/ 27 w 91"/>
                <a:gd name="T69" fmla="*/ 12 h 76"/>
                <a:gd name="T70" fmla="*/ 28 w 91"/>
                <a:gd name="T71" fmla="*/ 15 h 76"/>
                <a:gd name="T72" fmla="*/ 10 w 91"/>
                <a:gd name="T73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76">
                  <a:moveTo>
                    <a:pt x="10" y="33"/>
                  </a:moveTo>
                  <a:cubicBezTo>
                    <a:pt x="9" y="33"/>
                    <a:pt x="8" y="32"/>
                    <a:pt x="6" y="32"/>
                  </a:cubicBezTo>
                  <a:cubicBezTo>
                    <a:pt x="3" y="32"/>
                    <a:pt x="0" y="36"/>
                    <a:pt x="0" y="39"/>
                  </a:cubicBezTo>
                  <a:cubicBezTo>
                    <a:pt x="0" y="43"/>
                    <a:pt x="3" y="46"/>
                    <a:pt x="6" y="46"/>
                  </a:cubicBezTo>
                  <a:cubicBezTo>
                    <a:pt x="9" y="46"/>
                    <a:pt x="11" y="45"/>
                    <a:pt x="12" y="44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7"/>
                    <a:pt x="44" y="68"/>
                    <a:pt x="44" y="69"/>
                  </a:cubicBezTo>
                  <a:cubicBezTo>
                    <a:pt x="44" y="73"/>
                    <a:pt x="47" y="76"/>
                    <a:pt x="51" y="76"/>
                  </a:cubicBezTo>
                  <a:cubicBezTo>
                    <a:pt x="55" y="76"/>
                    <a:pt x="59" y="73"/>
                    <a:pt x="59" y="69"/>
                  </a:cubicBezTo>
                  <a:cubicBezTo>
                    <a:pt x="59" y="65"/>
                    <a:pt x="55" y="62"/>
                    <a:pt x="51" y="62"/>
                  </a:cubicBezTo>
                  <a:cubicBezTo>
                    <a:pt x="49" y="62"/>
                    <a:pt x="47" y="63"/>
                    <a:pt x="46" y="6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0"/>
                    <a:pt x="13" y="39"/>
                  </a:cubicBezTo>
                  <a:cubicBezTo>
                    <a:pt x="13" y="38"/>
                    <a:pt x="13" y="36"/>
                    <a:pt x="12" y="35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2" y="19"/>
                    <a:pt x="34" y="19"/>
                  </a:cubicBezTo>
                  <a:cubicBezTo>
                    <a:pt x="35" y="19"/>
                    <a:pt x="36" y="18"/>
                    <a:pt x="37" y="1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5"/>
                    <a:pt x="51" y="36"/>
                    <a:pt x="51" y="37"/>
                  </a:cubicBezTo>
                  <a:cubicBezTo>
                    <a:pt x="51" y="41"/>
                    <a:pt x="54" y="44"/>
                    <a:pt x="57" y="44"/>
                  </a:cubicBezTo>
                  <a:cubicBezTo>
                    <a:pt x="61" y="44"/>
                    <a:pt x="64" y="41"/>
                    <a:pt x="64" y="37"/>
                  </a:cubicBezTo>
                  <a:cubicBezTo>
                    <a:pt x="64" y="36"/>
                    <a:pt x="64" y="34"/>
                    <a:pt x="62" y="33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3" y="14"/>
                    <a:pt x="84" y="14"/>
                  </a:cubicBezTo>
                  <a:cubicBezTo>
                    <a:pt x="88" y="14"/>
                    <a:pt x="91" y="11"/>
                    <a:pt x="91" y="7"/>
                  </a:cubicBezTo>
                  <a:cubicBezTo>
                    <a:pt x="91" y="3"/>
                    <a:pt x="88" y="0"/>
                    <a:pt x="84" y="0"/>
                  </a:cubicBezTo>
                  <a:cubicBezTo>
                    <a:pt x="80" y="0"/>
                    <a:pt x="77" y="3"/>
                    <a:pt x="77" y="7"/>
                  </a:cubicBezTo>
                  <a:cubicBezTo>
                    <a:pt x="77" y="9"/>
                    <a:pt x="78" y="11"/>
                    <a:pt x="79" y="1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9" y="31"/>
                    <a:pt x="58" y="31"/>
                    <a:pt x="57" y="31"/>
                  </a:cubicBezTo>
                  <a:cubicBezTo>
                    <a:pt x="56" y="31"/>
                    <a:pt x="55" y="31"/>
                    <a:pt x="54" y="3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3"/>
                    <a:pt x="40" y="12"/>
                  </a:cubicBezTo>
                  <a:cubicBezTo>
                    <a:pt x="40" y="8"/>
                    <a:pt x="37" y="5"/>
                    <a:pt x="34" y="5"/>
                  </a:cubicBezTo>
                  <a:cubicBezTo>
                    <a:pt x="30" y="5"/>
                    <a:pt x="27" y="8"/>
                    <a:pt x="27" y="12"/>
                  </a:cubicBezTo>
                  <a:cubicBezTo>
                    <a:pt x="27" y="13"/>
                    <a:pt x="27" y="14"/>
                    <a:pt x="28" y="15"/>
                  </a:cubicBezTo>
                  <a:lnTo>
                    <a:pt x="1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8" name="Freeform 12">
              <a:extLst>
                <a:ext uri="{FF2B5EF4-FFF2-40B4-BE49-F238E27FC236}">
                  <a16:creationId xmlns:a16="http://schemas.microsoft.com/office/drawing/2014/main" id="{76DC2E96-BF92-48CF-B6F3-20D5F7AC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89"/>
              <a:ext cx="217" cy="161"/>
            </a:xfrm>
            <a:custGeom>
              <a:avLst/>
              <a:gdLst>
                <a:gd name="T0" fmla="*/ 71 w 92"/>
                <a:gd name="T1" fmla="*/ 0 h 68"/>
                <a:gd name="T2" fmla="*/ 51 w 92"/>
                <a:gd name="T3" fmla="*/ 33 h 68"/>
                <a:gd name="T4" fmla="*/ 49 w 92"/>
                <a:gd name="T5" fmla="*/ 18 h 68"/>
                <a:gd name="T6" fmla="*/ 52 w 92"/>
                <a:gd name="T7" fmla="*/ 13 h 68"/>
                <a:gd name="T8" fmla="*/ 46 w 92"/>
                <a:gd name="T9" fmla="*/ 7 h 68"/>
                <a:gd name="T10" fmla="*/ 40 w 92"/>
                <a:gd name="T11" fmla="*/ 13 h 68"/>
                <a:gd name="T12" fmla="*/ 43 w 92"/>
                <a:gd name="T13" fmla="*/ 18 h 68"/>
                <a:gd name="T14" fmla="*/ 41 w 92"/>
                <a:gd name="T15" fmla="*/ 33 h 68"/>
                <a:gd name="T16" fmla="*/ 21 w 92"/>
                <a:gd name="T17" fmla="*/ 0 h 68"/>
                <a:gd name="T18" fmla="*/ 1 w 92"/>
                <a:gd name="T19" fmla="*/ 21 h 68"/>
                <a:gd name="T20" fmla="*/ 0 w 92"/>
                <a:gd name="T21" fmla="*/ 63 h 68"/>
                <a:gd name="T22" fmla="*/ 46 w 92"/>
                <a:gd name="T23" fmla="*/ 68 h 68"/>
                <a:gd name="T24" fmla="*/ 92 w 92"/>
                <a:gd name="T25" fmla="*/ 63 h 68"/>
                <a:gd name="T26" fmla="*/ 92 w 92"/>
                <a:gd name="T27" fmla="*/ 21 h 68"/>
                <a:gd name="T28" fmla="*/ 71 w 92"/>
                <a:gd name="T2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68">
                  <a:moveTo>
                    <a:pt x="71" y="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1" y="17"/>
                    <a:pt x="52" y="15"/>
                    <a:pt x="52" y="13"/>
                  </a:cubicBezTo>
                  <a:cubicBezTo>
                    <a:pt x="52" y="10"/>
                    <a:pt x="49" y="7"/>
                    <a:pt x="46" y="7"/>
                  </a:cubicBezTo>
                  <a:cubicBezTo>
                    <a:pt x="43" y="7"/>
                    <a:pt x="40" y="10"/>
                    <a:pt x="40" y="13"/>
                  </a:cubicBezTo>
                  <a:cubicBezTo>
                    <a:pt x="40" y="15"/>
                    <a:pt x="41" y="17"/>
                    <a:pt x="43" y="1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4"/>
                    <a:pt x="2" y="12"/>
                    <a:pt x="1" y="2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24" y="68"/>
                    <a:pt x="46" y="68"/>
                  </a:cubicBezTo>
                  <a:cubicBezTo>
                    <a:pt x="68" y="68"/>
                    <a:pt x="92" y="63"/>
                    <a:pt x="92" y="63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0" y="12"/>
                    <a:pt x="82" y="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9" name="Freeform 13">
              <a:extLst>
                <a:ext uri="{FF2B5EF4-FFF2-40B4-BE49-F238E27FC236}">
                  <a16:creationId xmlns:a16="http://schemas.microsoft.com/office/drawing/2014/main" id="{7413E673-7800-457E-9755-570C984AD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29"/>
              <a:ext cx="156" cy="163"/>
            </a:xfrm>
            <a:custGeom>
              <a:avLst/>
              <a:gdLst>
                <a:gd name="T0" fmla="*/ 9 w 66"/>
                <a:gd name="T1" fmla="*/ 43 h 69"/>
                <a:gd name="T2" fmla="*/ 9 w 66"/>
                <a:gd name="T3" fmla="*/ 43 h 69"/>
                <a:gd name="T4" fmla="*/ 33 w 66"/>
                <a:gd name="T5" fmla="*/ 69 h 69"/>
                <a:gd name="T6" fmla="*/ 57 w 66"/>
                <a:gd name="T7" fmla="*/ 43 h 69"/>
                <a:gd name="T8" fmla="*/ 57 w 66"/>
                <a:gd name="T9" fmla="*/ 43 h 69"/>
                <a:gd name="T10" fmla="*/ 65 w 66"/>
                <a:gd name="T11" fmla="*/ 36 h 69"/>
                <a:gd name="T12" fmla="*/ 61 w 66"/>
                <a:gd name="T13" fmla="*/ 26 h 69"/>
                <a:gd name="T14" fmla="*/ 60 w 66"/>
                <a:gd name="T15" fmla="*/ 26 h 69"/>
                <a:gd name="T16" fmla="*/ 60 w 66"/>
                <a:gd name="T17" fmla="*/ 25 h 69"/>
                <a:gd name="T18" fmla="*/ 33 w 66"/>
                <a:gd name="T19" fmla="*/ 0 h 69"/>
                <a:gd name="T20" fmla="*/ 7 w 66"/>
                <a:gd name="T21" fmla="*/ 25 h 69"/>
                <a:gd name="T22" fmla="*/ 7 w 66"/>
                <a:gd name="T23" fmla="*/ 26 h 69"/>
                <a:gd name="T24" fmla="*/ 5 w 66"/>
                <a:gd name="T25" fmla="*/ 26 h 69"/>
                <a:gd name="T26" fmla="*/ 1 w 66"/>
                <a:gd name="T27" fmla="*/ 36 h 69"/>
                <a:gd name="T28" fmla="*/ 9 w 66"/>
                <a:gd name="T29" fmla="*/ 4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69">
                  <a:moveTo>
                    <a:pt x="9" y="43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12" y="57"/>
                    <a:pt x="22" y="69"/>
                    <a:pt x="33" y="69"/>
                  </a:cubicBezTo>
                  <a:cubicBezTo>
                    <a:pt x="45" y="69"/>
                    <a:pt x="54" y="57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1" y="44"/>
                    <a:pt x="64" y="40"/>
                    <a:pt x="65" y="36"/>
                  </a:cubicBezTo>
                  <a:cubicBezTo>
                    <a:pt x="66" y="31"/>
                    <a:pt x="65" y="26"/>
                    <a:pt x="61" y="26"/>
                  </a:cubicBezTo>
                  <a:cubicBezTo>
                    <a:pt x="61" y="26"/>
                    <a:pt x="60" y="26"/>
                    <a:pt x="60" y="26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11"/>
                    <a:pt x="48" y="0"/>
                    <a:pt x="33" y="0"/>
                  </a:cubicBezTo>
                  <a:cubicBezTo>
                    <a:pt x="19" y="0"/>
                    <a:pt x="7" y="11"/>
                    <a:pt x="7" y="25"/>
                  </a:cubicBezTo>
                  <a:cubicBezTo>
                    <a:pt x="7" y="25"/>
                    <a:pt x="7" y="25"/>
                    <a:pt x="7" y="26"/>
                  </a:cubicBezTo>
                  <a:cubicBezTo>
                    <a:pt x="6" y="26"/>
                    <a:pt x="6" y="26"/>
                    <a:pt x="5" y="26"/>
                  </a:cubicBezTo>
                  <a:cubicBezTo>
                    <a:pt x="2" y="26"/>
                    <a:pt x="0" y="31"/>
                    <a:pt x="1" y="36"/>
                  </a:cubicBezTo>
                  <a:cubicBezTo>
                    <a:pt x="2" y="40"/>
                    <a:pt x="5" y="44"/>
                    <a:pt x="9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0" name="Freeform 14">
              <a:extLst>
                <a:ext uri="{FF2B5EF4-FFF2-40B4-BE49-F238E27FC236}">
                  <a16:creationId xmlns:a16="http://schemas.microsoft.com/office/drawing/2014/main" id="{3EE7B286-1B56-4F7C-A5B2-8AACF0F63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" y="109"/>
              <a:ext cx="144" cy="106"/>
            </a:xfrm>
            <a:custGeom>
              <a:avLst/>
              <a:gdLst>
                <a:gd name="T0" fmla="*/ 60 w 61"/>
                <a:gd name="T1" fmla="*/ 15 h 45"/>
                <a:gd name="T2" fmla="*/ 47 w 61"/>
                <a:gd name="T3" fmla="*/ 0 h 45"/>
                <a:gd name="T4" fmla="*/ 34 w 61"/>
                <a:gd name="T5" fmla="*/ 22 h 45"/>
                <a:gd name="T6" fmla="*/ 32 w 61"/>
                <a:gd name="T7" fmla="*/ 12 h 45"/>
                <a:gd name="T8" fmla="*/ 34 w 61"/>
                <a:gd name="T9" fmla="*/ 9 h 45"/>
                <a:gd name="T10" fmla="*/ 30 w 61"/>
                <a:gd name="T11" fmla="*/ 5 h 45"/>
                <a:gd name="T12" fmla="*/ 27 w 61"/>
                <a:gd name="T13" fmla="*/ 9 h 45"/>
                <a:gd name="T14" fmla="*/ 28 w 61"/>
                <a:gd name="T15" fmla="*/ 12 h 45"/>
                <a:gd name="T16" fmla="*/ 27 w 61"/>
                <a:gd name="T17" fmla="*/ 22 h 45"/>
                <a:gd name="T18" fmla="*/ 14 w 61"/>
                <a:gd name="T19" fmla="*/ 0 h 45"/>
                <a:gd name="T20" fmla="*/ 0 w 61"/>
                <a:gd name="T21" fmla="*/ 15 h 45"/>
                <a:gd name="T22" fmla="*/ 0 w 61"/>
                <a:gd name="T23" fmla="*/ 42 h 45"/>
                <a:gd name="T24" fmla="*/ 30 w 61"/>
                <a:gd name="T25" fmla="*/ 45 h 45"/>
                <a:gd name="T26" fmla="*/ 61 w 61"/>
                <a:gd name="T27" fmla="*/ 42 h 45"/>
                <a:gd name="T28" fmla="*/ 60 w 61"/>
                <a:gd name="T29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45">
                  <a:moveTo>
                    <a:pt x="60" y="15"/>
                  </a:moveTo>
                  <a:cubicBezTo>
                    <a:pt x="59" y="9"/>
                    <a:pt x="54" y="3"/>
                    <a:pt x="47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2"/>
                    <a:pt x="34" y="10"/>
                    <a:pt x="34" y="9"/>
                  </a:cubicBezTo>
                  <a:cubicBezTo>
                    <a:pt x="34" y="7"/>
                    <a:pt x="32" y="5"/>
                    <a:pt x="30" y="5"/>
                  </a:cubicBezTo>
                  <a:cubicBezTo>
                    <a:pt x="28" y="5"/>
                    <a:pt x="27" y="7"/>
                    <a:pt x="27" y="9"/>
                  </a:cubicBezTo>
                  <a:cubicBezTo>
                    <a:pt x="27" y="10"/>
                    <a:pt x="27" y="12"/>
                    <a:pt x="28" y="1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2" y="9"/>
                    <a:pt x="0" y="1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16" y="45"/>
                    <a:pt x="30" y="45"/>
                  </a:cubicBezTo>
                  <a:cubicBezTo>
                    <a:pt x="45" y="45"/>
                    <a:pt x="61" y="42"/>
                    <a:pt x="61" y="42"/>
                  </a:cubicBezTo>
                  <a:lnTo>
                    <a:pt x="6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1" name="Freeform 15">
              <a:extLst>
                <a:ext uri="{FF2B5EF4-FFF2-40B4-BE49-F238E27FC236}">
                  <a16:creationId xmlns:a16="http://schemas.microsoft.com/office/drawing/2014/main" id="{7535D539-D493-4C50-8626-03F54B5EB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" y="0"/>
              <a:ext cx="104" cy="107"/>
            </a:xfrm>
            <a:custGeom>
              <a:avLst/>
              <a:gdLst>
                <a:gd name="T0" fmla="*/ 6 w 44"/>
                <a:gd name="T1" fmla="*/ 29 h 45"/>
                <a:gd name="T2" fmla="*/ 7 w 44"/>
                <a:gd name="T3" fmla="*/ 29 h 45"/>
                <a:gd name="T4" fmla="*/ 22 w 44"/>
                <a:gd name="T5" fmla="*/ 45 h 45"/>
                <a:gd name="T6" fmla="*/ 38 w 44"/>
                <a:gd name="T7" fmla="*/ 29 h 45"/>
                <a:gd name="T8" fmla="*/ 38 w 44"/>
                <a:gd name="T9" fmla="*/ 29 h 45"/>
                <a:gd name="T10" fmla="*/ 44 w 44"/>
                <a:gd name="T11" fmla="*/ 24 h 45"/>
                <a:gd name="T12" fmla="*/ 41 w 44"/>
                <a:gd name="T13" fmla="*/ 17 h 45"/>
                <a:gd name="T14" fmla="*/ 40 w 44"/>
                <a:gd name="T15" fmla="*/ 17 h 45"/>
                <a:gd name="T16" fmla="*/ 40 w 44"/>
                <a:gd name="T17" fmla="*/ 17 h 45"/>
                <a:gd name="T18" fmla="*/ 22 w 44"/>
                <a:gd name="T19" fmla="*/ 0 h 45"/>
                <a:gd name="T20" fmla="*/ 5 w 44"/>
                <a:gd name="T21" fmla="*/ 17 h 45"/>
                <a:gd name="T22" fmla="*/ 5 w 44"/>
                <a:gd name="T23" fmla="*/ 17 h 45"/>
                <a:gd name="T24" fmla="*/ 4 w 44"/>
                <a:gd name="T25" fmla="*/ 17 h 45"/>
                <a:gd name="T26" fmla="*/ 1 w 44"/>
                <a:gd name="T27" fmla="*/ 24 h 45"/>
                <a:gd name="T28" fmla="*/ 6 w 44"/>
                <a:gd name="T29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5">
                  <a:moveTo>
                    <a:pt x="6" y="29"/>
                  </a:moveTo>
                  <a:cubicBezTo>
                    <a:pt x="6" y="29"/>
                    <a:pt x="7" y="29"/>
                    <a:pt x="7" y="29"/>
                  </a:cubicBezTo>
                  <a:cubicBezTo>
                    <a:pt x="9" y="38"/>
                    <a:pt x="15" y="45"/>
                    <a:pt x="22" y="45"/>
                  </a:cubicBezTo>
                  <a:cubicBezTo>
                    <a:pt x="30" y="45"/>
                    <a:pt x="36" y="38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41" y="29"/>
                    <a:pt x="43" y="27"/>
                    <a:pt x="44" y="24"/>
                  </a:cubicBezTo>
                  <a:cubicBezTo>
                    <a:pt x="44" y="21"/>
                    <a:pt x="43" y="18"/>
                    <a:pt x="41" y="17"/>
                  </a:cubicBezTo>
                  <a:cubicBezTo>
                    <a:pt x="41" y="17"/>
                    <a:pt x="40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7"/>
                    <a:pt x="32" y="0"/>
                    <a:pt x="22" y="0"/>
                  </a:cubicBezTo>
                  <a:cubicBezTo>
                    <a:pt x="13" y="0"/>
                    <a:pt x="5" y="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7"/>
                    <a:pt x="4" y="17"/>
                  </a:cubicBezTo>
                  <a:cubicBezTo>
                    <a:pt x="2" y="18"/>
                    <a:pt x="0" y="21"/>
                    <a:pt x="1" y="24"/>
                  </a:cubicBezTo>
                  <a:cubicBezTo>
                    <a:pt x="2" y="27"/>
                    <a:pt x="4" y="29"/>
                    <a:pt x="6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2" name="Freeform 16">
              <a:extLst>
                <a:ext uri="{FF2B5EF4-FFF2-40B4-BE49-F238E27FC236}">
                  <a16:creationId xmlns:a16="http://schemas.microsoft.com/office/drawing/2014/main" id="{426D76E8-29CB-453B-9BDF-083B239A6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355"/>
              <a:ext cx="154" cy="113"/>
            </a:xfrm>
            <a:custGeom>
              <a:avLst/>
              <a:gdLst>
                <a:gd name="T0" fmla="*/ 50 w 65"/>
                <a:gd name="T1" fmla="*/ 0 h 48"/>
                <a:gd name="T2" fmla="*/ 36 w 65"/>
                <a:gd name="T3" fmla="*/ 23 h 48"/>
                <a:gd name="T4" fmla="*/ 35 w 65"/>
                <a:gd name="T5" fmla="*/ 13 h 48"/>
                <a:gd name="T6" fmla="*/ 36 w 65"/>
                <a:gd name="T7" fmla="*/ 9 h 48"/>
                <a:gd name="T8" fmla="*/ 32 w 65"/>
                <a:gd name="T9" fmla="*/ 6 h 48"/>
                <a:gd name="T10" fmla="*/ 28 w 65"/>
                <a:gd name="T11" fmla="*/ 9 h 48"/>
                <a:gd name="T12" fmla="*/ 30 w 65"/>
                <a:gd name="T13" fmla="*/ 13 h 48"/>
                <a:gd name="T14" fmla="*/ 29 w 65"/>
                <a:gd name="T15" fmla="*/ 23 h 48"/>
                <a:gd name="T16" fmla="*/ 15 w 65"/>
                <a:gd name="T17" fmla="*/ 0 h 48"/>
                <a:gd name="T18" fmla="*/ 1 w 65"/>
                <a:gd name="T19" fmla="*/ 15 h 48"/>
                <a:gd name="T20" fmla="*/ 0 w 65"/>
                <a:gd name="T21" fmla="*/ 44 h 48"/>
                <a:gd name="T22" fmla="*/ 32 w 65"/>
                <a:gd name="T23" fmla="*/ 48 h 48"/>
                <a:gd name="T24" fmla="*/ 65 w 65"/>
                <a:gd name="T25" fmla="*/ 44 h 48"/>
                <a:gd name="T26" fmla="*/ 64 w 65"/>
                <a:gd name="T27" fmla="*/ 15 h 48"/>
                <a:gd name="T28" fmla="*/ 50 w 65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48">
                  <a:moveTo>
                    <a:pt x="50" y="0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12"/>
                    <a:pt x="36" y="11"/>
                    <a:pt x="36" y="9"/>
                  </a:cubicBezTo>
                  <a:cubicBezTo>
                    <a:pt x="36" y="7"/>
                    <a:pt x="35" y="6"/>
                    <a:pt x="32" y="6"/>
                  </a:cubicBezTo>
                  <a:cubicBezTo>
                    <a:pt x="30" y="6"/>
                    <a:pt x="28" y="7"/>
                    <a:pt x="28" y="9"/>
                  </a:cubicBezTo>
                  <a:cubicBezTo>
                    <a:pt x="28" y="11"/>
                    <a:pt x="29" y="12"/>
                    <a:pt x="30" y="1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3"/>
                    <a:pt x="2" y="9"/>
                    <a:pt x="1" y="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7" y="48"/>
                    <a:pt x="32" y="48"/>
                  </a:cubicBezTo>
                  <a:cubicBezTo>
                    <a:pt x="48" y="48"/>
                    <a:pt x="65" y="44"/>
                    <a:pt x="65" y="4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3" y="9"/>
                    <a:pt x="58" y="3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3" name="Freeform 17">
              <a:extLst>
                <a:ext uri="{FF2B5EF4-FFF2-40B4-BE49-F238E27FC236}">
                  <a16:creationId xmlns:a16="http://schemas.microsoft.com/office/drawing/2014/main" id="{DED9EC7E-9103-4326-BD99-8654A852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" y="239"/>
              <a:ext cx="112" cy="114"/>
            </a:xfrm>
            <a:custGeom>
              <a:avLst/>
              <a:gdLst>
                <a:gd name="T0" fmla="*/ 24 w 47"/>
                <a:gd name="T1" fmla="*/ 0 h 48"/>
                <a:gd name="T2" fmla="*/ 5 w 47"/>
                <a:gd name="T3" fmla="*/ 18 h 48"/>
                <a:gd name="T4" fmla="*/ 5 w 47"/>
                <a:gd name="T5" fmla="*/ 18 h 48"/>
                <a:gd name="T6" fmla="*/ 4 w 47"/>
                <a:gd name="T7" fmla="*/ 18 h 48"/>
                <a:gd name="T8" fmla="*/ 1 w 47"/>
                <a:gd name="T9" fmla="*/ 25 h 48"/>
                <a:gd name="T10" fmla="*/ 6 w 47"/>
                <a:gd name="T11" fmla="*/ 30 h 48"/>
                <a:gd name="T12" fmla="*/ 7 w 47"/>
                <a:gd name="T13" fmla="*/ 30 h 48"/>
                <a:gd name="T14" fmla="*/ 24 w 47"/>
                <a:gd name="T15" fmla="*/ 48 h 48"/>
                <a:gd name="T16" fmla="*/ 40 w 47"/>
                <a:gd name="T17" fmla="*/ 30 h 48"/>
                <a:gd name="T18" fmla="*/ 40 w 47"/>
                <a:gd name="T19" fmla="*/ 30 h 48"/>
                <a:gd name="T20" fmla="*/ 46 w 47"/>
                <a:gd name="T21" fmla="*/ 25 h 48"/>
                <a:gd name="T22" fmla="*/ 43 w 47"/>
                <a:gd name="T23" fmla="*/ 18 h 48"/>
                <a:gd name="T24" fmla="*/ 42 w 47"/>
                <a:gd name="T25" fmla="*/ 18 h 48"/>
                <a:gd name="T26" fmla="*/ 42 w 47"/>
                <a:gd name="T27" fmla="*/ 18 h 48"/>
                <a:gd name="T28" fmla="*/ 24 w 47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3" y="0"/>
                    <a:pt x="5" y="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4" y="18"/>
                    <a:pt x="4" y="18"/>
                  </a:cubicBezTo>
                  <a:cubicBezTo>
                    <a:pt x="1" y="19"/>
                    <a:pt x="0" y="22"/>
                    <a:pt x="1" y="25"/>
                  </a:cubicBezTo>
                  <a:cubicBezTo>
                    <a:pt x="2" y="29"/>
                    <a:pt x="4" y="31"/>
                    <a:pt x="6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9" y="40"/>
                    <a:pt x="16" y="48"/>
                    <a:pt x="24" y="48"/>
                  </a:cubicBezTo>
                  <a:cubicBezTo>
                    <a:pt x="31" y="48"/>
                    <a:pt x="38" y="4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3" y="31"/>
                    <a:pt x="45" y="29"/>
                    <a:pt x="46" y="25"/>
                  </a:cubicBezTo>
                  <a:cubicBezTo>
                    <a:pt x="47" y="22"/>
                    <a:pt x="45" y="19"/>
                    <a:pt x="43" y="18"/>
                  </a:cubicBezTo>
                  <a:cubicBezTo>
                    <a:pt x="43" y="18"/>
                    <a:pt x="42" y="18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8"/>
                    <a:pt x="3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74" name="Freeform 18">
            <a:extLst>
              <a:ext uri="{FF2B5EF4-FFF2-40B4-BE49-F238E27FC236}">
                <a16:creationId xmlns:a16="http://schemas.microsoft.com/office/drawing/2014/main" id="{33C52B1C-201C-4853-A4CF-064B5B20C024}"/>
              </a:ext>
            </a:extLst>
          </p:cNvPr>
          <p:cNvSpPr>
            <a:spLocks/>
          </p:cNvSpPr>
          <p:nvPr/>
        </p:nvSpPr>
        <p:spPr bwMode="auto">
          <a:xfrm>
            <a:off x="7019925" y="2019300"/>
            <a:ext cx="719138" cy="608013"/>
          </a:xfrm>
          <a:custGeom>
            <a:avLst/>
            <a:gdLst>
              <a:gd name="T0" fmla="*/ 246 w 258"/>
              <a:gd name="T1" fmla="*/ 0 h 218"/>
              <a:gd name="T2" fmla="*/ 12 w 258"/>
              <a:gd name="T3" fmla="*/ 0 h 218"/>
              <a:gd name="T4" fmla="*/ 0 w 258"/>
              <a:gd name="T5" fmla="*/ 12 h 218"/>
              <a:gd name="T6" fmla="*/ 0 w 258"/>
              <a:gd name="T7" fmla="*/ 157 h 218"/>
              <a:gd name="T8" fmla="*/ 12 w 258"/>
              <a:gd name="T9" fmla="*/ 168 h 218"/>
              <a:gd name="T10" fmla="*/ 37 w 258"/>
              <a:gd name="T11" fmla="*/ 168 h 218"/>
              <a:gd name="T12" fmla="*/ 37 w 258"/>
              <a:gd name="T13" fmla="*/ 218 h 218"/>
              <a:gd name="T14" fmla="*/ 95 w 258"/>
              <a:gd name="T15" fmla="*/ 168 h 218"/>
              <a:gd name="T16" fmla="*/ 246 w 258"/>
              <a:gd name="T17" fmla="*/ 168 h 218"/>
              <a:gd name="T18" fmla="*/ 258 w 258"/>
              <a:gd name="T19" fmla="*/ 157 h 218"/>
              <a:gd name="T20" fmla="*/ 258 w 258"/>
              <a:gd name="T21" fmla="*/ 12 h 218"/>
              <a:gd name="T22" fmla="*/ 246 w 258"/>
              <a:gd name="T23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8" h="218">
                <a:moveTo>
                  <a:pt x="24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63"/>
                  <a:pt x="5" y="168"/>
                  <a:pt x="12" y="168"/>
                </a:cubicBezTo>
                <a:cubicBezTo>
                  <a:pt x="37" y="168"/>
                  <a:pt x="37" y="168"/>
                  <a:pt x="37" y="168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246" y="168"/>
                  <a:pt x="246" y="168"/>
                  <a:pt x="246" y="168"/>
                </a:cubicBezTo>
                <a:cubicBezTo>
                  <a:pt x="253" y="168"/>
                  <a:pt x="258" y="163"/>
                  <a:pt x="258" y="157"/>
                </a:cubicBezTo>
                <a:cubicBezTo>
                  <a:pt x="258" y="12"/>
                  <a:pt x="258" y="12"/>
                  <a:pt x="258" y="12"/>
                </a:cubicBezTo>
                <a:cubicBezTo>
                  <a:pt x="258" y="5"/>
                  <a:pt x="253" y="0"/>
                  <a:pt x="246" y="0"/>
                </a:cubicBezTo>
                <a:close/>
              </a:path>
            </a:pathLst>
          </a:custGeom>
          <a:solidFill>
            <a:srgbClr val="000000"/>
          </a:solidFill>
          <a:ln w="1270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75" name="Rectangle 19">
            <a:extLst>
              <a:ext uri="{FF2B5EF4-FFF2-40B4-BE49-F238E27FC236}">
                <a16:creationId xmlns:a16="http://schemas.microsoft.com/office/drawing/2014/main" id="{4DD8C521-3AB0-40F1-817F-094822004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00" y="2106613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052E90A9-415C-4C25-A041-511CBA61E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608310B2-EA37-4EA7-852A-9C56052C1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63BEE1AE-D367-48F9-A8F8-68178C3AF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E22B9A7D-E378-4B02-9A53-423E7B2A0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6" name="Freeform 6">
            <a:extLst>
              <a:ext uri="{FF2B5EF4-FFF2-40B4-BE49-F238E27FC236}">
                <a16:creationId xmlns:a16="http://schemas.microsoft.com/office/drawing/2014/main" id="{FBEE84AD-2B35-41F0-9413-6A9EA9D699C7}"/>
              </a:ext>
            </a:extLst>
          </p:cNvPr>
          <p:cNvSpPr>
            <a:spLocks noEditPoints="1"/>
          </p:cNvSpPr>
          <p:nvPr/>
        </p:nvSpPr>
        <p:spPr bwMode="auto">
          <a:xfrm>
            <a:off x="3041650" y="1457325"/>
            <a:ext cx="3060700" cy="3057525"/>
          </a:xfrm>
          <a:custGeom>
            <a:avLst/>
            <a:gdLst>
              <a:gd name="T0" fmla="*/ 870 w 935"/>
              <a:gd name="T1" fmla="*/ 608 h 935"/>
              <a:gd name="T2" fmla="*/ 870 w 935"/>
              <a:gd name="T3" fmla="*/ 608 h 935"/>
              <a:gd name="T4" fmla="*/ 806 w 935"/>
              <a:gd name="T5" fmla="*/ 468 h 935"/>
              <a:gd name="T6" fmla="*/ 870 w 935"/>
              <a:gd name="T7" fmla="*/ 327 h 935"/>
              <a:gd name="T8" fmla="*/ 870 w 935"/>
              <a:gd name="T9" fmla="*/ 327 h 935"/>
              <a:gd name="T10" fmla="*/ 935 w 935"/>
              <a:gd name="T11" fmla="*/ 186 h 935"/>
              <a:gd name="T12" fmla="*/ 750 w 935"/>
              <a:gd name="T13" fmla="*/ 0 h 935"/>
              <a:gd name="T14" fmla="*/ 608 w 935"/>
              <a:gd name="T15" fmla="*/ 65 h 935"/>
              <a:gd name="T16" fmla="*/ 608 w 935"/>
              <a:gd name="T17" fmla="*/ 65 h 935"/>
              <a:gd name="T18" fmla="*/ 468 w 935"/>
              <a:gd name="T19" fmla="*/ 129 h 935"/>
              <a:gd name="T20" fmla="*/ 328 w 935"/>
              <a:gd name="T21" fmla="*/ 65 h 935"/>
              <a:gd name="T22" fmla="*/ 328 w 935"/>
              <a:gd name="T23" fmla="*/ 65 h 935"/>
              <a:gd name="T24" fmla="*/ 186 w 935"/>
              <a:gd name="T25" fmla="*/ 0 h 935"/>
              <a:gd name="T26" fmla="*/ 0 w 935"/>
              <a:gd name="T27" fmla="*/ 186 h 935"/>
              <a:gd name="T28" fmla="*/ 66 w 935"/>
              <a:gd name="T29" fmla="*/ 327 h 935"/>
              <a:gd name="T30" fmla="*/ 66 w 935"/>
              <a:gd name="T31" fmla="*/ 327 h 935"/>
              <a:gd name="T32" fmla="*/ 130 w 935"/>
              <a:gd name="T33" fmla="*/ 468 h 935"/>
              <a:gd name="T34" fmla="*/ 66 w 935"/>
              <a:gd name="T35" fmla="*/ 608 h 935"/>
              <a:gd name="T36" fmla="*/ 66 w 935"/>
              <a:gd name="T37" fmla="*/ 608 h 935"/>
              <a:gd name="T38" fmla="*/ 0 w 935"/>
              <a:gd name="T39" fmla="*/ 749 h 935"/>
              <a:gd name="T40" fmla="*/ 186 w 935"/>
              <a:gd name="T41" fmla="*/ 935 h 935"/>
              <a:gd name="T42" fmla="*/ 328 w 935"/>
              <a:gd name="T43" fmla="*/ 870 h 935"/>
              <a:gd name="T44" fmla="*/ 328 w 935"/>
              <a:gd name="T45" fmla="*/ 870 h 935"/>
              <a:gd name="T46" fmla="*/ 468 w 935"/>
              <a:gd name="T47" fmla="*/ 806 h 935"/>
              <a:gd name="T48" fmla="*/ 608 w 935"/>
              <a:gd name="T49" fmla="*/ 870 h 935"/>
              <a:gd name="T50" fmla="*/ 608 w 935"/>
              <a:gd name="T51" fmla="*/ 870 h 935"/>
              <a:gd name="T52" fmla="*/ 750 w 935"/>
              <a:gd name="T53" fmla="*/ 935 h 935"/>
              <a:gd name="T54" fmla="*/ 935 w 935"/>
              <a:gd name="T55" fmla="*/ 749 h 935"/>
              <a:gd name="T56" fmla="*/ 870 w 935"/>
              <a:gd name="T57" fmla="*/ 608 h 935"/>
              <a:gd name="T58" fmla="*/ 468 w 935"/>
              <a:gd name="T59" fmla="*/ 681 h 935"/>
              <a:gd name="T60" fmla="*/ 255 w 935"/>
              <a:gd name="T61" fmla="*/ 468 h 935"/>
              <a:gd name="T62" fmla="*/ 468 w 935"/>
              <a:gd name="T63" fmla="*/ 255 h 935"/>
              <a:gd name="T64" fmla="*/ 681 w 935"/>
              <a:gd name="T65" fmla="*/ 468 h 935"/>
              <a:gd name="T66" fmla="*/ 468 w 935"/>
              <a:gd name="T67" fmla="*/ 681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35" h="935">
                <a:moveTo>
                  <a:pt x="870" y="608"/>
                </a:moveTo>
                <a:cubicBezTo>
                  <a:pt x="870" y="608"/>
                  <a:pt x="870" y="608"/>
                  <a:pt x="870" y="608"/>
                </a:cubicBezTo>
                <a:cubicBezTo>
                  <a:pt x="831" y="574"/>
                  <a:pt x="806" y="524"/>
                  <a:pt x="806" y="468"/>
                </a:cubicBezTo>
                <a:cubicBezTo>
                  <a:pt x="806" y="412"/>
                  <a:pt x="831" y="362"/>
                  <a:pt x="870" y="327"/>
                </a:cubicBezTo>
                <a:cubicBezTo>
                  <a:pt x="870" y="327"/>
                  <a:pt x="870" y="327"/>
                  <a:pt x="870" y="327"/>
                </a:cubicBezTo>
                <a:cubicBezTo>
                  <a:pt x="910" y="293"/>
                  <a:pt x="935" y="243"/>
                  <a:pt x="935" y="186"/>
                </a:cubicBezTo>
                <a:cubicBezTo>
                  <a:pt x="935" y="83"/>
                  <a:pt x="852" y="0"/>
                  <a:pt x="750" y="0"/>
                </a:cubicBezTo>
                <a:cubicBezTo>
                  <a:pt x="693" y="0"/>
                  <a:pt x="642" y="25"/>
                  <a:pt x="608" y="65"/>
                </a:cubicBezTo>
                <a:cubicBezTo>
                  <a:pt x="608" y="65"/>
                  <a:pt x="608" y="65"/>
                  <a:pt x="608" y="65"/>
                </a:cubicBezTo>
                <a:cubicBezTo>
                  <a:pt x="574" y="105"/>
                  <a:pt x="524" y="129"/>
                  <a:pt x="468" y="129"/>
                </a:cubicBezTo>
                <a:cubicBezTo>
                  <a:pt x="412" y="129"/>
                  <a:pt x="362" y="105"/>
                  <a:pt x="328" y="65"/>
                </a:cubicBezTo>
                <a:cubicBezTo>
                  <a:pt x="328" y="65"/>
                  <a:pt x="328" y="65"/>
                  <a:pt x="328" y="65"/>
                </a:cubicBezTo>
                <a:cubicBezTo>
                  <a:pt x="294" y="25"/>
                  <a:pt x="243" y="0"/>
                  <a:pt x="186" y="0"/>
                </a:cubicBezTo>
                <a:cubicBezTo>
                  <a:pt x="83" y="0"/>
                  <a:pt x="0" y="83"/>
                  <a:pt x="0" y="186"/>
                </a:cubicBezTo>
                <a:cubicBezTo>
                  <a:pt x="0" y="243"/>
                  <a:pt x="26" y="293"/>
                  <a:pt x="66" y="327"/>
                </a:cubicBezTo>
                <a:cubicBezTo>
                  <a:pt x="66" y="327"/>
                  <a:pt x="66" y="327"/>
                  <a:pt x="66" y="327"/>
                </a:cubicBezTo>
                <a:cubicBezTo>
                  <a:pt x="105" y="362"/>
                  <a:pt x="130" y="412"/>
                  <a:pt x="130" y="468"/>
                </a:cubicBezTo>
                <a:cubicBezTo>
                  <a:pt x="130" y="524"/>
                  <a:pt x="105" y="574"/>
                  <a:pt x="66" y="608"/>
                </a:cubicBezTo>
                <a:cubicBezTo>
                  <a:pt x="66" y="608"/>
                  <a:pt x="66" y="608"/>
                  <a:pt x="66" y="608"/>
                </a:cubicBezTo>
                <a:cubicBezTo>
                  <a:pt x="26" y="642"/>
                  <a:pt x="0" y="693"/>
                  <a:pt x="0" y="749"/>
                </a:cubicBezTo>
                <a:cubicBezTo>
                  <a:pt x="0" y="852"/>
                  <a:pt x="83" y="935"/>
                  <a:pt x="186" y="935"/>
                </a:cubicBezTo>
                <a:cubicBezTo>
                  <a:pt x="243" y="935"/>
                  <a:pt x="294" y="910"/>
                  <a:pt x="328" y="870"/>
                </a:cubicBezTo>
                <a:cubicBezTo>
                  <a:pt x="328" y="870"/>
                  <a:pt x="328" y="870"/>
                  <a:pt x="328" y="870"/>
                </a:cubicBezTo>
                <a:cubicBezTo>
                  <a:pt x="362" y="831"/>
                  <a:pt x="412" y="806"/>
                  <a:pt x="468" y="806"/>
                </a:cubicBezTo>
                <a:cubicBezTo>
                  <a:pt x="524" y="806"/>
                  <a:pt x="574" y="831"/>
                  <a:pt x="608" y="870"/>
                </a:cubicBezTo>
                <a:cubicBezTo>
                  <a:pt x="608" y="870"/>
                  <a:pt x="608" y="870"/>
                  <a:pt x="608" y="870"/>
                </a:cubicBezTo>
                <a:cubicBezTo>
                  <a:pt x="642" y="910"/>
                  <a:pt x="693" y="935"/>
                  <a:pt x="750" y="935"/>
                </a:cubicBezTo>
                <a:cubicBezTo>
                  <a:pt x="852" y="935"/>
                  <a:pt x="935" y="852"/>
                  <a:pt x="935" y="749"/>
                </a:cubicBezTo>
                <a:cubicBezTo>
                  <a:pt x="935" y="693"/>
                  <a:pt x="910" y="642"/>
                  <a:pt x="870" y="608"/>
                </a:cubicBezTo>
                <a:close/>
                <a:moveTo>
                  <a:pt x="468" y="681"/>
                </a:moveTo>
                <a:cubicBezTo>
                  <a:pt x="350" y="681"/>
                  <a:pt x="255" y="585"/>
                  <a:pt x="255" y="468"/>
                </a:cubicBezTo>
                <a:cubicBezTo>
                  <a:pt x="255" y="350"/>
                  <a:pt x="350" y="255"/>
                  <a:pt x="468" y="255"/>
                </a:cubicBezTo>
                <a:cubicBezTo>
                  <a:pt x="585" y="255"/>
                  <a:pt x="681" y="350"/>
                  <a:pt x="681" y="468"/>
                </a:cubicBezTo>
                <a:cubicBezTo>
                  <a:pt x="681" y="585"/>
                  <a:pt x="585" y="681"/>
                  <a:pt x="468" y="681"/>
                </a:cubicBezTo>
                <a:close/>
              </a:path>
            </a:pathLst>
          </a:custGeom>
          <a:solidFill>
            <a:srgbClr val="000000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7" name="Oval 7">
            <a:extLst>
              <a:ext uri="{FF2B5EF4-FFF2-40B4-BE49-F238E27FC236}">
                <a16:creationId xmlns:a16="http://schemas.microsoft.com/office/drawing/2014/main" id="{3D1D550D-033B-431F-ADC5-B6844DEA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3473450"/>
            <a:ext cx="887413" cy="8858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8" name="Oval 8">
            <a:extLst>
              <a:ext uri="{FF2B5EF4-FFF2-40B4-BE49-F238E27FC236}">
                <a16:creationId xmlns:a16="http://schemas.microsoft.com/office/drawing/2014/main" id="{CBA3A12B-8351-426F-B779-7255763EE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1631950"/>
            <a:ext cx="884237" cy="882650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9" name="Oval 9">
            <a:extLst>
              <a:ext uri="{FF2B5EF4-FFF2-40B4-BE49-F238E27FC236}">
                <a16:creationId xmlns:a16="http://schemas.microsoft.com/office/drawing/2014/main" id="{8B1656D1-0EA4-4473-B37B-6D973A7AE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1631950"/>
            <a:ext cx="887413" cy="882650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0" name="Oval 10">
            <a:extLst>
              <a:ext uri="{FF2B5EF4-FFF2-40B4-BE49-F238E27FC236}">
                <a16:creationId xmlns:a16="http://schemas.microsoft.com/office/drawing/2014/main" id="{15817BD0-414C-442F-A0DD-4034C55E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3473450"/>
            <a:ext cx="884237" cy="8858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DE1706AC-6F5D-4BD1-B0F5-DD6059D0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1825625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8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D6434D60-973F-45D0-998B-231A5989A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1782763"/>
            <a:ext cx="46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zh-CN" sz="2800" b="1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289D0825-7182-4BD8-9DFB-5430E9B8C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650" y="3654425"/>
            <a:ext cx="46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8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56B037C4-5E6F-415F-93FB-88CBCED2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654425"/>
            <a:ext cx="401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800" b="1">
                <a:solidFill>
                  <a:schemeClr val="bg1"/>
                </a:solidFill>
              </a:rPr>
              <a:t>T</a:t>
            </a:r>
          </a:p>
        </p:txBody>
      </p:sp>
      <p:grpSp>
        <p:nvGrpSpPr>
          <p:cNvPr id="20495" name="Group 15">
            <a:extLst>
              <a:ext uri="{FF2B5EF4-FFF2-40B4-BE49-F238E27FC236}">
                <a16:creationId xmlns:a16="http://schemas.microsoft.com/office/drawing/2014/main" id="{A4BD7444-C683-4A9D-B3AD-8C16FDF8D6F9}"/>
              </a:ext>
            </a:extLst>
          </p:cNvPr>
          <p:cNvGrpSpPr>
            <a:grpSpLocks/>
          </p:cNvGrpSpPr>
          <p:nvPr/>
        </p:nvGrpSpPr>
        <p:grpSpPr bwMode="auto">
          <a:xfrm>
            <a:off x="6292850" y="3759200"/>
            <a:ext cx="219075" cy="219075"/>
            <a:chOff x="0" y="0"/>
            <a:chExt cx="205" cy="206"/>
          </a:xfrm>
        </p:grpSpPr>
        <p:sp>
          <p:nvSpPr>
            <p:cNvPr id="20496" name="Freeform 16">
              <a:extLst>
                <a:ext uri="{FF2B5EF4-FFF2-40B4-BE49-F238E27FC236}">
                  <a16:creationId xmlns:a16="http://schemas.microsoft.com/office/drawing/2014/main" id="{F44DFDA5-E5C4-488F-AA63-B9F13A0C2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205" cy="206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28 h 140"/>
                <a:gd name="T12" fmla="*/ 12 w 140"/>
                <a:gd name="T13" fmla="*/ 70 h 140"/>
                <a:gd name="T14" fmla="*/ 70 w 140"/>
                <a:gd name="T15" fmla="*/ 12 h 140"/>
                <a:gd name="T16" fmla="*/ 128 w 140"/>
                <a:gd name="T17" fmla="*/ 70 h 140"/>
                <a:gd name="T18" fmla="*/ 70 w 140"/>
                <a:gd name="T19" fmla="*/ 1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0"/>
                    <a:pt x="70" y="140"/>
                  </a:cubicBezTo>
                  <a:cubicBezTo>
                    <a:pt x="109" y="140"/>
                    <a:pt x="140" y="109"/>
                    <a:pt x="140" y="70"/>
                  </a:cubicBezTo>
                  <a:cubicBezTo>
                    <a:pt x="140" y="32"/>
                    <a:pt x="109" y="0"/>
                    <a:pt x="70" y="0"/>
                  </a:cubicBezTo>
                  <a:close/>
                  <a:moveTo>
                    <a:pt x="70" y="128"/>
                  </a:moveTo>
                  <a:cubicBezTo>
                    <a:pt x="38" y="128"/>
                    <a:pt x="12" y="102"/>
                    <a:pt x="12" y="70"/>
                  </a:cubicBezTo>
                  <a:cubicBezTo>
                    <a:pt x="12" y="38"/>
                    <a:pt x="38" y="12"/>
                    <a:pt x="70" y="12"/>
                  </a:cubicBezTo>
                  <a:cubicBezTo>
                    <a:pt x="102" y="12"/>
                    <a:pt x="128" y="38"/>
                    <a:pt x="128" y="70"/>
                  </a:cubicBezTo>
                  <a:cubicBezTo>
                    <a:pt x="128" y="102"/>
                    <a:pt x="102" y="128"/>
                    <a:pt x="70" y="128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Freeform 17">
              <a:extLst>
                <a:ext uri="{FF2B5EF4-FFF2-40B4-BE49-F238E27FC236}">
                  <a16:creationId xmlns:a16="http://schemas.microsoft.com/office/drawing/2014/main" id="{7F1F6219-87D1-4854-8942-5AD3C07F9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60"/>
              <a:ext cx="87" cy="86"/>
            </a:xfrm>
            <a:custGeom>
              <a:avLst/>
              <a:gdLst>
                <a:gd name="T0" fmla="*/ 56 w 59"/>
                <a:gd name="T1" fmla="*/ 2 h 58"/>
                <a:gd name="T2" fmla="*/ 48 w 59"/>
                <a:gd name="T3" fmla="*/ 2 h 58"/>
                <a:gd name="T4" fmla="*/ 29 w 59"/>
                <a:gd name="T5" fmla="*/ 21 h 58"/>
                <a:gd name="T6" fmla="*/ 11 w 59"/>
                <a:gd name="T7" fmla="*/ 2 h 58"/>
                <a:gd name="T8" fmla="*/ 2 w 59"/>
                <a:gd name="T9" fmla="*/ 2 h 58"/>
                <a:gd name="T10" fmla="*/ 2 w 59"/>
                <a:gd name="T11" fmla="*/ 11 h 58"/>
                <a:gd name="T12" fmla="*/ 21 w 59"/>
                <a:gd name="T13" fmla="*/ 29 h 58"/>
                <a:gd name="T14" fmla="*/ 2 w 59"/>
                <a:gd name="T15" fmla="*/ 48 h 58"/>
                <a:gd name="T16" fmla="*/ 2 w 59"/>
                <a:gd name="T17" fmla="*/ 56 h 58"/>
                <a:gd name="T18" fmla="*/ 7 w 59"/>
                <a:gd name="T19" fmla="*/ 58 h 58"/>
                <a:gd name="T20" fmla="*/ 11 w 59"/>
                <a:gd name="T21" fmla="*/ 56 h 58"/>
                <a:gd name="T22" fmla="*/ 29 w 59"/>
                <a:gd name="T23" fmla="*/ 38 h 58"/>
                <a:gd name="T24" fmla="*/ 48 w 59"/>
                <a:gd name="T25" fmla="*/ 56 h 58"/>
                <a:gd name="T26" fmla="*/ 52 w 59"/>
                <a:gd name="T27" fmla="*/ 58 h 58"/>
                <a:gd name="T28" fmla="*/ 56 w 59"/>
                <a:gd name="T29" fmla="*/ 56 h 58"/>
                <a:gd name="T30" fmla="*/ 56 w 59"/>
                <a:gd name="T31" fmla="*/ 48 h 58"/>
                <a:gd name="T32" fmla="*/ 38 w 59"/>
                <a:gd name="T33" fmla="*/ 29 h 58"/>
                <a:gd name="T34" fmla="*/ 56 w 59"/>
                <a:gd name="T35" fmla="*/ 11 h 58"/>
                <a:gd name="T36" fmla="*/ 56 w 59"/>
                <a:gd name="T3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58">
                  <a:moveTo>
                    <a:pt x="56" y="2"/>
                  </a:moveTo>
                  <a:cubicBezTo>
                    <a:pt x="54" y="0"/>
                    <a:pt x="50" y="0"/>
                    <a:pt x="48" y="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5" y="0"/>
                    <a:pt x="2" y="2"/>
                  </a:cubicBezTo>
                  <a:cubicBezTo>
                    <a:pt x="0" y="5"/>
                    <a:pt x="0" y="8"/>
                    <a:pt x="2" y="11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0"/>
                    <a:pt x="0" y="54"/>
                    <a:pt x="2" y="56"/>
                  </a:cubicBezTo>
                  <a:cubicBezTo>
                    <a:pt x="3" y="58"/>
                    <a:pt x="5" y="58"/>
                    <a:pt x="7" y="58"/>
                  </a:cubicBezTo>
                  <a:cubicBezTo>
                    <a:pt x="8" y="58"/>
                    <a:pt x="10" y="58"/>
                    <a:pt x="11" y="56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9" y="58"/>
                    <a:pt x="51" y="58"/>
                    <a:pt x="52" y="58"/>
                  </a:cubicBezTo>
                  <a:cubicBezTo>
                    <a:pt x="54" y="58"/>
                    <a:pt x="55" y="58"/>
                    <a:pt x="56" y="56"/>
                  </a:cubicBezTo>
                  <a:cubicBezTo>
                    <a:pt x="59" y="54"/>
                    <a:pt x="59" y="50"/>
                    <a:pt x="56" y="4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9" y="8"/>
                    <a:pt x="59" y="5"/>
                    <a:pt x="56" y="2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8" name="Freeform 18">
              <a:extLst>
                <a:ext uri="{FF2B5EF4-FFF2-40B4-BE49-F238E27FC236}">
                  <a16:creationId xmlns:a16="http://schemas.microsoft.com/office/drawing/2014/main" id="{F37D07D4-E5E0-41B1-9398-7F27B126B4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205" cy="206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28 h 140"/>
                <a:gd name="T12" fmla="*/ 12 w 140"/>
                <a:gd name="T13" fmla="*/ 70 h 140"/>
                <a:gd name="T14" fmla="*/ 70 w 140"/>
                <a:gd name="T15" fmla="*/ 12 h 140"/>
                <a:gd name="T16" fmla="*/ 128 w 140"/>
                <a:gd name="T17" fmla="*/ 70 h 140"/>
                <a:gd name="T18" fmla="*/ 70 w 140"/>
                <a:gd name="T19" fmla="*/ 1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0"/>
                    <a:pt x="70" y="140"/>
                  </a:cubicBezTo>
                  <a:cubicBezTo>
                    <a:pt x="109" y="140"/>
                    <a:pt x="140" y="109"/>
                    <a:pt x="140" y="70"/>
                  </a:cubicBezTo>
                  <a:cubicBezTo>
                    <a:pt x="140" y="32"/>
                    <a:pt x="109" y="0"/>
                    <a:pt x="70" y="0"/>
                  </a:cubicBezTo>
                  <a:close/>
                  <a:moveTo>
                    <a:pt x="70" y="128"/>
                  </a:moveTo>
                  <a:cubicBezTo>
                    <a:pt x="38" y="128"/>
                    <a:pt x="12" y="102"/>
                    <a:pt x="12" y="70"/>
                  </a:cubicBezTo>
                  <a:cubicBezTo>
                    <a:pt x="12" y="38"/>
                    <a:pt x="38" y="12"/>
                    <a:pt x="70" y="12"/>
                  </a:cubicBezTo>
                  <a:cubicBezTo>
                    <a:pt x="102" y="12"/>
                    <a:pt x="128" y="38"/>
                    <a:pt x="128" y="70"/>
                  </a:cubicBezTo>
                  <a:cubicBezTo>
                    <a:pt x="128" y="102"/>
                    <a:pt x="102" y="128"/>
                    <a:pt x="70" y="128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9" name="Freeform 19">
              <a:extLst>
                <a:ext uri="{FF2B5EF4-FFF2-40B4-BE49-F238E27FC236}">
                  <a16:creationId xmlns:a16="http://schemas.microsoft.com/office/drawing/2014/main" id="{7E7255C8-313A-4AE6-AE24-D272DAFA0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60"/>
              <a:ext cx="87" cy="86"/>
            </a:xfrm>
            <a:custGeom>
              <a:avLst/>
              <a:gdLst>
                <a:gd name="T0" fmla="*/ 56 w 59"/>
                <a:gd name="T1" fmla="*/ 2 h 58"/>
                <a:gd name="T2" fmla="*/ 48 w 59"/>
                <a:gd name="T3" fmla="*/ 2 h 58"/>
                <a:gd name="T4" fmla="*/ 29 w 59"/>
                <a:gd name="T5" fmla="*/ 21 h 58"/>
                <a:gd name="T6" fmla="*/ 11 w 59"/>
                <a:gd name="T7" fmla="*/ 2 h 58"/>
                <a:gd name="T8" fmla="*/ 2 w 59"/>
                <a:gd name="T9" fmla="*/ 2 h 58"/>
                <a:gd name="T10" fmla="*/ 2 w 59"/>
                <a:gd name="T11" fmla="*/ 11 h 58"/>
                <a:gd name="T12" fmla="*/ 21 w 59"/>
                <a:gd name="T13" fmla="*/ 29 h 58"/>
                <a:gd name="T14" fmla="*/ 2 w 59"/>
                <a:gd name="T15" fmla="*/ 48 h 58"/>
                <a:gd name="T16" fmla="*/ 2 w 59"/>
                <a:gd name="T17" fmla="*/ 56 h 58"/>
                <a:gd name="T18" fmla="*/ 7 w 59"/>
                <a:gd name="T19" fmla="*/ 58 h 58"/>
                <a:gd name="T20" fmla="*/ 11 w 59"/>
                <a:gd name="T21" fmla="*/ 56 h 58"/>
                <a:gd name="T22" fmla="*/ 29 w 59"/>
                <a:gd name="T23" fmla="*/ 38 h 58"/>
                <a:gd name="T24" fmla="*/ 48 w 59"/>
                <a:gd name="T25" fmla="*/ 56 h 58"/>
                <a:gd name="T26" fmla="*/ 52 w 59"/>
                <a:gd name="T27" fmla="*/ 58 h 58"/>
                <a:gd name="T28" fmla="*/ 56 w 59"/>
                <a:gd name="T29" fmla="*/ 56 h 58"/>
                <a:gd name="T30" fmla="*/ 56 w 59"/>
                <a:gd name="T31" fmla="*/ 48 h 58"/>
                <a:gd name="T32" fmla="*/ 38 w 59"/>
                <a:gd name="T33" fmla="*/ 29 h 58"/>
                <a:gd name="T34" fmla="*/ 56 w 59"/>
                <a:gd name="T35" fmla="*/ 11 h 58"/>
                <a:gd name="T36" fmla="*/ 56 w 59"/>
                <a:gd name="T3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58">
                  <a:moveTo>
                    <a:pt x="56" y="2"/>
                  </a:moveTo>
                  <a:cubicBezTo>
                    <a:pt x="54" y="0"/>
                    <a:pt x="50" y="0"/>
                    <a:pt x="48" y="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5" y="0"/>
                    <a:pt x="2" y="2"/>
                  </a:cubicBezTo>
                  <a:cubicBezTo>
                    <a:pt x="0" y="5"/>
                    <a:pt x="0" y="8"/>
                    <a:pt x="2" y="11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0"/>
                    <a:pt x="0" y="54"/>
                    <a:pt x="2" y="56"/>
                  </a:cubicBezTo>
                  <a:cubicBezTo>
                    <a:pt x="3" y="58"/>
                    <a:pt x="5" y="58"/>
                    <a:pt x="7" y="58"/>
                  </a:cubicBezTo>
                  <a:cubicBezTo>
                    <a:pt x="8" y="58"/>
                    <a:pt x="10" y="58"/>
                    <a:pt x="11" y="56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9" y="58"/>
                    <a:pt x="51" y="58"/>
                    <a:pt x="52" y="58"/>
                  </a:cubicBezTo>
                  <a:cubicBezTo>
                    <a:pt x="54" y="58"/>
                    <a:pt x="55" y="58"/>
                    <a:pt x="56" y="56"/>
                  </a:cubicBezTo>
                  <a:cubicBezTo>
                    <a:pt x="59" y="54"/>
                    <a:pt x="59" y="50"/>
                    <a:pt x="56" y="4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9" y="8"/>
                    <a:pt x="59" y="5"/>
                    <a:pt x="56" y="2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500" name="Group 20">
            <a:extLst>
              <a:ext uri="{FF2B5EF4-FFF2-40B4-BE49-F238E27FC236}">
                <a16:creationId xmlns:a16="http://schemas.microsoft.com/office/drawing/2014/main" id="{E55F218B-10DF-4541-9232-6349EEAEB617}"/>
              </a:ext>
            </a:extLst>
          </p:cNvPr>
          <p:cNvGrpSpPr>
            <a:grpSpLocks/>
          </p:cNvGrpSpPr>
          <p:nvPr/>
        </p:nvGrpSpPr>
        <p:grpSpPr bwMode="auto">
          <a:xfrm>
            <a:off x="2641600" y="1881188"/>
            <a:ext cx="219075" cy="219075"/>
            <a:chOff x="0" y="0"/>
            <a:chExt cx="205" cy="206"/>
          </a:xfrm>
        </p:grpSpPr>
        <p:sp>
          <p:nvSpPr>
            <p:cNvPr id="20501" name="Freeform 21">
              <a:extLst>
                <a:ext uri="{FF2B5EF4-FFF2-40B4-BE49-F238E27FC236}">
                  <a16:creationId xmlns:a16="http://schemas.microsoft.com/office/drawing/2014/main" id="{12811956-2326-42B7-95B9-CBA45B910A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205" cy="206"/>
            </a:xfrm>
            <a:custGeom>
              <a:avLst/>
              <a:gdLst>
                <a:gd name="T0" fmla="*/ 0 w 205"/>
                <a:gd name="T1" fmla="*/ 0 h 206"/>
                <a:gd name="T2" fmla="*/ 0 w 205"/>
                <a:gd name="T3" fmla="*/ 206 h 206"/>
                <a:gd name="T4" fmla="*/ 205 w 205"/>
                <a:gd name="T5" fmla="*/ 206 h 206"/>
                <a:gd name="T6" fmla="*/ 205 w 205"/>
                <a:gd name="T7" fmla="*/ 0 h 206"/>
                <a:gd name="T8" fmla="*/ 0 w 205"/>
                <a:gd name="T9" fmla="*/ 0 h 206"/>
                <a:gd name="T10" fmla="*/ 188 w 205"/>
                <a:gd name="T11" fmla="*/ 188 h 206"/>
                <a:gd name="T12" fmla="*/ 17 w 205"/>
                <a:gd name="T13" fmla="*/ 188 h 206"/>
                <a:gd name="T14" fmla="*/ 17 w 205"/>
                <a:gd name="T15" fmla="*/ 17 h 206"/>
                <a:gd name="T16" fmla="*/ 188 w 205"/>
                <a:gd name="T17" fmla="*/ 17 h 206"/>
                <a:gd name="T18" fmla="*/ 188 w 205"/>
                <a:gd name="T19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6">
                  <a:moveTo>
                    <a:pt x="0" y="0"/>
                  </a:moveTo>
                  <a:lnTo>
                    <a:pt x="0" y="206"/>
                  </a:lnTo>
                  <a:lnTo>
                    <a:pt x="205" y="206"/>
                  </a:lnTo>
                  <a:lnTo>
                    <a:pt x="205" y="0"/>
                  </a:lnTo>
                  <a:lnTo>
                    <a:pt x="0" y="0"/>
                  </a:lnTo>
                  <a:close/>
                  <a:moveTo>
                    <a:pt x="188" y="188"/>
                  </a:moveTo>
                  <a:lnTo>
                    <a:pt x="17" y="188"/>
                  </a:lnTo>
                  <a:lnTo>
                    <a:pt x="17" y="17"/>
                  </a:lnTo>
                  <a:lnTo>
                    <a:pt x="188" y="17"/>
                  </a:lnTo>
                  <a:lnTo>
                    <a:pt x="188" y="188"/>
                  </a:ln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Freeform 22">
              <a:extLst>
                <a:ext uri="{FF2B5EF4-FFF2-40B4-BE49-F238E27FC236}">
                  <a16:creationId xmlns:a16="http://schemas.microsoft.com/office/drawing/2014/main" id="{CCD3555B-C9E0-4982-92D4-1C83038FE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60"/>
              <a:ext cx="112" cy="90"/>
            </a:xfrm>
            <a:custGeom>
              <a:avLst/>
              <a:gdLst>
                <a:gd name="T0" fmla="*/ 112 w 112"/>
                <a:gd name="T1" fmla="*/ 12 h 90"/>
                <a:gd name="T2" fmla="*/ 99 w 112"/>
                <a:gd name="T3" fmla="*/ 0 h 90"/>
                <a:gd name="T4" fmla="*/ 44 w 112"/>
                <a:gd name="T5" fmla="*/ 66 h 90"/>
                <a:gd name="T6" fmla="*/ 10 w 112"/>
                <a:gd name="T7" fmla="*/ 38 h 90"/>
                <a:gd name="T8" fmla="*/ 0 w 112"/>
                <a:gd name="T9" fmla="*/ 53 h 90"/>
                <a:gd name="T10" fmla="*/ 47 w 112"/>
                <a:gd name="T11" fmla="*/ 90 h 90"/>
                <a:gd name="T12" fmla="*/ 112 w 112"/>
                <a:gd name="T13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90">
                  <a:moveTo>
                    <a:pt x="112" y="12"/>
                  </a:moveTo>
                  <a:lnTo>
                    <a:pt x="99" y="0"/>
                  </a:lnTo>
                  <a:lnTo>
                    <a:pt x="44" y="66"/>
                  </a:lnTo>
                  <a:lnTo>
                    <a:pt x="10" y="38"/>
                  </a:lnTo>
                  <a:lnTo>
                    <a:pt x="0" y="53"/>
                  </a:lnTo>
                  <a:lnTo>
                    <a:pt x="47" y="90"/>
                  </a:lnTo>
                  <a:lnTo>
                    <a:pt x="112" y="12"/>
                  </a:ln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503" name="Group 23">
            <a:extLst>
              <a:ext uri="{FF2B5EF4-FFF2-40B4-BE49-F238E27FC236}">
                <a16:creationId xmlns:a16="http://schemas.microsoft.com/office/drawing/2014/main" id="{4509E2DE-03EB-4D30-830E-FE8AB88A560A}"/>
              </a:ext>
            </a:extLst>
          </p:cNvPr>
          <p:cNvGrpSpPr>
            <a:grpSpLocks/>
          </p:cNvGrpSpPr>
          <p:nvPr/>
        </p:nvGrpSpPr>
        <p:grpSpPr bwMode="auto">
          <a:xfrm>
            <a:off x="2641600" y="3743325"/>
            <a:ext cx="219075" cy="222250"/>
            <a:chOff x="0" y="0"/>
            <a:chExt cx="205" cy="208"/>
          </a:xfrm>
        </p:grpSpPr>
        <p:sp>
          <p:nvSpPr>
            <p:cNvPr id="20504" name="Freeform 24">
              <a:extLst>
                <a:ext uri="{FF2B5EF4-FFF2-40B4-BE49-F238E27FC236}">
                  <a16:creationId xmlns:a16="http://schemas.microsoft.com/office/drawing/2014/main" id="{F1F4B12C-2011-4ECB-B203-2A5B5B7CD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205" cy="208"/>
            </a:xfrm>
            <a:custGeom>
              <a:avLst/>
              <a:gdLst>
                <a:gd name="T0" fmla="*/ 136 w 140"/>
                <a:gd name="T1" fmla="*/ 55 h 141"/>
                <a:gd name="T2" fmla="*/ 122 w 140"/>
                <a:gd name="T3" fmla="*/ 46 h 141"/>
                <a:gd name="T4" fmla="*/ 127 w 140"/>
                <a:gd name="T5" fmla="*/ 29 h 141"/>
                <a:gd name="T6" fmla="*/ 106 w 140"/>
                <a:gd name="T7" fmla="*/ 14 h 141"/>
                <a:gd name="T8" fmla="*/ 90 w 140"/>
                <a:gd name="T9" fmla="*/ 17 h 141"/>
                <a:gd name="T10" fmla="*/ 81 w 140"/>
                <a:gd name="T11" fmla="*/ 2 h 141"/>
                <a:gd name="T12" fmla="*/ 55 w 140"/>
                <a:gd name="T13" fmla="*/ 6 h 141"/>
                <a:gd name="T14" fmla="*/ 46 w 140"/>
                <a:gd name="T15" fmla="*/ 19 h 141"/>
                <a:gd name="T16" fmla="*/ 29 w 140"/>
                <a:gd name="T17" fmla="*/ 14 h 141"/>
                <a:gd name="T18" fmla="*/ 13 w 140"/>
                <a:gd name="T19" fmla="*/ 36 h 141"/>
                <a:gd name="T20" fmla="*/ 16 w 140"/>
                <a:gd name="T21" fmla="*/ 51 h 141"/>
                <a:gd name="T22" fmla="*/ 1 w 140"/>
                <a:gd name="T23" fmla="*/ 60 h 141"/>
                <a:gd name="T24" fmla="*/ 1 w 140"/>
                <a:gd name="T25" fmla="*/ 81 h 141"/>
                <a:gd name="T26" fmla="*/ 16 w 140"/>
                <a:gd name="T27" fmla="*/ 90 h 141"/>
                <a:gd name="T28" fmla="*/ 13 w 140"/>
                <a:gd name="T29" fmla="*/ 106 h 141"/>
                <a:gd name="T30" fmla="*/ 29 w 140"/>
                <a:gd name="T31" fmla="*/ 127 h 141"/>
                <a:gd name="T32" fmla="*/ 46 w 140"/>
                <a:gd name="T33" fmla="*/ 123 h 141"/>
                <a:gd name="T34" fmla="*/ 55 w 140"/>
                <a:gd name="T35" fmla="*/ 136 h 141"/>
                <a:gd name="T36" fmla="*/ 70 w 140"/>
                <a:gd name="T37" fmla="*/ 141 h 141"/>
                <a:gd name="T38" fmla="*/ 86 w 140"/>
                <a:gd name="T39" fmla="*/ 136 h 141"/>
                <a:gd name="T40" fmla="*/ 95 w 140"/>
                <a:gd name="T41" fmla="*/ 123 h 141"/>
                <a:gd name="T42" fmla="*/ 112 w 140"/>
                <a:gd name="T43" fmla="*/ 127 h 141"/>
                <a:gd name="T44" fmla="*/ 127 w 140"/>
                <a:gd name="T45" fmla="*/ 106 h 141"/>
                <a:gd name="T46" fmla="*/ 125 w 140"/>
                <a:gd name="T47" fmla="*/ 90 h 141"/>
                <a:gd name="T48" fmla="*/ 139 w 140"/>
                <a:gd name="T49" fmla="*/ 81 h 141"/>
                <a:gd name="T50" fmla="*/ 139 w 140"/>
                <a:gd name="T51" fmla="*/ 60 h 141"/>
                <a:gd name="T52" fmla="*/ 118 w 140"/>
                <a:gd name="T53" fmla="*/ 80 h 141"/>
                <a:gd name="T54" fmla="*/ 110 w 140"/>
                <a:gd name="T55" fmla="*/ 92 h 141"/>
                <a:gd name="T56" fmla="*/ 115 w 140"/>
                <a:gd name="T57" fmla="*/ 108 h 141"/>
                <a:gd name="T58" fmla="*/ 98 w 140"/>
                <a:gd name="T59" fmla="*/ 111 h 141"/>
                <a:gd name="T60" fmla="*/ 83 w 140"/>
                <a:gd name="T61" fmla="*/ 114 h 141"/>
                <a:gd name="T62" fmla="*/ 76 w 140"/>
                <a:gd name="T63" fmla="*/ 128 h 141"/>
                <a:gd name="T64" fmla="*/ 61 w 140"/>
                <a:gd name="T65" fmla="*/ 118 h 141"/>
                <a:gd name="T66" fmla="*/ 49 w 140"/>
                <a:gd name="T67" fmla="*/ 111 h 141"/>
                <a:gd name="T68" fmla="*/ 33 w 140"/>
                <a:gd name="T69" fmla="*/ 115 h 141"/>
                <a:gd name="T70" fmla="*/ 31 w 140"/>
                <a:gd name="T71" fmla="*/ 98 h 141"/>
                <a:gd name="T72" fmla="*/ 27 w 140"/>
                <a:gd name="T73" fmla="*/ 84 h 141"/>
                <a:gd name="T74" fmla="*/ 13 w 140"/>
                <a:gd name="T75" fmla="*/ 76 h 141"/>
                <a:gd name="T76" fmla="*/ 13 w 140"/>
                <a:gd name="T77" fmla="*/ 65 h 141"/>
                <a:gd name="T78" fmla="*/ 27 w 140"/>
                <a:gd name="T79" fmla="*/ 58 h 141"/>
                <a:gd name="T80" fmla="*/ 31 w 140"/>
                <a:gd name="T81" fmla="*/ 44 h 141"/>
                <a:gd name="T82" fmla="*/ 33 w 140"/>
                <a:gd name="T83" fmla="*/ 26 h 141"/>
                <a:gd name="T84" fmla="*/ 49 w 140"/>
                <a:gd name="T85" fmla="*/ 31 h 141"/>
                <a:gd name="T86" fmla="*/ 61 w 140"/>
                <a:gd name="T87" fmla="*/ 23 h 141"/>
                <a:gd name="T88" fmla="*/ 76 w 140"/>
                <a:gd name="T89" fmla="*/ 13 h 141"/>
                <a:gd name="T90" fmla="*/ 83 w 140"/>
                <a:gd name="T91" fmla="*/ 27 h 141"/>
                <a:gd name="T92" fmla="*/ 98 w 140"/>
                <a:gd name="T93" fmla="*/ 31 h 141"/>
                <a:gd name="T94" fmla="*/ 115 w 140"/>
                <a:gd name="T95" fmla="*/ 34 h 141"/>
                <a:gd name="T96" fmla="*/ 110 w 140"/>
                <a:gd name="T97" fmla="*/ 49 h 141"/>
                <a:gd name="T98" fmla="*/ 118 w 140"/>
                <a:gd name="T99" fmla="*/ 62 h 141"/>
                <a:gd name="T100" fmla="*/ 128 w 140"/>
                <a:gd name="T101" fmla="*/ 7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" h="141">
                  <a:moveTo>
                    <a:pt x="139" y="60"/>
                  </a:moveTo>
                  <a:cubicBezTo>
                    <a:pt x="139" y="58"/>
                    <a:pt x="138" y="56"/>
                    <a:pt x="136" y="55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4" y="50"/>
                    <a:pt x="123" y="48"/>
                    <a:pt x="122" y="46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8" y="34"/>
                    <a:pt x="128" y="31"/>
                    <a:pt x="127" y="29"/>
                  </a:cubicBezTo>
                  <a:cubicBezTo>
                    <a:pt x="123" y="24"/>
                    <a:pt x="117" y="19"/>
                    <a:pt x="112" y="14"/>
                  </a:cubicBezTo>
                  <a:cubicBezTo>
                    <a:pt x="110" y="13"/>
                    <a:pt x="108" y="13"/>
                    <a:pt x="106" y="14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3" y="18"/>
                    <a:pt x="91" y="17"/>
                    <a:pt x="90" y="1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4"/>
                    <a:pt x="83" y="2"/>
                    <a:pt x="81" y="2"/>
                  </a:cubicBezTo>
                  <a:cubicBezTo>
                    <a:pt x="73" y="0"/>
                    <a:pt x="67" y="0"/>
                    <a:pt x="60" y="2"/>
                  </a:cubicBezTo>
                  <a:cubicBezTo>
                    <a:pt x="58" y="2"/>
                    <a:pt x="56" y="4"/>
                    <a:pt x="55" y="6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9" y="17"/>
                    <a:pt x="47" y="18"/>
                    <a:pt x="46" y="19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3" y="13"/>
                    <a:pt x="31" y="13"/>
                    <a:pt x="29" y="14"/>
                  </a:cubicBezTo>
                  <a:cubicBezTo>
                    <a:pt x="23" y="19"/>
                    <a:pt x="18" y="24"/>
                    <a:pt x="14" y="29"/>
                  </a:cubicBezTo>
                  <a:cubicBezTo>
                    <a:pt x="13" y="31"/>
                    <a:pt x="12" y="34"/>
                    <a:pt x="13" y="3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8"/>
                    <a:pt x="17" y="50"/>
                    <a:pt x="16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3" y="56"/>
                    <a:pt x="2" y="58"/>
                    <a:pt x="1" y="60"/>
                  </a:cubicBezTo>
                  <a:cubicBezTo>
                    <a:pt x="1" y="64"/>
                    <a:pt x="0" y="67"/>
                    <a:pt x="0" y="71"/>
                  </a:cubicBezTo>
                  <a:cubicBezTo>
                    <a:pt x="0" y="74"/>
                    <a:pt x="1" y="77"/>
                    <a:pt x="1" y="81"/>
                  </a:cubicBezTo>
                  <a:cubicBezTo>
                    <a:pt x="2" y="84"/>
                    <a:pt x="3" y="85"/>
                    <a:pt x="5" y="86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7" y="92"/>
                    <a:pt x="18" y="94"/>
                    <a:pt x="18" y="95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2" y="108"/>
                    <a:pt x="13" y="110"/>
                    <a:pt x="14" y="112"/>
                  </a:cubicBezTo>
                  <a:cubicBezTo>
                    <a:pt x="18" y="118"/>
                    <a:pt x="23" y="123"/>
                    <a:pt x="29" y="127"/>
                  </a:cubicBezTo>
                  <a:cubicBezTo>
                    <a:pt x="31" y="128"/>
                    <a:pt x="33" y="129"/>
                    <a:pt x="35" y="128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7" y="124"/>
                    <a:pt x="49" y="124"/>
                    <a:pt x="51" y="125"/>
                  </a:cubicBezTo>
                  <a:cubicBezTo>
                    <a:pt x="55" y="136"/>
                    <a:pt x="55" y="136"/>
                    <a:pt x="55" y="136"/>
                  </a:cubicBezTo>
                  <a:cubicBezTo>
                    <a:pt x="56" y="138"/>
                    <a:pt x="58" y="140"/>
                    <a:pt x="60" y="140"/>
                  </a:cubicBezTo>
                  <a:cubicBezTo>
                    <a:pt x="64" y="140"/>
                    <a:pt x="67" y="141"/>
                    <a:pt x="70" y="141"/>
                  </a:cubicBezTo>
                  <a:cubicBezTo>
                    <a:pt x="74" y="141"/>
                    <a:pt x="77" y="140"/>
                    <a:pt x="81" y="140"/>
                  </a:cubicBezTo>
                  <a:cubicBezTo>
                    <a:pt x="83" y="140"/>
                    <a:pt x="85" y="138"/>
                    <a:pt x="86" y="136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1" y="124"/>
                    <a:pt x="93" y="124"/>
                    <a:pt x="95" y="123"/>
                  </a:cubicBezTo>
                  <a:cubicBezTo>
                    <a:pt x="106" y="128"/>
                    <a:pt x="106" y="128"/>
                    <a:pt x="106" y="128"/>
                  </a:cubicBezTo>
                  <a:cubicBezTo>
                    <a:pt x="108" y="129"/>
                    <a:pt x="110" y="128"/>
                    <a:pt x="112" y="127"/>
                  </a:cubicBezTo>
                  <a:cubicBezTo>
                    <a:pt x="117" y="123"/>
                    <a:pt x="123" y="118"/>
                    <a:pt x="127" y="112"/>
                  </a:cubicBezTo>
                  <a:cubicBezTo>
                    <a:pt x="128" y="110"/>
                    <a:pt x="128" y="108"/>
                    <a:pt x="127" y="106"/>
                  </a:cubicBezTo>
                  <a:cubicBezTo>
                    <a:pt x="122" y="95"/>
                    <a:pt x="122" y="95"/>
                    <a:pt x="122" y="95"/>
                  </a:cubicBezTo>
                  <a:cubicBezTo>
                    <a:pt x="123" y="94"/>
                    <a:pt x="124" y="92"/>
                    <a:pt x="125" y="90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8" y="85"/>
                    <a:pt x="139" y="84"/>
                    <a:pt x="139" y="81"/>
                  </a:cubicBezTo>
                  <a:cubicBezTo>
                    <a:pt x="140" y="77"/>
                    <a:pt x="140" y="74"/>
                    <a:pt x="140" y="71"/>
                  </a:cubicBezTo>
                  <a:cubicBezTo>
                    <a:pt x="140" y="67"/>
                    <a:pt x="140" y="64"/>
                    <a:pt x="139" y="60"/>
                  </a:cubicBezTo>
                  <a:close/>
                  <a:moveTo>
                    <a:pt x="128" y="76"/>
                  </a:moveTo>
                  <a:cubicBezTo>
                    <a:pt x="118" y="80"/>
                    <a:pt x="118" y="80"/>
                    <a:pt x="118" y="80"/>
                  </a:cubicBezTo>
                  <a:cubicBezTo>
                    <a:pt x="116" y="80"/>
                    <a:pt x="115" y="82"/>
                    <a:pt x="114" y="84"/>
                  </a:cubicBezTo>
                  <a:cubicBezTo>
                    <a:pt x="113" y="87"/>
                    <a:pt x="112" y="90"/>
                    <a:pt x="110" y="92"/>
                  </a:cubicBezTo>
                  <a:cubicBezTo>
                    <a:pt x="109" y="94"/>
                    <a:pt x="109" y="96"/>
                    <a:pt x="110" y="9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3" y="111"/>
                    <a:pt x="110" y="113"/>
                    <a:pt x="107" y="11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6" y="110"/>
                    <a:pt x="94" y="110"/>
                    <a:pt x="92" y="111"/>
                  </a:cubicBezTo>
                  <a:cubicBezTo>
                    <a:pt x="89" y="112"/>
                    <a:pt x="86" y="113"/>
                    <a:pt x="83" y="114"/>
                  </a:cubicBezTo>
                  <a:cubicBezTo>
                    <a:pt x="81" y="115"/>
                    <a:pt x="80" y="116"/>
                    <a:pt x="79" y="11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2" y="129"/>
                    <a:pt x="69" y="129"/>
                    <a:pt x="65" y="12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6"/>
                    <a:pt x="59" y="115"/>
                    <a:pt x="57" y="114"/>
                  </a:cubicBezTo>
                  <a:cubicBezTo>
                    <a:pt x="54" y="113"/>
                    <a:pt x="51" y="112"/>
                    <a:pt x="49" y="111"/>
                  </a:cubicBezTo>
                  <a:cubicBezTo>
                    <a:pt x="47" y="110"/>
                    <a:pt x="45" y="110"/>
                    <a:pt x="43" y="111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1" y="113"/>
                    <a:pt x="28" y="111"/>
                    <a:pt x="26" y="108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6"/>
                    <a:pt x="31" y="94"/>
                    <a:pt x="30" y="92"/>
                  </a:cubicBezTo>
                  <a:cubicBezTo>
                    <a:pt x="29" y="90"/>
                    <a:pt x="28" y="87"/>
                    <a:pt x="27" y="84"/>
                  </a:cubicBezTo>
                  <a:cubicBezTo>
                    <a:pt x="26" y="82"/>
                    <a:pt x="25" y="80"/>
                    <a:pt x="23" y="80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2" y="74"/>
                    <a:pt x="12" y="72"/>
                    <a:pt x="12" y="71"/>
                  </a:cubicBezTo>
                  <a:cubicBezTo>
                    <a:pt x="12" y="69"/>
                    <a:pt x="12" y="67"/>
                    <a:pt x="13" y="65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1"/>
                    <a:pt x="26" y="60"/>
                    <a:pt x="27" y="58"/>
                  </a:cubicBezTo>
                  <a:cubicBezTo>
                    <a:pt x="28" y="55"/>
                    <a:pt x="29" y="52"/>
                    <a:pt x="30" y="49"/>
                  </a:cubicBezTo>
                  <a:cubicBezTo>
                    <a:pt x="31" y="47"/>
                    <a:pt x="31" y="45"/>
                    <a:pt x="31" y="4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8" y="31"/>
                    <a:pt x="31" y="28"/>
                    <a:pt x="33" y="2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29"/>
                    <a:pt x="54" y="28"/>
                    <a:pt x="57" y="27"/>
                  </a:cubicBezTo>
                  <a:cubicBezTo>
                    <a:pt x="59" y="27"/>
                    <a:pt x="61" y="25"/>
                    <a:pt x="61" y="2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9" y="13"/>
                    <a:pt x="72" y="13"/>
                    <a:pt x="76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0" y="25"/>
                    <a:pt x="81" y="27"/>
                    <a:pt x="83" y="27"/>
                  </a:cubicBezTo>
                  <a:cubicBezTo>
                    <a:pt x="86" y="28"/>
                    <a:pt x="89" y="29"/>
                    <a:pt x="92" y="31"/>
                  </a:cubicBezTo>
                  <a:cubicBezTo>
                    <a:pt x="94" y="32"/>
                    <a:pt x="96" y="32"/>
                    <a:pt x="98" y="31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10" y="28"/>
                    <a:pt x="113" y="31"/>
                    <a:pt x="115" y="3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09" y="45"/>
                    <a:pt x="109" y="47"/>
                    <a:pt x="110" y="49"/>
                  </a:cubicBezTo>
                  <a:cubicBezTo>
                    <a:pt x="112" y="52"/>
                    <a:pt x="113" y="55"/>
                    <a:pt x="114" y="58"/>
                  </a:cubicBezTo>
                  <a:cubicBezTo>
                    <a:pt x="115" y="60"/>
                    <a:pt x="116" y="61"/>
                    <a:pt x="118" y="62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7"/>
                    <a:pt x="128" y="69"/>
                    <a:pt x="128" y="71"/>
                  </a:cubicBezTo>
                  <a:cubicBezTo>
                    <a:pt x="128" y="72"/>
                    <a:pt x="128" y="74"/>
                    <a:pt x="128" y="76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5" name="Freeform 25">
              <a:extLst>
                <a:ext uri="{FF2B5EF4-FFF2-40B4-BE49-F238E27FC236}">
                  <a16:creationId xmlns:a16="http://schemas.microsoft.com/office/drawing/2014/main" id="{E52507C1-F595-4283-8243-F53016DAC4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" y="62"/>
              <a:ext cx="81" cy="81"/>
            </a:xfrm>
            <a:custGeom>
              <a:avLst/>
              <a:gdLst>
                <a:gd name="T0" fmla="*/ 27 w 55"/>
                <a:gd name="T1" fmla="*/ 0 h 55"/>
                <a:gd name="T2" fmla="*/ 0 w 55"/>
                <a:gd name="T3" fmla="*/ 27 h 55"/>
                <a:gd name="T4" fmla="*/ 27 w 55"/>
                <a:gd name="T5" fmla="*/ 55 h 55"/>
                <a:gd name="T6" fmla="*/ 55 w 55"/>
                <a:gd name="T7" fmla="*/ 27 h 55"/>
                <a:gd name="T8" fmla="*/ 27 w 55"/>
                <a:gd name="T9" fmla="*/ 0 h 55"/>
                <a:gd name="T10" fmla="*/ 27 w 55"/>
                <a:gd name="T11" fmla="*/ 43 h 55"/>
                <a:gd name="T12" fmla="*/ 12 w 55"/>
                <a:gd name="T13" fmla="*/ 27 h 55"/>
                <a:gd name="T14" fmla="*/ 27 w 55"/>
                <a:gd name="T15" fmla="*/ 12 h 55"/>
                <a:gd name="T16" fmla="*/ 43 w 55"/>
                <a:gd name="T17" fmla="*/ 27 h 55"/>
                <a:gd name="T18" fmla="*/ 27 w 55"/>
                <a:gd name="T19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43" y="55"/>
                    <a:pt x="55" y="43"/>
                    <a:pt x="55" y="27"/>
                  </a:cubicBezTo>
                  <a:cubicBezTo>
                    <a:pt x="55" y="12"/>
                    <a:pt x="43" y="0"/>
                    <a:pt x="27" y="0"/>
                  </a:cubicBezTo>
                  <a:close/>
                  <a:moveTo>
                    <a:pt x="27" y="43"/>
                  </a:moveTo>
                  <a:cubicBezTo>
                    <a:pt x="19" y="43"/>
                    <a:pt x="12" y="36"/>
                    <a:pt x="12" y="27"/>
                  </a:cubicBezTo>
                  <a:cubicBezTo>
                    <a:pt x="12" y="19"/>
                    <a:pt x="19" y="12"/>
                    <a:pt x="27" y="12"/>
                  </a:cubicBezTo>
                  <a:cubicBezTo>
                    <a:pt x="36" y="12"/>
                    <a:pt x="43" y="19"/>
                    <a:pt x="43" y="27"/>
                  </a:cubicBezTo>
                  <a:cubicBezTo>
                    <a:pt x="43" y="36"/>
                    <a:pt x="36" y="43"/>
                    <a:pt x="27" y="43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506" name="Group 26">
            <a:extLst>
              <a:ext uri="{FF2B5EF4-FFF2-40B4-BE49-F238E27FC236}">
                <a16:creationId xmlns:a16="http://schemas.microsoft.com/office/drawing/2014/main" id="{EC7DD916-A939-45BD-BD41-AA09096D64B4}"/>
              </a:ext>
            </a:extLst>
          </p:cNvPr>
          <p:cNvGrpSpPr>
            <a:grpSpLocks/>
          </p:cNvGrpSpPr>
          <p:nvPr/>
        </p:nvGrpSpPr>
        <p:grpSpPr bwMode="auto">
          <a:xfrm>
            <a:off x="6292850" y="1881188"/>
            <a:ext cx="219075" cy="219075"/>
            <a:chOff x="0" y="0"/>
            <a:chExt cx="205" cy="207"/>
          </a:xfrm>
        </p:grpSpPr>
        <p:sp>
          <p:nvSpPr>
            <p:cNvPr id="20507" name="Freeform 27">
              <a:extLst>
                <a:ext uri="{FF2B5EF4-FFF2-40B4-BE49-F238E27FC236}">
                  <a16:creationId xmlns:a16="http://schemas.microsoft.com/office/drawing/2014/main" id="{E9F7EE79-77CF-4128-8E72-155892EDB8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205" cy="207"/>
            </a:xfrm>
            <a:custGeom>
              <a:avLst/>
              <a:gdLst>
                <a:gd name="T0" fmla="*/ 70 w 140"/>
                <a:gd name="T1" fmla="*/ 140 h 140"/>
                <a:gd name="T2" fmla="*/ 0 w 140"/>
                <a:gd name="T3" fmla="*/ 70 h 140"/>
                <a:gd name="T4" fmla="*/ 70 w 140"/>
                <a:gd name="T5" fmla="*/ 0 h 140"/>
                <a:gd name="T6" fmla="*/ 140 w 140"/>
                <a:gd name="T7" fmla="*/ 70 h 140"/>
                <a:gd name="T8" fmla="*/ 70 w 140"/>
                <a:gd name="T9" fmla="*/ 140 h 140"/>
                <a:gd name="T10" fmla="*/ 70 w 140"/>
                <a:gd name="T11" fmla="*/ 12 h 140"/>
                <a:gd name="T12" fmla="*/ 12 w 140"/>
                <a:gd name="T13" fmla="*/ 70 h 140"/>
                <a:gd name="T14" fmla="*/ 70 w 140"/>
                <a:gd name="T15" fmla="*/ 128 h 140"/>
                <a:gd name="T16" fmla="*/ 128 w 140"/>
                <a:gd name="T17" fmla="*/ 70 h 140"/>
                <a:gd name="T18" fmla="*/ 70 w 140"/>
                <a:gd name="T19" fmla="*/ 1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cubicBezTo>
                    <a:pt x="32" y="140"/>
                    <a:pt x="0" y="109"/>
                    <a:pt x="0" y="70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109" y="0"/>
                    <a:pt x="140" y="32"/>
                    <a:pt x="140" y="70"/>
                  </a:cubicBezTo>
                  <a:cubicBezTo>
                    <a:pt x="140" y="109"/>
                    <a:pt x="109" y="140"/>
                    <a:pt x="70" y="140"/>
                  </a:cubicBezTo>
                  <a:close/>
                  <a:moveTo>
                    <a:pt x="70" y="12"/>
                  </a:moveTo>
                  <a:cubicBezTo>
                    <a:pt x="38" y="12"/>
                    <a:pt x="12" y="38"/>
                    <a:pt x="12" y="70"/>
                  </a:cubicBezTo>
                  <a:cubicBezTo>
                    <a:pt x="12" y="102"/>
                    <a:pt x="38" y="128"/>
                    <a:pt x="70" y="128"/>
                  </a:cubicBezTo>
                  <a:cubicBezTo>
                    <a:pt x="102" y="128"/>
                    <a:pt x="128" y="102"/>
                    <a:pt x="128" y="70"/>
                  </a:cubicBezTo>
                  <a:cubicBezTo>
                    <a:pt x="128" y="38"/>
                    <a:pt x="102" y="12"/>
                    <a:pt x="70" y="12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8" name="Freeform 28">
              <a:extLst>
                <a:ext uri="{FF2B5EF4-FFF2-40B4-BE49-F238E27FC236}">
                  <a16:creationId xmlns:a16="http://schemas.microsoft.com/office/drawing/2014/main" id="{8FEB12C9-84B5-4109-BEC4-FD3B89C58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" y="40"/>
              <a:ext cx="63" cy="72"/>
            </a:xfrm>
            <a:custGeom>
              <a:avLst/>
              <a:gdLst>
                <a:gd name="T0" fmla="*/ 37 w 43"/>
                <a:gd name="T1" fmla="*/ 49 h 49"/>
                <a:gd name="T2" fmla="*/ 6 w 43"/>
                <a:gd name="T3" fmla="*/ 49 h 49"/>
                <a:gd name="T4" fmla="*/ 0 w 43"/>
                <a:gd name="T5" fmla="*/ 43 h 49"/>
                <a:gd name="T6" fmla="*/ 0 w 43"/>
                <a:gd name="T7" fmla="*/ 6 h 49"/>
                <a:gd name="T8" fmla="*/ 6 w 43"/>
                <a:gd name="T9" fmla="*/ 0 h 49"/>
                <a:gd name="T10" fmla="*/ 12 w 43"/>
                <a:gd name="T11" fmla="*/ 6 h 49"/>
                <a:gd name="T12" fmla="*/ 12 w 43"/>
                <a:gd name="T13" fmla="*/ 37 h 49"/>
                <a:gd name="T14" fmla="*/ 37 w 43"/>
                <a:gd name="T15" fmla="*/ 37 h 49"/>
                <a:gd name="T16" fmla="*/ 43 w 43"/>
                <a:gd name="T17" fmla="*/ 43 h 49"/>
                <a:gd name="T18" fmla="*/ 37 w 43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9">
                  <a:moveTo>
                    <a:pt x="37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3" y="49"/>
                    <a:pt x="0" y="46"/>
                    <a:pt x="0" y="4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0" y="37"/>
                    <a:pt x="43" y="40"/>
                    <a:pt x="43" y="43"/>
                  </a:cubicBezTo>
                  <a:cubicBezTo>
                    <a:pt x="43" y="46"/>
                    <a:pt x="40" y="49"/>
                    <a:pt x="37" y="49"/>
                  </a:cubicBezTo>
                  <a:close/>
                </a:path>
              </a:pathLst>
            </a:cu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509" name="Rectangle 29">
            <a:extLst>
              <a:ext uri="{FF2B5EF4-FFF2-40B4-BE49-F238E27FC236}">
                <a16:creationId xmlns:a16="http://schemas.microsoft.com/office/drawing/2014/main" id="{53217701-8A36-4A4E-BD1A-C06C4F159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51025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000" b="1">
                <a:solidFill>
                  <a:srgbClr val="88714E"/>
                </a:solidFill>
              </a:rPr>
              <a:t>Strengths</a:t>
            </a:r>
          </a:p>
          <a:p>
            <a:pPr algn="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id="{507D31D9-2F4B-416A-9752-FAE89BDB1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88" y="1851025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Weakness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id="{00CD93A6-A8C2-4340-B3BA-59C27903E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711575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000" b="1">
                <a:solidFill>
                  <a:srgbClr val="88714E"/>
                </a:solidFill>
              </a:rPr>
              <a:t>Opportunities</a:t>
            </a:r>
          </a:p>
          <a:p>
            <a:pPr algn="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0512" name="Rectangle 32">
            <a:extLst>
              <a:ext uri="{FF2B5EF4-FFF2-40B4-BE49-F238E27FC236}">
                <a16:creationId xmlns:a16="http://schemas.microsoft.com/office/drawing/2014/main" id="{B9361F2D-7279-4AEE-BBAE-457EFA60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88" y="3730625"/>
            <a:ext cx="187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Threats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9F1E4B36-E4F4-4620-BC81-66B5AD142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C074D89A-D49A-4D01-9CBD-E6344526E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21508" name="Line 4">
            <a:extLst>
              <a:ext uri="{FF2B5EF4-FFF2-40B4-BE49-F238E27FC236}">
                <a16:creationId xmlns:a16="http://schemas.microsoft.com/office/drawing/2014/main" id="{E38DE061-0CCD-4822-AD3C-25E44E9AA27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9" name="Rectangle 5" descr="24215600-1-311156">
            <a:extLst>
              <a:ext uri="{FF2B5EF4-FFF2-40B4-BE49-F238E27FC236}">
                <a16:creationId xmlns:a16="http://schemas.microsoft.com/office/drawing/2014/main" id="{8796B13F-2357-49A4-A75B-24A62ADD4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1360488"/>
            <a:ext cx="2028825" cy="1520825"/>
          </a:xfrm>
          <a:prstGeom prst="rect">
            <a:avLst/>
          </a:prstGeom>
          <a:blipFill dpi="0" rotWithShape="1">
            <a:blip r:embed="rId3"/>
            <a:srcRect/>
            <a:stretch>
              <a:fillRect r="-1876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E47ABAC4-7D65-42C1-96A0-BB751F5A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651125"/>
            <a:ext cx="228600" cy="230188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E5475398-2A5D-4E70-9711-F6C9AC176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2651125"/>
            <a:ext cx="1800225" cy="230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2" name="Rectangle 8" descr="20100516232736">
            <a:extLst>
              <a:ext uri="{FF2B5EF4-FFF2-40B4-BE49-F238E27FC236}">
                <a16:creationId xmlns:a16="http://schemas.microsoft.com/office/drawing/2014/main" id="{8890C949-4D51-4430-A2EE-C19885C1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0488"/>
            <a:ext cx="2028825" cy="1520825"/>
          </a:xfrm>
          <a:prstGeom prst="rect">
            <a:avLst/>
          </a:prstGeom>
          <a:blipFill dpi="0" rotWithShape="1">
            <a:blip r:embed="rId4"/>
            <a:srcRect/>
            <a:stretch>
              <a:fillRect r="-2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B2364ED9-06B9-4F8A-881C-3481CB4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2651125"/>
            <a:ext cx="228600" cy="230188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3D652C33-885F-42F2-AF58-C1224DF8C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651125"/>
            <a:ext cx="1800225" cy="230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5" name="Rectangle 11" descr="201107060956141686">
            <a:extLst>
              <a:ext uri="{FF2B5EF4-FFF2-40B4-BE49-F238E27FC236}">
                <a16:creationId xmlns:a16="http://schemas.microsoft.com/office/drawing/2014/main" id="{70B75E23-2C90-4CCE-A8C7-83296066C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881313"/>
            <a:ext cx="2028825" cy="1520825"/>
          </a:xfrm>
          <a:prstGeom prst="rect">
            <a:avLst/>
          </a:prstGeom>
          <a:blipFill dpi="0" rotWithShape="1">
            <a:blip r:embed="rId5"/>
            <a:srcRect/>
            <a:stretch>
              <a:fillRect b="-2988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6" name="Rectangle 12">
            <a:extLst>
              <a:ext uri="{FF2B5EF4-FFF2-40B4-BE49-F238E27FC236}">
                <a16:creationId xmlns:a16="http://schemas.microsoft.com/office/drawing/2014/main" id="{FD4F0812-C287-4B77-B158-560506CD8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4171950"/>
            <a:ext cx="228600" cy="230188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8676F200-C957-4087-8457-63C805D0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4171950"/>
            <a:ext cx="1800225" cy="230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8" name="Rectangle 14" descr="20110224142134">
            <a:extLst>
              <a:ext uri="{FF2B5EF4-FFF2-40B4-BE49-F238E27FC236}">
                <a16:creationId xmlns:a16="http://schemas.microsoft.com/office/drawing/2014/main" id="{A8C4D9C9-4A0D-4523-934F-80FE8F193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2881313"/>
            <a:ext cx="2028825" cy="1520825"/>
          </a:xfrm>
          <a:prstGeom prst="rect">
            <a:avLst/>
          </a:prstGeom>
          <a:blipFill dpi="0" rotWithShape="1">
            <a:blip r:embed="rId6"/>
            <a:srcRect/>
            <a:stretch>
              <a:fillRect r="-47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94E72C19-6209-4CF1-9213-3FACD46B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4171950"/>
            <a:ext cx="228600" cy="230188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B77304ED-6524-48AA-83F6-FA2AABD1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171950"/>
            <a:ext cx="1800225" cy="230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1521" name="Group 17">
            <a:extLst>
              <a:ext uri="{FF2B5EF4-FFF2-40B4-BE49-F238E27FC236}">
                <a16:creationId xmlns:a16="http://schemas.microsoft.com/office/drawing/2014/main" id="{357C33DF-7735-49C2-9336-036F69FB923F}"/>
              </a:ext>
            </a:extLst>
          </p:cNvPr>
          <p:cNvGrpSpPr>
            <a:grpSpLocks/>
          </p:cNvGrpSpPr>
          <p:nvPr/>
        </p:nvGrpSpPr>
        <p:grpSpPr bwMode="auto">
          <a:xfrm>
            <a:off x="2679700" y="2709863"/>
            <a:ext cx="100013" cy="111125"/>
            <a:chOff x="0" y="0"/>
            <a:chExt cx="71" cy="78"/>
          </a:xfrm>
        </p:grpSpPr>
        <p:sp>
          <p:nvSpPr>
            <p:cNvPr id="21522" name="Freeform 18">
              <a:extLst>
                <a:ext uri="{FF2B5EF4-FFF2-40B4-BE49-F238E27FC236}">
                  <a16:creationId xmlns:a16="http://schemas.microsoft.com/office/drawing/2014/main" id="{63C08439-C562-41CC-9583-89B36A8E9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31"/>
              <a:ext cx="35" cy="17"/>
            </a:xfrm>
            <a:custGeom>
              <a:avLst/>
              <a:gdLst>
                <a:gd name="T0" fmla="*/ 31 w 62"/>
                <a:gd name="T1" fmla="*/ 19 h 31"/>
                <a:gd name="T2" fmla="*/ 12 w 62"/>
                <a:gd name="T3" fmla="*/ 0 h 31"/>
                <a:gd name="T4" fmla="*/ 0 w 62"/>
                <a:gd name="T5" fmla="*/ 0 h 31"/>
                <a:gd name="T6" fmla="*/ 31 w 62"/>
                <a:gd name="T7" fmla="*/ 31 h 31"/>
                <a:gd name="T8" fmla="*/ 62 w 62"/>
                <a:gd name="T9" fmla="*/ 0 h 31"/>
                <a:gd name="T10" fmla="*/ 50 w 62"/>
                <a:gd name="T11" fmla="*/ 0 h 31"/>
                <a:gd name="T12" fmla="*/ 31 w 62"/>
                <a:gd name="T1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1">
                  <a:moveTo>
                    <a:pt x="31" y="19"/>
                  </a:moveTo>
                  <a:cubicBezTo>
                    <a:pt x="20" y="19"/>
                    <a:pt x="12" y="1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3" y="31"/>
                    <a:pt x="31" y="31"/>
                  </a:cubicBezTo>
                  <a:cubicBezTo>
                    <a:pt x="48" y="31"/>
                    <a:pt x="62" y="17"/>
                    <a:pt x="6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0"/>
                    <a:pt x="41" y="19"/>
                    <a:pt x="3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23" name="Freeform 19">
              <a:extLst>
                <a:ext uri="{FF2B5EF4-FFF2-40B4-BE49-F238E27FC236}">
                  <a16:creationId xmlns:a16="http://schemas.microsoft.com/office/drawing/2014/main" id="{761E0C64-ECE8-4BC0-82B1-5A34B2CDAE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1" cy="78"/>
            </a:xfrm>
            <a:custGeom>
              <a:avLst/>
              <a:gdLst>
                <a:gd name="T0" fmla="*/ 71 w 71"/>
                <a:gd name="T1" fmla="*/ 0 h 78"/>
                <a:gd name="T2" fmla="*/ 14 w 71"/>
                <a:gd name="T3" fmla="*/ 0 h 78"/>
                <a:gd name="T4" fmla="*/ 14 w 71"/>
                <a:gd name="T5" fmla="*/ 11 h 78"/>
                <a:gd name="T6" fmla="*/ 0 w 71"/>
                <a:gd name="T7" fmla="*/ 11 h 78"/>
                <a:gd name="T8" fmla="*/ 0 w 71"/>
                <a:gd name="T9" fmla="*/ 78 h 78"/>
                <a:gd name="T10" fmla="*/ 59 w 71"/>
                <a:gd name="T11" fmla="*/ 78 h 78"/>
                <a:gd name="T12" fmla="*/ 59 w 71"/>
                <a:gd name="T13" fmla="*/ 63 h 78"/>
                <a:gd name="T14" fmla="*/ 71 w 71"/>
                <a:gd name="T15" fmla="*/ 63 h 78"/>
                <a:gd name="T16" fmla="*/ 71 w 71"/>
                <a:gd name="T17" fmla="*/ 0 h 78"/>
                <a:gd name="T18" fmla="*/ 52 w 71"/>
                <a:gd name="T19" fmla="*/ 72 h 78"/>
                <a:gd name="T20" fmla="*/ 6 w 71"/>
                <a:gd name="T21" fmla="*/ 72 h 78"/>
                <a:gd name="T22" fmla="*/ 6 w 71"/>
                <a:gd name="T23" fmla="*/ 18 h 78"/>
                <a:gd name="T24" fmla="*/ 14 w 71"/>
                <a:gd name="T25" fmla="*/ 18 h 78"/>
                <a:gd name="T26" fmla="*/ 52 w 71"/>
                <a:gd name="T27" fmla="*/ 18 h 78"/>
                <a:gd name="T28" fmla="*/ 52 w 71"/>
                <a:gd name="T29" fmla="*/ 63 h 78"/>
                <a:gd name="T30" fmla="*/ 52 w 71"/>
                <a:gd name="T31" fmla="*/ 72 h 78"/>
                <a:gd name="T32" fmla="*/ 64 w 71"/>
                <a:gd name="T33" fmla="*/ 56 h 78"/>
                <a:gd name="T34" fmla="*/ 59 w 71"/>
                <a:gd name="T35" fmla="*/ 56 h 78"/>
                <a:gd name="T36" fmla="*/ 59 w 71"/>
                <a:gd name="T37" fmla="*/ 11 h 78"/>
                <a:gd name="T38" fmla="*/ 21 w 71"/>
                <a:gd name="T39" fmla="*/ 11 h 78"/>
                <a:gd name="T40" fmla="*/ 21 w 71"/>
                <a:gd name="T41" fmla="*/ 6 h 78"/>
                <a:gd name="T42" fmla="*/ 64 w 71"/>
                <a:gd name="T43" fmla="*/ 6 h 78"/>
                <a:gd name="T44" fmla="*/ 64 w 71"/>
                <a:gd name="T4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78">
                  <a:moveTo>
                    <a:pt x="71" y="0"/>
                  </a:moveTo>
                  <a:lnTo>
                    <a:pt x="14" y="0"/>
                  </a:lnTo>
                  <a:lnTo>
                    <a:pt x="14" y="11"/>
                  </a:lnTo>
                  <a:lnTo>
                    <a:pt x="0" y="11"/>
                  </a:lnTo>
                  <a:lnTo>
                    <a:pt x="0" y="78"/>
                  </a:lnTo>
                  <a:lnTo>
                    <a:pt x="59" y="78"/>
                  </a:lnTo>
                  <a:lnTo>
                    <a:pt x="59" y="63"/>
                  </a:lnTo>
                  <a:lnTo>
                    <a:pt x="71" y="63"/>
                  </a:lnTo>
                  <a:lnTo>
                    <a:pt x="71" y="0"/>
                  </a:lnTo>
                  <a:close/>
                  <a:moveTo>
                    <a:pt x="52" y="72"/>
                  </a:moveTo>
                  <a:lnTo>
                    <a:pt x="6" y="72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52" y="18"/>
                  </a:lnTo>
                  <a:lnTo>
                    <a:pt x="52" y="63"/>
                  </a:lnTo>
                  <a:lnTo>
                    <a:pt x="52" y="72"/>
                  </a:lnTo>
                  <a:close/>
                  <a:moveTo>
                    <a:pt x="64" y="56"/>
                  </a:moveTo>
                  <a:lnTo>
                    <a:pt x="59" y="56"/>
                  </a:lnTo>
                  <a:lnTo>
                    <a:pt x="59" y="11"/>
                  </a:lnTo>
                  <a:lnTo>
                    <a:pt x="21" y="11"/>
                  </a:lnTo>
                  <a:lnTo>
                    <a:pt x="21" y="6"/>
                  </a:lnTo>
                  <a:lnTo>
                    <a:pt x="64" y="6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524" name="Group 20">
            <a:extLst>
              <a:ext uri="{FF2B5EF4-FFF2-40B4-BE49-F238E27FC236}">
                <a16:creationId xmlns:a16="http://schemas.microsoft.com/office/drawing/2014/main" id="{DA0480EC-DDB7-416D-A64B-7BE8C38EF560}"/>
              </a:ext>
            </a:extLst>
          </p:cNvPr>
          <p:cNvGrpSpPr>
            <a:grpSpLocks/>
          </p:cNvGrpSpPr>
          <p:nvPr/>
        </p:nvGrpSpPr>
        <p:grpSpPr bwMode="auto">
          <a:xfrm>
            <a:off x="2673350" y="4232275"/>
            <a:ext cx="112713" cy="107950"/>
            <a:chOff x="0" y="0"/>
            <a:chExt cx="79" cy="76"/>
          </a:xfrm>
        </p:grpSpPr>
        <p:sp>
          <p:nvSpPr>
            <p:cNvPr id="21525" name="Freeform 21">
              <a:extLst>
                <a:ext uri="{FF2B5EF4-FFF2-40B4-BE49-F238E27FC236}">
                  <a16:creationId xmlns:a16="http://schemas.microsoft.com/office/drawing/2014/main" id="{313FC6CF-61C4-4E05-A9A8-75C3BB1A21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37"/>
              <a:ext cx="52" cy="25"/>
            </a:xfrm>
            <a:custGeom>
              <a:avLst/>
              <a:gdLst>
                <a:gd name="T0" fmla="*/ 52 w 92"/>
                <a:gd name="T1" fmla="*/ 24 h 45"/>
                <a:gd name="T2" fmla="*/ 52 w 92"/>
                <a:gd name="T3" fmla="*/ 37 h 45"/>
                <a:gd name="T4" fmla="*/ 64 w 92"/>
                <a:gd name="T5" fmla="*/ 37 h 45"/>
                <a:gd name="T6" fmla="*/ 64 w 92"/>
                <a:gd name="T7" fmla="*/ 24 h 45"/>
                <a:gd name="T8" fmla="*/ 80 w 92"/>
                <a:gd name="T9" fmla="*/ 24 h 45"/>
                <a:gd name="T10" fmla="*/ 80 w 92"/>
                <a:gd name="T11" fmla="*/ 45 h 45"/>
                <a:gd name="T12" fmla="*/ 92 w 92"/>
                <a:gd name="T13" fmla="*/ 45 h 45"/>
                <a:gd name="T14" fmla="*/ 92 w 92"/>
                <a:gd name="T15" fmla="*/ 12 h 45"/>
                <a:gd name="T16" fmla="*/ 35 w 92"/>
                <a:gd name="T17" fmla="*/ 12 h 45"/>
                <a:gd name="T18" fmla="*/ 18 w 92"/>
                <a:gd name="T19" fmla="*/ 0 h 45"/>
                <a:gd name="T20" fmla="*/ 0 w 92"/>
                <a:gd name="T21" fmla="*/ 18 h 45"/>
                <a:gd name="T22" fmla="*/ 18 w 92"/>
                <a:gd name="T23" fmla="*/ 36 h 45"/>
                <a:gd name="T24" fmla="*/ 35 w 92"/>
                <a:gd name="T25" fmla="*/ 24 h 45"/>
                <a:gd name="T26" fmla="*/ 52 w 92"/>
                <a:gd name="T27" fmla="*/ 24 h 45"/>
                <a:gd name="T28" fmla="*/ 18 w 92"/>
                <a:gd name="T29" fmla="*/ 24 h 45"/>
                <a:gd name="T30" fmla="*/ 12 w 92"/>
                <a:gd name="T31" fmla="*/ 18 h 45"/>
                <a:gd name="T32" fmla="*/ 18 w 92"/>
                <a:gd name="T33" fmla="*/ 12 h 45"/>
                <a:gd name="T34" fmla="*/ 25 w 92"/>
                <a:gd name="T35" fmla="*/ 18 h 45"/>
                <a:gd name="T36" fmla="*/ 18 w 92"/>
                <a:gd name="T37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45">
                  <a:moveTo>
                    <a:pt x="52" y="24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5"/>
                    <a:pt x="26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6" y="36"/>
                    <a:pt x="33" y="31"/>
                    <a:pt x="35" y="24"/>
                  </a:cubicBezTo>
                  <a:lnTo>
                    <a:pt x="52" y="24"/>
                  </a:lnTo>
                  <a:close/>
                  <a:moveTo>
                    <a:pt x="18" y="24"/>
                  </a:moveTo>
                  <a:cubicBezTo>
                    <a:pt x="15" y="24"/>
                    <a:pt x="12" y="21"/>
                    <a:pt x="12" y="18"/>
                  </a:cubicBezTo>
                  <a:cubicBezTo>
                    <a:pt x="12" y="14"/>
                    <a:pt x="15" y="12"/>
                    <a:pt x="18" y="12"/>
                  </a:cubicBezTo>
                  <a:cubicBezTo>
                    <a:pt x="22" y="12"/>
                    <a:pt x="25" y="14"/>
                    <a:pt x="25" y="18"/>
                  </a:cubicBezTo>
                  <a:cubicBezTo>
                    <a:pt x="25" y="21"/>
                    <a:pt x="22" y="24"/>
                    <a:pt x="18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26" name="Freeform 22">
              <a:extLst>
                <a:ext uri="{FF2B5EF4-FFF2-40B4-BE49-F238E27FC236}">
                  <a16:creationId xmlns:a16="http://schemas.microsoft.com/office/drawing/2014/main" id="{C53056C1-4F4C-43F5-9497-F452D64093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" y="0"/>
              <a:ext cx="54" cy="76"/>
            </a:xfrm>
            <a:custGeom>
              <a:avLst/>
              <a:gdLst>
                <a:gd name="T0" fmla="*/ 39 w 54"/>
                <a:gd name="T1" fmla="*/ 27 h 76"/>
                <a:gd name="T2" fmla="*/ 39 w 54"/>
                <a:gd name="T3" fmla="*/ 0 h 76"/>
                <a:gd name="T4" fmla="*/ 14 w 54"/>
                <a:gd name="T5" fmla="*/ 0 h 76"/>
                <a:gd name="T6" fmla="*/ 14 w 54"/>
                <a:gd name="T7" fmla="*/ 27 h 76"/>
                <a:gd name="T8" fmla="*/ 0 w 54"/>
                <a:gd name="T9" fmla="*/ 27 h 76"/>
                <a:gd name="T10" fmla="*/ 0 w 54"/>
                <a:gd name="T11" fmla="*/ 38 h 76"/>
                <a:gd name="T12" fmla="*/ 7 w 54"/>
                <a:gd name="T13" fmla="*/ 38 h 76"/>
                <a:gd name="T14" fmla="*/ 7 w 54"/>
                <a:gd name="T15" fmla="*/ 34 h 76"/>
                <a:gd name="T16" fmla="*/ 14 w 54"/>
                <a:gd name="T17" fmla="*/ 34 h 76"/>
                <a:gd name="T18" fmla="*/ 39 w 54"/>
                <a:gd name="T19" fmla="*/ 34 h 76"/>
                <a:gd name="T20" fmla="*/ 47 w 54"/>
                <a:gd name="T21" fmla="*/ 34 h 76"/>
                <a:gd name="T22" fmla="*/ 47 w 54"/>
                <a:gd name="T23" fmla="*/ 69 h 76"/>
                <a:gd name="T24" fmla="*/ 7 w 54"/>
                <a:gd name="T25" fmla="*/ 69 h 76"/>
                <a:gd name="T26" fmla="*/ 7 w 54"/>
                <a:gd name="T27" fmla="*/ 64 h 76"/>
                <a:gd name="T28" fmla="*/ 0 w 54"/>
                <a:gd name="T29" fmla="*/ 64 h 76"/>
                <a:gd name="T30" fmla="*/ 0 w 54"/>
                <a:gd name="T31" fmla="*/ 76 h 76"/>
                <a:gd name="T32" fmla="*/ 54 w 54"/>
                <a:gd name="T33" fmla="*/ 76 h 76"/>
                <a:gd name="T34" fmla="*/ 54 w 54"/>
                <a:gd name="T35" fmla="*/ 27 h 76"/>
                <a:gd name="T36" fmla="*/ 39 w 54"/>
                <a:gd name="T37" fmla="*/ 27 h 76"/>
                <a:gd name="T38" fmla="*/ 20 w 54"/>
                <a:gd name="T39" fmla="*/ 7 h 76"/>
                <a:gd name="T40" fmla="*/ 33 w 54"/>
                <a:gd name="T41" fmla="*/ 7 h 76"/>
                <a:gd name="T42" fmla="*/ 33 w 54"/>
                <a:gd name="T43" fmla="*/ 27 h 76"/>
                <a:gd name="T44" fmla="*/ 20 w 54"/>
                <a:gd name="T45" fmla="*/ 27 h 76"/>
                <a:gd name="T46" fmla="*/ 20 w 54"/>
                <a:gd name="T47" fmla="*/ 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76">
                  <a:moveTo>
                    <a:pt x="39" y="27"/>
                  </a:moveTo>
                  <a:lnTo>
                    <a:pt x="39" y="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69"/>
                  </a:lnTo>
                  <a:lnTo>
                    <a:pt x="7" y="69"/>
                  </a:lnTo>
                  <a:lnTo>
                    <a:pt x="7" y="64"/>
                  </a:lnTo>
                  <a:lnTo>
                    <a:pt x="0" y="64"/>
                  </a:lnTo>
                  <a:lnTo>
                    <a:pt x="0" y="76"/>
                  </a:lnTo>
                  <a:lnTo>
                    <a:pt x="54" y="76"/>
                  </a:lnTo>
                  <a:lnTo>
                    <a:pt x="54" y="27"/>
                  </a:lnTo>
                  <a:lnTo>
                    <a:pt x="39" y="27"/>
                  </a:lnTo>
                  <a:close/>
                  <a:moveTo>
                    <a:pt x="20" y="7"/>
                  </a:moveTo>
                  <a:lnTo>
                    <a:pt x="33" y="7"/>
                  </a:lnTo>
                  <a:lnTo>
                    <a:pt x="33" y="27"/>
                  </a:lnTo>
                  <a:lnTo>
                    <a:pt x="20" y="2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527" name="Group 23">
            <a:extLst>
              <a:ext uri="{FF2B5EF4-FFF2-40B4-BE49-F238E27FC236}">
                <a16:creationId xmlns:a16="http://schemas.microsoft.com/office/drawing/2014/main" id="{4C10711F-C466-4C85-9494-E970531DD9C8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4230688"/>
            <a:ext cx="111125" cy="109537"/>
            <a:chOff x="0" y="0"/>
            <a:chExt cx="79" cy="78"/>
          </a:xfrm>
        </p:grpSpPr>
        <p:sp>
          <p:nvSpPr>
            <p:cNvPr id="21528" name="Freeform 24">
              <a:extLst>
                <a:ext uri="{FF2B5EF4-FFF2-40B4-BE49-F238E27FC236}">
                  <a16:creationId xmlns:a16="http://schemas.microsoft.com/office/drawing/2014/main" id="{5EED35F5-1D7E-4DE9-8125-3D6D55288D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29" name="Freeform 25">
              <a:extLst>
                <a:ext uri="{FF2B5EF4-FFF2-40B4-BE49-F238E27FC236}">
                  <a16:creationId xmlns:a16="http://schemas.microsoft.com/office/drawing/2014/main" id="{F26B9355-08A5-4CF7-8AD7-BF252A98B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530" name="Group 26">
            <a:extLst>
              <a:ext uri="{FF2B5EF4-FFF2-40B4-BE49-F238E27FC236}">
                <a16:creationId xmlns:a16="http://schemas.microsoft.com/office/drawing/2014/main" id="{7B43420F-B4BC-407F-B005-D3F750571D4C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709863"/>
            <a:ext cx="111125" cy="111125"/>
            <a:chOff x="0" y="0"/>
            <a:chExt cx="79" cy="78"/>
          </a:xfrm>
        </p:grpSpPr>
        <p:sp>
          <p:nvSpPr>
            <p:cNvPr id="21531" name="Freeform 27">
              <a:extLst>
                <a:ext uri="{FF2B5EF4-FFF2-40B4-BE49-F238E27FC236}">
                  <a16:creationId xmlns:a16="http://schemas.microsoft.com/office/drawing/2014/main" id="{DAA00984-D63A-4233-AEFB-DA066DF27D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53 w 140"/>
                <a:gd name="T11" fmla="*/ 126 h 140"/>
                <a:gd name="T12" fmla="*/ 53 w 140"/>
                <a:gd name="T13" fmla="*/ 99 h 140"/>
                <a:gd name="T14" fmla="*/ 67 w 140"/>
                <a:gd name="T15" fmla="*/ 86 h 140"/>
                <a:gd name="T16" fmla="*/ 72 w 140"/>
                <a:gd name="T17" fmla="*/ 86 h 140"/>
                <a:gd name="T18" fmla="*/ 86 w 140"/>
                <a:gd name="T19" fmla="*/ 99 h 140"/>
                <a:gd name="T20" fmla="*/ 86 w 140"/>
                <a:gd name="T21" fmla="*/ 126 h 140"/>
                <a:gd name="T22" fmla="*/ 70 w 140"/>
                <a:gd name="T23" fmla="*/ 128 h 140"/>
                <a:gd name="T24" fmla="*/ 53 w 140"/>
                <a:gd name="T25" fmla="*/ 126 h 140"/>
                <a:gd name="T26" fmla="*/ 98 w 140"/>
                <a:gd name="T27" fmla="*/ 121 h 140"/>
                <a:gd name="T28" fmla="*/ 98 w 140"/>
                <a:gd name="T29" fmla="*/ 99 h 140"/>
                <a:gd name="T30" fmla="*/ 72 w 140"/>
                <a:gd name="T31" fmla="*/ 74 h 140"/>
                <a:gd name="T32" fmla="*/ 67 w 140"/>
                <a:gd name="T33" fmla="*/ 74 h 140"/>
                <a:gd name="T34" fmla="*/ 42 w 140"/>
                <a:gd name="T35" fmla="*/ 99 h 140"/>
                <a:gd name="T36" fmla="*/ 42 w 140"/>
                <a:gd name="T37" fmla="*/ 121 h 140"/>
                <a:gd name="T38" fmla="*/ 12 w 140"/>
                <a:gd name="T39" fmla="*/ 70 h 140"/>
                <a:gd name="T40" fmla="*/ 70 w 140"/>
                <a:gd name="T41" fmla="*/ 12 h 140"/>
                <a:gd name="T42" fmla="*/ 128 w 140"/>
                <a:gd name="T43" fmla="*/ 70 h 140"/>
                <a:gd name="T44" fmla="*/ 98 w 140"/>
                <a:gd name="T45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2"/>
                    <a:pt x="0" y="70"/>
                  </a:cubicBezTo>
                  <a:cubicBezTo>
                    <a:pt x="0" y="109"/>
                    <a:pt x="31" y="140"/>
                    <a:pt x="70" y="140"/>
                  </a:cubicBezTo>
                  <a:cubicBezTo>
                    <a:pt x="108" y="140"/>
                    <a:pt x="140" y="109"/>
                    <a:pt x="140" y="70"/>
                  </a:cubicBezTo>
                  <a:cubicBezTo>
                    <a:pt x="140" y="32"/>
                    <a:pt x="108" y="0"/>
                    <a:pt x="70" y="0"/>
                  </a:cubicBezTo>
                  <a:moveTo>
                    <a:pt x="53" y="126"/>
                  </a:moveTo>
                  <a:cubicBezTo>
                    <a:pt x="53" y="99"/>
                    <a:pt x="53" y="99"/>
                    <a:pt x="53" y="99"/>
                  </a:cubicBezTo>
                  <a:cubicBezTo>
                    <a:pt x="53" y="92"/>
                    <a:pt x="60" y="86"/>
                    <a:pt x="67" y="8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80" y="86"/>
                    <a:pt x="86" y="92"/>
                    <a:pt x="86" y="99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1" y="127"/>
                    <a:pt x="75" y="128"/>
                    <a:pt x="70" y="128"/>
                  </a:cubicBezTo>
                  <a:cubicBezTo>
                    <a:pt x="64" y="128"/>
                    <a:pt x="59" y="127"/>
                    <a:pt x="53" y="126"/>
                  </a:cubicBezTo>
                  <a:moveTo>
                    <a:pt x="98" y="121"/>
                  </a:moveTo>
                  <a:cubicBezTo>
                    <a:pt x="98" y="99"/>
                    <a:pt x="98" y="99"/>
                    <a:pt x="98" y="99"/>
                  </a:cubicBezTo>
                  <a:cubicBezTo>
                    <a:pt x="98" y="85"/>
                    <a:pt x="86" y="74"/>
                    <a:pt x="72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53" y="74"/>
                    <a:pt x="42" y="85"/>
                    <a:pt x="42" y="9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24" y="111"/>
                    <a:pt x="12" y="92"/>
                    <a:pt x="12" y="70"/>
                  </a:cubicBezTo>
                  <a:cubicBezTo>
                    <a:pt x="12" y="38"/>
                    <a:pt x="38" y="12"/>
                    <a:pt x="70" y="12"/>
                  </a:cubicBezTo>
                  <a:cubicBezTo>
                    <a:pt x="102" y="12"/>
                    <a:pt x="128" y="38"/>
                    <a:pt x="128" y="70"/>
                  </a:cubicBezTo>
                  <a:cubicBezTo>
                    <a:pt x="128" y="92"/>
                    <a:pt x="116" y="111"/>
                    <a:pt x="98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32" name="Oval 28">
              <a:extLst>
                <a:ext uri="{FF2B5EF4-FFF2-40B4-BE49-F238E27FC236}">
                  <a16:creationId xmlns:a16="http://schemas.microsoft.com/office/drawing/2014/main" id="{0B75E261-7E44-4F66-8475-4F49BF3BD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" y="18"/>
              <a:ext cx="19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533" name="Rectangle 29">
            <a:extLst>
              <a:ext uri="{FF2B5EF4-FFF2-40B4-BE49-F238E27FC236}">
                <a16:creationId xmlns:a16="http://schemas.microsoft.com/office/drawing/2014/main" id="{C846BF9C-44A6-48DE-90FC-8D94E8AD9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2657475"/>
            <a:ext cx="730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1"/>
                </a:solidFill>
              </a:rPr>
              <a:t>Option 01</a:t>
            </a:r>
          </a:p>
        </p:txBody>
      </p:sp>
      <p:sp>
        <p:nvSpPr>
          <p:cNvPr id="21534" name="Rectangle 30">
            <a:extLst>
              <a:ext uri="{FF2B5EF4-FFF2-40B4-BE49-F238E27FC236}">
                <a16:creationId xmlns:a16="http://schemas.microsoft.com/office/drawing/2014/main" id="{17FF59F8-29E3-417F-A003-8DE72B233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4176713"/>
            <a:ext cx="730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1"/>
                </a:solidFill>
              </a:rPr>
              <a:t>Option 03</a:t>
            </a:r>
          </a:p>
        </p:txBody>
      </p:sp>
      <p:sp>
        <p:nvSpPr>
          <p:cNvPr id="21535" name="Rectangle 31">
            <a:extLst>
              <a:ext uri="{FF2B5EF4-FFF2-40B4-BE49-F238E27FC236}">
                <a16:creationId xmlns:a16="http://schemas.microsoft.com/office/drawing/2014/main" id="{679DBAD1-1EC3-48A3-B655-1E8F7B30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2657475"/>
            <a:ext cx="730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1"/>
                </a:solidFill>
              </a:rPr>
              <a:t>Option 02</a:t>
            </a:r>
          </a:p>
        </p:txBody>
      </p:sp>
      <p:sp>
        <p:nvSpPr>
          <p:cNvPr id="21536" name="Rectangle 32">
            <a:extLst>
              <a:ext uri="{FF2B5EF4-FFF2-40B4-BE49-F238E27FC236}">
                <a16:creationId xmlns:a16="http://schemas.microsoft.com/office/drawing/2014/main" id="{13912F68-A6DA-4BD1-890A-6C4931217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176713"/>
            <a:ext cx="730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1"/>
                </a:solidFill>
              </a:rPr>
              <a:t>Option 04</a:t>
            </a:r>
          </a:p>
        </p:txBody>
      </p:sp>
      <p:sp>
        <p:nvSpPr>
          <p:cNvPr id="21537" name="Rectangle 33">
            <a:extLst>
              <a:ext uri="{FF2B5EF4-FFF2-40B4-BE49-F238E27FC236}">
                <a16:creationId xmlns:a16="http://schemas.microsoft.com/office/drawing/2014/main" id="{88BCAF43-10C1-4867-A6D6-8A0382A0E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585913"/>
            <a:ext cx="367188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chemeClr val="bg2"/>
                </a:solidFill>
              </a:rPr>
              <a:t>WHAT MAKES US</a:t>
            </a:r>
            <a:r>
              <a:rPr lang="zh-CN" altLang="en-US" sz="1000" b="1">
                <a:solidFill>
                  <a:srgbClr val="F4B413"/>
                </a:solidFill>
              </a:rPr>
              <a:t> </a:t>
            </a:r>
            <a:r>
              <a:rPr lang="zh-CN" altLang="en-US" sz="1000" b="1">
                <a:solidFill>
                  <a:srgbClr val="88714E"/>
                </a:solidFill>
              </a:rPr>
              <a:t>DIFFERENT</a:t>
            </a:r>
            <a:r>
              <a:rPr lang="en-US" altLang="zh-CN" sz="1000" b="1">
                <a:solidFill>
                  <a:srgbClr val="F4B413"/>
                </a:solidFill>
              </a:rPr>
              <a:t> </a:t>
            </a:r>
            <a:r>
              <a:rPr lang="en-US" altLang="zh-CN" sz="1000">
                <a:solidFill>
                  <a:schemeClr val="bg2"/>
                </a:solidFill>
              </a:rPr>
              <a:t>?</a:t>
            </a:r>
            <a:endParaRPr lang="zh-CN" altLang="en-US" sz="10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8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1538" name="Text Box 34">
            <a:extLst>
              <a:ext uri="{FF2B5EF4-FFF2-40B4-BE49-F238E27FC236}">
                <a16:creationId xmlns:a16="http://schemas.microsoft.com/office/drawing/2014/main" id="{183C8CA5-936F-4DA2-B4E9-9D1E5104C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30019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88714E"/>
                </a:solidFill>
              </a:rPr>
              <a:t>75%</a:t>
            </a:r>
          </a:p>
        </p:txBody>
      </p:sp>
      <p:sp>
        <p:nvSpPr>
          <p:cNvPr id="21539" name="Rectangle 35">
            <a:extLst>
              <a:ext uri="{FF2B5EF4-FFF2-40B4-BE49-F238E27FC236}">
                <a16:creationId xmlns:a16="http://schemas.microsoft.com/office/drawing/2014/main" id="{3307E88C-6CE8-4F28-BD91-2FD725308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635375"/>
            <a:ext cx="1512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000" b="1"/>
              <a:t>Weekday Sales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1540" name="Text Box 36">
            <a:extLst>
              <a:ext uri="{FF2B5EF4-FFF2-40B4-BE49-F238E27FC236}">
                <a16:creationId xmlns:a16="http://schemas.microsoft.com/office/drawing/2014/main" id="{A7141F51-4150-4EAF-BD7E-E98F396A1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30019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3600">
                <a:solidFill>
                  <a:srgbClr val="88714E"/>
                </a:solidFill>
              </a:rPr>
              <a:t>89%</a:t>
            </a:r>
          </a:p>
        </p:txBody>
      </p:sp>
      <p:sp>
        <p:nvSpPr>
          <p:cNvPr id="21541" name="Rectangle 37">
            <a:extLst>
              <a:ext uri="{FF2B5EF4-FFF2-40B4-BE49-F238E27FC236}">
                <a16:creationId xmlns:a16="http://schemas.microsoft.com/office/drawing/2014/main" id="{D68F08B3-B2CC-443E-841D-19293159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3635375"/>
            <a:ext cx="1512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000" b="1"/>
              <a:t>Weekend Sales</a:t>
            </a:r>
          </a:p>
          <a:p>
            <a:pPr algn="ct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b="-3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>
            <a:extLst>
              <a:ext uri="{FF2B5EF4-FFF2-40B4-BE49-F238E27FC236}">
                <a16:creationId xmlns:a16="http://schemas.microsoft.com/office/drawing/2014/main" id="{895C8244-D09A-47D2-AFF1-B72FA700D138}"/>
              </a:ext>
            </a:extLst>
          </p:cNvPr>
          <p:cNvSpPr>
            <a:spLocks/>
          </p:cNvSpPr>
          <p:nvPr/>
        </p:nvSpPr>
        <p:spPr bwMode="auto">
          <a:xfrm>
            <a:off x="0" y="731838"/>
            <a:ext cx="4410075" cy="4410075"/>
          </a:xfrm>
          <a:custGeom>
            <a:avLst/>
            <a:gdLst>
              <a:gd name="T0" fmla="*/ 1106 w 1386"/>
              <a:gd name="T1" fmla="*/ 1386 h 1386"/>
              <a:gd name="T2" fmla="*/ 1386 w 1386"/>
              <a:gd name="T3" fmla="*/ 785 h 1386"/>
              <a:gd name="T4" fmla="*/ 601 w 1386"/>
              <a:gd name="T5" fmla="*/ 0 h 1386"/>
              <a:gd name="T6" fmla="*/ 0 w 1386"/>
              <a:gd name="T7" fmla="*/ 280 h 1386"/>
              <a:gd name="T8" fmla="*/ 0 w 1386"/>
              <a:gd name="T9" fmla="*/ 1290 h 1386"/>
              <a:gd name="T10" fmla="*/ 0 w 1386"/>
              <a:gd name="T11" fmla="*/ 1386 h 1386"/>
              <a:gd name="T12" fmla="*/ 96 w 1386"/>
              <a:gd name="T13" fmla="*/ 1386 h 1386"/>
              <a:gd name="T14" fmla="*/ 1106 w 1386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6" h="1386">
                <a:moveTo>
                  <a:pt x="1106" y="1386"/>
                </a:moveTo>
                <a:cubicBezTo>
                  <a:pt x="1277" y="1242"/>
                  <a:pt x="1386" y="1026"/>
                  <a:pt x="1386" y="785"/>
                </a:cubicBezTo>
                <a:cubicBezTo>
                  <a:pt x="1386" y="351"/>
                  <a:pt x="1034" y="0"/>
                  <a:pt x="601" y="0"/>
                </a:cubicBezTo>
                <a:cubicBezTo>
                  <a:pt x="360" y="0"/>
                  <a:pt x="144" y="109"/>
                  <a:pt x="0" y="280"/>
                </a:cubicBezTo>
                <a:cubicBezTo>
                  <a:pt x="0" y="1290"/>
                  <a:pt x="0" y="1290"/>
                  <a:pt x="0" y="1290"/>
                </a:cubicBezTo>
                <a:cubicBezTo>
                  <a:pt x="0" y="1386"/>
                  <a:pt x="0" y="1386"/>
                  <a:pt x="0" y="1386"/>
                </a:cubicBezTo>
                <a:cubicBezTo>
                  <a:pt x="96" y="1386"/>
                  <a:pt x="96" y="1386"/>
                  <a:pt x="96" y="1386"/>
                </a:cubicBezTo>
                <a:lnTo>
                  <a:pt x="1106" y="1386"/>
                </a:lnTo>
                <a:close/>
              </a:path>
            </a:pathLst>
          </a:custGeom>
          <a:solidFill>
            <a:srgbClr val="5D5D5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31" name="Freeform 3">
            <a:extLst>
              <a:ext uri="{FF2B5EF4-FFF2-40B4-BE49-F238E27FC236}">
                <a16:creationId xmlns:a16="http://schemas.microsoft.com/office/drawing/2014/main" id="{272804C6-D1FF-4C21-8F5D-DF0F78064D8B}"/>
              </a:ext>
            </a:extLst>
          </p:cNvPr>
          <p:cNvSpPr>
            <a:spLocks/>
          </p:cNvSpPr>
          <p:nvPr/>
        </p:nvSpPr>
        <p:spPr bwMode="auto">
          <a:xfrm>
            <a:off x="0" y="1317625"/>
            <a:ext cx="3824288" cy="3824288"/>
          </a:xfrm>
          <a:custGeom>
            <a:avLst/>
            <a:gdLst>
              <a:gd name="T0" fmla="*/ 601 w 1202"/>
              <a:gd name="T1" fmla="*/ 0 h 1202"/>
              <a:gd name="T2" fmla="*/ 0 w 1202"/>
              <a:gd name="T3" fmla="*/ 601 h 1202"/>
              <a:gd name="T4" fmla="*/ 0 w 1202"/>
              <a:gd name="T5" fmla="*/ 1202 h 1202"/>
              <a:gd name="T6" fmla="*/ 601 w 1202"/>
              <a:gd name="T7" fmla="*/ 1202 h 1202"/>
              <a:gd name="T8" fmla="*/ 1202 w 1202"/>
              <a:gd name="T9" fmla="*/ 601 h 1202"/>
              <a:gd name="T10" fmla="*/ 601 w 1202"/>
              <a:gd name="T11" fmla="*/ 0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2" h="1202">
                <a:moveTo>
                  <a:pt x="601" y="0"/>
                </a:moveTo>
                <a:cubicBezTo>
                  <a:pt x="269" y="0"/>
                  <a:pt x="0" y="269"/>
                  <a:pt x="0" y="601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601" y="1202"/>
                  <a:pt x="601" y="1202"/>
                  <a:pt x="601" y="1202"/>
                </a:cubicBezTo>
                <a:cubicBezTo>
                  <a:pt x="933" y="1202"/>
                  <a:pt x="1202" y="933"/>
                  <a:pt x="1202" y="601"/>
                </a:cubicBezTo>
                <a:cubicBezTo>
                  <a:pt x="1202" y="269"/>
                  <a:pt x="933" y="0"/>
                  <a:pt x="601" y="0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532" name="Group 4">
            <a:extLst>
              <a:ext uri="{FF2B5EF4-FFF2-40B4-BE49-F238E27FC236}">
                <a16:creationId xmlns:a16="http://schemas.microsoft.com/office/drawing/2014/main" id="{617C1857-F77D-4D32-90C7-590DD18893BF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1441450"/>
            <a:ext cx="581025" cy="581025"/>
            <a:chOff x="0" y="0"/>
            <a:chExt cx="366" cy="366"/>
          </a:xfrm>
        </p:grpSpPr>
        <p:sp>
          <p:nvSpPr>
            <p:cNvPr id="22533" name="Oval 5">
              <a:extLst>
                <a:ext uri="{FF2B5EF4-FFF2-40B4-BE49-F238E27FC236}">
                  <a16:creationId xmlns:a16="http://schemas.microsoft.com/office/drawing/2014/main" id="{4107D0EB-C471-4DD4-B711-E70256A84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34" name="Freeform 6">
              <a:extLst>
                <a:ext uri="{FF2B5EF4-FFF2-40B4-BE49-F238E27FC236}">
                  <a16:creationId xmlns:a16="http://schemas.microsoft.com/office/drawing/2014/main" id="{84D4BA4A-DDEE-435E-8AC6-FE155DDF5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" y="106"/>
              <a:ext cx="166" cy="167"/>
            </a:xfrm>
            <a:custGeom>
              <a:avLst/>
              <a:gdLst>
                <a:gd name="T0" fmla="*/ 79 w 80"/>
                <a:gd name="T1" fmla="*/ 14 h 80"/>
                <a:gd name="T2" fmla="*/ 75 w 80"/>
                <a:gd name="T3" fmla="*/ 18 h 80"/>
                <a:gd name="T4" fmla="*/ 63 w 80"/>
                <a:gd name="T5" fmla="*/ 5 h 80"/>
                <a:gd name="T6" fmla="*/ 66 w 80"/>
                <a:gd name="T7" fmla="*/ 2 h 80"/>
                <a:gd name="T8" fmla="*/ 71 w 80"/>
                <a:gd name="T9" fmla="*/ 2 h 80"/>
                <a:gd name="T10" fmla="*/ 79 w 80"/>
                <a:gd name="T11" fmla="*/ 9 h 80"/>
                <a:gd name="T12" fmla="*/ 79 w 80"/>
                <a:gd name="T13" fmla="*/ 14 h 80"/>
                <a:gd name="T14" fmla="*/ 46 w 80"/>
                <a:gd name="T15" fmla="*/ 46 h 80"/>
                <a:gd name="T16" fmla="*/ 34 w 80"/>
                <a:gd name="T17" fmla="*/ 34 h 80"/>
                <a:gd name="T18" fmla="*/ 61 w 80"/>
                <a:gd name="T19" fmla="*/ 7 h 80"/>
                <a:gd name="T20" fmla="*/ 73 w 80"/>
                <a:gd name="T21" fmla="*/ 20 h 80"/>
                <a:gd name="T22" fmla="*/ 46 w 80"/>
                <a:gd name="T23" fmla="*/ 46 h 80"/>
                <a:gd name="T24" fmla="*/ 44 w 80"/>
                <a:gd name="T25" fmla="*/ 48 h 80"/>
                <a:gd name="T26" fmla="*/ 27 w 80"/>
                <a:gd name="T27" fmla="*/ 53 h 80"/>
                <a:gd name="T28" fmla="*/ 32 w 80"/>
                <a:gd name="T29" fmla="*/ 36 h 80"/>
                <a:gd name="T30" fmla="*/ 44 w 80"/>
                <a:gd name="T31" fmla="*/ 48 h 80"/>
                <a:gd name="T32" fmla="*/ 16 w 80"/>
                <a:gd name="T33" fmla="*/ 10 h 80"/>
                <a:gd name="T34" fmla="*/ 8 w 80"/>
                <a:gd name="T35" fmla="*/ 18 h 80"/>
                <a:gd name="T36" fmla="*/ 8 w 80"/>
                <a:gd name="T37" fmla="*/ 64 h 80"/>
                <a:gd name="T38" fmla="*/ 16 w 80"/>
                <a:gd name="T39" fmla="*/ 72 h 80"/>
                <a:gd name="T40" fmla="*/ 62 w 80"/>
                <a:gd name="T41" fmla="*/ 72 h 80"/>
                <a:gd name="T42" fmla="*/ 70 w 80"/>
                <a:gd name="T43" fmla="*/ 64 h 80"/>
                <a:gd name="T44" fmla="*/ 70 w 80"/>
                <a:gd name="T45" fmla="*/ 34 h 80"/>
                <a:gd name="T46" fmla="*/ 78 w 80"/>
                <a:gd name="T47" fmla="*/ 26 h 80"/>
                <a:gd name="T48" fmla="*/ 78 w 80"/>
                <a:gd name="T49" fmla="*/ 67 h 80"/>
                <a:gd name="T50" fmla="*/ 65 w 80"/>
                <a:gd name="T51" fmla="*/ 80 h 80"/>
                <a:gd name="T52" fmla="*/ 13 w 80"/>
                <a:gd name="T53" fmla="*/ 80 h 80"/>
                <a:gd name="T54" fmla="*/ 0 w 80"/>
                <a:gd name="T55" fmla="*/ 67 h 80"/>
                <a:gd name="T56" fmla="*/ 0 w 80"/>
                <a:gd name="T57" fmla="*/ 16 h 80"/>
                <a:gd name="T58" fmla="*/ 13 w 80"/>
                <a:gd name="T59" fmla="*/ 3 h 80"/>
                <a:gd name="T60" fmla="*/ 54 w 80"/>
                <a:gd name="T61" fmla="*/ 3 h 80"/>
                <a:gd name="T62" fmla="*/ 46 w 80"/>
                <a:gd name="T63" fmla="*/ 10 h 80"/>
                <a:gd name="T64" fmla="*/ 16 w 80"/>
                <a:gd name="T65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80">
                  <a:moveTo>
                    <a:pt x="79" y="14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8" y="0"/>
                    <a:pt x="70" y="0"/>
                    <a:pt x="71" y="2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0" y="11"/>
                    <a:pt x="80" y="13"/>
                    <a:pt x="79" y="14"/>
                  </a:cubicBezTo>
                  <a:close/>
                  <a:moveTo>
                    <a:pt x="46" y="46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46" y="46"/>
                  </a:lnTo>
                  <a:close/>
                  <a:moveTo>
                    <a:pt x="44" y="48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32" y="36"/>
                    <a:pt x="32" y="36"/>
                    <a:pt x="32" y="36"/>
                  </a:cubicBezTo>
                  <a:lnTo>
                    <a:pt x="44" y="48"/>
                  </a:lnTo>
                  <a:close/>
                  <a:moveTo>
                    <a:pt x="16" y="10"/>
                  </a:moveTo>
                  <a:cubicBezTo>
                    <a:pt x="12" y="10"/>
                    <a:pt x="8" y="14"/>
                    <a:pt x="8" y="1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9"/>
                    <a:pt x="12" y="72"/>
                    <a:pt x="16" y="72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7" y="72"/>
                    <a:pt x="70" y="69"/>
                    <a:pt x="70" y="6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74"/>
                    <a:pt x="72" y="80"/>
                    <a:pt x="65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74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6" y="3"/>
                    <a:pt x="13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46" y="10"/>
                    <a:pt x="46" y="10"/>
                    <a:pt x="4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2535" name="Rectangle 7">
            <a:extLst>
              <a:ext uri="{FF2B5EF4-FFF2-40B4-BE49-F238E27FC236}">
                <a16:creationId xmlns:a16="http://schemas.microsoft.com/office/drawing/2014/main" id="{390513CE-6F96-497D-896C-EFC5C6C8C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8615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400" b="1">
                <a:solidFill>
                  <a:srgbClr val="88714E"/>
                </a:solidFill>
              </a:rPr>
              <a:t>Insert Header Topic Here</a:t>
            </a:r>
          </a:p>
          <a:p>
            <a:pPr algn="ctr"/>
            <a:r>
              <a:rPr lang="en-US" altLang="zh-CN" sz="1000">
                <a:solidFill>
                  <a:schemeClr val="bg2"/>
                </a:solidFill>
              </a:rPr>
              <a:t>We have many PowerPoint </a:t>
            </a:r>
            <a:r>
              <a:rPr lang="zh-CN" altLang="en-US" sz="1000">
                <a:solidFill>
                  <a:schemeClr val="bg2"/>
                </a:solidFill>
              </a:rPr>
              <a:t>templates</a:t>
            </a:r>
            <a:r>
              <a:rPr lang="en-US" altLang="zh-CN" sz="10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1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4CC9AC37-45B0-4410-B98D-8E4C1070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493963"/>
            <a:ext cx="946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41E09E74-3AE9-4CA0-A3D4-E063B45C0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359150"/>
            <a:ext cx="16764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Nipic_8066648_20130415171033934000副本">
            <a:extLst>
              <a:ext uri="{FF2B5EF4-FFF2-40B4-BE49-F238E27FC236}">
                <a16:creationId xmlns:a16="http://schemas.microsoft.com/office/drawing/2014/main" id="{09733D6D-0373-4303-9C8F-B701CF62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7800" cy="5141913"/>
          </a:xfrm>
          <a:prstGeom prst="rect">
            <a:avLst/>
          </a:prstGeom>
          <a:blipFill dpi="0" rotWithShape="1">
            <a:blip r:embed="rId2"/>
            <a:srcRect/>
            <a:stretch>
              <a:fillRect b="-225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54661E6-2D0D-4D2E-8526-FF66B138A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257800" cy="5141913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AC339A2-DF2E-4E4D-9F6C-DB3F9732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622300"/>
            <a:ext cx="1824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Insert Header Topic Here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grpSp>
        <p:nvGrpSpPr>
          <p:cNvPr id="5125" name="Group 5">
            <a:extLst>
              <a:ext uri="{FF2B5EF4-FFF2-40B4-BE49-F238E27FC236}">
                <a16:creationId xmlns:a16="http://schemas.microsoft.com/office/drawing/2014/main" id="{A3AF069B-8FCB-404F-BCDB-15A3B17BF0C9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46100"/>
            <a:ext cx="581025" cy="581025"/>
            <a:chOff x="0" y="0"/>
            <a:chExt cx="366" cy="366"/>
          </a:xfrm>
        </p:grpSpPr>
        <p:sp>
          <p:nvSpPr>
            <p:cNvPr id="5126" name="Oval 6">
              <a:extLst>
                <a:ext uri="{FF2B5EF4-FFF2-40B4-BE49-F238E27FC236}">
                  <a16:creationId xmlns:a16="http://schemas.microsoft.com/office/drawing/2014/main" id="{E30F8EEF-BE9C-4416-925E-FA748A84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rgbClr val="88714E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27" name="Freeform 7">
              <a:extLst>
                <a:ext uri="{FF2B5EF4-FFF2-40B4-BE49-F238E27FC236}">
                  <a16:creationId xmlns:a16="http://schemas.microsoft.com/office/drawing/2014/main" id="{FB49A922-EA0E-4839-9DBA-9AFFE5451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67 w 71"/>
                <a:gd name="T1" fmla="*/ 10 h 79"/>
                <a:gd name="T2" fmla="*/ 69 w 71"/>
                <a:gd name="T3" fmla="*/ 3 h 79"/>
                <a:gd name="T4" fmla="*/ 71 w 71"/>
                <a:gd name="T5" fmla="*/ 8 h 79"/>
                <a:gd name="T6" fmla="*/ 7 w 71"/>
                <a:gd name="T7" fmla="*/ 3 h 79"/>
                <a:gd name="T8" fmla="*/ 29 w 71"/>
                <a:gd name="T9" fmla="*/ 0 h 79"/>
                <a:gd name="T10" fmla="*/ 43 w 71"/>
                <a:gd name="T11" fmla="*/ 3 h 79"/>
                <a:gd name="T12" fmla="*/ 65 w 71"/>
                <a:gd name="T13" fmla="*/ 10 h 79"/>
                <a:gd name="T14" fmla="*/ 7 w 71"/>
                <a:gd name="T15" fmla="*/ 3 h 79"/>
                <a:gd name="T16" fmla="*/ 0 w 71"/>
                <a:gd name="T17" fmla="*/ 5 h 79"/>
                <a:gd name="T18" fmla="*/ 5 w 71"/>
                <a:gd name="T19" fmla="*/ 3 h 79"/>
                <a:gd name="T20" fmla="*/ 3 w 71"/>
                <a:gd name="T21" fmla="*/ 10 h 79"/>
                <a:gd name="T22" fmla="*/ 64 w 71"/>
                <a:gd name="T23" fmla="*/ 13 h 79"/>
                <a:gd name="T24" fmla="*/ 8 w 71"/>
                <a:gd name="T25" fmla="*/ 57 h 79"/>
                <a:gd name="T26" fmla="*/ 64 w 71"/>
                <a:gd name="T27" fmla="*/ 13 h 79"/>
                <a:gd name="T28" fmla="*/ 52 w 71"/>
                <a:gd name="T29" fmla="*/ 49 h 79"/>
                <a:gd name="T30" fmla="*/ 41 w 71"/>
                <a:gd name="T31" fmla="*/ 46 h 79"/>
                <a:gd name="T32" fmla="*/ 41 w 71"/>
                <a:gd name="T33" fmla="*/ 43 h 79"/>
                <a:gd name="T34" fmla="*/ 59 w 71"/>
                <a:gd name="T35" fmla="*/ 40 h 79"/>
                <a:gd name="T36" fmla="*/ 41 w 71"/>
                <a:gd name="T37" fmla="*/ 43 h 79"/>
                <a:gd name="T38" fmla="*/ 59 w 71"/>
                <a:gd name="T39" fmla="*/ 35 h 79"/>
                <a:gd name="T40" fmla="*/ 41 w 71"/>
                <a:gd name="T41" fmla="*/ 32 h 79"/>
                <a:gd name="T42" fmla="*/ 25 w 71"/>
                <a:gd name="T43" fmla="*/ 52 h 79"/>
                <a:gd name="T44" fmla="*/ 23 w 71"/>
                <a:gd name="T45" fmla="*/ 43 h 79"/>
                <a:gd name="T46" fmla="*/ 14 w 71"/>
                <a:gd name="T47" fmla="*/ 41 h 79"/>
                <a:gd name="T48" fmla="*/ 38 w 71"/>
                <a:gd name="T49" fmla="*/ 40 h 79"/>
                <a:gd name="T50" fmla="*/ 26 w 71"/>
                <a:gd name="T51" fmla="*/ 40 h 79"/>
                <a:gd name="T52" fmla="*/ 13 w 71"/>
                <a:gd name="T53" fmla="*/ 22 h 79"/>
                <a:gd name="T54" fmla="*/ 38 w 71"/>
                <a:gd name="T55" fmla="*/ 17 h 79"/>
                <a:gd name="T56" fmla="*/ 13 w 71"/>
                <a:gd name="T57" fmla="*/ 22 h 79"/>
                <a:gd name="T58" fmla="*/ 5 w 71"/>
                <a:gd name="T59" fmla="*/ 65 h 79"/>
                <a:gd name="T60" fmla="*/ 68 w 71"/>
                <a:gd name="T61" fmla="*/ 60 h 79"/>
                <a:gd name="T62" fmla="*/ 31 w 71"/>
                <a:gd name="T63" fmla="*/ 67 h 79"/>
                <a:gd name="T64" fmla="*/ 16 w 71"/>
                <a:gd name="T65" fmla="*/ 79 h 79"/>
                <a:gd name="T66" fmla="*/ 31 w 71"/>
                <a:gd name="T67" fmla="*/ 67 h 79"/>
                <a:gd name="T68" fmla="*/ 48 w 71"/>
                <a:gd name="T69" fmla="*/ 79 h 79"/>
                <a:gd name="T70" fmla="*/ 48 w 71"/>
                <a:gd name="T71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28" name="Rectangle 8">
            <a:extLst>
              <a:ext uri="{FF2B5EF4-FFF2-40B4-BE49-F238E27FC236}">
                <a16:creationId xmlns:a16="http://schemas.microsoft.com/office/drawing/2014/main" id="{19C4DB77-D43C-4926-9C74-2F555C5BC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1546225"/>
            <a:ext cx="1824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Insert Header Topic Here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01CDC864-7558-4E4A-AE8D-049CFBCA2BA3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1470025"/>
            <a:ext cx="581025" cy="581025"/>
            <a:chOff x="0" y="0"/>
            <a:chExt cx="366" cy="366"/>
          </a:xfrm>
        </p:grpSpPr>
        <p:sp>
          <p:nvSpPr>
            <p:cNvPr id="5130" name="Oval 10">
              <a:extLst>
                <a:ext uri="{FF2B5EF4-FFF2-40B4-BE49-F238E27FC236}">
                  <a16:creationId xmlns:a16="http://schemas.microsoft.com/office/drawing/2014/main" id="{AEA38AA9-5944-44CB-B922-A3BC65813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rgbClr val="88714E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1" name="Freeform 11">
              <a:extLst>
                <a:ext uri="{FF2B5EF4-FFF2-40B4-BE49-F238E27FC236}">
                  <a16:creationId xmlns:a16="http://schemas.microsoft.com/office/drawing/2014/main" id="{4125B0FD-1C5E-4FF9-A975-05698FC6B6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54 w 73"/>
                <a:gd name="T1" fmla="*/ 79 h 79"/>
                <a:gd name="T2" fmla="*/ 52 w 73"/>
                <a:gd name="T3" fmla="*/ 41 h 79"/>
                <a:gd name="T4" fmla="*/ 49 w 73"/>
                <a:gd name="T5" fmla="*/ 36 h 79"/>
                <a:gd name="T6" fmla="*/ 58 w 73"/>
                <a:gd name="T7" fmla="*/ 33 h 79"/>
                <a:gd name="T8" fmla="*/ 55 w 73"/>
                <a:gd name="T9" fmla="*/ 36 h 79"/>
                <a:gd name="T10" fmla="*/ 66 w 73"/>
                <a:gd name="T11" fmla="*/ 45 h 79"/>
                <a:gd name="T12" fmla="*/ 73 w 73"/>
                <a:gd name="T13" fmla="*/ 45 h 79"/>
                <a:gd name="T14" fmla="*/ 73 w 73"/>
                <a:gd name="T15" fmla="*/ 60 h 79"/>
                <a:gd name="T16" fmla="*/ 38 w 73"/>
                <a:gd name="T17" fmla="*/ 60 h 79"/>
                <a:gd name="T18" fmla="*/ 70 w 73"/>
                <a:gd name="T19" fmla="*/ 60 h 79"/>
                <a:gd name="T20" fmla="*/ 55 w 73"/>
                <a:gd name="T21" fmla="*/ 63 h 79"/>
                <a:gd name="T22" fmla="*/ 52 w 73"/>
                <a:gd name="T23" fmla="*/ 65 h 79"/>
                <a:gd name="T24" fmla="*/ 50 w 73"/>
                <a:gd name="T25" fmla="*/ 60 h 79"/>
                <a:gd name="T26" fmla="*/ 52 w 73"/>
                <a:gd name="T27" fmla="*/ 49 h 79"/>
                <a:gd name="T28" fmla="*/ 55 w 73"/>
                <a:gd name="T29" fmla="*/ 57 h 79"/>
                <a:gd name="T30" fmla="*/ 55 w 73"/>
                <a:gd name="T31" fmla="*/ 63 h 79"/>
                <a:gd name="T32" fmla="*/ 32 w 73"/>
                <a:gd name="T33" fmla="*/ 49 h 79"/>
                <a:gd name="T34" fmla="*/ 11 w 73"/>
                <a:gd name="T35" fmla="*/ 54 h 79"/>
                <a:gd name="T36" fmla="*/ 11 w 73"/>
                <a:gd name="T37" fmla="*/ 49 h 79"/>
                <a:gd name="T38" fmla="*/ 11 w 73"/>
                <a:gd name="T39" fmla="*/ 46 h 79"/>
                <a:gd name="T40" fmla="*/ 11 w 73"/>
                <a:gd name="T41" fmla="*/ 41 h 79"/>
                <a:gd name="T42" fmla="*/ 33 w 73"/>
                <a:gd name="T43" fmla="*/ 46 h 79"/>
                <a:gd name="T44" fmla="*/ 9 w 73"/>
                <a:gd name="T45" fmla="*/ 28 h 79"/>
                <a:gd name="T46" fmla="*/ 43 w 73"/>
                <a:gd name="T47" fmla="*/ 25 h 79"/>
                <a:gd name="T48" fmla="*/ 43 w 73"/>
                <a:gd name="T49" fmla="*/ 30 h 79"/>
                <a:gd name="T50" fmla="*/ 11 w 73"/>
                <a:gd name="T51" fmla="*/ 38 h 79"/>
                <a:gd name="T52" fmla="*/ 11 w 73"/>
                <a:gd name="T53" fmla="*/ 33 h 79"/>
                <a:gd name="T54" fmla="*/ 44 w 73"/>
                <a:gd name="T55" fmla="*/ 33 h 79"/>
                <a:gd name="T56" fmla="*/ 43 w 73"/>
                <a:gd name="T57" fmla="*/ 38 h 79"/>
                <a:gd name="T58" fmla="*/ 50 w 73"/>
                <a:gd name="T59" fmla="*/ 21 h 79"/>
                <a:gd name="T60" fmla="*/ 42 w 73"/>
                <a:gd name="T61" fmla="*/ 13 h 79"/>
                <a:gd name="T62" fmla="*/ 37 w 73"/>
                <a:gd name="T63" fmla="*/ 19 h 79"/>
                <a:gd name="T64" fmla="*/ 12 w 73"/>
                <a:gd name="T65" fmla="*/ 14 h 79"/>
                <a:gd name="T66" fmla="*/ 12 w 73"/>
                <a:gd name="T67" fmla="*/ 13 h 79"/>
                <a:gd name="T68" fmla="*/ 4 w 73"/>
                <a:gd name="T69" fmla="*/ 67 h 79"/>
                <a:gd name="T70" fmla="*/ 34 w 73"/>
                <a:gd name="T71" fmla="*/ 74 h 79"/>
                <a:gd name="T72" fmla="*/ 9 w 73"/>
                <a:gd name="T73" fmla="*/ 79 h 79"/>
                <a:gd name="T74" fmla="*/ 0 w 73"/>
                <a:gd name="T75" fmla="*/ 17 h 79"/>
                <a:gd name="T76" fmla="*/ 14 w 73"/>
                <a:gd name="T77" fmla="*/ 10 h 79"/>
                <a:gd name="T78" fmla="*/ 18 w 73"/>
                <a:gd name="T79" fmla="*/ 8 h 79"/>
                <a:gd name="T80" fmla="*/ 36 w 73"/>
                <a:gd name="T81" fmla="*/ 8 h 79"/>
                <a:gd name="T82" fmla="*/ 41 w 73"/>
                <a:gd name="T83" fmla="*/ 10 h 79"/>
                <a:gd name="T84" fmla="*/ 55 w 73"/>
                <a:gd name="T85" fmla="*/ 17 h 79"/>
                <a:gd name="T86" fmla="*/ 50 w 73"/>
                <a:gd name="T87" fmla="*/ 32 h 79"/>
                <a:gd name="T88" fmla="*/ 27 w 73"/>
                <a:gd name="T89" fmla="*/ 4 h 79"/>
                <a:gd name="T90" fmla="*/ 27 w 73"/>
                <a:gd name="T91" fmla="*/ 13 h 79"/>
                <a:gd name="T92" fmla="*/ 27 w 73"/>
                <a:gd name="T9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2" name="Rectangle 12">
            <a:extLst>
              <a:ext uri="{FF2B5EF4-FFF2-40B4-BE49-F238E27FC236}">
                <a16:creationId xmlns:a16="http://schemas.microsoft.com/office/drawing/2014/main" id="{760FF7D9-6D40-47F2-98A3-C2E10C010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838" y="2447925"/>
            <a:ext cx="1824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Insert Header Topic Here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grpSp>
        <p:nvGrpSpPr>
          <p:cNvPr id="5133" name="Group 13">
            <a:extLst>
              <a:ext uri="{FF2B5EF4-FFF2-40B4-BE49-F238E27FC236}">
                <a16:creationId xmlns:a16="http://schemas.microsoft.com/office/drawing/2014/main" id="{4F8EDE9C-68FB-4256-9354-F1AED128A419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2371725"/>
            <a:ext cx="581025" cy="581025"/>
            <a:chOff x="0" y="0"/>
            <a:chExt cx="366" cy="366"/>
          </a:xfrm>
        </p:grpSpPr>
        <p:sp>
          <p:nvSpPr>
            <p:cNvPr id="5134" name="Oval 14">
              <a:extLst>
                <a:ext uri="{FF2B5EF4-FFF2-40B4-BE49-F238E27FC236}">
                  <a16:creationId xmlns:a16="http://schemas.microsoft.com/office/drawing/2014/main" id="{4862334C-0305-42E7-B135-D5EEA7475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rgbClr val="88714E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35" name="Freeform 15">
              <a:extLst>
                <a:ext uri="{FF2B5EF4-FFF2-40B4-BE49-F238E27FC236}">
                  <a16:creationId xmlns:a16="http://schemas.microsoft.com/office/drawing/2014/main" id="{4971DA6B-E5BF-4CE8-B457-AEA28F8A7C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" y="102"/>
              <a:ext cx="162" cy="162"/>
            </a:xfrm>
            <a:custGeom>
              <a:avLst/>
              <a:gdLst>
                <a:gd name="T0" fmla="*/ 50 w 78"/>
                <a:gd name="T1" fmla="*/ 40 h 78"/>
                <a:gd name="T2" fmla="*/ 58 w 78"/>
                <a:gd name="T3" fmla="*/ 41 h 78"/>
                <a:gd name="T4" fmla="*/ 78 w 78"/>
                <a:gd name="T5" fmla="*/ 21 h 78"/>
                <a:gd name="T6" fmla="*/ 78 w 78"/>
                <a:gd name="T7" fmla="*/ 18 h 78"/>
                <a:gd name="T8" fmla="*/ 64 w 78"/>
                <a:gd name="T9" fmla="*/ 33 h 78"/>
                <a:gd name="T10" fmla="*/ 50 w 78"/>
                <a:gd name="T11" fmla="*/ 31 h 78"/>
                <a:gd name="T12" fmla="*/ 46 w 78"/>
                <a:gd name="T13" fmla="*/ 18 h 78"/>
                <a:gd name="T14" fmla="*/ 61 w 78"/>
                <a:gd name="T15" fmla="*/ 2 h 78"/>
                <a:gd name="T16" fmla="*/ 58 w 78"/>
                <a:gd name="T17" fmla="*/ 1 h 78"/>
                <a:gd name="T18" fmla="*/ 38 w 78"/>
                <a:gd name="T19" fmla="*/ 21 h 78"/>
                <a:gd name="T20" fmla="*/ 40 w 78"/>
                <a:gd name="T21" fmla="*/ 29 h 78"/>
                <a:gd name="T22" fmla="*/ 21 w 78"/>
                <a:gd name="T23" fmla="*/ 53 h 78"/>
                <a:gd name="T24" fmla="*/ 17 w 78"/>
                <a:gd name="T25" fmla="*/ 52 h 78"/>
                <a:gd name="T26" fmla="*/ 5 w 78"/>
                <a:gd name="T27" fmla="*/ 64 h 78"/>
                <a:gd name="T28" fmla="*/ 17 w 78"/>
                <a:gd name="T29" fmla="*/ 77 h 78"/>
                <a:gd name="T30" fmla="*/ 29 w 78"/>
                <a:gd name="T31" fmla="*/ 64 h 78"/>
                <a:gd name="T32" fmla="*/ 29 w 78"/>
                <a:gd name="T33" fmla="*/ 60 h 78"/>
                <a:gd name="T34" fmla="*/ 50 w 78"/>
                <a:gd name="T35" fmla="*/ 40 h 78"/>
                <a:gd name="T36" fmla="*/ 17 w 78"/>
                <a:gd name="T37" fmla="*/ 71 h 78"/>
                <a:gd name="T38" fmla="*/ 11 w 78"/>
                <a:gd name="T39" fmla="*/ 64 h 78"/>
                <a:gd name="T40" fmla="*/ 17 w 78"/>
                <a:gd name="T41" fmla="*/ 58 h 78"/>
                <a:gd name="T42" fmla="*/ 24 w 78"/>
                <a:gd name="T43" fmla="*/ 64 h 78"/>
                <a:gd name="T44" fmla="*/ 17 w 78"/>
                <a:gd name="T45" fmla="*/ 71 h 78"/>
                <a:gd name="T46" fmla="*/ 18 w 78"/>
                <a:gd name="T47" fmla="*/ 24 h 78"/>
                <a:gd name="T48" fmla="*/ 30 w 78"/>
                <a:gd name="T49" fmla="*/ 36 h 78"/>
                <a:gd name="T50" fmla="*/ 36 w 78"/>
                <a:gd name="T51" fmla="*/ 31 h 78"/>
                <a:gd name="T52" fmla="*/ 24 w 78"/>
                <a:gd name="T53" fmla="*/ 19 h 78"/>
                <a:gd name="T54" fmla="*/ 27 w 78"/>
                <a:gd name="T55" fmla="*/ 16 h 78"/>
                <a:gd name="T56" fmla="*/ 11 w 78"/>
                <a:gd name="T57" fmla="*/ 0 h 78"/>
                <a:gd name="T58" fmla="*/ 0 w 78"/>
                <a:gd name="T59" fmla="*/ 12 h 78"/>
                <a:gd name="T60" fmla="*/ 16 w 78"/>
                <a:gd name="T61" fmla="*/ 27 h 78"/>
                <a:gd name="T62" fmla="*/ 18 w 78"/>
                <a:gd name="T63" fmla="*/ 24 h 78"/>
                <a:gd name="T64" fmla="*/ 55 w 78"/>
                <a:gd name="T65" fmla="*/ 42 h 78"/>
                <a:gd name="T66" fmla="*/ 38 w 78"/>
                <a:gd name="T67" fmla="*/ 57 h 78"/>
                <a:gd name="T68" fmla="*/ 56 w 78"/>
                <a:gd name="T69" fmla="*/ 75 h 78"/>
                <a:gd name="T70" fmla="*/ 67 w 78"/>
                <a:gd name="T71" fmla="*/ 75 h 78"/>
                <a:gd name="T72" fmla="*/ 72 w 78"/>
                <a:gd name="T73" fmla="*/ 70 h 78"/>
                <a:gd name="T74" fmla="*/ 72 w 78"/>
                <a:gd name="T75" fmla="*/ 59 h 78"/>
                <a:gd name="T76" fmla="*/ 55 w 78"/>
                <a:gd name="T77" fmla="*/ 42 h 78"/>
                <a:gd name="T78" fmla="*/ 62 w 78"/>
                <a:gd name="T79" fmla="*/ 71 h 78"/>
                <a:gd name="T80" fmla="*/ 60 w 78"/>
                <a:gd name="T81" fmla="*/ 71 h 78"/>
                <a:gd name="T82" fmla="*/ 45 w 78"/>
                <a:gd name="T83" fmla="*/ 57 h 78"/>
                <a:gd name="T84" fmla="*/ 45 w 78"/>
                <a:gd name="T85" fmla="*/ 54 h 78"/>
                <a:gd name="T86" fmla="*/ 48 w 78"/>
                <a:gd name="T87" fmla="*/ 54 h 78"/>
                <a:gd name="T88" fmla="*/ 62 w 78"/>
                <a:gd name="T89" fmla="*/ 69 h 78"/>
                <a:gd name="T90" fmla="*/ 62 w 78"/>
                <a:gd name="T91" fmla="*/ 71 h 78"/>
                <a:gd name="T92" fmla="*/ 69 w 78"/>
                <a:gd name="T93" fmla="*/ 65 h 78"/>
                <a:gd name="T94" fmla="*/ 66 w 78"/>
                <a:gd name="T95" fmla="*/ 65 h 78"/>
                <a:gd name="T96" fmla="*/ 52 w 78"/>
                <a:gd name="T97" fmla="*/ 51 h 78"/>
                <a:gd name="T98" fmla="*/ 52 w 78"/>
                <a:gd name="T99" fmla="*/ 48 h 78"/>
                <a:gd name="T100" fmla="*/ 54 w 78"/>
                <a:gd name="T101" fmla="*/ 48 h 78"/>
                <a:gd name="T102" fmla="*/ 69 w 78"/>
                <a:gd name="T103" fmla="*/ 62 h 78"/>
                <a:gd name="T104" fmla="*/ 69 w 78"/>
                <a:gd name="T105" fmla="*/ 6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78">
                  <a:moveTo>
                    <a:pt x="50" y="40"/>
                  </a:moveTo>
                  <a:cubicBezTo>
                    <a:pt x="53" y="41"/>
                    <a:pt x="55" y="41"/>
                    <a:pt x="58" y="41"/>
                  </a:cubicBezTo>
                  <a:cubicBezTo>
                    <a:pt x="69" y="41"/>
                    <a:pt x="78" y="32"/>
                    <a:pt x="78" y="21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47" y="1"/>
                    <a:pt x="38" y="10"/>
                    <a:pt x="38" y="21"/>
                  </a:cubicBezTo>
                  <a:cubicBezTo>
                    <a:pt x="38" y="24"/>
                    <a:pt x="39" y="27"/>
                    <a:pt x="40" y="29"/>
                  </a:cubicBezTo>
                  <a:cubicBezTo>
                    <a:pt x="34" y="40"/>
                    <a:pt x="24" y="49"/>
                    <a:pt x="21" y="53"/>
                  </a:cubicBezTo>
                  <a:cubicBezTo>
                    <a:pt x="20" y="52"/>
                    <a:pt x="18" y="52"/>
                    <a:pt x="17" y="52"/>
                  </a:cubicBezTo>
                  <a:cubicBezTo>
                    <a:pt x="10" y="52"/>
                    <a:pt x="5" y="58"/>
                    <a:pt x="5" y="64"/>
                  </a:cubicBezTo>
                  <a:cubicBezTo>
                    <a:pt x="5" y="71"/>
                    <a:pt x="10" y="77"/>
                    <a:pt x="17" y="77"/>
                  </a:cubicBezTo>
                  <a:cubicBezTo>
                    <a:pt x="24" y="77"/>
                    <a:pt x="29" y="71"/>
                    <a:pt x="29" y="64"/>
                  </a:cubicBezTo>
                  <a:cubicBezTo>
                    <a:pt x="29" y="63"/>
                    <a:pt x="29" y="61"/>
                    <a:pt x="29" y="60"/>
                  </a:cubicBezTo>
                  <a:cubicBezTo>
                    <a:pt x="31" y="56"/>
                    <a:pt x="39" y="47"/>
                    <a:pt x="50" y="40"/>
                  </a:cubicBezTo>
                  <a:close/>
                  <a:moveTo>
                    <a:pt x="17" y="71"/>
                  </a:moveTo>
                  <a:cubicBezTo>
                    <a:pt x="14" y="71"/>
                    <a:pt x="11" y="68"/>
                    <a:pt x="11" y="64"/>
                  </a:cubicBezTo>
                  <a:cubicBezTo>
                    <a:pt x="11" y="61"/>
                    <a:pt x="14" y="58"/>
                    <a:pt x="17" y="58"/>
                  </a:cubicBezTo>
                  <a:cubicBezTo>
                    <a:pt x="21" y="58"/>
                    <a:pt x="24" y="61"/>
                    <a:pt x="24" y="64"/>
                  </a:cubicBezTo>
                  <a:cubicBezTo>
                    <a:pt x="24" y="68"/>
                    <a:pt x="21" y="71"/>
                    <a:pt x="17" y="71"/>
                  </a:cubicBezTo>
                  <a:close/>
                  <a:moveTo>
                    <a:pt x="18" y="24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6" y="27"/>
                    <a:pt x="16" y="27"/>
                    <a:pt x="16" y="27"/>
                  </a:cubicBezTo>
                  <a:lnTo>
                    <a:pt x="18" y="24"/>
                  </a:lnTo>
                  <a:close/>
                  <a:moveTo>
                    <a:pt x="55" y="42"/>
                  </a:moveTo>
                  <a:cubicBezTo>
                    <a:pt x="55" y="42"/>
                    <a:pt x="45" y="45"/>
                    <a:pt x="38" y="57"/>
                  </a:cubicBezTo>
                  <a:cubicBezTo>
                    <a:pt x="38" y="56"/>
                    <a:pt x="56" y="75"/>
                    <a:pt x="56" y="75"/>
                  </a:cubicBezTo>
                  <a:cubicBezTo>
                    <a:pt x="59" y="78"/>
                    <a:pt x="64" y="78"/>
                    <a:pt x="67" y="7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5" y="67"/>
                    <a:pt x="75" y="62"/>
                    <a:pt x="72" y="59"/>
                  </a:cubicBezTo>
                  <a:lnTo>
                    <a:pt x="55" y="42"/>
                  </a:lnTo>
                  <a:close/>
                  <a:moveTo>
                    <a:pt x="62" y="71"/>
                  </a:moveTo>
                  <a:cubicBezTo>
                    <a:pt x="62" y="72"/>
                    <a:pt x="60" y="72"/>
                    <a:pt x="60" y="7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6"/>
                    <a:pt x="44" y="55"/>
                    <a:pt x="45" y="54"/>
                  </a:cubicBezTo>
                  <a:cubicBezTo>
                    <a:pt x="46" y="54"/>
                    <a:pt x="47" y="54"/>
                    <a:pt x="48" y="54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3" y="69"/>
                    <a:pt x="63" y="71"/>
                    <a:pt x="62" y="71"/>
                  </a:cubicBezTo>
                  <a:close/>
                  <a:moveTo>
                    <a:pt x="69" y="65"/>
                  </a:moveTo>
                  <a:cubicBezTo>
                    <a:pt x="68" y="66"/>
                    <a:pt x="67" y="66"/>
                    <a:pt x="66" y="65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1" y="50"/>
                    <a:pt x="51" y="49"/>
                    <a:pt x="52" y="48"/>
                  </a:cubicBezTo>
                  <a:cubicBezTo>
                    <a:pt x="52" y="47"/>
                    <a:pt x="54" y="47"/>
                    <a:pt x="54" y="48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9" y="63"/>
                    <a:pt x="69" y="64"/>
                    <a:pt x="69" y="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6" name="Rectangle 16">
            <a:extLst>
              <a:ext uri="{FF2B5EF4-FFF2-40B4-BE49-F238E27FC236}">
                <a16:creationId xmlns:a16="http://schemas.microsoft.com/office/drawing/2014/main" id="{EB4E1101-A23E-457E-A367-39C698FA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838" y="3325813"/>
            <a:ext cx="1824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Insert Header Topic Here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5137" name="Rectangle 17">
            <a:extLst>
              <a:ext uri="{FF2B5EF4-FFF2-40B4-BE49-F238E27FC236}">
                <a16:creationId xmlns:a16="http://schemas.microsoft.com/office/drawing/2014/main" id="{1339F3F7-4B7F-4128-AE8B-070410287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4257675"/>
            <a:ext cx="1824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>
                <a:solidFill>
                  <a:srgbClr val="88714E"/>
                </a:solidFill>
              </a:rPr>
              <a:t>Insert Header Topic Here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2"/>
                </a:solidFill>
              </a:rPr>
              <a:t>.</a:t>
            </a:r>
          </a:p>
        </p:txBody>
      </p:sp>
      <p:grpSp>
        <p:nvGrpSpPr>
          <p:cNvPr id="5138" name="Group 18">
            <a:extLst>
              <a:ext uri="{FF2B5EF4-FFF2-40B4-BE49-F238E27FC236}">
                <a16:creationId xmlns:a16="http://schemas.microsoft.com/office/drawing/2014/main" id="{3CCDC302-5AA8-4177-BFA2-B56C67C568E4}"/>
              </a:ext>
            </a:extLst>
          </p:cNvPr>
          <p:cNvGrpSpPr>
            <a:grpSpLocks/>
          </p:cNvGrpSpPr>
          <p:nvPr/>
        </p:nvGrpSpPr>
        <p:grpSpPr bwMode="auto">
          <a:xfrm>
            <a:off x="4970463" y="3249613"/>
            <a:ext cx="577850" cy="581025"/>
            <a:chOff x="0" y="0"/>
            <a:chExt cx="364" cy="366"/>
          </a:xfrm>
        </p:grpSpPr>
        <p:sp>
          <p:nvSpPr>
            <p:cNvPr id="5139" name="Oval 19">
              <a:extLst>
                <a:ext uri="{FF2B5EF4-FFF2-40B4-BE49-F238E27FC236}">
                  <a16:creationId xmlns:a16="http://schemas.microsoft.com/office/drawing/2014/main" id="{EA0BA740-B30C-4A5D-9280-8FF632E63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4" cy="366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rgbClr val="88714E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0" name="Freeform 20">
              <a:extLst>
                <a:ext uri="{FF2B5EF4-FFF2-40B4-BE49-F238E27FC236}">
                  <a16:creationId xmlns:a16="http://schemas.microsoft.com/office/drawing/2014/main" id="{DFA4BF9B-8CC2-4076-A0CB-9D9B0AC20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6"/>
              <a:ext cx="148" cy="154"/>
            </a:xfrm>
            <a:custGeom>
              <a:avLst/>
              <a:gdLst>
                <a:gd name="T0" fmla="*/ 65 w 71"/>
                <a:gd name="T1" fmla="*/ 6 h 74"/>
                <a:gd name="T2" fmla="*/ 65 w 71"/>
                <a:gd name="T3" fmla="*/ 5 h 74"/>
                <a:gd name="T4" fmla="*/ 51 w 71"/>
                <a:gd name="T5" fmla="*/ 0 h 74"/>
                <a:gd name="T6" fmla="*/ 38 w 71"/>
                <a:gd name="T7" fmla="*/ 5 h 74"/>
                <a:gd name="T8" fmla="*/ 32 w 71"/>
                <a:gd name="T9" fmla="*/ 11 h 74"/>
                <a:gd name="T10" fmla="*/ 32 w 71"/>
                <a:gd name="T11" fmla="*/ 19 h 74"/>
                <a:gd name="T12" fmla="*/ 41 w 71"/>
                <a:gd name="T13" fmla="*/ 19 h 74"/>
                <a:gd name="T14" fmla="*/ 46 w 71"/>
                <a:gd name="T15" fmla="*/ 13 h 74"/>
                <a:gd name="T16" fmla="*/ 51 w 71"/>
                <a:gd name="T17" fmla="*/ 11 h 74"/>
                <a:gd name="T18" fmla="*/ 56 w 71"/>
                <a:gd name="T19" fmla="*/ 13 h 74"/>
                <a:gd name="T20" fmla="*/ 57 w 71"/>
                <a:gd name="T21" fmla="*/ 14 h 74"/>
                <a:gd name="T22" fmla="*/ 59 w 71"/>
                <a:gd name="T23" fmla="*/ 19 h 74"/>
                <a:gd name="T24" fmla="*/ 57 w 71"/>
                <a:gd name="T25" fmla="*/ 24 h 74"/>
                <a:gd name="T26" fmla="*/ 44 w 71"/>
                <a:gd name="T27" fmla="*/ 38 h 74"/>
                <a:gd name="T28" fmla="*/ 38 w 71"/>
                <a:gd name="T29" fmla="*/ 40 h 74"/>
                <a:gd name="T30" fmla="*/ 33 w 71"/>
                <a:gd name="T31" fmla="*/ 38 h 74"/>
                <a:gd name="T32" fmla="*/ 33 w 71"/>
                <a:gd name="T33" fmla="*/ 37 h 74"/>
                <a:gd name="T34" fmla="*/ 25 w 71"/>
                <a:gd name="T35" fmla="*/ 45 h 74"/>
                <a:gd name="T36" fmla="*/ 25 w 71"/>
                <a:gd name="T37" fmla="*/ 46 h 74"/>
                <a:gd name="T38" fmla="*/ 38 w 71"/>
                <a:gd name="T39" fmla="*/ 51 h 74"/>
                <a:gd name="T40" fmla="*/ 38 w 71"/>
                <a:gd name="T41" fmla="*/ 51 h 74"/>
                <a:gd name="T42" fmla="*/ 52 w 71"/>
                <a:gd name="T43" fmla="*/ 46 h 74"/>
                <a:gd name="T44" fmla="*/ 65 w 71"/>
                <a:gd name="T45" fmla="*/ 32 h 74"/>
                <a:gd name="T46" fmla="*/ 71 w 71"/>
                <a:gd name="T47" fmla="*/ 19 h 74"/>
                <a:gd name="T48" fmla="*/ 65 w 71"/>
                <a:gd name="T49" fmla="*/ 6 h 74"/>
                <a:gd name="T50" fmla="*/ 31 w 71"/>
                <a:gd name="T51" fmla="*/ 55 h 74"/>
                <a:gd name="T52" fmla="*/ 25 w 71"/>
                <a:gd name="T53" fmla="*/ 61 h 74"/>
                <a:gd name="T54" fmla="*/ 20 w 71"/>
                <a:gd name="T55" fmla="*/ 63 h 74"/>
                <a:gd name="T56" fmla="*/ 15 w 71"/>
                <a:gd name="T57" fmla="*/ 61 h 74"/>
                <a:gd name="T58" fmla="*/ 14 w 71"/>
                <a:gd name="T59" fmla="*/ 60 h 74"/>
                <a:gd name="T60" fmla="*/ 12 w 71"/>
                <a:gd name="T61" fmla="*/ 55 h 74"/>
                <a:gd name="T62" fmla="*/ 14 w 71"/>
                <a:gd name="T63" fmla="*/ 50 h 74"/>
                <a:gd name="T64" fmla="*/ 27 w 71"/>
                <a:gd name="T65" fmla="*/ 36 h 74"/>
                <a:gd name="T66" fmla="*/ 33 w 71"/>
                <a:gd name="T67" fmla="*/ 34 h 74"/>
                <a:gd name="T68" fmla="*/ 38 w 71"/>
                <a:gd name="T69" fmla="*/ 36 h 74"/>
                <a:gd name="T70" fmla="*/ 38 w 71"/>
                <a:gd name="T71" fmla="*/ 37 h 74"/>
                <a:gd name="T72" fmla="*/ 38 w 71"/>
                <a:gd name="T73" fmla="*/ 37 h 74"/>
                <a:gd name="T74" fmla="*/ 46 w 71"/>
                <a:gd name="T75" fmla="*/ 29 h 74"/>
                <a:gd name="T76" fmla="*/ 46 w 71"/>
                <a:gd name="T77" fmla="*/ 28 h 74"/>
                <a:gd name="T78" fmla="*/ 45 w 71"/>
                <a:gd name="T79" fmla="*/ 27 h 74"/>
                <a:gd name="T80" fmla="*/ 43 w 71"/>
                <a:gd name="T81" fmla="*/ 26 h 74"/>
                <a:gd name="T82" fmla="*/ 33 w 71"/>
                <a:gd name="T83" fmla="*/ 23 h 74"/>
                <a:gd name="T84" fmla="*/ 19 w 71"/>
                <a:gd name="T85" fmla="*/ 28 h 74"/>
                <a:gd name="T86" fmla="*/ 6 w 71"/>
                <a:gd name="T87" fmla="*/ 42 h 74"/>
                <a:gd name="T88" fmla="*/ 0 w 71"/>
                <a:gd name="T89" fmla="*/ 55 h 74"/>
                <a:gd name="T90" fmla="*/ 6 w 71"/>
                <a:gd name="T91" fmla="*/ 68 h 74"/>
                <a:gd name="T92" fmla="*/ 6 w 71"/>
                <a:gd name="T93" fmla="*/ 69 h 74"/>
                <a:gd name="T94" fmla="*/ 20 w 71"/>
                <a:gd name="T95" fmla="*/ 74 h 74"/>
                <a:gd name="T96" fmla="*/ 20 w 71"/>
                <a:gd name="T97" fmla="*/ 74 h 74"/>
                <a:gd name="T98" fmla="*/ 33 w 71"/>
                <a:gd name="T99" fmla="*/ 69 h 74"/>
                <a:gd name="T100" fmla="*/ 39 w 71"/>
                <a:gd name="T101" fmla="*/ 63 h 74"/>
                <a:gd name="T102" fmla="*/ 39 w 71"/>
                <a:gd name="T103" fmla="*/ 55 h 74"/>
                <a:gd name="T104" fmla="*/ 31 w 71"/>
                <a:gd name="T105" fmla="*/ 5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1" h="74">
                  <a:moveTo>
                    <a:pt x="65" y="6"/>
                  </a:moveTo>
                  <a:cubicBezTo>
                    <a:pt x="65" y="5"/>
                    <a:pt x="65" y="5"/>
                    <a:pt x="65" y="5"/>
                  </a:cubicBezTo>
                  <a:cubicBezTo>
                    <a:pt x="61" y="1"/>
                    <a:pt x="56" y="0"/>
                    <a:pt x="51" y="0"/>
                  </a:cubicBezTo>
                  <a:cubicBezTo>
                    <a:pt x="47" y="0"/>
                    <a:pt x="42" y="1"/>
                    <a:pt x="38" y="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0" y="13"/>
                    <a:pt x="30" y="17"/>
                    <a:pt x="32" y="19"/>
                  </a:cubicBezTo>
                  <a:cubicBezTo>
                    <a:pt x="35" y="21"/>
                    <a:pt x="38" y="21"/>
                    <a:pt x="41" y="19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2"/>
                    <a:pt x="50" y="11"/>
                    <a:pt x="51" y="11"/>
                  </a:cubicBezTo>
                  <a:cubicBezTo>
                    <a:pt x="53" y="11"/>
                    <a:pt x="55" y="12"/>
                    <a:pt x="56" y="1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8" y="15"/>
                    <a:pt x="59" y="17"/>
                    <a:pt x="59" y="19"/>
                  </a:cubicBezTo>
                  <a:cubicBezTo>
                    <a:pt x="59" y="21"/>
                    <a:pt x="58" y="23"/>
                    <a:pt x="57" y="2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2" y="39"/>
                    <a:pt x="40" y="40"/>
                    <a:pt x="38" y="40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9" y="50"/>
                    <a:pt x="34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3" y="51"/>
                    <a:pt x="48" y="50"/>
                    <a:pt x="52" y="46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9" y="29"/>
                    <a:pt x="71" y="24"/>
                    <a:pt x="71" y="19"/>
                  </a:cubicBezTo>
                  <a:cubicBezTo>
                    <a:pt x="71" y="14"/>
                    <a:pt x="69" y="9"/>
                    <a:pt x="65" y="6"/>
                  </a:cubicBezTo>
                  <a:close/>
                  <a:moveTo>
                    <a:pt x="31" y="55"/>
                  </a:moveTo>
                  <a:cubicBezTo>
                    <a:pt x="25" y="61"/>
                    <a:pt x="25" y="61"/>
                    <a:pt x="25" y="61"/>
                  </a:cubicBezTo>
                  <a:cubicBezTo>
                    <a:pt x="23" y="62"/>
                    <a:pt x="21" y="63"/>
                    <a:pt x="20" y="63"/>
                  </a:cubicBezTo>
                  <a:cubicBezTo>
                    <a:pt x="18" y="63"/>
                    <a:pt x="16" y="62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59"/>
                    <a:pt x="12" y="57"/>
                    <a:pt x="12" y="55"/>
                  </a:cubicBezTo>
                  <a:cubicBezTo>
                    <a:pt x="12" y="53"/>
                    <a:pt x="13" y="51"/>
                    <a:pt x="14" y="5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5"/>
                    <a:pt x="31" y="34"/>
                    <a:pt x="33" y="34"/>
                  </a:cubicBezTo>
                  <a:cubicBezTo>
                    <a:pt x="34" y="34"/>
                    <a:pt x="36" y="35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0" y="24"/>
                    <a:pt x="36" y="23"/>
                    <a:pt x="33" y="23"/>
                  </a:cubicBezTo>
                  <a:cubicBezTo>
                    <a:pt x="28" y="23"/>
                    <a:pt x="23" y="24"/>
                    <a:pt x="19" y="28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2" y="45"/>
                    <a:pt x="0" y="50"/>
                    <a:pt x="0" y="55"/>
                  </a:cubicBezTo>
                  <a:cubicBezTo>
                    <a:pt x="0" y="60"/>
                    <a:pt x="2" y="65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10" y="73"/>
                    <a:pt x="15" y="74"/>
                    <a:pt x="20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4" y="74"/>
                    <a:pt x="29" y="73"/>
                    <a:pt x="33" y="69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1"/>
                    <a:pt x="41" y="57"/>
                    <a:pt x="39" y="55"/>
                  </a:cubicBezTo>
                  <a:cubicBezTo>
                    <a:pt x="37" y="53"/>
                    <a:pt x="33" y="53"/>
                    <a:pt x="31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41" name="Group 21">
            <a:extLst>
              <a:ext uri="{FF2B5EF4-FFF2-40B4-BE49-F238E27FC236}">
                <a16:creationId xmlns:a16="http://schemas.microsoft.com/office/drawing/2014/main" id="{9FE48CB1-7065-45AE-BC83-1B34A1523722}"/>
              </a:ext>
            </a:extLst>
          </p:cNvPr>
          <p:cNvGrpSpPr>
            <a:grpSpLocks/>
          </p:cNvGrpSpPr>
          <p:nvPr/>
        </p:nvGrpSpPr>
        <p:grpSpPr bwMode="auto">
          <a:xfrm>
            <a:off x="4968875" y="4130675"/>
            <a:ext cx="581025" cy="581025"/>
            <a:chOff x="0" y="0"/>
            <a:chExt cx="366" cy="366"/>
          </a:xfrm>
        </p:grpSpPr>
        <p:sp>
          <p:nvSpPr>
            <p:cNvPr id="5142" name="Oval 22">
              <a:extLst>
                <a:ext uri="{FF2B5EF4-FFF2-40B4-BE49-F238E27FC236}">
                  <a16:creationId xmlns:a16="http://schemas.microsoft.com/office/drawing/2014/main" id="{91271642-9A5E-4265-BC98-77FED5F8B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rgbClr val="88714E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43" name="Freeform 23">
              <a:extLst>
                <a:ext uri="{FF2B5EF4-FFF2-40B4-BE49-F238E27FC236}">
                  <a16:creationId xmlns:a16="http://schemas.microsoft.com/office/drawing/2014/main" id="{6F61D1B8-7AFF-4AA6-B410-F421DC2C56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" y="106"/>
              <a:ext cx="166" cy="167"/>
            </a:xfrm>
            <a:custGeom>
              <a:avLst/>
              <a:gdLst>
                <a:gd name="T0" fmla="*/ 79 w 80"/>
                <a:gd name="T1" fmla="*/ 14 h 80"/>
                <a:gd name="T2" fmla="*/ 75 w 80"/>
                <a:gd name="T3" fmla="*/ 18 h 80"/>
                <a:gd name="T4" fmla="*/ 63 w 80"/>
                <a:gd name="T5" fmla="*/ 5 h 80"/>
                <a:gd name="T6" fmla="*/ 66 w 80"/>
                <a:gd name="T7" fmla="*/ 2 h 80"/>
                <a:gd name="T8" fmla="*/ 71 w 80"/>
                <a:gd name="T9" fmla="*/ 2 h 80"/>
                <a:gd name="T10" fmla="*/ 79 w 80"/>
                <a:gd name="T11" fmla="*/ 9 h 80"/>
                <a:gd name="T12" fmla="*/ 79 w 80"/>
                <a:gd name="T13" fmla="*/ 14 h 80"/>
                <a:gd name="T14" fmla="*/ 46 w 80"/>
                <a:gd name="T15" fmla="*/ 46 h 80"/>
                <a:gd name="T16" fmla="*/ 34 w 80"/>
                <a:gd name="T17" fmla="*/ 34 h 80"/>
                <a:gd name="T18" fmla="*/ 61 w 80"/>
                <a:gd name="T19" fmla="*/ 7 h 80"/>
                <a:gd name="T20" fmla="*/ 73 w 80"/>
                <a:gd name="T21" fmla="*/ 20 h 80"/>
                <a:gd name="T22" fmla="*/ 46 w 80"/>
                <a:gd name="T23" fmla="*/ 46 h 80"/>
                <a:gd name="T24" fmla="*/ 44 w 80"/>
                <a:gd name="T25" fmla="*/ 48 h 80"/>
                <a:gd name="T26" fmla="*/ 27 w 80"/>
                <a:gd name="T27" fmla="*/ 53 h 80"/>
                <a:gd name="T28" fmla="*/ 32 w 80"/>
                <a:gd name="T29" fmla="*/ 36 h 80"/>
                <a:gd name="T30" fmla="*/ 44 w 80"/>
                <a:gd name="T31" fmla="*/ 48 h 80"/>
                <a:gd name="T32" fmla="*/ 16 w 80"/>
                <a:gd name="T33" fmla="*/ 10 h 80"/>
                <a:gd name="T34" fmla="*/ 8 w 80"/>
                <a:gd name="T35" fmla="*/ 18 h 80"/>
                <a:gd name="T36" fmla="*/ 8 w 80"/>
                <a:gd name="T37" fmla="*/ 64 h 80"/>
                <a:gd name="T38" fmla="*/ 16 w 80"/>
                <a:gd name="T39" fmla="*/ 72 h 80"/>
                <a:gd name="T40" fmla="*/ 62 w 80"/>
                <a:gd name="T41" fmla="*/ 72 h 80"/>
                <a:gd name="T42" fmla="*/ 70 w 80"/>
                <a:gd name="T43" fmla="*/ 64 h 80"/>
                <a:gd name="T44" fmla="*/ 70 w 80"/>
                <a:gd name="T45" fmla="*/ 34 h 80"/>
                <a:gd name="T46" fmla="*/ 78 w 80"/>
                <a:gd name="T47" fmla="*/ 26 h 80"/>
                <a:gd name="T48" fmla="*/ 78 w 80"/>
                <a:gd name="T49" fmla="*/ 67 h 80"/>
                <a:gd name="T50" fmla="*/ 65 w 80"/>
                <a:gd name="T51" fmla="*/ 80 h 80"/>
                <a:gd name="T52" fmla="*/ 13 w 80"/>
                <a:gd name="T53" fmla="*/ 80 h 80"/>
                <a:gd name="T54" fmla="*/ 0 w 80"/>
                <a:gd name="T55" fmla="*/ 67 h 80"/>
                <a:gd name="T56" fmla="*/ 0 w 80"/>
                <a:gd name="T57" fmla="*/ 16 h 80"/>
                <a:gd name="T58" fmla="*/ 13 w 80"/>
                <a:gd name="T59" fmla="*/ 3 h 80"/>
                <a:gd name="T60" fmla="*/ 54 w 80"/>
                <a:gd name="T61" fmla="*/ 3 h 80"/>
                <a:gd name="T62" fmla="*/ 46 w 80"/>
                <a:gd name="T63" fmla="*/ 10 h 80"/>
                <a:gd name="T64" fmla="*/ 16 w 80"/>
                <a:gd name="T65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80">
                  <a:moveTo>
                    <a:pt x="79" y="14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8" y="0"/>
                    <a:pt x="70" y="0"/>
                    <a:pt x="71" y="2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0" y="11"/>
                    <a:pt x="80" y="13"/>
                    <a:pt x="79" y="14"/>
                  </a:cubicBezTo>
                  <a:close/>
                  <a:moveTo>
                    <a:pt x="46" y="46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46" y="46"/>
                  </a:lnTo>
                  <a:close/>
                  <a:moveTo>
                    <a:pt x="44" y="48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32" y="36"/>
                    <a:pt x="32" y="36"/>
                    <a:pt x="32" y="36"/>
                  </a:cubicBezTo>
                  <a:lnTo>
                    <a:pt x="44" y="48"/>
                  </a:lnTo>
                  <a:close/>
                  <a:moveTo>
                    <a:pt x="16" y="10"/>
                  </a:moveTo>
                  <a:cubicBezTo>
                    <a:pt x="12" y="10"/>
                    <a:pt x="8" y="14"/>
                    <a:pt x="8" y="1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9"/>
                    <a:pt x="12" y="72"/>
                    <a:pt x="16" y="72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7" y="72"/>
                    <a:pt x="70" y="69"/>
                    <a:pt x="70" y="6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74"/>
                    <a:pt x="72" y="80"/>
                    <a:pt x="65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74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6" y="3"/>
                    <a:pt x="13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46" y="10"/>
                    <a:pt x="46" y="10"/>
                    <a:pt x="4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44" name="Text Box 24">
            <a:extLst>
              <a:ext uri="{FF2B5EF4-FFF2-40B4-BE49-F238E27FC236}">
                <a16:creationId xmlns:a16="http://schemas.microsoft.com/office/drawing/2014/main" id="{FD4ACDC3-5F7C-4415-98F6-0780C1FFC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482600"/>
            <a:ext cx="74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145" name="Text Box 25">
            <a:extLst>
              <a:ext uri="{FF2B5EF4-FFF2-40B4-BE49-F238E27FC236}">
                <a16:creationId xmlns:a16="http://schemas.microsoft.com/office/drawing/2014/main" id="{17DB2D35-6A68-41C1-AE1A-0994746C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1382713"/>
            <a:ext cx="74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5146" name="Text Box 26">
            <a:extLst>
              <a:ext uri="{FF2B5EF4-FFF2-40B4-BE49-F238E27FC236}">
                <a16:creationId xmlns:a16="http://schemas.microsoft.com/office/drawing/2014/main" id="{9BCA2394-BCF9-436C-9BC8-B756EC4A9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2298700"/>
            <a:ext cx="74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5147" name="Text Box 27">
            <a:extLst>
              <a:ext uri="{FF2B5EF4-FFF2-40B4-BE49-F238E27FC236}">
                <a16:creationId xmlns:a16="http://schemas.microsoft.com/office/drawing/2014/main" id="{FA184A0B-E7C2-4D3A-A288-BCEC2C2E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3167063"/>
            <a:ext cx="74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148" name="Text Box 28">
            <a:extLst>
              <a:ext uri="{FF2B5EF4-FFF2-40B4-BE49-F238E27FC236}">
                <a16:creationId xmlns:a16="http://schemas.microsoft.com/office/drawing/2014/main" id="{EE59B74A-0A50-4109-9576-42FAA65AC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4051300"/>
            <a:ext cx="74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149" name="Line 29">
            <a:extLst>
              <a:ext uri="{FF2B5EF4-FFF2-40B4-BE49-F238E27FC236}">
                <a16:creationId xmlns:a16="http://schemas.microsoft.com/office/drawing/2014/main" id="{647C7A7B-78F6-42B2-872D-39B4A4B858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2190750"/>
            <a:ext cx="22860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0" name="Text Box 30">
            <a:extLst>
              <a:ext uri="{FF2B5EF4-FFF2-40B4-BE49-F238E27FC236}">
                <a16:creationId xmlns:a16="http://schemas.microsoft.com/office/drawing/2014/main" id="{49C80EBA-49B3-47C1-9F86-A685F4CAE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274888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000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151" name="Text Box 31">
            <a:extLst>
              <a:ext uri="{FF2B5EF4-FFF2-40B4-BE49-F238E27FC236}">
                <a16:creationId xmlns:a16="http://schemas.microsoft.com/office/drawing/2014/main" id="{AC27C5D8-1716-4B66-A4A8-A42807CE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635250"/>
            <a:ext cx="23796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5152" name="Line 32">
            <a:extLst>
              <a:ext uri="{FF2B5EF4-FFF2-40B4-BE49-F238E27FC236}">
                <a16:creationId xmlns:a16="http://schemas.microsoft.com/office/drawing/2014/main" id="{149D02D1-1357-4071-A364-2AB5B5512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2982913"/>
            <a:ext cx="22860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B60D5ED-4583-42AA-8FDB-EB68DC7EC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FDEC6222-55F1-4BEE-947C-9ABE838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1FBB5022-57CE-465C-A547-4F8537649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94EE4423-5E95-4C3F-856C-EBE08FAC3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8" name="Freeform 6">
            <a:extLst>
              <a:ext uri="{FF2B5EF4-FFF2-40B4-BE49-F238E27FC236}">
                <a16:creationId xmlns:a16="http://schemas.microsoft.com/office/drawing/2014/main" id="{00F0FB1B-FBB1-41F5-B74F-E7FBABA9C9BC}"/>
              </a:ext>
            </a:extLst>
          </p:cNvPr>
          <p:cNvSpPr>
            <a:spLocks noEditPoints="1"/>
          </p:cNvSpPr>
          <p:nvPr/>
        </p:nvSpPr>
        <p:spPr bwMode="auto">
          <a:xfrm>
            <a:off x="5648325" y="706438"/>
            <a:ext cx="3495675" cy="1927225"/>
          </a:xfrm>
          <a:custGeom>
            <a:avLst/>
            <a:gdLst>
              <a:gd name="T0" fmla="*/ 937 w 1158"/>
              <a:gd name="T1" fmla="*/ 0 h 637"/>
              <a:gd name="T2" fmla="*/ 776 w 1158"/>
              <a:gd name="T3" fmla="*/ 605 h 637"/>
              <a:gd name="T4" fmla="*/ 261 w 1158"/>
              <a:gd name="T5" fmla="*/ 605 h 637"/>
              <a:gd name="T6" fmla="*/ 184 w 1158"/>
              <a:gd name="T7" fmla="*/ 605 h 637"/>
              <a:gd name="T8" fmla="*/ 108 w 1158"/>
              <a:gd name="T9" fmla="*/ 529 h 637"/>
              <a:gd name="T10" fmla="*/ 107 w 1158"/>
              <a:gd name="T11" fmla="*/ 529 h 637"/>
              <a:gd name="T12" fmla="*/ 107 w 1158"/>
              <a:gd name="T13" fmla="*/ 453 h 637"/>
              <a:gd name="T14" fmla="*/ 107 w 1158"/>
              <a:gd name="T15" fmla="*/ 298 h 637"/>
              <a:gd name="T16" fmla="*/ 183 w 1158"/>
              <a:gd name="T17" fmla="*/ 208 h 637"/>
              <a:gd name="T18" fmla="*/ 92 w 1158"/>
              <a:gd name="T19" fmla="*/ 116 h 637"/>
              <a:gd name="T20" fmla="*/ 0 w 1158"/>
              <a:gd name="T21" fmla="*/ 208 h 637"/>
              <a:gd name="T22" fmla="*/ 76 w 1158"/>
              <a:gd name="T23" fmla="*/ 298 h 637"/>
              <a:gd name="T24" fmla="*/ 76 w 1158"/>
              <a:gd name="T25" fmla="*/ 529 h 637"/>
              <a:gd name="T26" fmla="*/ 76 w 1158"/>
              <a:gd name="T27" fmla="*/ 529 h 637"/>
              <a:gd name="T28" fmla="*/ 184 w 1158"/>
              <a:gd name="T29" fmla="*/ 637 h 637"/>
              <a:gd name="T30" fmla="*/ 192 w 1158"/>
              <a:gd name="T31" fmla="*/ 636 h 637"/>
              <a:gd name="T32" fmla="*/ 776 w 1158"/>
              <a:gd name="T33" fmla="*/ 636 h 637"/>
              <a:gd name="T34" fmla="*/ 937 w 1158"/>
              <a:gd name="T35" fmla="*/ 186 h 637"/>
              <a:gd name="T36" fmla="*/ 1158 w 1158"/>
              <a:gd name="T37" fmla="*/ 186 h 637"/>
              <a:gd name="T38" fmla="*/ 1158 w 1158"/>
              <a:gd name="T39" fmla="*/ 0 h 637"/>
              <a:gd name="T40" fmla="*/ 937 w 1158"/>
              <a:gd name="T41" fmla="*/ 0 h 637"/>
              <a:gd name="T42" fmla="*/ 32 w 1158"/>
              <a:gd name="T43" fmla="*/ 208 h 637"/>
              <a:gd name="T44" fmla="*/ 92 w 1158"/>
              <a:gd name="T45" fmla="*/ 148 h 637"/>
              <a:gd name="T46" fmla="*/ 152 w 1158"/>
              <a:gd name="T47" fmla="*/ 208 h 637"/>
              <a:gd name="T48" fmla="*/ 92 w 1158"/>
              <a:gd name="T49" fmla="*/ 268 h 637"/>
              <a:gd name="T50" fmla="*/ 32 w 1158"/>
              <a:gd name="T51" fmla="*/ 208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58" h="637">
                <a:moveTo>
                  <a:pt x="937" y="0"/>
                </a:moveTo>
                <a:cubicBezTo>
                  <a:pt x="776" y="605"/>
                  <a:pt x="776" y="605"/>
                  <a:pt x="776" y="605"/>
                </a:cubicBezTo>
                <a:cubicBezTo>
                  <a:pt x="261" y="605"/>
                  <a:pt x="261" y="605"/>
                  <a:pt x="261" y="605"/>
                </a:cubicBezTo>
                <a:cubicBezTo>
                  <a:pt x="184" y="605"/>
                  <a:pt x="184" y="605"/>
                  <a:pt x="184" y="605"/>
                </a:cubicBezTo>
                <a:cubicBezTo>
                  <a:pt x="142" y="605"/>
                  <a:pt x="108" y="571"/>
                  <a:pt x="108" y="529"/>
                </a:cubicBezTo>
                <a:cubicBezTo>
                  <a:pt x="107" y="529"/>
                  <a:pt x="107" y="529"/>
                  <a:pt x="107" y="529"/>
                </a:cubicBezTo>
                <a:cubicBezTo>
                  <a:pt x="107" y="453"/>
                  <a:pt x="107" y="453"/>
                  <a:pt x="107" y="453"/>
                </a:cubicBezTo>
                <a:cubicBezTo>
                  <a:pt x="107" y="298"/>
                  <a:pt x="107" y="298"/>
                  <a:pt x="107" y="298"/>
                </a:cubicBezTo>
                <a:cubicBezTo>
                  <a:pt x="150" y="290"/>
                  <a:pt x="183" y="253"/>
                  <a:pt x="183" y="208"/>
                </a:cubicBezTo>
                <a:cubicBezTo>
                  <a:pt x="183" y="157"/>
                  <a:pt x="142" y="116"/>
                  <a:pt x="92" y="116"/>
                </a:cubicBezTo>
                <a:cubicBezTo>
                  <a:pt x="41" y="116"/>
                  <a:pt x="0" y="157"/>
                  <a:pt x="0" y="208"/>
                </a:cubicBezTo>
                <a:cubicBezTo>
                  <a:pt x="0" y="253"/>
                  <a:pt x="33" y="290"/>
                  <a:pt x="76" y="298"/>
                </a:cubicBezTo>
                <a:cubicBezTo>
                  <a:pt x="76" y="529"/>
                  <a:pt x="76" y="529"/>
                  <a:pt x="76" y="529"/>
                </a:cubicBezTo>
                <a:cubicBezTo>
                  <a:pt x="76" y="529"/>
                  <a:pt x="76" y="529"/>
                  <a:pt x="76" y="529"/>
                </a:cubicBezTo>
                <a:cubicBezTo>
                  <a:pt x="76" y="588"/>
                  <a:pt x="125" y="637"/>
                  <a:pt x="184" y="637"/>
                </a:cubicBezTo>
                <a:cubicBezTo>
                  <a:pt x="187" y="637"/>
                  <a:pt x="190" y="637"/>
                  <a:pt x="192" y="636"/>
                </a:cubicBezTo>
                <a:cubicBezTo>
                  <a:pt x="776" y="636"/>
                  <a:pt x="776" y="636"/>
                  <a:pt x="776" y="636"/>
                </a:cubicBezTo>
                <a:cubicBezTo>
                  <a:pt x="937" y="186"/>
                  <a:pt x="937" y="186"/>
                  <a:pt x="937" y="186"/>
                </a:cubicBezTo>
                <a:cubicBezTo>
                  <a:pt x="1158" y="186"/>
                  <a:pt x="1158" y="186"/>
                  <a:pt x="1158" y="186"/>
                </a:cubicBezTo>
                <a:cubicBezTo>
                  <a:pt x="1158" y="0"/>
                  <a:pt x="1158" y="0"/>
                  <a:pt x="1158" y="0"/>
                </a:cubicBezTo>
                <a:lnTo>
                  <a:pt x="937" y="0"/>
                </a:lnTo>
                <a:close/>
                <a:moveTo>
                  <a:pt x="32" y="208"/>
                </a:moveTo>
                <a:cubicBezTo>
                  <a:pt x="32" y="175"/>
                  <a:pt x="59" y="148"/>
                  <a:pt x="92" y="148"/>
                </a:cubicBezTo>
                <a:cubicBezTo>
                  <a:pt x="125" y="148"/>
                  <a:pt x="152" y="175"/>
                  <a:pt x="152" y="208"/>
                </a:cubicBezTo>
                <a:cubicBezTo>
                  <a:pt x="152" y="241"/>
                  <a:pt x="125" y="268"/>
                  <a:pt x="92" y="268"/>
                </a:cubicBezTo>
                <a:cubicBezTo>
                  <a:pt x="59" y="268"/>
                  <a:pt x="32" y="241"/>
                  <a:pt x="32" y="208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9" name="Freeform 7">
            <a:extLst>
              <a:ext uri="{FF2B5EF4-FFF2-40B4-BE49-F238E27FC236}">
                <a16:creationId xmlns:a16="http://schemas.microsoft.com/office/drawing/2014/main" id="{076A38C2-EED5-424B-98A8-4C02C68B2772}"/>
              </a:ext>
            </a:extLst>
          </p:cNvPr>
          <p:cNvSpPr>
            <a:spLocks noEditPoints="1"/>
          </p:cNvSpPr>
          <p:nvPr/>
        </p:nvSpPr>
        <p:spPr bwMode="auto">
          <a:xfrm>
            <a:off x="3413125" y="1227138"/>
            <a:ext cx="5730875" cy="1573212"/>
          </a:xfrm>
          <a:custGeom>
            <a:avLst/>
            <a:gdLst>
              <a:gd name="T0" fmla="*/ 1678 w 1899"/>
              <a:gd name="T1" fmla="*/ 148 h 520"/>
              <a:gd name="T2" fmla="*/ 1517 w 1899"/>
              <a:gd name="T3" fmla="*/ 489 h 520"/>
              <a:gd name="T4" fmla="*/ 260 w 1899"/>
              <a:gd name="T5" fmla="*/ 489 h 520"/>
              <a:gd name="T6" fmla="*/ 261 w 1899"/>
              <a:gd name="T7" fmla="*/ 489 h 520"/>
              <a:gd name="T8" fmla="*/ 184 w 1899"/>
              <a:gd name="T9" fmla="*/ 489 h 520"/>
              <a:gd name="T10" fmla="*/ 108 w 1899"/>
              <a:gd name="T11" fmla="*/ 412 h 520"/>
              <a:gd name="T12" fmla="*/ 107 w 1899"/>
              <a:gd name="T13" fmla="*/ 412 h 520"/>
              <a:gd name="T14" fmla="*/ 107 w 1899"/>
              <a:gd name="T15" fmla="*/ 336 h 520"/>
              <a:gd name="T16" fmla="*/ 107 w 1899"/>
              <a:gd name="T17" fmla="*/ 336 h 520"/>
              <a:gd name="T18" fmla="*/ 107 w 1899"/>
              <a:gd name="T19" fmla="*/ 181 h 520"/>
              <a:gd name="T20" fmla="*/ 183 w 1899"/>
              <a:gd name="T21" fmla="*/ 91 h 520"/>
              <a:gd name="T22" fmla="*/ 92 w 1899"/>
              <a:gd name="T23" fmla="*/ 0 h 520"/>
              <a:gd name="T24" fmla="*/ 0 w 1899"/>
              <a:gd name="T25" fmla="*/ 91 h 520"/>
              <a:gd name="T26" fmla="*/ 76 w 1899"/>
              <a:gd name="T27" fmla="*/ 181 h 520"/>
              <a:gd name="T28" fmla="*/ 76 w 1899"/>
              <a:gd name="T29" fmla="*/ 412 h 520"/>
              <a:gd name="T30" fmla="*/ 76 w 1899"/>
              <a:gd name="T31" fmla="*/ 412 h 520"/>
              <a:gd name="T32" fmla="*/ 184 w 1899"/>
              <a:gd name="T33" fmla="*/ 520 h 520"/>
              <a:gd name="T34" fmla="*/ 1517 w 1899"/>
              <a:gd name="T35" fmla="*/ 520 h 520"/>
              <a:gd name="T36" fmla="*/ 1678 w 1899"/>
              <a:gd name="T37" fmla="*/ 334 h 520"/>
              <a:gd name="T38" fmla="*/ 1899 w 1899"/>
              <a:gd name="T39" fmla="*/ 334 h 520"/>
              <a:gd name="T40" fmla="*/ 1899 w 1899"/>
              <a:gd name="T41" fmla="*/ 148 h 520"/>
              <a:gd name="T42" fmla="*/ 1678 w 1899"/>
              <a:gd name="T43" fmla="*/ 148 h 520"/>
              <a:gd name="T44" fmla="*/ 32 w 1899"/>
              <a:gd name="T45" fmla="*/ 91 h 520"/>
              <a:gd name="T46" fmla="*/ 92 w 1899"/>
              <a:gd name="T47" fmla="*/ 31 h 520"/>
              <a:gd name="T48" fmla="*/ 152 w 1899"/>
              <a:gd name="T49" fmla="*/ 91 h 520"/>
              <a:gd name="T50" fmla="*/ 92 w 1899"/>
              <a:gd name="T51" fmla="*/ 151 h 520"/>
              <a:gd name="T52" fmla="*/ 32 w 1899"/>
              <a:gd name="T53" fmla="*/ 91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99" h="520">
                <a:moveTo>
                  <a:pt x="1678" y="148"/>
                </a:moveTo>
                <a:cubicBezTo>
                  <a:pt x="1517" y="489"/>
                  <a:pt x="1517" y="489"/>
                  <a:pt x="1517" y="489"/>
                </a:cubicBezTo>
                <a:cubicBezTo>
                  <a:pt x="260" y="489"/>
                  <a:pt x="260" y="489"/>
                  <a:pt x="260" y="489"/>
                </a:cubicBezTo>
                <a:cubicBezTo>
                  <a:pt x="260" y="489"/>
                  <a:pt x="261" y="489"/>
                  <a:pt x="261" y="489"/>
                </a:cubicBezTo>
                <a:cubicBezTo>
                  <a:pt x="184" y="489"/>
                  <a:pt x="184" y="489"/>
                  <a:pt x="184" y="489"/>
                </a:cubicBezTo>
                <a:cubicBezTo>
                  <a:pt x="142" y="489"/>
                  <a:pt x="108" y="455"/>
                  <a:pt x="108" y="412"/>
                </a:cubicBezTo>
                <a:cubicBezTo>
                  <a:pt x="107" y="412"/>
                  <a:pt x="107" y="412"/>
                  <a:pt x="107" y="412"/>
                </a:cubicBezTo>
                <a:cubicBezTo>
                  <a:pt x="107" y="336"/>
                  <a:pt x="107" y="336"/>
                  <a:pt x="107" y="336"/>
                </a:cubicBezTo>
                <a:cubicBezTo>
                  <a:pt x="107" y="336"/>
                  <a:pt x="107" y="336"/>
                  <a:pt x="107" y="336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50" y="174"/>
                  <a:pt x="183" y="136"/>
                  <a:pt x="183" y="91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36"/>
                  <a:pt x="33" y="174"/>
                  <a:pt x="76" y="181"/>
                </a:cubicBezTo>
                <a:cubicBezTo>
                  <a:pt x="76" y="412"/>
                  <a:pt x="76" y="412"/>
                  <a:pt x="76" y="412"/>
                </a:cubicBezTo>
                <a:cubicBezTo>
                  <a:pt x="76" y="412"/>
                  <a:pt x="76" y="412"/>
                  <a:pt x="76" y="412"/>
                </a:cubicBezTo>
                <a:cubicBezTo>
                  <a:pt x="76" y="472"/>
                  <a:pt x="125" y="520"/>
                  <a:pt x="184" y="520"/>
                </a:cubicBezTo>
                <a:cubicBezTo>
                  <a:pt x="1517" y="520"/>
                  <a:pt x="1517" y="520"/>
                  <a:pt x="1517" y="520"/>
                </a:cubicBezTo>
                <a:cubicBezTo>
                  <a:pt x="1678" y="334"/>
                  <a:pt x="1678" y="334"/>
                  <a:pt x="1678" y="334"/>
                </a:cubicBezTo>
                <a:cubicBezTo>
                  <a:pt x="1899" y="334"/>
                  <a:pt x="1899" y="334"/>
                  <a:pt x="1899" y="334"/>
                </a:cubicBezTo>
                <a:cubicBezTo>
                  <a:pt x="1899" y="148"/>
                  <a:pt x="1899" y="148"/>
                  <a:pt x="1899" y="148"/>
                </a:cubicBezTo>
                <a:lnTo>
                  <a:pt x="1678" y="148"/>
                </a:lnTo>
                <a:close/>
                <a:moveTo>
                  <a:pt x="32" y="91"/>
                </a:moveTo>
                <a:cubicBezTo>
                  <a:pt x="32" y="58"/>
                  <a:pt x="59" y="31"/>
                  <a:pt x="92" y="31"/>
                </a:cubicBezTo>
                <a:cubicBezTo>
                  <a:pt x="125" y="31"/>
                  <a:pt x="152" y="58"/>
                  <a:pt x="152" y="91"/>
                </a:cubicBezTo>
                <a:cubicBezTo>
                  <a:pt x="152" y="125"/>
                  <a:pt x="125" y="151"/>
                  <a:pt x="92" y="151"/>
                </a:cubicBezTo>
                <a:cubicBezTo>
                  <a:pt x="59" y="151"/>
                  <a:pt x="32" y="125"/>
                  <a:pt x="32" y="9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0" name="Freeform 8">
            <a:extLst>
              <a:ext uri="{FF2B5EF4-FFF2-40B4-BE49-F238E27FC236}">
                <a16:creationId xmlns:a16="http://schemas.microsoft.com/office/drawing/2014/main" id="{032A1AE0-1E43-4998-9D86-8304D1986D6C}"/>
              </a:ext>
            </a:extLst>
          </p:cNvPr>
          <p:cNvSpPr>
            <a:spLocks noEditPoints="1"/>
          </p:cNvSpPr>
          <p:nvPr/>
        </p:nvSpPr>
        <p:spPr bwMode="auto">
          <a:xfrm>
            <a:off x="2305050" y="2643188"/>
            <a:ext cx="6838950" cy="561975"/>
          </a:xfrm>
          <a:custGeom>
            <a:avLst/>
            <a:gdLst>
              <a:gd name="T0" fmla="*/ 2045 w 2266"/>
              <a:gd name="T1" fmla="*/ 0 h 186"/>
              <a:gd name="T2" fmla="*/ 1884 w 2266"/>
              <a:gd name="T3" fmla="*/ 77 h 186"/>
              <a:gd name="T4" fmla="*/ 181 w 2266"/>
              <a:gd name="T5" fmla="*/ 77 h 186"/>
              <a:gd name="T6" fmla="*/ 91 w 2266"/>
              <a:gd name="T7" fmla="*/ 2 h 186"/>
              <a:gd name="T8" fmla="*/ 0 w 2266"/>
              <a:gd name="T9" fmla="*/ 93 h 186"/>
              <a:gd name="T10" fmla="*/ 91 w 2266"/>
              <a:gd name="T11" fmla="*/ 184 h 186"/>
              <a:gd name="T12" fmla="*/ 181 w 2266"/>
              <a:gd name="T13" fmla="*/ 108 h 186"/>
              <a:gd name="T14" fmla="*/ 1884 w 2266"/>
              <a:gd name="T15" fmla="*/ 108 h 186"/>
              <a:gd name="T16" fmla="*/ 2045 w 2266"/>
              <a:gd name="T17" fmla="*/ 186 h 186"/>
              <a:gd name="T18" fmla="*/ 2266 w 2266"/>
              <a:gd name="T19" fmla="*/ 186 h 186"/>
              <a:gd name="T20" fmla="*/ 2266 w 2266"/>
              <a:gd name="T21" fmla="*/ 0 h 186"/>
              <a:gd name="T22" fmla="*/ 2045 w 2266"/>
              <a:gd name="T23" fmla="*/ 0 h 186"/>
              <a:gd name="T24" fmla="*/ 91 w 2266"/>
              <a:gd name="T25" fmla="*/ 153 h 186"/>
              <a:gd name="T26" fmla="*/ 31 w 2266"/>
              <a:gd name="T27" fmla="*/ 93 h 186"/>
              <a:gd name="T28" fmla="*/ 91 w 2266"/>
              <a:gd name="T29" fmla="*/ 33 h 186"/>
              <a:gd name="T30" fmla="*/ 151 w 2266"/>
              <a:gd name="T31" fmla="*/ 93 h 186"/>
              <a:gd name="T32" fmla="*/ 91 w 2266"/>
              <a:gd name="T33" fmla="*/ 15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66" h="186">
                <a:moveTo>
                  <a:pt x="2045" y="0"/>
                </a:moveTo>
                <a:cubicBezTo>
                  <a:pt x="1884" y="77"/>
                  <a:pt x="1884" y="77"/>
                  <a:pt x="1884" y="77"/>
                </a:cubicBezTo>
                <a:cubicBezTo>
                  <a:pt x="181" y="77"/>
                  <a:pt x="181" y="77"/>
                  <a:pt x="181" y="77"/>
                </a:cubicBezTo>
                <a:cubicBezTo>
                  <a:pt x="174" y="34"/>
                  <a:pt x="136" y="2"/>
                  <a:pt x="91" y="2"/>
                </a:cubicBezTo>
                <a:cubicBezTo>
                  <a:pt x="41" y="2"/>
                  <a:pt x="0" y="43"/>
                  <a:pt x="0" y="93"/>
                </a:cubicBezTo>
                <a:cubicBezTo>
                  <a:pt x="0" y="143"/>
                  <a:pt x="41" y="184"/>
                  <a:pt x="91" y="184"/>
                </a:cubicBezTo>
                <a:cubicBezTo>
                  <a:pt x="136" y="184"/>
                  <a:pt x="174" y="152"/>
                  <a:pt x="181" y="108"/>
                </a:cubicBezTo>
                <a:cubicBezTo>
                  <a:pt x="1884" y="108"/>
                  <a:pt x="1884" y="108"/>
                  <a:pt x="1884" y="108"/>
                </a:cubicBezTo>
                <a:cubicBezTo>
                  <a:pt x="2045" y="186"/>
                  <a:pt x="2045" y="186"/>
                  <a:pt x="2045" y="186"/>
                </a:cubicBezTo>
                <a:cubicBezTo>
                  <a:pt x="2266" y="186"/>
                  <a:pt x="2266" y="186"/>
                  <a:pt x="2266" y="186"/>
                </a:cubicBezTo>
                <a:cubicBezTo>
                  <a:pt x="2266" y="0"/>
                  <a:pt x="2266" y="0"/>
                  <a:pt x="2266" y="0"/>
                </a:cubicBezTo>
                <a:lnTo>
                  <a:pt x="2045" y="0"/>
                </a:lnTo>
                <a:close/>
                <a:moveTo>
                  <a:pt x="91" y="153"/>
                </a:moveTo>
                <a:cubicBezTo>
                  <a:pt x="58" y="153"/>
                  <a:pt x="31" y="126"/>
                  <a:pt x="31" y="93"/>
                </a:cubicBezTo>
                <a:cubicBezTo>
                  <a:pt x="31" y="60"/>
                  <a:pt x="58" y="33"/>
                  <a:pt x="91" y="33"/>
                </a:cubicBezTo>
                <a:cubicBezTo>
                  <a:pt x="124" y="33"/>
                  <a:pt x="151" y="60"/>
                  <a:pt x="151" y="93"/>
                </a:cubicBezTo>
                <a:cubicBezTo>
                  <a:pt x="151" y="126"/>
                  <a:pt x="124" y="153"/>
                  <a:pt x="91" y="153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1" name="Freeform 9">
            <a:extLst>
              <a:ext uri="{FF2B5EF4-FFF2-40B4-BE49-F238E27FC236}">
                <a16:creationId xmlns:a16="http://schemas.microsoft.com/office/drawing/2014/main" id="{52C323C7-3A5C-4E86-A07A-9293725E4D84}"/>
              </a:ext>
            </a:extLst>
          </p:cNvPr>
          <p:cNvSpPr>
            <a:spLocks noEditPoints="1"/>
          </p:cNvSpPr>
          <p:nvPr/>
        </p:nvSpPr>
        <p:spPr bwMode="auto">
          <a:xfrm>
            <a:off x="3413125" y="3044825"/>
            <a:ext cx="5730875" cy="1573213"/>
          </a:xfrm>
          <a:custGeom>
            <a:avLst/>
            <a:gdLst>
              <a:gd name="T0" fmla="*/ 1678 w 1899"/>
              <a:gd name="T1" fmla="*/ 187 h 520"/>
              <a:gd name="T2" fmla="*/ 1517 w 1899"/>
              <a:gd name="T3" fmla="*/ 0 h 520"/>
              <a:gd name="T4" fmla="*/ 184 w 1899"/>
              <a:gd name="T5" fmla="*/ 0 h 520"/>
              <a:gd name="T6" fmla="*/ 76 w 1899"/>
              <a:gd name="T7" fmla="*/ 108 h 520"/>
              <a:gd name="T8" fmla="*/ 76 w 1899"/>
              <a:gd name="T9" fmla="*/ 108 h 520"/>
              <a:gd name="T10" fmla="*/ 76 w 1899"/>
              <a:gd name="T11" fmla="*/ 339 h 520"/>
              <a:gd name="T12" fmla="*/ 0 w 1899"/>
              <a:gd name="T13" fmla="*/ 429 h 520"/>
              <a:gd name="T14" fmla="*/ 92 w 1899"/>
              <a:gd name="T15" fmla="*/ 520 h 520"/>
              <a:gd name="T16" fmla="*/ 183 w 1899"/>
              <a:gd name="T17" fmla="*/ 429 h 520"/>
              <a:gd name="T18" fmla="*/ 107 w 1899"/>
              <a:gd name="T19" fmla="*/ 339 h 520"/>
              <a:gd name="T20" fmla="*/ 107 w 1899"/>
              <a:gd name="T21" fmla="*/ 184 h 520"/>
              <a:gd name="T22" fmla="*/ 107 w 1899"/>
              <a:gd name="T23" fmla="*/ 184 h 520"/>
              <a:gd name="T24" fmla="*/ 107 w 1899"/>
              <a:gd name="T25" fmla="*/ 108 h 520"/>
              <a:gd name="T26" fmla="*/ 108 w 1899"/>
              <a:gd name="T27" fmla="*/ 108 h 520"/>
              <a:gd name="T28" fmla="*/ 184 w 1899"/>
              <a:gd name="T29" fmla="*/ 32 h 520"/>
              <a:gd name="T30" fmla="*/ 261 w 1899"/>
              <a:gd name="T31" fmla="*/ 32 h 520"/>
              <a:gd name="T32" fmla="*/ 260 w 1899"/>
              <a:gd name="T33" fmla="*/ 31 h 520"/>
              <a:gd name="T34" fmla="*/ 1517 w 1899"/>
              <a:gd name="T35" fmla="*/ 31 h 520"/>
              <a:gd name="T36" fmla="*/ 1678 w 1899"/>
              <a:gd name="T37" fmla="*/ 373 h 520"/>
              <a:gd name="T38" fmla="*/ 1899 w 1899"/>
              <a:gd name="T39" fmla="*/ 373 h 520"/>
              <a:gd name="T40" fmla="*/ 1899 w 1899"/>
              <a:gd name="T41" fmla="*/ 187 h 520"/>
              <a:gd name="T42" fmla="*/ 1678 w 1899"/>
              <a:gd name="T43" fmla="*/ 187 h 520"/>
              <a:gd name="T44" fmla="*/ 152 w 1899"/>
              <a:gd name="T45" fmla="*/ 429 h 520"/>
              <a:gd name="T46" fmla="*/ 92 w 1899"/>
              <a:gd name="T47" fmla="*/ 489 h 520"/>
              <a:gd name="T48" fmla="*/ 32 w 1899"/>
              <a:gd name="T49" fmla="*/ 429 h 520"/>
              <a:gd name="T50" fmla="*/ 92 w 1899"/>
              <a:gd name="T51" fmla="*/ 369 h 520"/>
              <a:gd name="T52" fmla="*/ 152 w 1899"/>
              <a:gd name="T53" fmla="*/ 429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99" h="520">
                <a:moveTo>
                  <a:pt x="1678" y="187"/>
                </a:moveTo>
                <a:cubicBezTo>
                  <a:pt x="1517" y="0"/>
                  <a:pt x="1517" y="0"/>
                  <a:pt x="1517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25" y="0"/>
                  <a:pt x="76" y="48"/>
                  <a:pt x="76" y="108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76" y="339"/>
                  <a:pt x="76" y="339"/>
                  <a:pt x="76" y="339"/>
                </a:cubicBezTo>
                <a:cubicBezTo>
                  <a:pt x="33" y="347"/>
                  <a:pt x="0" y="384"/>
                  <a:pt x="0" y="429"/>
                </a:cubicBezTo>
                <a:cubicBezTo>
                  <a:pt x="0" y="479"/>
                  <a:pt x="41" y="520"/>
                  <a:pt x="92" y="520"/>
                </a:cubicBezTo>
                <a:cubicBezTo>
                  <a:pt x="142" y="520"/>
                  <a:pt x="183" y="479"/>
                  <a:pt x="183" y="429"/>
                </a:cubicBezTo>
                <a:cubicBezTo>
                  <a:pt x="183" y="384"/>
                  <a:pt x="150" y="347"/>
                  <a:pt x="107" y="339"/>
                </a:cubicBezTo>
                <a:cubicBezTo>
                  <a:pt x="107" y="184"/>
                  <a:pt x="107" y="184"/>
                  <a:pt x="107" y="184"/>
                </a:cubicBezTo>
                <a:cubicBezTo>
                  <a:pt x="107" y="184"/>
                  <a:pt x="107" y="184"/>
                  <a:pt x="107" y="184"/>
                </a:cubicBezTo>
                <a:cubicBezTo>
                  <a:pt x="107" y="108"/>
                  <a:pt x="107" y="108"/>
                  <a:pt x="107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66"/>
                  <a:pt x="142" y="32"/>
                  <a:pt x="184" y="32"/>
                </a:cubicBezTo>
                <a:cubicBezTo>
                  <a:pt x="261" y="32"/>
                  <a:pt x="261" y="32"/>
                  <a:pt x="261" y="32"/>
                </a:cubicBezTo>
                <a:cubicBezTo>
                  <a:pt x="261" y="32"/>
                  <a:pt x="260" y="32"/>
                  <a:pt x="260" y="31"/>
                </a:cubicBezTo>
                <a:cubicBezTo>
                  <a:pt x="1517" y="31"/>
                  <a:pt x="1517" y="31"/>
                  <a:pt x="1517" y="31"/>
                </a:cubicBezTo>
                <a:cubicBezTo>
                  <a:pt x="1678" y="373"/>
                  <a:pt x="1678" y="373"/>
                  <a:pt x="1678" y="373"/>
                </a:cubicBezTo>
                <a:cubicBezTo>
                  <a:pt x="1899" y="373"/>
                  <a:pt x="1899" y="373"/>
                  <a:pt x="1899" y="373"/>
                </a:cubicBezTo>
                <a:cubicBezTo>
                  <a:pt x="1899" y="187"/>
                  <a:pt x="1899" y="187"/>
                  <a:pt x="1899" y="187"/>
                </a:cubicBezTo>
                <a:lnTo>
                  <a:pt x="1678" y="187"/>
                </a:lnTo>
                <a:close/>
                <a:moveTo>
                  <a:pt x="152" y="429"/>
                </a:moveTo>
                <a:cubicBezTo>
                  <a:pt x="152" y="462"/>
                  <a:pt x="125" y="489"/>
                  <a:pt x="92" y="489"/>
                </a:cubicBezTo>
                <a:cubicBezTo>
                  <a:pt x="59" y="489"/>
                  <a:pt x="32" y="462"/>
                  <a:pt x="32" y="429"/>
                </a:cubicBezTo>
                <a:cubicBezTo>
                  <a:pt x="32" y="396"/>
                  <a:pt x="59" y="369"/>
                  <a:pt x="92" y="369"/>
                </a:cubicBezTo>
                <a:cubicBezTo>
                  <a:pt x="125" y="369"/>
                  <a:pt x="152" y="396"/>
                  <a:pt x="152" y="4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2" name="Freeform 10">
            <a:extLst>
              <a:ext uri="{FF2B5EF4-FFF2-40B4-BE49-F238E27FC236}">
                <a16:creationId xmlns:a16="http://schemas.microsoft.com/office/drawing/2014/main" id="{E97A8BB9-ADF9-4726-B6A0-80044B93A98F}"/>
              </a:ext>
            </a:extLst>
          </p:cNvPr>
          <p:cNvSpPr>
            <a:spLocks noEditPoints="1"/>
          </p:cNvSpPr>
          <p:nvPr/>
        </p:nvSpPr>
        <p:spPr bwMode="auto">
          <a:xfrm>
            <a:off x="5648325" y="3214688"/>
            <a:ext cx="3495675" cy="1927225"/>
          </a:xfrm>
          <a:custGeom>
            <a:avLst/>
            <a:gdLst>
              <a:gd name="T0" fmla="*/ 937 w 1158"/>
              <a:gd name="T1" fmla="*/ 451 h 637"/>
              <a:gd name="T2" fmla="*/ 776 w 1158"/>
              <a:gd name="T3" fmla="*/ 0 h 637"/>
              <a:gd name="T4" fmla="*/ 184 w 1158"/>
              <a:gd name="T5" fmla="*/ 0 h 637"/>
              <a:gd name="T6" fmla="*/ 76 w 1158"/>
              <a:gd name="T7" fmla="*/ 108 h 637"/>
              <a:gd name="T8" fmla="*/ 76 w 1158"/>
              <a:gd name="T9" fmla="*/ 108 h 637"/>
              <a:gd name="T10" fmla="*/ 76 w 1158"/>
              <a:gd name="T11" fmla="*/ 339 h 637"/>
              <a:gd name="T12" fmla="*/ 0 w 1158"/>
              <a:gd name="T13" fmla="*/ 429 h 637"/>
              <a:gd name="T14" fmla="*/ 92 w 1158"/>
              <a:gd name="T15" fmla="*/ 520 h 637"/>
              <a:gd name="T16" fmla="*/ 183 w 1158"/>
              <a:gd name="T17" fmla="*/ 429 h 637"/>
              <a:gd name="T18" fmla="*/ 107 w 1158"/>
              <a:gd name="T19" fmla="*/ 339 h 637"/>
              <a:gd name="T20" fmla="*/ 107 w 1158"/>
              <a:gd name="T21" fmla="*/ 184 h 637"/>
              <a:gd name="T22" fmla="*/ 107 w 1158"/>
              <a:gd name="T23" fmla="*/ 108 h 637"/>
              <a:gd name="T24" fmla="*/ 108 w 1158"/>
              <a:gd name="T25" fmla="*/ 108 h 637"/>
              <a:gd name="T26" fmla="*/ 184 w 1158"/>
              <a:gd name="T27" fmla="*/ 32 h 637"/>
              <a:gd name="T28" fmla="*/ 261 w 1158"/>
              <a:gd name="T29" fmla="*/ 32 h 637"/>
              <a:gd name="T30" fmla="*/ 260 w 1158"/>
              <a:gd name="T31" fmla="*/ 31 h 637"/>
              <a:gd name="T32" fmla="*/ 776 w 1158"/>
              <a:gd name="T33" fmla="*/ 31 h 637"/>
              <a:gd name="T34" fmla="*/ 937 w 1158"/>
              <a:gd name="T35" fmla="*/ 637 h 637"/>
              <a:gd name="T36" fmla="*/ 1158 w 1158"/>
              <a:gd name="T37" fmla="*/ 637 h 637"/>
              <a:gd name="T38" fmla="*/ 1158 w 1158"/>
              <a:gd name="T39" fmla="*/ 451 h 637"/>
              <a:gd name="T40" fmla="*/ 937 w 1158"/>
              <a:gd name="T41" fmla="*/ 451 h 637"/>
              <a:gd name="T42" fmla="*/ 152 w 1158"/>
              <a:gd name="T43" fmla="*/ 429 h 637"/>
              <a:gd name="T44" fmla="*/ 92 w 1158"/>
              <a:gd name="T45" fmla="*/ 489 h 637"/>
              <a:gd name="T46" fmla="*/ 32 w 1158"/>
              <a:gd name="T47" fmla="*/ 429 h 637"/>
              <a:gd name="T48" fmla="*/ 92 w 1158"/>
              <a:gd name="T49" fmla="*/ 369 h 637"/>
              <a:gd name="T50" fmla="*/ 152 w 1158"/>
              <a:gd name="T51" fmla="*/ 429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58" h="637">
                <a:moveTo>
                  <a:pt x="937" y="451"/>
                </a:moveTo>
                <a:cubicBezTo>
                  <a:pt x="776" y="0"/>
                  <a:pt x="776" y="0"/>
                  <a:pt x="776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25" y="0"/>
                  <a:pt x="76" y="48"/>
                  <a:pt x="76" y="108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76" y="339"/>
                  <a:pt x="76" y="339"/>
                  <a:pt x="76" y="339"/>
                </a:cubicBezTo>
                <a:cubicBezTo>
                  <a:pt x="33" y="347"/>
                  <a:pt x="0" y="384"/>
                  <a:pt x="0" y="429"/>
                </a:cubicBezTo>
                <a:cubicBezTo>
                  <a:pt x="0" y="479"/>
                  <a:pt x="41" y="520"/>
                  <a:pt x="92" y="520"/>
                </a:cubicBezTo>
                <a:cubicBezTo>
                  <a:pt x="142" y="520"/>
                  <a:pt x="183" y="479"/>
                  <a:pt x="183" y="429"/>
                </a:cubicBezTo>
                <a:cubicBezTo>
                  <a:pt x="183" y="384"/>
                  <a:pt x="150" y="347"/>
                  <a:pt x="107" y="339"/>
                </a:cubicBezTo>
                <a:cubicBezTo>
                  <a:pt x="107" y="184"/>
                  <a:pt x="107" y="184"/>
                  <a:pt x="107" y="184"/>
                </a:cubicBezTo>
                <a:cubicBezTo>
                  <a:pt x="107" y="108"/>
                  <a:pt x="107" y="108"/>
                  <a:pt x="107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66"/>
                  <a:pt x="142" y="32"/>
                  <a:pt x="184" y="32"/>
                </a:cubicBezTo>
                <a:cubicBezTo>
                  <a:pt x="261" y="32"/>
                  <a:pt x="261" y="32"/>
                  <a:pt x="261" y="32"/>
                </a:cubicBezTo>
                <a:cubicBezTo>
                  <a:pt x="261" y="32"/>
                  <a:pt x="260" y="32"/>
                  <a:pt x="260" y="31"/>
                </a:cubicBezTo>
                <a:cubicBezTo>
                  <a:pt x="776" y="31"/>
                  <a:pt x="776" y="31"/>
                  <a:pt x="776" y="31"/>
                </a:cubicBezTo>
                <a:cubicBezTo>
                  <a:pt x="937" y="637"/>
                  <a:pt x="937" y="637"/>
                  <a:pt x="937" y="637"/>
                </a:cubicBezTo>
                <a:cubicBezTo>
                  <a:pt x="1158" y="637"/>
                  <a:pt x="1158" y="637"/>
                  <a:pt x="1158" y="637"/>
                </a:cubicBezTo>
                <a:cubicBezTo>
                  <a:pt x="1158" y="451"/>
                  <a:pt x="1158" y="451"/>
                  <a:pt x="1158" y="451"/>
                </a:cubicBezTo>
                <a:lnTo>
                  <a:pt x="937" y="451"/>
                </a:lnTo>
                <a:close/>
                <a:moveTo>
                  <a:pt x="152" y="429"/>
                </a:moveTo>
                <a:cubicBezTo>
                  <a:pt x="152" y="462"/>
                  <a:pt x="125" y="489"/>
                  <a:pt x="92" y="489"/>
                </a:cubicBezTo>
                <a:cubicBezTo>
                  <a:pt x="59" y="489"/>
                  <a:pt x="32" y="462"/>
                  <a:pt x="32" y="429"/>
                </a:cubicBezTo>
                <a:cubicBezTo>
                  <a:pt x="32" y="396"/>
                  <a:pt x="59" y="369"/>
                  <a:pt x="92" y="369"/>
                </a:cubicBezTo>
                <a:cubicBezTo>
                  <a:pt x="125" y="369"/>
                  <a:pt x="152" y="396"/>
                  <a:pt x="152" y="429"/>
                </a:cubicBez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3" name="Rectangle 11">
            <a:extLst>
              <a:ext uri="{FF2B5EF4-FFF2-40B4-BE49-F238E27FC236}">
                <a16:creationId xmlns:a16="http://schemas.microsoft.com/office/drawing/2014/main" id="{05628C7A-CEC4-4F40-9793-CAFA63FD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204913"/>
            <a:ext cx="1295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>
                <a:solidFill>
                  <a:srgbClr val="88714E"/>
                </a:solidFill>
              </a:rPr>
              <a:t>TOPIC HEADER</a:t>
            </a: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3564" name="Rectangle 12">
            <a:extLst>
              <a:ext uri="{FF2B5EF4-FFF2-40B4-BE49-F238E27FC236}">
                <a16:creationId xmlns:a16="http://schemas.microsoft.com/office/drawing/2014/main" id="{30987E95-4097-45BA-832E-1380A4B24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770313"/>
            <a:ext cx="1295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>
                <a:solidFill>
                  <a:srgbClr val="88714E"/>
                </a:solidFill>
              </a:rPr>
              <a:t>TOPIC HEADER</a:t>
            </a: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32A63A84-8E89-492B-A96C-67CD07469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277938"/>
            <a:ext cx="1295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/>
              <a:t>TOPIC HEADER</a:t>
            </a: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210CA69C-F983-459A-AF3C-714AC7A71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654425"/>
            <a:ext cx="1295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/>
              <a:t>TOPIC HEADER</a:t>
            </a: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FFA4E8A3-F9ED-4E37-AA37-C2A0552C5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409825"/>
            <a:ext cx="1295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b="1">
                <a:solidFill>
                  <a:srgbClr val="88714E"/>
                </a:solidFill>
              </a:rPr>
              <a:t>TOPIC HEADER</a:t>
            </a: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F59939C9-1FBC-4A2A-A998-95ED8C35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13160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3F1655"/>
                </a:solidFill>
              </a:rPr>
              <a:t>2</a:t>
            </a:r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F1905099-13EF-491C-BC69-4A3725EF6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4154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3F1655"/>
                </a:solidFill>
              </a:rPr>
              <a:t>4</a:t>
            </a:r>
          </a:p>
        </p:txBody>
      </p:sp>
      <p:sp>
        <p:nvSpPr>
          <p:cNvPr id="23570" name="Text Box 18">
            <a:extLst>
              <a:ext uri="{FF2B5EF4-FFF2-40B4-BE49-F238E27FC236}">
                <a16:creationId xmlns:a16="http://schemas.microsoft.com/office/drawing/2014/main" id="{47DDB5CE-62E9-4BF6-9736-659090AC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11525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3F1655"/>
                </a:solidFill>
              </a:rPr>
              <a:t>1</a:t>
            </a:r>
          </a:p>
        </p:txBody>
      </p:sp>
      <p:sp>
        <p:nvSpPr>
          <p:cNvPr id="23571" name="Text Box 19">
            <a:extLst>
              <a:ext uri="{FF2B5EF4-FFF2-40B4-BE49-F238E27FC236}">
                <a16:creationId xmlns:a16="http://schemas.microsoft.com/office/drawing/2014/main" id="{8F48DF88-D286-42EB-B5F1-20A651F3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4332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3F1655"/>
                </a:solidFill>
              </a:rPr>
              <a:t>5</a:t>
            </a:r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FF69E5B6-9EFE-4A19-99E5-1726EC5E2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27400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rgbClr val="3F1655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47971C12-C308-414E-B3BB-8F73C97E605D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-598488"/>
            <a:ext cx="3138488" cy="7054851"/>
            <a:chOff x="0" y="0"/>
            <a:chExt cx="1977" cy="4444"/>
          </a:xfrm>
        </p:grpSpPr>
        <p:sp>
          <p:nvSpPr>
            <p:cNvPr id="24579" name="Oval 3">
              <a:extLst>
                <a:ext uri="{FF2B5EF4-FFF2-40B4-BE49-F238E27FC236}">
                  <a16:creationId xmlns:a16="http://schemas.microsoft.com/office/drawing/2014/main" id="{4BD175C1-D485-4DA1-9B09-352DFED5A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" y="2102"/>
              <a:ext cx="117" cy="240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0" name="Freeform 4">
              <a:extLst>
                <a:ext uri="{FF2B5EF4-FFF2-40B4-BE49-F238E27FC236}">
                  <a16:creationId xmlns:a16="http://schemas.microsoft.com/office/drawing/2014/main" id="{D5EAB9A5-ECE9-4BE6-9F36-0506BA1E6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" y="1856"/>
              <a:ext cx="350" cy="732"/>
            </a:xfrm>
            <a:custGeom>
              <a:avLst/>
              <a:gdLst>
                <a:gd name="T0" fmla="*/ 71 w 143"/>
                <a:gd name="T1" fmla="*/ 0 h 298"/>
                <a:gd name="T2" fmla="*/ 0 w 143"/>
                <a:gd name="T3" fmla="*/ 149 h 298"/>
                <a:gd name="T4" fmla="*/ 71 w 143"/>
                <a:gd name="T5" fmla="*/ 298 h 298"/>
                <a:gd name="T6" fmla="*/ 143 w 143"/>
                <a:gd name="T7" fmla="*/ 149 h 298"/>
                <a:gd name="T8" fmla="*/ 71 w 143"/>
                <a:gd name="T9" fmla="*/ 0 h 298"/>
                <a:gd name="T10" fmla="*/ 62 w 143"/>
                <a:gd name="T11" fmla="*/ 238 h 298"/>
                <a:gd name="T12" fmla="*/ 19 w 143"/>
                <a:gd name="T13" fmla="*/ 149 h 298"/>
                <a:gd name="T14" fmla="*/ 62 w 143"/>
                <a:gd name="T15" fmla="*/ 60 h 298"/>
                <a:gd name="T16" fmla="*/ 104 w 143"/>
                <a:gd name="T17" fmla="*/ 149 h 298"/>
                <a:gd name="T18" fmla="*/ 62 w 143"/>
                <a:gd name="T19" fmla="*/ 23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298">
                  <a:moveTo>
                    <a:pt x="71" y="0"/>
                  </a:moveTo>
                  <a:cubicBezTo>
                    <a:pt x="32" y="0"/>
                    <a:pt x="0" y="67"/>
                    <a:pt x="0" y="149"/>
                  </a:cubicBezTo>
                  <a:cubicBezTo>
                    <a:pt x="0" y="232"/>
                    <a:pt x="32" y="298"/>
                    <a:pt x="71" y="298"/>
                  </a:cubicBezTo>
                  <a:cubicBezTo>
                    <a:pt x="111" y="298"/>
                    <a:pt x="143" y="232"/>
                    <a:pt x="143" y="149"/>
                  </a:cubicBezTo>
                  <a:cubicBezTo>
                    <a:pt x="143" y="67"/>
                    <a:pt x="111" y="0"/>
                    <a:pt x="71" y="0"/>
                  </a:cubicBezTo>
                  <a:close/>
                  <a:moveTo>
                    <a:pt x="62" y="238"/>
                  </a:moveTo>
                  <a:cubicBezTo>
                    <a:pt x="38" y="238"/>
                    <a:pt x="19" y="198"/>
                    <a:pt x="19" y="149"/>
                  </a:cubicBezTo>
                  <a:cubicBezTo>
                    <a:pt x="19" y="100"/>
                    <a:pt x="38" y="60"/>
                    <a:pt x="62" y="60"/>
                  </a:cubicBezTo>
                  <a:cubicBezTo>
                    <a:pt x="85" y="60"/>
                    <a:pt x="104" y="100"/>
                    <a:pt x="104" y="149"/>
                  </a:cubicBezTo>
                  <a:cubicBezTo>
                    <a:pt x="104" y="198"/>
                    <a:pt x="85" y="238"/>
                    <a:pt x="62" y="238"/>
                  </a:cubicBezTo>
                  <a:close/>
                </a:path>
              </a:pathLst>
            </a:custGeom>
            <a:solidFill>
              <a:srgbClr val="C0C0C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1" name="Freeform 5">
              <a:extLst>
                <a:ext uri="{FF2B5EF4-FFF2-40B4-BE49-F238E27FC236}">
                  <a16:creationId xmlns:a16="http://schemas.microsoft.com/office/drawing/2014/main" id="{9055952C-DCE6-486D-B0EA-F1F3A8BFB9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" y="933"/>
              <a:ext cx="1133" cy="2578"/>
            </a:xfrm>
            <a:custGeom>
              <a:avLst/>
              <a:gdLst>
                <a:gd name="T0" fmla="*/ 232 w 463"/>
                <a:gd name="T1" fmla="*/ 0 h 1050"/>
                <a:gd name="T2" fmla="*/ 0 w 463"/>
                <a:gd name="T3" fmla="*/ 525 h 1050"/>
                <a:gd name="T4" fmla="*/ 232 w 463"/>
                <a:gd name="T5" fmla="*/ 1050 h 1050"/>
                <a:gd name="T6" fmla="*/ 463 w 463"/>
                <a:gd name="T7" fmla="*/ 525 h 1050"/>
                <a:gd name="T8" fmla="*/ 232 w 463"/>
                <a:gd name="T9" fmla="*/ 0 h 1050"/>
                <a:gd name="T10" fmla="*/ 189 w 463"/>
                <a:gd name="T11" fmla="*/ 923 h 1050"/>
                <a:gd name="T12" fmla="*/ 16 w 463"/>
                <a:gd name="T13" fmla="*/ 525 h 1050"/>
                <a:gd name="T14" fmla="*/ 189 w 463"/>
                <a:gd name="T15" fmla="*/ 127 h 1050"/>
                <a:gd name="T16" fmla="*/ 362 w 463"/>
                <a:gd name="T17" fmla="*/ 525 h 1050"/>
                <a:gd name="T18" fmla="*/ 189 w 463"/>
                <a:gd name="T19" fmla="*/ 923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3" h="1050">
                  <a:moveTo>
                    <a:pt x="232" y="0"/>
                  </a:moveTo>
                  <a:cubicBezTo>
                    <a:pt x="104" y="0"/>
                    <a:pt x="0" y="235"/>
                    <a:pt x="0" y="525"/>
                  </a:cubicBezTo>
                  <a:cubicBezTo>
                    <a:pt x="0" y="815"/>
                    <a:pt x="104" y="1050"/>
                    <a:pt x="232" y="1050"/>
                  </a:cubicBezTo>
                  <a:cubicBezTo>
                    <a:pt x="360" y="1050"/>
                    <a:pt x="463" y="815"/>
                    <a:pt x="463" y="525"/>
                  </a:cubicBezTo>
                  <a:cubicBezTo>
                    <a:pt x="463" y="235"/>
                    <a:pt x="360" y="0"/>
                    <a:pt x="232" y="0"/>
                  </a:cubicBezTo>
                  <a:close/>
                  <a:moveTo>
                    <a:pt x="189" y="923"/>
                  </a:moveTo>
                  <a:cubicBezTo>
                    <a:pt x="93" y="923"/>
                    <a:pt x="16" y="745"/>
                    <a:pt x="16" y="525"/>
                  </a:cubicBezTo>
                  <a:cubicBezTo>
                    <a:pt x="16" y="305"/>
                    <a:pt x="93" y="127"/>
                    <a:pt x="189" y="127"/>
                  </a:cubicBezTo>
                  <a:cubicBezTo>
                    <a:pt x="285" y="127"/>
                    <a:pt x="362" y="305"/>
                    <a:pt x="362" y="525"/>
                  </a:cubicBezTo>
                  <a:cubicBezTo>
                    <a:pt x="362" y="745"/>
                    <a:pt x="285" y="923"/>
                    <a:pt x="189" y="923"/>
                  </a:cubicBezTo>
                  <a:close/>
                </a:path>
              </a:pathLst>
            </a:custGeom>
            <a:solidFill>
              <a:srgbClr val="C0C0C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2" name="Freeform 6">
              <a:extLst>
                <a:ext uri="{FF2B5EF4-FFF2-40B4-BE49-F238E27FC236}">
                  <a16:creationId xmlns:a16="http://schemas.microsoft.com/office/drawing/2014/main" id="{A332E833-6DFF-4522-8E53-FE9B04343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" y="0"/>
              <a:ext cx="1968" cy="4444"/>
            </a:xfrm>
            <a:custGeom>
              <a:avLst/>
              <a:gdLst>
                <a:gd name="T0" fmla="*/ 402 w 804"/>
                <a:gd name="T1" fmla="*/ 0 h 1810"/>
                <a:gd name="T2" fmla="*/ 0 w 804"/>
                <a:gd name="T3" fmla="*/ 905 h 1810"/>
                <a:gd name="T4" fmla="*/ 402 w 804"/>
                <a:gd name="T5" fmla="*/ 1810 h 1810"/>
                <a:gd name="T6" fmla="*/ 804 w 804"/>
                <a:gd name="T7" fmla="*/ 905 h 1810"/>
                <a:gd name="T8" fmla="*/ 402 w 804"/>
                <a:gd name="T9" fmla="*/ 0 h 1810"/>
                <a:gd name="T10" fmla="*/ 335 w 804"/>
                <a:gd name="T11" fmla="*/ 1588 h 1810"/>
                <a:gd name="T12" fmla="*/ 18 w 804"/>
                <a:gd name="T13" fmla="*/ 905 h 1810"/>
                <a:gd name="T14" fmla="*/ 335 w 804"/>
                <a:gd name="T15" fmla="*/ 222 h 1810"/>
                <a:gd name="T16" fmla="*/ 652 w 804"/>
                <a:gd name="T17" fmla="*/ 905 h 1810"/>
                <a:gd name="T18" fmla="*/ 335 w 804"/>
                <a:gd name="T19" fmla="*/ 1588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4" h="1810">
                  <a:moveTo>
                    <a:pt x="402" y="0"/>
                  </a:moveTo>
                  <a:cubicBezTo>
                    <a:pt x="180" y="0"/>
                    <a:pt x="0" y="405"/>
                    <a:pt x="0" y="905"/>
                  </a:cubicBezTo>
                  <a:cubicBezTo>
                    <a:pt x="0" y="1405"/>
                    <a:pt x="180" y="1810"/>
                    <a:pt x="402" y="1810"/>
                  </a:cubicBezTo>
                  <a:cubicBezTo>
                    <a:pt x="624" y="1810"/>
                    <a:pt x="804" y="1405"/>
                    <a:pt x="804" y="905"/>
                  </a:cubicBezTo>
                  <a:cubicBezTo>
                    <a:pt x="804" y="405"/>
                    <a:pt x="624" y="0"/>
                    <a:pt x="402" y="0"/>
                  </a:cubicBezTo>
                  <a:close/>
                  <a:moveTo>
                    <a:pt x="335" y="1588"/>
                  </a:moveTo>
                  <a:cubicBezTo>
                    <a:pt x="160" y="1588"/>
                    <a:pt x="18" y="1282"/>
                    <a:pt x="18" y="905"/>
                  </a:cubicBezTo>
                  <a:cubicBezTo>
                    <a:pt x="18" y="528"/>
                    <a:pt x="160" y="222"/>
                    <a:pt x="335" y="222"/>
                  </a:cubicBezTo>
                  <a:cubicBezTo>
                    <a:pt x="510" y="222"/>
                    <a:pt x="652" y="528"/>
                    <a:pt x="652" y="905"/>
                  </a:cubicBezTo>
                  <a:cubicBezTo>
                    <a:pt x="652" y="1282"/>
                    <a:pt x="510" y="1588"/>
                    <a:pt x="335" y="1588"/>
                  </a:cubicBezTo>
                  <a:close/>
                </a:path>
              </a:pathLst>
            </a:custGeom>
            <a:solidFill>
              <a:srgbClr val="C0C0C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3" name="Freeform 7">
              <a:extLst>
                <a:ext uri="{FF2B5EF4-FFF2-40B4-BE49-F238E27FC236}">
                  <a16:creationId xmlns:a16="http://schemas.microsoft.com/office/drawing/2014/main" id="{0ADFBCFB-F675-48EF-9D81-2631F87D8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" y="1515"/>
              <a:ext cx="681" cy="1414"/>
            </a:xfrm>
            <a:custGeom>
              <a:avLst/>
              <a:gdLst>
                <a:gd name="T0" fmla="*/ 139 w 278"/>
                <a:gd name="T1" fmla="*/ 0 h 576"/>
                <a:gd name="T2" fmla="*/ 0 w 278"/>
                <a:gd name="T3" fmla="*/ 288 h 576"/>
                <a:gd name="T4" fmla="*/ 139 w 278"/>
                <a:gd name="T5" fmla="*/ 576 h 576"/>
                <a:gd name="T6" fmla="*/ 278 w 278"/>
                <a:gd name="T7" fmla="*/ 288 h 576"/>
                <a:gd name="T8" fmla="*/ 139 w 278"/>
                <a:gd name="T9" fmla="*/ 0 h 576"/>
                <a:gd name="T10" fmla="*/ 119 w 278"/>
                <a:gd name="T11" fmla="*/ 499 h 576"/>
                <a:gd name="T12" fmla="*/ 14 w 278"/>
                <a:gd name="T13" fmla="*/ 288 h 576"/>
                <a:gd name="T14" fmla="*/ 119 w 278"/>
                <a:gd name="T15" fmla="*/ 77 h 576"/>
                <a:gd name="T16" fmla="*/ 223 w 278"/>
                <a:gd name="T17" fmla="*/ 288 h 576"/>
                <a:gd name="T18" fmla="*/ 119 w 278"/>
                <a:gd name="T19" fmla="*/ 499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" h="576">
                  <a:moveTo>
                    <a:pt x="139" y="0"/>
                  </a:moveTo>
                  <a:cubicBezTo>
                    <a:pt x="63" y="0"/>
                    <a:pt x="0" y="129"/>
                    <a:pt x="0" y="288"/>
                  </a:cubicBezTo>
                  <a:cubicBezTo>
                    <a:pt x="0" y="447"/>
                    <a:pt x="63" y="576"/>
                    <a:pt x="139" y="576"/>
                  </a:cubicBezTo>
                  <a:cubicBezTo>
                    <a:pt x="216" y="576"/>
                    <a:pt x="278" y="447"/>
                    <a:pt x="278" y="288"/>
                  </a:cubicBezTo>
                  <a:cubicBezTo>
                    <a:pt x="278" y="129"/>
                    <a:pt x="216" y="0"/>
                    <a:pt x="139" y="0"/>
                  </a:cubicBezTo>
                  <a:close/>
                  <a:moveTo>
                    <a:pt x="119" y="499"/>
                  </a:moveTo>
                  <a:cubicBezTo>
                    <a:pt x="61" y="499"/>
                    <a:pt x="14" y="404"/>
                    <a:pt x="14" y="288"/>
                  </a:cubicBezTo>
                  <a:cubicBezTo>
                    <a:pt x="14" y="172"/>
                    <a:pt x="61" y="77"/>
                    <a:pt x="119" y="77"/>
                  </a:cubicBezTo>
                  <a:cubicBezTo>
                    <a:pt x="177" y="77"/>
                    <a:pt x="223" y="172"/>
                    <a:pt x="223" y="288"/>
                  </a:cubicBezTo>
                  <a:cubicBezTo>
                    <a:pt x="223" y="404"/>
                    <a:pt x="177" y="499"/>
                    <a:pt x="119" y="499"/>
                  </a:cubicBezTo>
                  <a:close/>
                </a:path>
              </a:pathLst>
            </a:custGeom>
            <a:solidFill>
              <a:srgbClr val="C0C0C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4" name="Line 8">
              <a:extLst>
                <a:ext uri="{FF2B5EF4-FFF2-40B4-BE49-F238E27FC236}">
                  <a16:creationId xmlns:a16="http://schemas.microsoft.com/office/drawing/2014/main" id="{55C5CBA3-4AE3-4F77-9582-5C6DB33A16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5"/>
              <a:ext cx="1392" cy="0"/>
            </a:xfrm>
            <a:prstGeom prst="line">
              <a:avLst/>
            </a:prstGeom>
            <a:noFill/>
            <a:ln w="63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85" name="Freeform 9">
            <a:extLst>
              <a:ext uri="{FF2B5EF4-FFF2-40B4-BE49-F238E27FC236}">
                <a16:creationId xmlns:a16="http://schemas.microsoft.com/office/drawing/2014/main" id="{A7A94118-7184-4279-B00A-675A365F91D4}"/>
              </a:ext>
            </a:extLst>
          </p:cNvPr>
          <p:cNvSpPr>
            <a:spLocks/>
          </p:cNvSpPr>
          <p:nvPr/>
        </p:nvSpPr>
        <p:spPr bwMode="auto">
          <a:xfrm>
            <a:off x="0" y="706438"/>
            <a:ext cx="2724150" cy="1924050"/>
          </a:xfrm>
          <a:custGeom>
            <a:avLst/>
            <a:gdLst>
              <a:gd name="T0" fmla="*/ 726 w 1716"/>
              <a:gd name="T1" fmla="*/ 1153 h 1212"/>
              <a:gd name="T2" fmla="*/ 420 w 1716"/>
              <a:gd name="T3" fmla="*/ 0 h 1212"/>
              <a:gd name="T4" fmla="*/ 0 w 1716"/>
              <a:gd name="T5" fmla="*/ 0 h 1212"/>
              <a:gd name="T6" fmla="*/ 0 w 1716"/>
              <a:gd name="T7" fmla="*/ 354 h 1212"/>
              <a:gd name="T8" fmla="*/ 420 w 1716"/>
              <a:gd name="T9" fmla="*/ 354 h 1212"/>
              <a:gd name="T10" fmla="*/ 726 w 1716"/>
              <a:gd name="T11" fmla="*/ 1212 h 1212"/>
              <a:gd name="T12" fmla="*/ 1716 w 1716"/>
              <a:gd name="T13" fmla="*/ 1212 h 1212"/>
              <a:gd name="T14" fmla="*/ 1716 w 1716"/>
              <a:gd name="T15" fmla="*/ 1153 h 1212"/>
              <a:gd name="T16" fmla="*/ 726 w 1716"/>
              <a:gd name="T17" fmla="*/ 1153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6" h="1212">
                <a:moveTo>
                  <a:pt x="726" y="1153"/>
                </a:moveTo>
                <a:lnTo>
                  <a:pt x="420" y="0"/>
                </a:lnTo>
                <a:lnTo>
                  <a:pt x="0" y="0"/>
                </a:lnTo>
                <a:lnTo>
                  <a:pt x="0" y="354"/>
                </a:lnTo>
                <a:lnTo>
                  <a:pt x="420" y="354"/>
                </a:lnTo>
                <a:lnTo>
                  <a:pt x="726" y="1212"/>
                </a:lnTo>
                <a:lnTo>
                  <a:pt x="1716" y="1212"/>
                </a:lnTo>
                <a:lnTo>
                  <a:pt x="1716" y="1153"/>
                </a:lnTo>
                <a:lnTo>
                  <a:pt x="726" y="1153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6" name="Freeform 10">
            <a:extLst>
              <a:ext uri="{FF2B5EF4-FFF2-40B4-BE49-F238E27FC236}">
                <a16:creationId xmlns:a16="http://schemas.microsoft.com/office/drawing/2014/main" id="{A40FF538-B273-4C82-94A4-084189BA65E6}"/>
              </a:ext>
            </a:extLst>
          </p:cNvPr>
          <p:cNvSpPr>
            <a:spLocks/>
          </p:cNvSpPr>
          <p:nvPr/>
        </p:nvSpPr>
        <p:spPr bwMode="auto">
          <a:xfrm>
            <a:off x="0" y="1674813"/>
            <a:ext cx="2724150" cy="1125537"/>
          </a:xfrm>
          <a:custGeom>
            <a:avLst/>
            <a:gdLst>
              <a:gd name="T0" fmla="*/ 726 w 1716"/>
              <a:gd name="T1" fmla="*/ 650 h 709"/>
              <a:gd name="T2" fmla="*/ 420 w 1716"/>
              <a:gd name="T3" fmla="*/ 0 h 709"/>
              <a:gd name="T4" fmla="*/ 0 w 1716"/>
              <a:gd name="T5" fmla="*/ 0 h 709"/>
              <a:gd name="T6" fmla="*/ 0 w 1716"/>
              <a:gd name="T7" fmla="*/ 354 h 709"/>
              <a:gd name="T8" fmla="*/ 420 w 1716"/>
              <a:gd name="T9" fmla="*/ 354 h 709"/>
              <a:gd name="T10" fmla="*/ 726 w 1716"/>
              <a:gd name="T11" fmla="*/ 709 h 709"/>
              <a:gd name="T12" fmla="*/ 1716 w 1716"/>
              <a:gd name="T13" fmla="*/ 709 h 709"/>
              <a:gd name="T14" fmla="*/ 1716 w 1716"/>
              <a:gd name="T15" fmla="*/ 650 h 709"/>
              <a:gd name="T16" fmla="*/ 726 w 1716"/>
              <a:gd name="T17" fmla="*/ 65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6" h="709">
                <a:moveTo>
                  <a:pt x="726" y="650"/>
                </a:moveTo>
                <a:lnTo>
                  <a:pt x="420" y="0"/>
                </a:lnTo>
                <a:lnTo>
                  <a:pt x="0" y="0"/>
                </a:lnTo>
                <a:lnTo>
                  <a:pt x="0" y="354"/>
                </a:lnTo>
                <a:lnTo>
                  <a:pt x="420" y="354"/>
                </a:lnTo>
                <a:lnTo>
                  <a:pt x="726" y="709"/>
                </a:lnTo>
                <a:lnTo>
                  <a:pt x="1716" y="709"/>
                </a:lnTo>
                <a:lnTo>
                  <a:pt x="1716" y="650"/>
                </a:lnTo>
                <a:lnTo>
                  <a:pt x="726" y="6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7" name="Freeform 11">
            <a:extLst>
              <a:ext uri="{FF2B5EF4-FFF2-40B4-BE49-F238E27FC236}">
                <a16:creationId xmlns:a16="http://schemas.microsoft.com/office/drawing/2014/main" id="{69185A12-3B4E-40C3-B365-36339C982EB6}"/>
              </a:ext>
            </a:extLst>
          </p:cNvPr>
          <p:cNvSpPr>
            <a:spLocks/>
          </p:cNvSpPr>
          <p:nvPr/>
        </p:nvSpPr>
        <p:spPr bwMode="auto">
          <a:xfrm>
            <a:off x="0" y="2643188"/>
            <a:ext cx="2724150" cy="561975"/>
          </a:xfrm>
          <a:custGeom>
            <a:avLst/>
            <a:gdLst>
              <a:gd name="T0" fmla="*/ 726 w 1716"/>
              <a:gd name="T1" fmla="*/ 147 h 354"/>
              <a:gd name="T2" fmla="*/ 420 w 1716"/>
              <a:gd name="T3" fmla="*/ 0 h 354"/>
              <a:gd name="T4" fmla="*/ 0 w 1716"/>
              <a:gd name="T5" fmla="*/ 0 h 354"/>
              <a:gd name="T6" fmla="*/ 0 w 1716"/>
              <a:gd name="T7" fmla="*/ 354 h 354"/>
              <a:gd name="T8" fmla="*/ 420 w 1716"/>
              <a:gd name="T9" fmla="*/ 354 h 354"/>
              <a:gd name="T10" fmla="*/ 726 w 1716"/>
              <a:gd name="T11" fmla="*/ 206 h 354"/>
              <a:gd name="T12" fmla="*/ 1716 w 1716"/>
              <a:gd name="T13" fmla="*/ 206 h 354"/>
              <a:gd name="T14" fmla="*/ 1716 w 1716"/>
              <a:gd name="T15" fmla="*/ 147 h 354"/>
              <a:gd name="T16" fmla="*/ 726 w 1716"/>
              <a:gd name="T17" fmla="*/ 14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6" h="354">
                <a:moveTo>
                  <a:pt x="726" y="147"/>
                </a:moveTo>
                <a:lnTo>
                  <a:pt x="420" y="0"/>
                </a:lnTo>
                <a:lnTo>
                  <a:pt x="0" y="0"/>
                </a:lnTo>
                <a:lnTo>
                  <a:pt x="0" y="354"/>
                </a:lnTo>
                <a:lnTo>
                  <a:pt x="420" y="354"/>
                </a:lnTo>
                <a:lnTo>
                  <a:pt x="726" y="206"/>
                </a:lnTo>
                <a:lnTo>
                  <a:pt x="1716" y="206"/>
                </a:lnTo>
                <a:lnTo>
                  <a:pt x="1716" y="147"/>
                </a:lnTo>
                <a:lnTo>
                  <a:pt x="726" y="147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8" name="Freeform 12">
            <a:extLst>
              <a:ext uri="{FF2B5EF4-FFF2-40B4-BE49-F238E27FC236}">
                <a16:creationId xmlns:a16="http://schemas.microsoft.com/office/drawing/2014/main" id="{8CB0894F-60EF-4894-B3D4-4A266ACD3C0C}"/>
              </a:ext>
            </a:extLst>
          </p:cNvPr>
          <p:cNvSpPr>
            <a:spLocks/>
          </p:cNvSpPr>
          <p:nvPr/>
        </p:nvSpPr>
        <p:spPr bwMode="auto">
          <a:xfrm>
            <a:off x="0" y="3044825"/>
            <a:ext cx="2724150" cy="1128713"/>
          </a:xfrm>
          <a:custGeom>
            <a:avLst/>
            <a:gdLst>
              <a:gd name="T0" fmla="*/ 726 w 1716"/>
              <a:gd name="T1" fmla="*/ 0 h 711"/>
              <a:gd name="T2" fmla="*/ 420 w 1716"/>
              <a:gd name="T3" fmla="*/ 357 h 711"/>
              <a:gd name="T4" fmla="*/ 0 w 1716"/>
              <a:gd name="T5" fmla="*/ 357 h 711"/>
              <a:gd name="T6" fmla="*/ 0 w 1716"/>
              <a:gd name="T7" fmla="*/ 711 h 711"/>
              <a:gd name="T8" fmla="*/ 420 w 1716"/>
              <a:gd name="T9" fmla="*/ 711 h 711"/>
              <a:gd name="T10" fmla="*/ 726 w 1716"/>
              <a:gd name="T11" fmla="*/ 59 h 711"/>
              <a:gd name="T12" fmla="*/ 1716 w 1716"/>
              <a:gd name="T13" fmla="*/ 59 h 711"/>
              <a:gd name="T14" fmla="*/ 1716 w 1716"/>
              <a:gd name="T15" fmla="*/ 0 h 711"/>
              <a:gd name="T16" fmla="*/ 726 w 1716"/>
              <a:gd name="T17" fmla="*/ 0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6" h="711">
                <a:moveTo>
                  <a:pt x="726" y="0"/>
                </a:moveTo>
                <a:lnTo>
                  <a:pt x="420" y="357"/>
                </a:lnTo>
                <a:lnTo>
                  <a:pt x="0" y="357"/>
                </a:lnTo>
                <a:lnTo>
                  <a:pt x="0" y="711"/>
                </a:lnTo>
                <a:lnTo>
                  <a:pt x="420" y="711"/>
                </a:lnTo>
                <a:lnTo>
                  <a:pt x="726" y="59"/>
                </a:lnTo>
                <a:lnTo>
                  <a:pt x="1716" y="59"/>
                </a:lnTo>
                <a:lnTo>
                  <a:pt x="1716" y="0"/>
                </a:lnTo>
                <a:lnTo>
                  <a:pt x="7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9" name="Freeform 13">
            <a:extLst>
              <a:ext uri="{FF2B5EF4-FFF2-40B4-BE49-F238E27FC236}">
                <a16:creationId xmlns:a16="http://schemas.microsoft.com/office/drawing/2014/main" id="{1F736613-59F7-407F-80BC-8EE8456217CE}"/>
              </a:ext>
            </a:extLst>
          </p:cNvPr>
          <p:cNvSpPr>
            <a:spLocks/>
          </p:cNvSpPr>
          <p:nvPr/>
        </p:nvSpPr>
        <p:spPr bwMode="auto">
          <a:xfrm>
            <a:off x="0" y="3214688"/>
            <a:ext cx="2724150" cy="1927225"/>
          </a:xfrm>
          <a:custGeom>
            <a:avLst/>
            <a:gdLst>
              <a:gd name="T0" fmla="*/ 726 w 1716"/>
              <a:gd name="T1" fmla="*/ 0 h 1214"/>
              <a:gd name="T2" fmla="*/ 420 w 1716"/>
              <a:gd name="T3" fmla="*/ 860 h 1214"/>
              <a:gd name="T4" fmla="*/ 0 w 1716"/>
              <a:gd name="T5" fmla="*/ 860 h 1214"/>
              <a:gd name="T6" fmla="*/ 0 w 1716"/>
              <a:gd name="T7" fmla="*/ 1214 h 1214"/>
              <a:gd name="T8" fmla="*/ 420 w 1716"/>
              <a:gd name="T9" fmla="*/ 1214 h 1214"/>
              <a:gd name="T10" fmla="*/ 726 w 1716"/>
              <a:gd name="T11" fmla="*/ 59 h 1214"/>
              <a:gd name="T12" fmla="*/ 1716 w 1716"/>
              <a:gd name="T13" fmla="*/ 59 h 1214"/>
              <a:gd name="T14" fmla="*/ 1716 w 1716"/>
              <a:gd name="T15" fmla="*/ 0 h 1214"/>
              <a:gd name="T16" fmla="*/ 726 w 1716"/>
              <a:gd name="T17" fmla="*/ 0 h 1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16" h="1214">
                <a:moveTo>
                  <a:pt x="726" y="0"/>
                </a:moveTo>
                <a:lnTo>
                  <a:pt x="420" y="860"/>
                </a:lnTo>
                <a:lnTo>
                  <a:pt x="0" y="860"/>
                </a:lnTo>
                <a:lnTo>
                  <a:pt x="0" y="1214"/>
                </a:lnTo>
                <a:lnTo>
                  <a:pt x="420" y="1214"/>
                </a:lnTo>
                <a:lnTo>
                  <a:pt x="726" y="59"/>
                </a:lnTo>
                <a:lnTo>
                  <a:pt x="1716" y="59"/>
                </a:lnTo>
                <a:lnTo>
                  <a:pt x="1716" y="0"/>
                </a:lnTo>
                <a:lnTo>
                  <a:pt x="726" y="0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0" name="Freeform 14">
            <a:extLst>
              <a:ext uri="{FF2B5EF4-FFF2-40B4-BE49-F238E27FC236}">
                <a16:creationId xmlns:a16="http://schemas.microsoft.com/office/drawing/2014/main" id="{DE0E6AF1-EECE-478A-9302-6505827DA47A}"/>
              </a:ext>
            </a:extLst>
          </p:cNvPr>
          <p:cNvSpPr>
            <a:spLocks/>
          </p:cNvSpPr>
          <p:nvPr/>
        </p:nvSpPr>
        <p:spPr bwMode="auto">
          <a:xfrm>
            <a:off x="2549525" y="2806700"/>
            <a:ext cx="2589213" cy="234950"/>
          </a:xfrm>
          <a:custGeom>
            <a:avLst/>
            <a:gdLst>
              <a:gd name="T0" fmla="*/ 38 w 858"/>
              <a:gd name="T1" fmla="*/ 0 h 78"/>
              <a:gd name="T2" fmla="*/ 0 w 858"/>
              <a:gd name="T3" fmla="*/ 39 h 78"/>
              <a:gd name="T4" fmla="*/ 38 w 858"/>
              <a:gd name="T5" fmla="*/ 78 h 78"/>
              <a:gd name="T6" fmla="*/ 858 w 858"/>
              <a:gd name="T7" fmla="*/ 78 h 78"/>
              <a:gd name="T8" fmla="*/ 858 w 858"/>
              <a:gd name="T9" fmla="*/ 0 h 78"/>
              <a:gd name="T10" fmla="*/ 38 w 858"/>
              <a:gd name="T11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8" h="78">
                <a:moveTo>
                  <a:pt x="38" y="0"/>
                </a:moveTo>
                <a:cubicBezTo>
                  <a:pt x="17" y="0"/>
                  <a:pt x="0" y="18"/>
                  <a:pt x="0" y="39"/>
                </a:cubicBezTo>
                <a:cubicBezTo>
                  <a:pt x="0" y="60"/>
                  <a:pt x="17" y="78"/>
                  <a:pt x="38" y="78"/>
                </a:cubicBezTo>
                <a:cubicBezTo>
                  <a:pt x="858" y="78"/>
                  <a:pt x="858" y="78"/>
                  <a:pt x="858" y="78"/>
                </a:cubicBezTo>
                <a:cubicBezTo>
                  <a:pt x="858" y="0"/>
                  <a:pt x="858" y="0"/>
                  <a:pt x="858" y="0"/>
                </a:cubicBez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1" name="Freeform 15">
            <a:extLst>
              <a:ext uri="{FF2B5EF4-FFF2-40B4-BE49-F238E27FC236}">
                <a16:creationId xmlns:a16="http://schemas.microsoft.com/office/drawing/2014/main" id="{436165ED-0353-4AC1-A9BD-DF9A8781F4CB}"/>
              </a:ext>
            </a:extLst>
          </p:cNvPr>
          <p:cNvSpPr>
            <a:spLocks/>
          </p:cNvSpPr>
          <p:nvPr/>
        </p:nvSpPr>
        <p:spPr bwMode="auto">
          <a:xfrm>
            <a:off x="5138738" y="2649538"/>
            <a:ext cx="1681162" cy="550862"/>
          </a:xfrm>
          <a:custGeom>
            <a:avLst/>
            <a:gdLst>
              <a:gd name="T0" fmla="*/ 897 w 1059"/>
              <a:gd name="T1" fmla="*/ 9 h 347"/>
              <a:gd name="T2" fmla="*/ 844 w 1059"/>
              <a:gd name="T3" fmla="*/ 9 h 347"/>
              <a:gd name="T4" fmla="*/ 844 w 1059"/>
              <a:gd name="T5" fmla="*/ 0 h 347"/>
              <a:gd name="T6" fmla="*/ 215 w 1059"/>
              <a:gd name="T7" fmla="*/ 0 h 347"/>
              <a:gd name="T8" fmla="*/ 215 w 1059"/>
              <a:gd name="T9" fmla="*/ 9 h 347"/>
              <a:gd name="T10" fmla="*/ 162 w 1059"/>
              <a:gd name="T11" fmla="*/ 9 h 347"/>
              <a:gd name="T12" fmla="*/ 0 w 1059"/>
              <a:gd name="T13" fmla="*/ 72 h 347"/>
              <a:gd name="T14" fmla="*/ 0 w 1059"/>
              <a:gd name="T15" fmla="*/ 274 h 347"/>
              <a:gd name="T16" fmla="*/ 162 w 1059"/>
              <a:gd name="T17" fmla="*/ 337 h 347"/>
              <a:gd name="T18" fmla="*/ 215 w 1059"/>
              <a:gd name="T19" fmla="*/ 337 h 347"/>
              <a:gd name="T20" fmla="*/ 215 w 1059"/>
              <a:gd name="T21" fmla="*/ 347 h 347"/>
              <a:gd name="T22" fmla="*/ 844 w 1059"/>
              <a:gd name="T23" fmla="*/ 347 h 347"/>
              <a:gd name="T24" fmla="*/ 844 w 1059"/>
              <a:gd name="T25" fmla="*/ 337 h 347"/>
              <a:gd name="T26" fmla="*/ 897 w 1059"/>
              <a:gd name="T27" fmla="*/ 337 h 347"/>
              <a:gd name="T28" fmla="*/ 1059 w 1059"/>
              <a:gd name="T29" fmla="*/ 274 h 347"/>
              <a:gd name="T30" fmla="*/ 1059 w 1059"/>
              <a:gd name="T31" fmla="*/ 72 h 347"/>
              <a:gd name="T32" fmla="*/ 897 w 1059"/>
              <a:gd name="T33" fmla="*/ 9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59" h="347">
                <a:moveTo>
                  <a:pt x="897" y="9"/>
                </a:moveTo>
                <a:lnTo>
                  <a:pt x="844" y="9"/>
                </a:lnTo>
                <a:lnTo>
                  <a:pt x="844" y="0"/>
                </a:lnTo>
                <a:lnTo>
                  <a:pt x="215" y="0"/>
                </a:lnTo>
                <a:lnTo>
                  <a:pt x="215" y="9"/>
                </a:lnTo>
                <a:lnTo>
                  <a:pt x="162" y="9"/>
                </a:lnTo>
                <a:lnTo>
                  <a:pt x="0" y="72"/>
                </a:lnTo>
                <a:lnTo>
                  <a:pt x="0" y="274"/>
                </a:lnTo>
                <a:lnTo>
                  <a:pt x="162" y="337"/>
                </a:lnTo>
                <a:lnTo>
                  <a:pt x="215" y="337"/>
                </a:lnTo>
                <a:lnTo>
                  <a:pt x="215" y="347"/>
                </a:lnTo>
                <a:lnTo>
                  <a:pt x="844" y="347"/>
                </a:lnTo>
                <a:lnTo>
                  <a:pt x="844" y="337"/>
                </a:lnTo>
                <a:lnTo>
                  <a:pt x="897" y="337"/>
                </a:lnTo>
                <a:lnTo>
                  <a:pt x="1059" y="274"/>
                </a:lnTo>
                <a:lnTo>
                  <a:pt x="1059" y="72"/>
                </a:lnTo>
                <a:lnTo>
                  <a:pt x="897" y="9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2" name="Freeform 16">
            <a:extLst>
              <a:ext uri="{FF2B5EF4-FFF2-40B4-BE49-F238E27FC236}">
                <a16:creationId xmlns:a16="http://schemas.microsoft.com/office/drawing/2014/main" id="{31F4CC7F-295C-48C1-A147-14BAA96179CC}"/>
              </a:ext>
            </a:extLst>
          </p:cNvPr>
          <p:cNvSpPr>
            <a:spLocks/>
          </p:cNvSpPr>
          <p:nvPr/>
        </p:nvSpPr>
        <p:spPr bwMode="auto">
          <a:xfrm>
            <a:off x="6819900" y="2884488"/>
            <a:ext cx="455613" cy="79375"/>
          </a:xfrm>
          <a:custGeom>
            <a:avLst/>
            <a:gdLst>
              <a:gd name="T0" fmla="*/ 0 w 287"/>
              <a:gd name="T1" fmla="*/ 50 h 50"/>
              <a:gd name="T2" fmla="*/ 0 w 287"/>
              <a:gd name="T3" fmla="*/ 0 h 50"/>
              <a:gd name="T4" fmla="*/ 287 w 287"/>
              <a:gd name="T5" fmla="*/ 25 h 50"/>
              <a:gd name="T6" fmla="*/ 0 w 287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7" h="50">
                <a:moveTo>
                  <a:pt x="0" y="50"/>
                </a:moveTo>
                <a:lnTo>
                  <a:pt x="0" y="0"/>
                </a:lnTo>
                <a:lnTo>
                  <a:pt x="287" y="25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3" name="Freeform 17">
            <a:extLst>
              <a:ext uri="{FF2B5EF4-FFF2-40B4-BE49-F238E27FC236}">
                <a16:creationId xmlns:a16="http://schemas.microsoft.com/office/drawing/2014/main" id="{AE5AB552-ADEE-452F-9163-6D399B0AD687}"/>
              </a:ext>
            </a:extLst>
          </p:cNvPr>
          <p:cNvSpPr>
            <a:spLocks/>
          </p:cNvSpPr>
          <p:nvPr/>
        </p:nvSpPr>
        <p:spPr bwMode="auto">
          <a:xfrm>
            <a:off x="2443163" y="1785938"/>
            <a:ext cx="1401762" cy="1044575"/>
          </a:xfrm>
          <a:custGeom>
            <a:avLst/>
            <a:gdLst>
              <a:gd name="T0" fmla="*/ 77 w 464"/>
              <a:gd name="T1" fmla="*/ 345 h 345"/>
              <a:gd name="T2" fmla="*/ 464 w 464"/>
              <a:gd name="T3" fmla="*/ 345 h 345"/>
              <a:gd name="T4" fmla="*/ 306 w 464"/>
              <a:gd name="T5" fmla="*/ 80 h 345"/>
              <a:gd name="T6" fmla="*/ 165 w 464"/>
              <a:gd name="T7" fmla="*/ 0 h 345"/>
              <a:gd name="T8" fmla="*/ 0 w 464"/>
              <a:gd name="T9" fmla="*/ 165 h 345"/>
              <a:gd name="T10" fmla="*/ 19 w 464"/>
              <a:gd name="T11" fmla="*/ 242 h 345"/>
              <a:gd name="T12" fmla="*/ 19 w 464"/>
              <a:gd name="T13" fmla="*/ 242 h 345"/>
              <a:gd name="T14" fmla="*/ 19 w 464"/>
              <a:gd name="T15" fmla="*/ 243 h 345"/>
              <a:gd name="T16" fmla="*/ 24 w 464"/>
              <a:gd name="T17" fmla="*/ 251 h 345"/>
              <a:gd name="T18" fmla="*/ 77 w 464"/>
              <a:gd name="T19" fmla="*/ 345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4" h="345">
                <a:moveTo>
                  <a:pt x="77" y="345"/>
                </a:moveTo>
                <a:cubicBezTo>
                  <a:pt x="464" y="345"/>
                  <a:pt x="464" y="345"/>
                  <a:pt x="464" y="345"/>
                </a:cubicBezTo>
                <a:cubicBezTo>
                  <a:pt x="306" y="80"/>
                  <a:pt x="306" y="80"/>
                  <a:pt x="306" y="80"/>
                </a:cubicBezTo>
                <a:cubicBezTo>
                  <a:pt x="277" y="32"/>
                  <a:pt x="225" y="0"/>
                  <a:pt x="165" y="0"/>
                </a:cubicBezTo>
                <a:cubicBezTo>
                  <a:pt x="74" y="0"/>
                  <a:pt x="0" y="74"/>
                  <a:pt x="0" y="165"/>
                </a:cubicBezTo>
                <a:cubicBezTo>
                  <a:pt x="0" y="193"/>
                  <a:pt x="7" y="219"/>
                  <a:pt x="19" y="242"/>
                </a:cubicBezTo>
                <a:cubicBezTo>
                  <a:pt x="19" y="242"/>
                  <a:pt x="19" y="242"/>
                  <a:pt x="19" y="242"/>
                </a:cubicBezTo>
                <a:cubicBezTo>
                  <a:pt x="19" y="243"/>
                  <a:pt x="19" y="243"/>
                  <a:pt x="19" y="243"/>
                </a:cubicBezTo>
                <a:cubicBezTo>
                  <a:pt x="21" y="245"/>
                  <a:pt x="22" y="248"/>
                  <a:pt x="24" y="251"/>
                </a:cubicBezTo>
                <a:lnTo>
                  <a:pt x="77" y="345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4" name="Freeform 18">
            <a:extLst>
              <a:ext uri="{FF2B5EF4-FFF2-40B4-BE49-F238E27FC236}">
                <a16:creationId xmlns:a16="http://schemas.microsoft.com/office/drawing/2014/main" id="{AFA8131C-086E-490B-82AD-E1A5A87EEA3E}"/>
              </a:ext>
            </a:extLst>
          </p:cNvPr>
          <p:cNvSpPr>
            <a:spLocks/>
          </p:cNvSpPr>
          <p:nvPr/>
        </p:nvSpPr>
        <p:spPr bwMode="auto">
          <a:xfrm>
            <a:off x="2443163" y="3017838"/>
            <a:ext cx="1401762" cy="1044575"/>
          </a:xfrm>
          <a:custGeom>
            <a:avLst/>
            <a:gdLst>
              <a:gd name="T0" fmla="*/ 77 w 464"/>
              <a:gd name="T1" fmla="*/ 0 h 345"/>
              <a:gd name="T2" fmla="*/ 464 w 464"/>
              <a:gd name="T3" fmla="*/ 0 h 345"/>
              <a:gd name="T4" fmla="*/ 306 w 464"/>
              <a:gd name="T5" fmla="*/ 265 h 345"/>
              <a:gd name="T6" fmla="*/ 165 w 464"/>
              <a:gd name="T7" fmla="*/ 345 h 345"/>
              <a:gd name="T8" fmla="*/ 0 w 464"/>
              <a:gd name="T9" fmla="*/ 180 h 345"/>
              <a:gd name="T10" fmla="*/ 19 w 464"/>
              <a:gd name="T11" fmla="*/ 103 h 345"/>
              <a:gd name="T12" fmla="*/ 19 w 464"/>
              <a:gd name="T13" fmla="*/ 103 h 345"/>
              <a:gd name="T14" fmla="*/ 19 w 464"/>
              <a:gd name="T15" fmla="*/ 103 h 345"/>
              <a:gd name="T16" fmla="*/ 24 w 464"/>
              <a:gd name="T17" fmla="*/ 94 h 345"/>
              <a:gd name="T18" fmla="*/ 77 w 464"/>
              <a:gd name="T19" fmla="*/ 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4" h="345">
                <a:moveTo>
                  <a:pt x="77" y="0"/>
                </a:moveTo>
                <a:cubicBezTo>
                  <a:pt x="464" y="0"/>
                  <a:pt x="464" y="0"/>
                  <a:pt x="464" y="0"/>
                </a:cubicBezTo>
                <a:cubicBezTo>
                  <a:pt x="306" y="265"/>
                  <a:pt x="306" y="265"/>
                  <a:pt x="306" y="265"/>
                </a:cubicBezTo>
                <a:cubicBezTo>
                  <a:pt x="277" y="313"/>
                  <a:pt x="225" y="345"/>
                  <a:pt x="165" y="345"/>
                </a:cubicBezTo>
                <a:cubicBezTo>
                  <a:pt x="74" y="345"/>
                  <a:pt x="0" y="271"/>
                  <a:pt x="0" y="180"/>
                </a:cubicBezTo>
                <a:cubicBezTo>
                  <a:pt x="0" y="152"/>
                  <a:pt x="7" y="126"/>
                  <a:pt x="19" y="103"/>
                </a:cubicBezTo>
                <a:cubicBezTo>
                  <a:pt x="19" y="103"/>
                  <a:pt x="19" y="103"/>
                  <a:pt x="19" y="103"/>
                </a:cubicBezTo>
                <a:cubicBezTo>
                  <a:pt x="19" y="103"/>
                  <a:pt x="19" y="103"/>
                  <a:pt x="19" y="103"/>
                </a:cubicBezTo>
                <a:cubicBezTo>
                  <a:pt x="21" y="100"/>
                  <a:pt x="22" y="97"/>
                  <a:pt x="24" y="94"/>
                </a:cubicBezTo>
                <a:lnTo>
                  <a:pt x="77" y="0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5" name="Rectangle 19">
            <a:extLst>
              <a:ext uri="{FF2B5EF4-FFF2-40B4-BE49-F238E27FC236}">
                <a16:creationId xmlns:a16="http://schemas.microsoft.com/office/drawing/2014/main" id="{D5D52E07-1AC8-45DC-B67E-77CB7A63E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5" y="2649538"/>
            <a:ext cx="96838" cy="550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6" name="Rectangle 20">
            <a:extLst>
              <a:ext uri="{FF2B5EF4-FFF2-40B4-BE49-F238E27FC236}">
                <a16:creationId xmlns:a16="http://schemas.microsoft.com/office/drawing/2014/main" id="{6742DE35-C0DD-4098-B2EF-BC8729682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2649538"/>
            <a:ext cx="95250" cy="550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7" name="Rectangle 21">
            <a:extLst>
              <a:ext uri="{FF2B5EF4-FFF2-40B4-BE49-F238E27FC236}">
                <a16:creationId xmlns:a16="http://schemas.microsoft.com/office/drawing/2014/main" id="{89C7D56B-7332-4762-92D1-6010AC16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425" y="2649538"/>
            <a:ext cx="39688" cy="550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98" name="Text Box 22">
            <a:extLst>
              <a:ext uri="{FF2B5EF4-FFF2-40B4-BE49-F238E27FC236}">
                <a16:creationId xmlns:a16="http://schemas.microsoft.com/office/drawing/2014/main" id="{380334A7-3C92-42FA-9180-ACB993DFB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8064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599" name="Text Box 23">
            <a:extLst>
              <a:ext uri="{FF2B5EF4-FFF2-40B4-BE49-F238E27FC236}">
                <a16:creationId xmlns:a16="http://schemas.microsoft.com/office/drawing/2014/main" id="{FDA8F98F-935C-4794-8B9E-C31467929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7668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600" name="Text Box 24">
            <a:extLst>
              <a:ext uri="{FF2B5EF4-FFF2-40B4-BE49-F238E27FC236}">
                <a16:creationId xmlns:a16="http://schemas.microsoft.com/office/drawing/2014/main" id="{25F37F1A-F43C-4DDA-BA23-DFE50E52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7495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601" name="Text Box 25">
            <a:extLst>
              <a:ext uri="{FF2B5EF4-FFF2-40B4-BE49-F238E27FC236}">
                <a16:creationId xmlns:a16="http://schemas.microsoft.com/office/drawing/2014/main" id="{B62C9A35-3486-424F-9F60-124999F69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7084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602" name="Text Box 26">
            <a:extLst>
              <a:ext uri="{FF2B5EF4-FFF2-40B4-BE49-F238E27FC236}">
                <a16:creationId xmlns:a16="http://schemas.microsoft.com/office/drawing/2014/main" id="{F8FA8539-3ECB-4E9F-8A50-D8A2A487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46767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603" name="Text Box 27">
            <a:extLst>
              <a:ext uri="{FF2B5EF4-FFF2-40B4-BE49-F238E27FC236}">
                <a16:creationId xmlns:a16="http://schemas.microsoft.com/office/drawing/2014/main" id="{E8141CF7-A596-4EA8-A7A8-72F8EDCA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24604" name="Text Box 28">
            <a:extLst>
              <a:ext uri="{FF2B5EF4-FFF2-40B4-BE49-F238E27FC236}">
                <a16:creationId xmlns:a16="http://schemas.microsoft.com/office/drawing/2014/main" id="{71956DE3-BE1E-4F67-9252-5B97003F7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24605" name="Line 29">
            <a:extLst>
              <a:ext uri="{FF2B5EF4-FFF2-40B4-BE49-F238E27FC236}">
                <a16:creationId xmlns:a16="http://schemas.microsoft.com/office/drawing/2014/main" id="{5DE70C79-D98C-427A-8728-EA897A8DC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60FBF960-E1DA-4CF7-9968-0E85AEF9A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D7A39C14-E782-4856-964C-C29B0C5E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DD4BF835-A0A7-422E-9B00-EE4E614F482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5" name="Freeform 5">
            <a:extLst>
              <a:ext uri="{FF2B5EF4-FFF2-40B4-BE49-F238E27FC236}">
                <a16:creationId xmlns:a16="http://schemas.microsoft.com/office/drawing/2014/main" id="{EF6C4655-7C10-436E-831D-B9FA0FEAB1D2}"/>
              </a:ext>
            </a:extLst>
          </p:cNvPr>
          <p:cNvSpPr>
            <a:spLocks/>
          </p:cNvSpPr>
          <p:nvPr/>
        </p:nvSpPr>
        <p:spPr bwMode="auto">
          <a:xfrm>
            <a:off x="654050" y="1620838"/>
            <a:ext cx="446088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6" name="Freeform 6">
            <a:extLst>
              <a:ext uri="{FF2B5EF4-FFF2-40B4-BE49-F238E27FC236}">
                <a16:creationId xmlns:a16="http://schemas.microsoft.com/office/drawing/2014/main" id="{28BB6F83-2502-4D4E-8897-336E9B9DFECB}"/>
              </a:ext>
            </a:extLst>
          </p:cNvPr>
          <p:cNvSpPr>
            <a:spLocks/>
          </p:cNvSpPr>
          <p:nvPr/>
        </p:nvSpPr>
        <p:spPr bwMode="auto">
          <a:xfrm>
            <a:off x="654050" y="1816100"/>
            <a:ext cx="446088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7" name="Freeform 7">
            <a:extLst>
              <a:ext uri="{FF2B5EF4-FFF2-40B4-BE49-F238E27FC236}">
                <a16:creationId xmlns:a16="http://schemas.microsoft.com/office/drawing/2014/main" id="{ED71D840-3FB1-4DBD-9A22-D91963B8FA1E}"/>
              </a:ext>
            </a:extLst>
          </p:cNvPr>
          <p:cNvSpPr>
            <a:spLocks/>
          </p:cNvSpPr>
          <p:nvPr/>
        </p:nvSpPr>
        <p:spPr bwMode="auto">
          <a:xfrm>
            <a:off x="654050" y="201136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8" name="Freeform 8">
            <a:extLst>
              <a:ext uri="{FF2B5EF4-FFF2-40B4-BE49-F238E27FC236}">
                <a16:creationId xmlns:a16="http://schemas.microsoft.com/office/drawing/2014/main" id="{B57E81E0-F87B-4700-B011-9EE6DE820BF2}"/>
              </a:ext>
            </a:extLst>
          </p:cNvPr>
          <p:cNvSpPr>
            <a:spLocks/>
          </p:cNvSpPr>
          <p:nvPr/>
        </p:nvSpPr>
        <p:spPr bwMode="auto">
          <a:xfrm>
            <a:off x="654050" y="2206625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9" name="Freeform 9">
            <a:extLst>
              <a:ext uri="{FF2B5EF4-FFF2-40B4-BE49-F238E27FC236}">
                <a16:creationId xmlns:a16="http://schemas.microsoft.com/office/drawing/2014/main" id="{EA0CC865-2C50-489E-A6D0-A61A10E0EC6F}"/>
              </a:ext>
            </a:extLst>
          </p:cNvPr>
          <p:cNvSpPr>
            <a:spLocks/>
          </p:cNvSpPr>
          <p:nvPr/>
        </p:nvSpPr>
        <p:spPr bwMode="auto">
          <a:xfrm>
            <a:off x="654050" y="2401888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0" name="Freeform 10">
            <a:extLst>
              <a:ext uri="{FF2B5EF4-FFF2-40B4-BE49-F238E27FC236}">
                <a16:creationId xmlns:a16="http://schemas.microsoft.com/office/drawing/2014/main" id="{E7B4A02B-BAF8-43BD-BDDD-973EA2E63195}"/>
              </a:ext>
            </a:extLst>
          </p:cNvPr>
          <p:cNvSpPr>
            <a:spLocks/>
          </p:cNvSpPr>
          <p:nvPr/>
        </p:nvSpPr>
        <p:spPr bwMode="auto">
          <a:xfrm>
            <a:off x="654050" y="2597150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1" name="Freeform 11">
            <a:extLst>
              <a:ext uri="{FF2B5EF4-FFF2-40B4-BE49-F238E27FC236}">
                <a16:creationId xmlns:a16="http://schemas.microsoft.com/office/drawing/2014/main" id="{5B4FA847-3BCF-42A5-8321-CFC08E4DCDF3}"/>
              </a:ext>
            </a:extLst>
          </p:cNvPr>
          <p:cNvSpPr>
            <a:spLocks/>
          </p:cNvSpPr>
          <p:nvPr/>
        </p:nvSpPr>
        <p:spPr bwMode="auto">
          <a:xfrm>
            <a:off x="654050" y="2792413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2" name="Freeform 12">
            <a:extLst>
              <a:ext uri="{FF2B5EF4-FFF2-40B4-BE49-F238E27FC236}">
                <a16:creationId xmlns:a16="http://schemas.microsoft.com/office/drawing/2014/main" id="{D2D8135B-2F78-416F-AC96-F9B7F59FEDED}"/>
              </a:ext>
            </a:extLst>
          </p:cNvPr>
          <p:cNvSpPr>
            <a:spLocks/>
          </p:cNvSpPr>
          <p:nvPr/>
        </p:nvSpPr>
        <p:spPr bwMode="auto">
          <a:xfrm>
            <a:off x="654050" y="2987675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3" name="Freeform 13">
            <a:extLst>
              <a:ext uri="{FF2B5EF4-FFF2-40B4-BE49-F238E27FC236}">
                <a16:creationId xmlns:a16="http://schemas.microsoft.com/office/drawing/2014/main" id="{B7A65D97-45AE-46E8-963A-E7190E35E857}"/>
              </a:ext>
            </a:extLst>
          </p:cNvPr>
          <p:cNvSpPr>
            <a:spLocks/>
          </p:cNvSpPr>
          <p:nvPr/>
        </p:nvSpPr>
        <p:spPr bwMode="auto">
          <a:xfrm>
            <a:off x="654050" y="3181350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4" name="Freeform 14">
            <a:extLst>
              <a:ext uri="{FF2B5EF4-FFF2-40B4-BE49-F238E27FC236}">
                <a16:creationId xmlns:a16="http://schemas.microsoft.com/office/drawing/2014/main" id="{41BC3C9D-E626-439E-AF91-4F0BD3FF39AA}"/>
              </a:ext>
            </a:extLst>
          </p:cNvPr>
          <p:cNvSpPr>
            <a:spLocks/>
          </p:cNvSpPr>
          <p:nvPr/>
        </p:nvSpPr>
        <p:spPr bwMode="auto">
          <a:xfrm>
            <a:off x="654050" y="337661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5" name="Freeform 15">
            <a:extLst>
              <a:ext uri="{FF2B5EF4-FFF2-40B4-BE49-F238E27FC236}">
                <a16:creationId xmlns:a16="http://schemas.microsoft.com/office/drawing/2014/main" id="{C2CD518F-B880-4FB7-B922-8FB549EA5454}"/>
              </a:ext>
            </a:extLst>
          </p:cNvPr>
          <p:cNvSpPr>
            <a:spLocks/>
          </p:cNvSpPr>
          <p:nvPr/>
        </p:nvSpPr>
        <p:spPr bwMode="auto">
          <a:xfrm>
            <a:off x="1227138" y="1620838"/>
            <a:ext cx="446087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6" name="Freeform 16">
            <a:extLst>
              <a:ext uri="{FF2B5EF4-FFF2-40B4-BE49-F238E27FC236}">
                <a16:creationId xmlns:a16="http://schemas.microsoft.com/office/drawing/2014/main" id="{1C743579-018E-40CD-8E01-1DFFD0246885}"/>
              </a:ext>
            </a:extLst>
          </p:cNvPr>
          <p:cNvSpPr>
            <a:spLocks/>
          </p:cNvSpPr>
          <p:nvPr/>
        </p:nvSpPr>
        <p:spPr bwMode="auto">
          <a:xfrm>
            <a:off x="1227138" y="1816100"/>
            <a:ext cx="446087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7" name="Freeform 17">
            <a:extLst>
              <a:ext uri="{FF2B5EF4-FFF2-40B4-BE49-F238E27FC236}">
                <a16:creationId xmlns:a16="http://schemas.microsoft.com/office/drawing/2014/main" id="{BA83DEA3-D3BC-4E28-A8B1-F3464ECB81B9}"/>
              </a:ext>
            </a:extLst>
          </p:cNvPr>
          <p:cNvSpPr>
            <a:spLocks/>
          </p:cNvSpPr>
          <p:nvPr/>
        </p:nvSpPr>
        <p:spPr bwMode="auto">
          <a:xfrm>
            <a:off x="1227138" y="201136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8" name="Freeform 18">
            <a:extLst>
              <a:ext uri="{FF2B5EF4-FFF2-40B4-BE49-F238E27FC236}">
                <a16:creationId xmlns:a16="http://schemas.microsoft.com/office/drawing/2014/main" id="{D929F20A-7FE1-4F59-B7F5-4C1C9276C2B4}"/>
              </a:ext>
            </a:extLst>
          </p:cNvPr>
          <p:cNvSpPr>
            <a:spLocks/>
          </p:cNvSpPr>
          <p:nvPr/>
        </p:nvSpPr>
        <p:spPr bwMode="auto">
          <a:xfrm>
            <a:off x="1227138" y="2206625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19" name="Freeform 19">
            <a:extLst>
              <a:ext uri="{FF2B5EF4-FFF2-40B4-BE49-F238E27FC236}">
                <a16:creationId xmlns:a16="http://schemas.microsoft.com/office/drawing/2014/main" id="{8BA84E64-B1B2-4754-91D1-FD15F6836EBB}"/>
              </a:ext>
            </a:extLst>
          </p:cNvPr>
          <p:cNvSpPr>
            <a:spLocks/>
          </p:cNvSpPr>
          <p:nvPr/>
        </p:nvSpPr>
        <p:spPr bwMode="auto">
          <a:xfrm>
            <a:off x="1227138" y="2401888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0" name="Freeform 20">
            <a:extLst>
              <a:ext uri="{FF2B5EF4-FFF2-40B4-BE49-F238E27FC236}">
                <a16:creationId xmlns:a16="http://schemas.microsoft.com/office/drawing/2014/main" id="{1E9E9570-5C73-466A-A843-0E13019BB246}"/>
              </a:ext>
            </a:extLst>
          </p:cNvPr>
          <p:cNvSpPr>
            <a:spLocks/>
          </p:cNvSpPr>
          <p:nvPr/>
        </p:nvSpPr>
        <p:spPr bwMode="auto">
          <a:xfrm>
            <a:off x="1227138" y="2597150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1" name="Freeform 21">
            <a:extLst>
              <a:ext uri="{FF2B5EF4-FFF2-40B4-BE49-F238E27FC236}">
                <a16:creationId xmlns:a16="http://schemas.microsoft.com/office/drawing/2014/main" id="{D0E35874-05E2-4C1A-A62E-3102C09A1F11}"/>
              </a:ext>
            </a:extLst>
          </p:cNvPr>
          <p:cNvSpPr>
            <a:spLocks/>
          </p:cNvSpPr>
          <p:nvPr/>
        </p:nvSpPr>
        <p:spPr bwMode="auto">
          <a:xfrm>
            <a:off x="1227138" y="2792413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2" name="Freeform 22">
            <a:extLst>
              <a:ext uri="{FF2B5EF4-FFF2-40B4-BE49-F238E27FC236}">
                <a16:creationId xmlns:a16="http://schemas.microsoft.com/office/drawing/2014/main" id="{2AF16459-FB1B-46A4-B926-24D2CD203506}"/>
              </a:ext>
            </a:extLst>
          </p:cNvPr>
          <p:cNvSpPr>
            <a:spLocks/>
          </p:cNvSpPr>
          <p:nvPr/>
        </p:nvSpPr>
        <p:spPr bwMode="auto">
          <a:xfrm>
            <a:off x="1227138" y="2987675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3" name="Freeform 23">
            <a:extLst>
              <a:ext uri="{FF2B5EF4-FFF2-40B4-BE49-F238E27FC236}">
                <a16:creationId xmlns:a16="http://schemas.microsoft.com/office/drawing/2014/main" id="{30C4F594-BA7F-45F0-A74C-C15C6FD30A06}"/>
              </a:ext>
            </a:extLst>
          </p:cNvPr>
          <p:cNvSpPr>
            <a:spLocks/>
          </p:cNvSpPr>
          <p:nvPr/>
        </p:nvSpPr>
        <p:spPr bwMode="auto">
          <a:xfrm>
            <a:off x="1227138" y="3181350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4" name="Freeform 24">
            <a:extLst>
              <a:ext uri="{FF2B5EF4-FFF2-40B4-BE49-F238E27FC236}">
                <a16:creationId xmlns:a16="http://schemas.microsoft.com/office/drawing/2014/main" id="{599EEED3-D746-4FDD-8C10-55706D4B1A37}"/>
              </a:ext>
            </a:extLst>
          </p:cNvPr>
          <p:cNvSpPr>
            <a:spLocks/>
          </p:cNvSpPr>
          <p:nvPr/>
        </p:nvSpPr>
        <p:spPr bwMode="auto">
          <a:xfrm>
            <a:off x="1227138" y="337661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5" name="Freeform 25">
            <a:extLst>
              <a:ext uri="{FF2B5EF4-FFF2-40B4-BE49-F238E27FC236}">
                <a16:creationId xmlns:a16="http://schemas.microsoft.com/office/drawing/2014/main" id="{D5A0EC4D-15E3-45F0-8E1A-CA67EED629BE}"/>
              </a:ext>
            </a:extLst>
          </p:cNvPr>
          <p:cNvSpPr>
            <a:spLocks/>
          </p:cNvSpPr>
          <p:nvPr/>
        </p:nvSpPr>
        <p:spPr bwMode="auto">
          <a:xfrm>
            <a:off x="1801813" y="1620838"/>
            <a:ext cx="446087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6" name="Freeform 26">
            <a:extLst>
              <a:ext uri="{FF2B5EF4-FFF2-40B4-BE49-F238E27FC236}">
                <a16:creationId xmlns:a16="http://schemas.microsoft.com/office/drawing/2014/main" id="{56F5AA68-C17C-4530-AA2A-F9E0106A9C4D}"/>
              </a:ext>
            </a:extLst>
          </p:cNvPr>
          <p:cNvSpPr>
            <a:spLocks/>
          </p:cNvSpPr>
          <p:nvPr/>
        </p:nvSpPr>
        <p:spPr bwMode="auto">
          <a:xfrm>
            <a:off x="1801813" y="1816100"/>
            <a:ext cx="446087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7" name="Freeform 27">
            <a:extLst>
              <a:ext uri="{FF2B5EF4-FFF2-40B4-BE49-F238E27FC236}">
                <a16:creationId xmlns:a16="http://schemas.microsoft.com/office/drawing/2014/main" id="{BC4D21EB-C53F-4896-95FF-2BE7412F80CE}"/>
              </a:ext>
            </a:extLst>
          </p:cNvPr>
          <p:cNvSpPr>
            <a:spLocks/>
          </p:cNvSpPr>
          <p:nvPr/>
        </p:nvSpPr>
        <p:spPr bwMode="auto">
          <a:xfrm>
            <a:off x="1801813" y="201136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8" name="Freeform 28">
            <a:extLst>
              <a:ext uri="{FF2B5EF4-FFF2-40B4-BE49-F238E27FC236}">
                <a16:creationId xmlns:a16="http://schemas.microsoft.com/office/drawing/2014/main" id="{841F8FCB-1584-49E0-AAD1-7E461A940ABA}"/>
              </a:ext>
            </a:extLst>
          </p:cNvPr>
          <p:cNvSpPr>
            <a:spLocks/>
          </p:cNvSpPr>
          <p:nvPr/>
        </p:nvSpPr>
        <p:spPr bwMode="auto">
          <a:xfrm>
            <a:off x="1801813" y="2206625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29" name="Freeform 29">
            <a:extLst>
              <a:ext uri="{FF2B5EF4-FFF2-40B4-BE49-F238E27FC236}">
                <a16:creationId xmlns:a16="http://schemas.microsoft.com/office/drawing/2014/main" id="{AC30D7DD-38D3-4DAE-8689-A6C4F787315E}"/>
              </a:ext>
            </a:extLst>
          </p:cNvPr>
          <p:cNvSpPr>
            <a:spLocks/>
          </p:cNvSpPr>
          <p:nvPr/>
        </p:nvSpPr>
        <p:spPr bwMode="auto">
          <a:xfrm>
            <a:off x="1801813" y="2401888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0" name="Freeform 30">
            <a:extLst>
              <a:ext uri="{FF2B5EF4-FFF2-40B4-BE49-F238E27FC236}">
                <a16:creationId xmlns:a16="http://schemas.microsoft.com/office/drawing/2014/main" id="{F504A748-A75B-4F9E-9B38-1A713AF2581F}"/>
              </a:ext>
            </a:extLst>
          </p:cNvPr>
          <p:cNvSpPr>
            <a:spLocks/>
          </p:cNvSpPr>
          <p:nvPr/>
        </p:nvSpPr>
        <p:spPr bwMode="auto">
          <a:xfrm>
            <a:off x="1801813" y="2597150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1" name="Freeform 31">
            <a:extLst>
              <a:ext uri="{FF2B5EF4-FFF2-40B4-BE49-F238E27FC236}">
                <a16:creationId xmlns:a16="http://schemas.microsoft.com/office/drawing/2014/main" id="{24BD6FF7-6DED-450F-B899-855A7B08B2A1}"/>
              </a:ext>
            </a:extLst>
          </p:cNvPr>
          <p:cNvSpPr>
            <a:spLocks/>
          </p:cNvSpPr>
          <p:nvPr/>
        </p:nvSpPr>
        <p:spPr bwMode="auto">
          <a:xfrm>
            <a:off x="1801813" y="2792413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2" name="Freeform 32">
            <a:extLst>
              <a:ext uri="{FF2B5EF4-FFF2-40B4-BE49-F238E27FC236}">
                <a16:creationId xmlns:a16="http://schemas.microsoft.com/office/drawing/2014/main" id="{B894276D-6D0F-400F-A746-C9CCC2CBA92B}"/>
              </a:ext>
            </a:extLst>
          </p:cNvPr>
          <p:cNvSpPr>
            <a:spLocks/>
          </p:cNvSpPr>
          <p:nvPr/>
        </p:nvSpPr>
        <p:spPr bwMode="auto">
          <a:xfrm>
            <a:off x="1801813" y="2987675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3" name="Freeform 33">
            <a:extLst>
              <a:ext uri="{FF2B5EF4-FFF2-40B4-BE49-F238E27FC236}">
                <a16:creationId xmlns:a16="http://schemas.microsoft.com/office/drawing/2014/main" id="{0C4514EB-F536-43E0-B88F-B93C83CBCE2D}"/>
              </a:ext>
            </a:extLst>
          </p:cNvPr>
          <p:cNvSpPr>
            <a:spLocks/>
          </p:cNvSpPr>
          <p:nvPr/>
        </p:nvSpPr>
        <p:spPr bwMode="auto">
          <a:xfrm>
            <a:off x="1801813" y="3181350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4" name="Freeform 34">
            <a:extLst>
              <a:ext uri="{FF2B5EF4-FFF2-40B4-BE49-F238E27FC236}">
                <a16:creationId xmlns:a16="http://schemas.microsoft.com/office/drawing/2014/main" id="{7D6FCEC5-27CE-43DD-A0DB-F7B68F2EF2C5}"/>
              </a:ext>
            </a:extLst>
          </p:cNvPr>
          <p:cNvSpPr>
            <a:spLocks/>
          </p:cNvSpPr>
          <p:nvPr/>
        </p:nvSpPr>
        <p:spPr bwMode="auto">
          <a:xfrm>
            <a:off x="1801813" y="337661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5" name="Freeform 35">
            <a:extLst>
              <a:ext uri="{FF2B5EF4-FFF2-40B4-BE49-F238E27FC236}">
                <a16:creationId xmlns:a16="http://schemas.microsoft.com/office/drawing/2014/main" id="{0EB023A8-9F5F-4572-A6ED-EAC3EC16F2A9}"/>
              </a:ext>
            </a:extLst>
          </p:cNvPr>
          <p:cNvSpPr>
            <a:spLocks/>
          </p:cNvSpPr>
          <p:nvPr/>
        </p:nvSpPr>
        <p:spPr bwMode="auto">
          <a:xfrm>
            <a:off x="2374900" y="1620838"/>
            <a:ext cx="446088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6" name="Freeform 36">
            <a:extLst>
              <a:ext uri="{FF2B5EF4-FFF2-40B4-BE49-F238E27FC236}">
                <a16:creationId xmlns:a16="http://schemas.microsoft.com/office/drawing/2014/main" id="{E1213CC3-219E-444F-B441-BD33AB314B22}"/>
              </a:ext>
            </a:extLst>
          </p:cNvPr>
          <p:cNvSpPr>
            <a:spLocks/>
          </p:cNvSpPr>
          <p:nvPr/>
        </p:nvSpPr>
        <p:spPr bwMode="auto">
          <a:xfrm>
            <a:off x="2374900" y="1816100"/>
            <a:ext cx="446088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7" name="Freeform 37">
            <a:extLst>
              <a:ext uri="{FF2B5EF4-FFF2-40B4-BE49-F238E27FC236}">
                <a16:creationId xmlns:a16="http://schemas.microsoft.com/office/drawing/2014/main" id="{8ABB3450-5F74-4137-84D6-6659B30F2757}"/>
              </a:ext>
            </a:extLst>
          </p:cNvPr>
          <p:cNvSpPr>
            <a:spLocks/>
          </p:cNvSpPr>
          <p:nvPr/>
        </p:nvSpPr>
        <p:spPr bwMode="auto">
          <a:xfrm>
            <a:off x="2374900" y="201136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8" name="Freeform 38">
            <a:extLst>
              <a:ext uri="{FF2B5EF4-FFF2-40B4-BE49-F238E27FC236}">
                <a16:creationId xmlns:a16="http://schemas.microsoft.com/office/drawing/2014/main" id="{7855539D-1E84-4B4C-8DDA-DB4ADE6FCA4E}"/>
              </a:ext>
            </a:extLst>
          </p:cNvPr>
          <p:cNvSpPr>
            <a:spLocks/>
          </p:cNvSpPr>
          <p:nvPr/>
        </p:nvSpPr>
        <p:spPr bwMode="auto">
          <a:xfrm>
            <a:off x="2374900" y="2206625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39" name="Freeform 39">
            <a:extLst>
              <a:ext uri="{FF2B5EF4-FFF2-40B4-BE49-F238E27FC236}">
                <a16:creationId xmlns:a16="http://schemas.microsoft.com/office/drawing/2014/main" id="{ED7B6396-B3D1-463D-8922-7DDB703CF924}"/>
              </a:ext>
            </a:extLst>
          </p:cNvPr>
          <p:cNvSpPr>
            <a:spLocks/>
          </p:cNvSpPr>
          <p:nvPr/>
        </p:nvSpPr>
        <p:spPr bwMode="auto">
          <a:xfrm>
            <a:off x="2374900" y="2401888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0" name="Freeform 40">
            <a:extLst>
              <a:ext uri="{FF2B5EF4-FFF2-40B4-BE49-F238E27FC236}">
                <a16:creationId xmlns:a16="http://schemas.microsoft.com/office/drawing/2014/main" id="{FBA1435D-CB0A-4480-9795-A1E78FEC9ADE}"/>
              </a:ext>
            </a:extLst>
          </p:cNvPr>
          <p:cNvSpPr>
            <a:spLocks/>
          </p:cNvSpPr>
          <p:nvPr/>
        </p:nvSpPr>
        <p:spPr bwMode="auto">
          <a:xfrm>
            <a:off x="2374900" y="2597150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1" name="Freeform 41">
            <a:extLst>
              <a:ext uri="{FF2B5EF4-FFF2-40B4-BE49-F238E27FC236}">
                <a16:creationId xmlns:a16="http://schemas.microsoft.com/office/drawing/2014/main" id="{635E6162-6882-47CB-B287-000EBBC4E4A5}"/>
              </a:ext>
            </a:extLst>
          </p:cNvPr>
          <p:cNvSpPr>
            <a:spLocks/>
          </p:cNvSpPr>
          <p:nvPr/>
        </p:nvSpPr>
        <p:spPr bwMode="auto">
          <a:xfrm>
            <a:off x="2374900" y="2792413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2" name="Freeform 42">
            <a:extLst>
              <a:ext uri="{FF2B5EF4-FFF2-40B4-BE49-F238E27FC236}">
                <a16:creationId xmlns:a16="http://schemas.microsoft.com/office/drawing/2014/main" id="{E011145B-CB09-4CD9-ACC4-8EF81F7922EC}"/>
              </a:ext>
            </a:extLst>
          </p:cNvPr>
          <p:cNvSpPr>
            <a:spLocks/>
          </p:cNvSpPr>
          <p:nvPr/>
        </p:nvSpPr>
        <p:spPr bwMode="auto">
          <a:xfrm>
            <a:off x="2374900" y="2987675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3" name="Freeform 43">
            <a:extLst>
              <a:ext uri="{FF2B5EF4-FFF2-40B4-BE49-F238E27FC236}">
                <a16:creationId xmlns:a16="http://schemas.microsoft.com/office/drawing/2014/main" id="{AA8BF475-B733-46A6-878E-FA9AAAFBD994}"/>
              </a:ext>
            </a:extLst>
          </p:cNvPr>
          <p:cNvSpPr>
            <a:spLocks/>
          </p:cNvSpPr>
          <p:nvPr/>
        </p:nvSpPr>
        <p:spPr bwMode="auto">
          <a:xfrm>
            <a:off x="2374900" y="3181350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4" name="Freeform 44">
            <a:extLst>
              <a:ext uri="{FF2B5EF4-FFF2-40B4-BE49-F238E27FC236}">
                <a16:creationId xmlns:a16="http://schemas.microsoft.com/office/drawing/2014/main" id="{31D4E656-0152-48A5-8785-CB82183BF73E}"/>
              </a:ext>
            </a:extLst>
          </p:cNvPr>
          <p:cNvSpPr>
            <a:spLocks/>
          </p:cNvSpPr>
          <p:nvPr/>
        </p:nvSpPr>
        <p:spPr bwMode="auto">
          <a:xfrm>
            <a:off x="2374900" y="337661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5" name="Freeform 45">
            <a:extLst>
              <a:ext uri="{FF2B5EF4-FFF2-40B4-BE49-F238E27FC236}">
                <a16:creationId xmlns:a16="http://schemas.microsoft.com/office/drawing/2014/main" id="{9A92EFC6-A706-4EA3-AA65-B45F07AE619E}"/>
              </a:ext>
            </a:extLst>
          </p:cNvPr>
          <p:cNvSpPr>
            <a:spLocks/>
          </p:cNvSpPr>
          <p:nvPr/>
        </p:nvSpPr>
        <p:spPr bwMode="auto">
          <a:xfrm>
            <a:off x="2949575" y="1620838"/>
            <a:ext cx="446088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6" name="Freeform 46">
            <a:extLst>
              <a:ext uri="{FF2B5EF4-FFF2-40B4-BE49-F238E27FC236}">
                <a16:creationId xmlns:a16="http://schemas.microsoft.com/office/drawing/2014/main" id="{A43610EF-857C-4AB7-9060-A32F740136E5}"/>
              </a:ext>
            </a:extLst>
          </p:cNvPr>
          <p:cNvSpPr>
            <a:spLocks/>
          </p:cNvSpPr>
          <p:nvPr/>
        </p:nvSpPr>
        <p:spPr bwMode="auto">
          <a:xfrm>
            <a:off x="2949575" y="1816100"/>
            <a:ext cx="446088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7" name="Freeform 47">
            <a:extLst>
              <a:ext uri="{FF2B5EF4-FFF2-40B4-BE49-F238E27FC236}">
                <a16:creationId xmlns:a16="http://schemas.microsoft.com/office/drawing/2014/main" id="{1AEC51D8-07AE-4AC2-919A-A098DB427BBE}"/>
              </a:ext>
            </a:extLst>
          </p:cNvPr>
          <p:cNvSpPr>
            <a:spLocks/>
          </p:cNvSpPr>
          <p:nvPr/>
        </p:nvSpPr>
        <p:spPr bwMode="auto">
          <a:xfrm>
            <a:off x="2949575" y="201136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8" name="Freeform 48">
            <a:extLst>
              <a:ext uri="{FF2B5EF4-FFF2-40B4-BE49-F238E27FC236}">
                <a16:creationId xmlns:a16="http://schemas.microsoft.com/office/drawing/2014/main" id="{EF721F36-7A4B-4953-8D06-CB86C4AE7783}"/>
              </a:ext>
            </a:extLst>
          </p:cNvPr>
          <p:cNvSpPr>
            <a:spLocks/>
          </p:cNvSpPr>
          <p:nvPr/>
        </p:nvSpPr>
        <p:spPr bwMode="auto">
          <a:xfrm>
            <a:off x="2949575" y="2206625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49" name="Freeform 49">
            <a:extLst>
              <a:ext uri="{FF2B5EF4-FFF2-40B4-BE49-F238E27FC236}">
                <a16:creationId xmlns:a16="http://schemas.microsoft.com/office/drawing/2014/main" id="{A6B1B71B-4338-47E6-9081-794DD15C4F5A}"/>
              </a:ext>
            </a:extLst>
          </p:cNvPr>
          <p:cNvSpPr>
            <a:spLocks/>
          </p:cNvSpPr>
          <p:nvPr/>
        </p:nvSpPr>
        <p:spPr bwMode="auto">
          <a:xfrm>
            <a:off x="2949575" y="2401888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0" name="Freeform 50">
            <a:extLst>
              <a:ext uri="{FF2B5EF4-FFF2-40B4-BE49-F238E27FC236}">
                <a16:creationId xmlns:a16="http://schemas.microsoft.com/office/drawing/2014/main" id="{5A3EB897-10C1-49FC-AA1B-FA50569A1CC3}"/>
              </a:ext>
            </a:extLst>
          </p:cNvPr>
          <p:cNvSpPr>
            <a:spLocks/>
          </p:cNvSpPr>
          <p:nvPr/>
        </p:nvSpPr>
        <p:spPr bwMode="auto">
          <a:xfrm>
            <a:off x="2949575" y="2597150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1" name="Freeform 51">
            <a:extLst>
              <a:ext uri="{FF2B5EF4-FFF2-40B4-BE49-F238E27FC236}">
                <a16:creationId xmlns:a16="http://schemas.microsoft.com/office/drawing/2014/main" id="{AAD82C89-F1DE-4F08-8A2E-3CA32F5F6496}"/>
              </a:ext>
            </a:extLst>
          </p:cNvPr>
          <p:cNvSpPr>
            <a:spLocks/>
          </p:cNvSpPr>
          <p:nvPr/>
        </p:nvSpPr>
        <p:spPr bwMode="auto">
          <a:xfrm>
            <a:off x="2949575" y="2792413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2" name="Freeform 52">
            <a:extLst>
              <a:ext uri="{FF2B5EF4-FFF2-40B4-BE49-F238E27FC236}">
                <a16:creationId xmlns:a16="http://schemas.microsoft.com/office/drawing/2014/main" id="{ED1BACC5-C86D-450A-82FC-38D66FA2248D}"/>
              </a:ext>
            </a:extLst>
          </p:cNvPr>
          <p:cNvSpPr>
            <a:spLocks/>
          </p:cNvSpPr>
          <p:nvPr/>
        </p:nvSpPr>
        <p:spPr bwMode="auto">
          <a:xfrm>
            <a:off x="2949575" y="2987675"/>
            <a:ext cx="446088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3" name="Freeform 53">
            <a:extLst>
              <a:ext uri="{FF2B5EF4-FFF2-40B4-BE49-F238E27FC236}">
                <a16:creationId xmlns:a16="http://schemas.microsoft.com/office/drawing/2014/main" id="{A9C0F741-EF9B-4694-A4C2-BC12141E9BE1}"/>
              </a:ext>
            </a:extLst>
          </p:cNvPr>
          <p:cNvSpPr>
            <a:spLocks/>
          </p:cNvSpPr>
          <p:nvPr/>
        </p:nvSpPr>
        <p:spPr bwMode="auto">
          <a:xfrm>
            <a:off x="2949575" y="3181350"/>
            <a:ext cx="446088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4" name="Freeform 54">
            <a:extLst>
              <a:ext uri="{FF2B5EF4-FFF2-40B4-BE49-F238E27FC236}">
                <a16:creationId xmlns:a16="http://schemas.microsoft.com/office/drawing/2014/main" id="{E51E9AAB-7A47-47D5-9ABE-B836A29EA3D7}"/>
              </a:ext>
            </a:extLst>
          </p:cNvPr>
          <p:cNvSpPr>
            <a:spLocks/>
          </p:cNvSpPr>
          <p:nvPr/>
        </p:nvSpPr>
        <p:spPr bwMode="auto">
          <a:xfrm>
            <a:off x="2949575" y="3376613"/>
            <a:ext cx="446088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5" name="Freeform 55">
            <a:extLst>
              <a:ext uri="{FF2B5EF4-FFF2-40B4-BE49-F238E27FC236}">
                <a16:creationId xmlns:a16="http://schemas.microsoft.com/office/drawing/2014/main" id="{DE6C44C4-9693-4EF7-A2FE-4DC71D0DC3CB}"/>
              </a:ext>
            </a:extLst>
          </p:cNvPr>
          <p:cNvSpPr>
            <a:spLocks/>
          </p:cNvSpPr>
          <p:nvPr/>
        </p:nvSpPr>
        <p:spPr bwMode="auto">
          <a:xfrm>
            <a:off x="3522663" y="1620838"/>
            <a:ext cx="446087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6" name="Freeform 56">
            <a:extLst>
              <a:ext uri="{FF2B5EF4-FFF2-40B4-BE49-F238E27FC236}">
                <a16:creationId xmlns:a16="http://schemas.microsoft.com/office/drawing/2014/main" id="{E0C16D89-AC7D-4268-A3B8-855290B62335}"/>
              </a:ext>
            </a:extLst>
          </p:cNvPr>
          <p:cNvSpPr>
            <a:spLocks/>
          </p:cNvSpPr>
          <p:nvPr/>
        </p:nvSpPr>
        <p:spPr bwMode="auto">
          <a:xfrm>
            <a:off x="3522663" y="1816100"/>
            <a:ext cx="446087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7" name="Freeform 57">
            <a:extLst>
              <a:ext uri="{FF2B5EF4-FFF2-40B4-BE49-F238E27FC236}">
                <a16:creationId xmlns:a16="http://schemas.microsoft.com/office/drawing/2014/main" id="{0D16C30E-903E-41EF-B39D-699CBD1E53DD}"/>
              </a:ext>
            </a:extLst>
          </p:cNvPr>
          <p:cNvSpPr>
            <a:spLocks/>
          </p:cNvSpPr>
          <p:nvPr/>
        </p:nvSpPr>
        <p:spPr bwMode="auto">
          <a:xfrm>
            <a:off x="3522663" y="201136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8" name="Freeform 58">
            <a:extLst>
              <a:ext uri="{FF2B5EF4-FFF2-40B4-BE49-F238E27FC236}">
                <a16:creationId xmlns:a16="http://schemas.microsoft.com/office/drawing/2014/main" id="{5426F477-B8D4-4E01-803B-89A3B4398B88}"/>
              </a:ext>
            </a:extLst>
          </p:cNvPr>
          <p:cNvSpPr>
            <a:spLocks/>
          </p:cNvSpPr>
          <p:nvPr/>
        </p:nvSpPr>
        <p:spPr bwMode="auto">
          <a:xfrm>
            <a:off x="3522663" y="2206625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59" name="Freeform 59">
            <a:extLst>
              <a:ext uri="{FF2B5EF4-FFF2-40B4-BE49-F238E27FC236}">
                <a16:creationId xmlns:a16="http://schemas.microsoft.com/office/drawing/2014/main" id="{25EB1EF9-1276-4059-826C-6C3499246BC6}"/>
              </a:ext>
            </a:extLst>
          </p:cNvPr>
          <p:cNvSpPr>
            <a:spLocks/>
          </p:cNvSpPr>
          <p:nvPr/>
        </p:nvSpPr>
        <p:spPr bwMode="auto">
          <a:xfrm>
            <a:off x="3522663" y="2401888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0" name="Freeform 60">
            <a:extLst>
              <a:ext uri="{FF2B5EF4-FFF2-40B4-BE49-F238E27FC236}">
                <a16:creationId xmlns:a16="http://schemas.microsoft.com/office/drawing/2014/main" id="{7AD9DCB1-3AEE-4DAA-9A5F-ADEAF5D487A4}"/>
              </a:ext>
            </a:extLst>
          </p:cNvPr>
          <p:cNvSpPr>
            <a:spLocks/>
          </p:cNvSpPr>
          <p:nvPr/>
        </p:nvSpPr>
        <p:spPr bwMode="auto">
          <a:xfrm>
            <a:off x="3522663" y="2597150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1" name="Freeform 61">
            <a:extLst>
              <a:ext uri="{FF2B5EF4-FFF2-40B4-BE49-F238E27FC236}">
                <a16:creationId xmlns:a16="http://schemas.microsoft.com/office/drawing/2014/main" id="{23D5F184-E340-4624-BD7F-8C9A8498407D}"/>
              </a:ext>
            </a:extLst>
          </p:cNvPr>
          <p:cNvSpPr>
            <a:spLocks/>
          </p:cNvSpPr>
          <p:nvPr/>
        </p:nvSpPr>
        <p:spPr bwMode="auto">
          <a:xfrm>
            <a:off x="3522663" y="2792413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2" name="Freeform 62">
            <a:extLst>
              <a:ext uri="{FF2B5EF4-FFF2-40B4-BE49-F238E27FC236}">
                <a16:creationId xmlns:a16="http://schemas.microsoft.com/office/drawing/2014/main" id="{57D6CAAA-B375-47DD-A758-AEF83864FA61}"/>
              </a:ext>
            </a:extLst>
          </p:cNvPr>
          <p:cNvSpPr>
            <a:spLocks/>
          </p:cNvSpPr>
          <p:nvPr/>
        </p:nvSpPr>
        <p:spPr bwMode="auto">
          <a:xfrm>
            <a:off x="3522663" y="2987675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3" name="Freeform 63">
            <a:extLst>
              <a:ext uri="{FF2B5EF4-FFF2-40B4-BE49-F238E27FC236}">
                <a16:creationId xmlns:a16="http://schemas.microsoft.com/office/drawing/2014/main" id="{175F46DE-CC5A-43C3-BC1E-51EFB83B0A33}"/>
              </a:ext>
            </a:extLst>
          </p:cNvPr>
          <p:cNvSpPr>
            <a:spLocks/>
          </p:cNvSpPr>
          <p:nvPr/>
        </p:nvSpPr>
        <p:spPr bwMode="auto">
          <a:xfrm>
            <a:off x="3522663" y="3181350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4" name="Freeform 64">
            <a:extLst>
              <a:ext uri="{FF2B5EF4-FFF2-40B4-BE49-F238E27FC236}">
                <a16:creationId xmlns:a16="http://schemas.microsoft.com/office/drawing/2014/main" id="{8631505E-BB7A-4E9A-B8B3-856D3621D75D}"/>
              </a:ext>
            </a:extLst>
          </p:cNvPr>
          <p:cNvSpPr>
            <a:spLocks/>
          </p:cNvSpPr>
          <p:nvPr/>
        </p:nvSpPr>
        <p:spPr bwMode="auto">
          <a:xfrm>
            <a:off x="3522663" y="337661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5" name="Freeform 65">
            <a:extLst>
              <a:ext uri="{FF2B5EF4-FFF2-40B4-BE49-F238E27FC236}">
                <a16:creationId xmlns:a16="http://schemas.microsoft.com/office/drawing/2014/main" id="{01C126F8-AF80-4D6A-A7BB-129754AF3A06}"/>
              </a:ext>
            </a:extLst>
          </p:cNvPr>
          <p:cNvSpPr>
            <a:spLocks/>
          </p:cNvSpPr>
          <p:nvPr/>
        </p:nvSpPr>
        <p:spPr bwMode="auto">
          <a:xfrm>
            <a:off x="4097338" y="1620838"/>
            <a:ext cx="446087" cy="128587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6" name="Freeform 66">
            <a:extLst>
              <a:ext uri="{FF2B5EF4-FFF2-40B4-BE49-F238E27FC236}">
                <a16:creationId xmlns:a16="http://schemas.microsoft.com/office/drawing/2014/main" id="{BAC9D9E3-3E49-4F3B-AC87-07DA8C4DF77E}"/>
              </a:ext>
            </a:extLst>
          </p:cNvPr>
          <p:cNvSpPr>
            <a:spLocks/>
          </p:cNvSpPr>
          <p:nvPr/>
        </p:nvSpPr>
        <p:spPr bwMode="auto">
          <a:xfrm>
            <a:off x="4097338" y="1816100"/>
            <a:ext cx="446087" cy="128588"/>
          </a:xfrm>
          <a:custGeom>
            <a:avLst/>
            <a:gdLst>
              <a:gd name="T0" fmla="*/ 199 w 199"/>
              <a:gd name="T1" fmla="*/ 45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5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5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5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7" name="Freeform 67">
            <a:extLst>
              <a:ext uri="{FF2B5EF4-FFF2-40B4-BE49-F238E27FC236}">
                <a16:creationId xmlns:a16="http://schemas.microsoft.com/office/drawing/2014/main" id="{425B3665-7DA6-447F-A5E4-DEC0AB54DFDA}"/>
              </a:ext>
            </a:extLst>
          </p:cNvPr>
          <p:cNvSpPr>
            <a:spLocks/>
          </p:cNvSpPr>
          <p:nvPr/>
        </p:nvSpPr>
        <p:spPr bwMode="auto">
          <a:xfrm>
            <a:off x="4097338" y="201136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8" name="Freeform 68">
            <a:extLst>
              <a:ext uri="{FF2B5EF4-FFF2-40B4-BE49-F238E27FC236}">
                <a16:creationId xmlns:a16="http://schemas.microsoft.com/office/drawing/2014/main" id="{EB5D5C86-51DE-4E72-A76C-C835F27C88CA}"/>
              </a:ext>
            </a:extLst>
          </p:cNvPr>
          <p:cNvSpPr>
            <a:spLocks/>
          </p:cNvSpPr>
          <p:nvPr/>
        </p:nvSpPr>
        <p:spPr bwMode="auto">
          <a:xfrm>
            <a:off x="4097338" y="2206625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69" name="Freeform 69">
            <a:extLst>
              <a:ext uri="{FF2B5EF4-FFF2-40B4-BE49-F238E27FC236}">
                <a16:creationId xmlns:a16="http://schemas.microsoft.com/office/drawing/2014/main" id="{B83ABAF6-AD7D-461C-AEF7-6D95E4130680}"/>
              </a:ext>
            </a:extLst>
          </p:cNvPr>
          <p:cNvSpPr>
            <a:spLocks/>
          </p:cNvSpPr>
          <p:nvPr/>
        </p:nvSpPr>
        <p:spPr bwMode="auto">
          <a:xfrm>
            <a:off x="4097338" y="2401888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0" name="Freeform 70">
            <a:extLst>
              <a:ext uri="{FF2B5EF4-FFF2-40B4-BE49-F238E27FC236}">
                <a16:creationId xmlns:a16="http://schemas.microsoft.com/office/drawing/2014/main" id="{66065F11-22E3-4C9C-848C-55D266F83438}"/>
              </a:ext>
            </a:extLst>
          </p:cNvPr>
          <p:cNvSpPr>
            <a:spLocks/>
          </p:cNvSpPr>
          <p:nvPr/>
        </p:nvSpPr>
        <p:spPr bwMode="auto">
          <a:xfrm>
            <a:off x="4097338" y="2597150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1" name="Freeform 71">
            <a:extLst>
              <a:ext uri="{FF2B5EF4-FFF2-40B4-BE49-F238E27FC236}">
                <a16:creationId xmlns:a16="http://schemas.microsoft.com/office/drawing/2014/main" id="{47875ED1-FDE6-42E5-8F66-7F99852DC41E}"/>
              </a:ext>
            </a:extLst>
          </p:cNvPr>
          <p:cNvSpPr>
            <a:spLocks/>
          </p:cNvSpPr>
          <p:nvPr/>
        </p:nvSpPr>
        <p:spPr bwMode="auto">
          <a:xfrm>
            <a:off x="4097338" y="2792413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2" name="Freeform 72">
            <a:extLst>
              <a:ext uri="{FF2B5EF4-FFF2-40B4-BE49-F238E27FC236}">
                <a16:creationId xmlns:a16="http://schemas.microsoft.com/office/drawing/2014/main" id="{5C3BF905-E7DD-418D-B445-5EB44B800EBE}"/>
              </a:ext>
            </a:extLst>
          </p:cNvPr>
          <p:cNvSpPr>
            <a:spLocks/>
          </p:cNvSpPr>
          <p:nvPr/>
        </p:nvSpPr>
        <p:spPr bwMode="auto">
          <a:xfrm>
            <a:off x="4097338" y="2987675"/>
            <a:ext cx="446087" cy="127000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3" name="Freeform 73">
            <a:extLst>
              <a:ext uri="{FF2B5EF4-FFF2-40B4-BE49-F238E27FC236}">
                <a16:creationId xmlns:a16="http://schemas.microsoft.com/office/drawing/2014/main" id="{96E82A95-EEA3-4AF7-9B01-5A39E17099AD}"/>
              </a:ext>
            </a:extLst>
          </p:cNvPr>
          <p:cNvSpPr>
            <a:spLocks/>
          </p:cNvSpPr>
          <p:nvPr/>
        </p:nvSpPr>
        <p:spPr bwMode="auto">
          <a:xfrm>
            <a:off x="4097338" y="3181350"/>
            <a:ext cx="446087" cy="128588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4" name="Freeform 74">
            <a:extLst>
              <a:ext uri="{FF2B5EF4-FFF2-40B4-BE49-F238E27FC236}">
                <a16:creationId xmlns:a16="http://schemas.microsoft.com/office/drawing/2014/main" id="{E46787F6-29D6-4965-A6D0-9D294C50D686}"/>
              </a:ext>
            </a:extLst>
          </p:cNvPr>
          <p:cNvSpPr>
            <a:spLocks/>
          </p:cNvSpPr>
          <p:nvPr/>
        </p:nvSpPr>
        <p:spPr bwMode="auto">
          <a:xfrm>
            <a:off x="4097338" y="3376613"/>
            <a:ext cx="446087" cy="128587"/>
          </a:xfrm>
          <a:custGeom>
            <a:avLst/>
            <a:gdLst>
              <a:gd name="T0" fmla="*/ 199 w 199"/>
              <a:gd name="T1" fmla="*/ 46 h 57"/>
              <a:gd name="T2" fmla="*/ 188 w 199"/>
              <a:gd name="T3" fmla="*/ 57 h 57"/>
              <a:gd name="T4" fmla="*/ 11 w 199"/>
              <a:gd name="T5" fmla="*/ 57 h 57"/>
              <a:gd name="T6" fmla="*/ 0 w 199"/>
              <a:gd name="T7" fmla="*/ 46 h 57"/>
              <a:gd name="T8" fmla="*/ 0 w 199"/>
              <a:gd name="T9" fmla="*/ 11 h 57"/>
              <a:gd name="T10" fmla="*/ 11 w 199"/>
              <a:gd name="T11" fmla="*/ 0 h 57"/>
              <a:gd name="T12" fmla="*/ 188 w 199"/>
              <a:gd name="T13" fmla="*/ 0 h 57"/>
              <a:gd name="T14" fmla="*/ 199 w 199"/>
              <a:gd name="T15" fmla="*/ 11 h 57"/>
              <a:gd name="T16" fmla="*/ 199 w 199"/>
              <a:gd name="T17" fmla="*/ 4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57">
                <a:moveTo>
                  <a:pt x="199" y="46"/>
                </a:moveTo>
                <a:cubicBezTo>
                  <a:pt x="199" y="52"/>
                  <a:pt x="194" y="57"/>
                  <a:pt x="188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2"/>
                  <a:pt x="0" y="4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94" y="0"/>
                  <a:pt x="199" y="5"/>
                  <a:pt x="199" y="11"/>
                </a:cubicBezTo>
                <a:lnTo>
                  <a:pt x="199" y="46"/>
                </a:lnTo>
                <a:close/>
              </a:path>
            </a:pathLst>
          </a:cu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75" name="Rectangle 75">
            <a:extLst>
              <a:ext uri="{FF2B5EF4-FFF2-40B4-BE49-F238E27FC236}">
                <a16:creationId xmlns:a16="http://schemas.microsoft.com/office/drawing/2014/main" id="{F2C2A7DB-B771-4D67-9200-F8F29EE1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3633788"/>
            <a:ext cx="2174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SUN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76" name="Rectangle 76">
            <a:extLst>
              <a:ext uri="{FF2B5EF4-FFF2-40B4-BE49-F238E27FC236}">
                <a16:creationId xmlns:a16="http://schemas.microsoft.com/office/drawing/2014/main" id="{5CA81BEB-EAAA-40F2-8A07-EB56C1475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263" y="3633788"/>
            <a:ext cx="2651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77" name="Rectangle 77">
            <a:extLst>
              <a:ext uri="{FF2B5EF4-FFF2-40B4-BE49-F238E27FC236}">
                <a16:creationId xmlns:a16="http://schemas.microsoft.com/office/drawing/2014/main" id="{D2CACDCE-A7F1-413B-BFC1-2421A12C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3633788"/>
            <a:ext cx="1905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TUE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78" name="Rectangle 78">
            <a:extLst>
              <a:ext uri="{FF2B5EF4-FFF2-40B4-BE49-F238E27FC236}">
                <a16:creationId xmlns:a16="http://schemas.microsoft.com/office/drawing/2014/main" id="{F3A507AC-3BBF-44AA-9AED-906A887AC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633788"/>
            <a:ext cx="2365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WED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79" name="Rectangle 79">
            <a:extLst>
              <a:ext uri="{FF2B5EF4-FFF2-40B4-BE49-F238E27FC236}">
                <a16:creationId xmlns:a16="http://schemas.microsoft.com/office/drawing/2014/main" id="{6091A6EE-0719-4028-A914-A22BE6576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633788"/>
            <a:ext cx="2143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THU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80" name="Rectangle 80">
            <a:extLst>
              <a:ext uri="{FF2B5EF4-FFF2-40B4-BE49-F238E27FC236}">
                <a16:creationId xmlns:a16="http://schemas.microsoft.com/office/drawing/2014/main" id="{6E296E77-FDD9-4728-9E8F-6DFD01BF0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8" y="3633788"/>
            <a:ext cx="15081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</a:t>
            </a:r>
            <a:endParaRPr lang="zh-CN" altLang="zh-CN" sz="800">
              <a:solidFill>
                <a:schemeClr val="bg2"/>
              </a:solidFill>
            </a:endParaRPr>
          </a:p>
        </p:txBody>
      </p:sp>
      <p:sp>
        <p:nvSpPr>
          <p:cNvPr id="25681" name="Rectangle 81">
            <a:extLst>
              <a:ext uri="{FF2B5EF4-FFF2-40B4-BE49-F238E27FC236}">
                <a16:creationId xmlns:a16="http://schemas.microsoft.com/office/drawing/2014/main" id="{939790F1-53B8-467B-9559-111E97E18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3633788"/>
            <a:ext cx="1889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</a:t>
            </a:r>
            <a:endParaRPr lang="zh-CN" altLang="zh-CN" sz="800">
              <a:solidFill>
                <a:schemeClr val="bg2"/>
              </a:solidFill>
            </a:endParaRPr>
          </a:p>
        </p:txBody>
      </p:sp>
      <p:grpSp>
        <p:nvGrpSpPr>
          <p:cNvPr id="25682" name="Group 82">
            <a:extLst>
              <a:ext uri="{FF2B5EF4-FFF2-40B4-BE49-F238E27FC236}">
                <a16:creationId xmlns:a16="http://schemas.microsoft.com/office/drawing/2014/main" id="{C6769D37-E5AC-4C85-A5ED-33CB00FF4B50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581150"/>
            <a:ext cx="3479800" cy="2344738"/>
            <a:chOff x="0" y="0"/>
            <a:chExt cx="2724" cy="1835"/>
          </a:xfrm>
        </p:grpSpPr>
        <p:sp>
          <p:nvSpPr>
            <p:cNvPr id="25683" name="Oval 83">
              <a:extLst>
                <a:ext uri="{FF2B5EF4-FFF2-40B4-BE49-F238E27FC236}">
                  <a16:creationId xmlns:a16="http://schemas.microsoft.com/office/drawing/2014/main" id="{2A0BEAD0-89B4-4934-B9F0-9CA2B1E8D4C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5684" name="Group 84">
              <a:extLst>
                <a:ext uri="{FF2B5EF4-FFF2-40B4-BE49-F238E27FC236}">
                  <a16:creationId xmlns:a16="http://schemas.microsoft.com/office/drawing/2014/main" id="{22C58B3F-CA08-4D0B-8455-FD01F026E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25685" name="Picture 85" descr="apple icons">
                <a:extLst>
                  <a:ext uri="{FF2B5EF4-FFF2-40B4-BE49-F238E27FC236}">
                    <a16:creationId xmlns:a16="http://schemas.microsoft.com/office/drawing/2014/main" id="{935F355E-4C6A-406A-905F-310EE9015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86" name="Rectangle 86" descr="public-domain-images-free-stock-photos-high-quality-resolution-downloads-public-domain-archive-10-1000x750-160436_1000x675">
                <a:extLst>
                  <a:ext uri="{FF2B5EF4-FFF2-40B4-BE49-F238E27FC236}">
                    <a16:creationId xmlns:a16="http://schemas.microsoft.com/office/drawing/2014/main" id="{4564A0EB-03F5-4545-BFE4-6F5360510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 b="-19135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5687" name="Rectangle 87">
            <a:extLst>
              <a:ext uri="{FF2B5EF4-FFF2-40B4-BE49-F238E27FC236}">
                <a16:creationId xmlns:a16="http://schemas.microsoft.com/office/drawing/2014/main" id="{AA6B510C-E021-43AC-89D4-8571D393A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4154488"/>
            <a:ext cx="8208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800" dirty="0">
                <a:solidFill>
                  <a:schemeClr val="bg2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2"/>
                </a:solidFill>
              </a:rPr>
              <a:t>templates</a:t>
            </a:r>
            <a:r>
              <a:rPr lang="en-US" altLang="zh-CN" sz="800" dirty="0">
                <a:solidFill>
                  <a:schemeClr val="bg2"/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chemeClr val="bg2"/>
                </a:solidFill>
              </a:rPr>
              <a:t>templates</a:t>
            </a:r>
            <a:r>
              <a:rPr lang="en-US" altLang="zh-CN" sz="800" dirty="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37EF79D-81AA-4D2B-AD5B-C90E26F52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9525"/>
            <a:ext cx="9153525" cy="5151438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280F1EA-4D9C-42D6-BFC9-53A4EF3BF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46050"/>
            <a:ext cx="8912225" cy="4876800"/>
          </a:xfrm>
          <a:prstGeom prst="rect">
            <a:avLst/>
          </a:prstGeom>
          <a:noFill/>
          <a:ln w="6350" cmpd="sng">
            <a:solidFill>
              <a:srgbClr val="8871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EA6B738C-CC78-4EB1-901D-A28240556637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008188"/>
            <a:ext cx="4876800" cy="0"/>
            <a:chOff x="0" y="0"/>
            <a:chExt cx="3072" cy="0"/>
          </a:xfrm>
        </p:grpSpPr>
        <p:sp>
          <p:nvSpPr>
            <p:cNvPr id="26629" name="Line 5">
              <a:extLst>
                <a:ext uri="{FF2B5EF4-FFF2-40B4-BE49-F238E27FC236}">
                  <a16:creationId xmlns:a16="http://schemas.microsoft.com/office/drawing/2014/main" id="{BCECF6E6-EBE0-4DD4-BD80-EBF75143B7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767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0" name="Line 6">
              <a:extLst>
                <a:ext uri="{FF2B5EF4-FFF2-40B4-BE49-F238E27FC236}">
                  <a16:creationId xmlns:a16="http://schemas.microsoft.com/office/drawing/2014/main" id="{FE2EA79D-B3F1-491D-AC1F-000F4717B8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0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31" name="Rectangle 7">
            <a:extLst>
              <a:ext uri="{FF2B5EF4-FFF2-40B4-BE49-F238E27FC236}">
                <a16:creationId xmlns:a16="http://schemas.microsoft.com/office/drawing/2014/main" id="{6D024186-CCD8-4CB2-8469-9C3DCE04A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2133600"/>
            <a:ext cx="5003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3600" b="1">
                <a:solidFill>
                  <a:srgbClr val="88714E"/>
                </a:solidFill>
              </a:rPr>
              <a:t>THANKS FOR COMING</a:t>
            </a:r>
            <a:endParaRPr lang="zh-CN" altLang="zh-CN" sz="3600">
              <a:solidFill>
                <a:srgbClr val="88714E"/>
              </a:solidFill>
            </a:endParaRP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B9FFFD4E-45E4-4F52-A815-B8741BA2C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2743200"/>
            <a:ext cx="29860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900">
                <a:solidFill>
                  <a:srgbClr val="FFFFFF"/>
                </a:solidFill>
              </a:rPr>
              <a:t>POWERPOINT TEMPLATE</a:t>
            </a:r>
            <a:endParaRPr lang="zh-CN" altLang="zh-CN"/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9B298218-D6A3-488C-9AC2-EB6BA514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1820863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FFFF"/>
                </a:solidFill>
              </a:rPr>
              <a:t>20</a:t>
            </a:r>
            <a:r>
              <a:rPr lang="en-US" altLang="zh-CN" dirty="0">
                <a:solidFill>
                  <a:srgbClr val="FFFFFF"/>
                </a:solidFill>
              </a:rPr>
              <a:t>20</a:t>
            </a:r>
            <a:endParaRPr lang="zh-CN" altLang="zh-CN" dirty="0">
              <a:solidFill>
                <a:srgbClr val="FFFFFF"/>
              </a:solidFill>
            </a:endParaRPr>
          </a:p>
        </p:txBody>
      </p:sp>
      <p:grpSp>
        <p:nvGrpSpPr>
          <p:cNvPr id="26634" name="Group 10">
            <a:extLst>
              <a:ext uri="{FF2B5EF4-FFF2-40B4-BE49-F238E27FC236}">
                <a16:creationId xmlns:a16="http://schemas.microsoft.com/office/drawing/2014/main" id="{3BCCA3BE-A49C-4FD9-8A61-B07057C045E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189288"/>
            <a:ext cx="4876800" cy="0"/>
            <a:chOff x="0" y="0"/>
            <a:chExt cx="3072" cy="0"/>
          </a:xfrm>
        </p:grpSpPr>
        <p:sp>
          <p:nvSpPr>
            <p:cNvPr id="26635" name="Line 11">
              <a:extLst>
                <a:ext uri="{FF2B5EF4-FFF2-40B4-BE49-F238E27FC236}">
                  <a16:creationId xmlns:a16="http://schemas.microsoft.com/office/drawing/2014/main" id="{4843AF5F-4FDF-4A33-9218-7CD81CB21F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767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6" name="Line 12">
              <a:extLst>
                <a:ext uri="{FF2B5EF4-FFF2-40B4-BE49-F238E27FC236}">
                  <a16:creationId xmlns:a16="http://schemas.microsoft.com/office/drawing/2014/main" id="{F39FDE87-E54A-4486-BA43-B0982C2D18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0" y="0"/>
              <a:ext cx="1305" cy="0"/>
            </a:xfrm>
            <a:prstGeom prst="line">
              <a:avLst/>
            </a:prstGeom>
            <a:noFill/>
            <a:ln w="635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7" name="Line 13">
              <a:extLst>
                <a:ext uri="{FF2B5EF4-FFF2-40B4-BE49-F238E27FC236}">
                  <a16:creationId xmlns:a16="http://schemas.microsoft.com/office/drawing/2014/main" id="{19AD19F4-E95E-4253-A3BA-8C3A3B1B68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354" y="0"/>
              <a:ext cx="374" cy="0"/>
            </a:xfrm>
            <a:prstGeom prst="line">
              <a:avLst/>
            </a:prstGeom>
            <a:noFill/>
            <a:ln w="6350" cmpd="sng">
              <a:solidFill>
                <a:srgbClr val="8871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638" name="Freeform 14">
            <a:extLst>
              <a:ext uri="{FF2B5EF4-FFF2-40B4-BE49-F238E27FC236}">
                <a16:creationId xmlns:a16="http://schemas.microsoft.com/office/drawing/2014/main" id="{144F0E99-E188-4FA8-AE23-3A87D857249E}"/>
              </a:ext>
            </a:extLst>
          </p:cNvPr>
          <p:cNvSpPr>
            <a:spLocks/>
          </p:cNvSpPr>
          <p:nvPr/>
        </p:nvSpPr>
        <p:spPr bwMode="auto">
          <a:xfrm>
            <a:off x="4189413" y="1212850"/>
            <a:ext cx="762000" cy="377825"/>
          </a:xfrm>
          <a:custGeom>
            <a:avLst/>
            <a:gdLst>
              <a:gd name="T0" fmla="*/ 0 w 1463"/>
              <a:gd name="T1" fmla="*/ 730 h 730"/>
              <a:gd name="T2" fmla="*/ 733 w 1463"/>
              <a:gd name="T3" fmla="*/ 0 h 730"/>
              <a:gd name="T4" fmla="*/ 1463 w 1463"/>
              <a:gd name="T5" fmla="*/ 73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3" h="730">
                <a:moveTo>
                  <a:pt x="0" y="730"/>
                </a:moveTo>
                <a:lnTo>
                  <a:pt x="733" y="0"/>
                </a:lnTo>
                <a:lnTo>
                  <a:pt x="1463" y="730"/>
                </a:lnTo>
              </a:path>
            </a:pathLst>
          </a:custGeom>
          <a:noFill/>
          <a:ln w="9525" cap="flat" cmpd="sng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39" name="Freeform 15">
            <a:extLst>
              <a:ext uri="{FF2B5EF4-FFF2-40B4-BE49-F238E27FC236}">
                <a16:creationId xmlns:a16="http://schemas.microsoft.com/office/drawing/2014/main" id="{3820BBB9-A248-41B9-B5DD-554A81DAF778}"/>
              </a:ext>
            </a:extLst>
          </p:cNvPr>
          <p:cNvSpPr>
            <a:spLocks/>
          </p:cNvSpPr>
          <p:nvPr/>
        </p:nvSpPr>
        <p:spPr bwMode="auto">
          <a:xfrm rot="10800000">
            <a:off x="4189413" y="3565525"/>
            <a:ext cx="762000" cy="377825"/>
          </a:xfrm>
          <a:custGeom>
            <a:avLst/>
            <a:gdLst>
              <a:gd name="T0" fmla="*/ 0 w 1463"/>
              <a:gd name="T1" fmla="*/ 730 h 730"/>
              <a:gd name="T2" fmla="*/ 733 w 1463"/>
              <a:gd name="T3" fmla="*/ 0 h 730"/>
              <a:gd name="T4" fmla="*/ 1463 w 1463"/>
              <a:gd name="T5" fmla="*/ 73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3" h="730">
                <a:moveTo>
                  <a:pt x="0" y="730"/>
                </a:moveTo>
                <a:lnTo>
                  <a:pt x="733" y="0"/>
                </a:lnTo>
                <a:lnTo>
                  <a:pt x="1463" y="730"/>
                </a:lnTo>
              </a:path>
            </a:pathLst>
          </a:custGeom>
          <a:noFill/>
          <a:ln w="9525" cap="flat" cmpd="sng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b="-3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>
            <a:extLst>
              <a:ext uri="{FF2B5EF4-FFF2-40B4-BE49-F238E27FC236}">
                <a16:creationId xmlns:a16="http://schemas.microsoft.com/office/drawing/2014/main" id="{42FBF8A4-8F4E-4566-80B3-1986938E1741}"/>
              </a:ext>
            </a:extLst>
          </p:cNvPr>
          <p:cNvSpPr>
            <a:spLocks/>
          </p:cNvSpPr>
          <p:nvPr/>
        </p:nvSpPr>
        <p:spPr bwMode="auto">
          <a:xfrm>
            <a:off x="0" y="731838"/>
            <a:ext cx="4410075" cy="4410075"/>
          </a:xfrm>
          <a:custGeom>
            <a:avLst/>
            <a:gdLst>
              <a:gd name="T0" fmla="*/ 1106 w 1386"/>
              <a:gd name="T1" fmla="*/ 1386 h 1386"/>
              <a:gd name="T2" fmla="*/ 1386 w 1386"/>
              <a:gd name="T3" fmla="*/ 785 h 1386"/>
              <a:gd name="T4" fmla="*/ 601 w 1386"/>
              <a:gd name="T5" fmla="*/ 0 h 1386"/>
              <a:gd name="T6" fmla="*/ 0 w 1386"/>
              <a:gd name="T7" fmla="*/ 280 h 1386"/>
              <a:gd name="T8" fmla="*/ 0 w 1386"/>
              <a:gd name="T9" fmla="*/ 1290 h 1386"/>
              <a:gd name="T10" fmla="*/ 0 w 1386"/>
              <a:gd name="T11" fmla="*/ 1386 h 1386"/>
              <a:gd name="T12" fmla="*/ 96 w 1386"/>
              <a:gd name="T13" fmla="*/ 1386 h 1386"/>
              <a:gd name="T14" fmla="*/ 1106 w 1386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6" h="1386">
                <a:moveTo>
                  <a:pt x="1106" y="1386"/>
                </a:moveTo>
                <a:cubicBezTo>
                  <a:pt x="1277" y="1242"/>
                  <a:pt x="1386" y="1026"/>
                  <a:pt x="1386" y="785"/>
                </a:cubicBezTo>
                <a:cubicBezTo>
                  <a:pt x="1386" y="351"/>
                  <a:pt x="1034" y="0"/>
                  <a:pt x="601" y="0"/>
                </a:cubicBezTo>
                <a:cubicBezTo>
                  <a:pt x="360" y="0"/>
                  <a:pt x="144" y="109"/>
                  <a:pt x="0" y="280"/>
                </a:cubicBezTo>
                <a:cubicBezTo>
                  <a:pt x="0" y="1290"/>
                  <a:pt x="0" y="1290"/>
                  <a:pt x="0" y="1290"/>
                </a:cubicBezTo>
                <a:cubicBezTo>
                  <a:pt x="0" y="1386"/>
                  <a:pt x="0" y="1386"/>
                  <a:pt x="0" y="1386"/>
                </a:cubicBezTo>
                <a:cubicBezTo>
                  <a:pt x="96" y="1386"/>
                  <a:pt x="96" y="1386"/>
                  <a:pt x="96" y="1386"/>
                </a:cubicBezTo>
                <a:lnTo>
                  <a:pt x="1106" y="1386"/>
                </a:lnTo>
                <a:close/>
              </a:path>
            </a:pathLst>
          </a:custGeom>
          <a:solidFill>
            <a:srgbClr val="5D5D5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7" name="Freeform 3">
            <a:extLst>
              <a:ext uri="{FF2B5EF4-FFF2-40B4-BE49-F238E27FC236}">
                <a16:creationId xmlns:a16="http://schemas.microsoft.com/office/drawing/2014/main" id="{A2D9E439-8F5A-4498-B170-FD17390C8AF9}"/>
              </a:ext>
            </a:extLst>
          </p:cNvPr>
          <p:cNvSpPr>
            <a:spLocks/>
          </p:cNvSpPr>
          <p:nvPr/>
        </p:nvSpPr>
        <p:spPr bwMode="auto">
          <a:xfrm>
            <a:off x="0" y="1317625"/>
            <a:ext cx="3824288" cy="3824288"/>
          </a:xfrm>
          <a:custGeom>
            <a:avLst/>
            <a:gdLst>
              <a:gd name="T0" fmla="*/ 601 w 1202"/>
              <a:gd name="T1" fmla="*/ 0 h 1202"/>
              <a:gd name="T2" fmla="*/ 0 w 1202"/>
              <a:gd name="T3" fmla="*/ 601 h 1202"/>
              <a:gd name="T4" fmla="*/ 0 w 1202"/>
              <a:gd name="T5" fmla="*/ 1202 h 1202"/>
              <a:gd name="T6" fmla="*/ 601 w 1202"/>
              <a:gd name="T7" fmla="*/ 1202 h 1202"/>
              <a:gd name="T8" fmla="*/ 1202 w 1202"/>
              <a:gd name="T9" fmla="*/ 601 h 1202"/>
              <a:gd name="T10" fmla="*/ 601 w 1202"/>
              <a:gd name="T11" fmla="*/ 0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2" h="1202">
                <a:moveTo>
                  <a:pt x="601" y="0"/>
                </a:moveTo>
                <a:cubicBezTo>
                  <a:pt x="269" y="0"/>
                  <a:pt x="0" y="269"/>
                  <a:pt x="0" y="601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601" y="1202"/>
                  <a:pt x="601" y="1202"/>
                  <a:pt x="601" y="1202"/>
                </a:cubicBezTo>
                <a:cubicBezTo>
                  <a:pt x="933" y="1202"/>
                  <a:pt x="1202" y="933"/>
                  <a:pt x="1202" y="601"/>
                </a:cubicBezTo>
                <a:cubicBezTo>
                  <a:pt x="1202" y="269"/>
                  <a:pt x="933" y="0"/>
                  <a:pt x="601" y="0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148" name="Group 4">
            <a:extLst>
              <a:ext uri="{FF2B5EF4-FFF2-40B4-BE49-F238E27FC236}">
                <a16:creationId xmlns:a16="http://schemas.microsoft.com/office/drawing/2014/main" id="{4D1C62C1-0890-455A-9C75-CC6D3FC8C49F}"/>
              </a:ext>
            </a:extLst>
          </p:cNvPr>
          <p:cNvGrpSpPr>
            <a:grpSpLocks/>
          </p:cNvGrpSpPr>
          <p:nvPr/>
        </p:nvGrpSpPr>
        <p:grpSpPr bwMode="auto">
          <a:xfrm>
            <a:off x="2960688" y="1593850"/>
            <a:ext cx="581025" cy="581025"/>
            <a:chOff x="0" y="0"/>
            <a:chExt cx="366" cy="366"/>
          </a:xfrm>
        </p:grpSpPr>
        <p:sp>
          <p:nvSpPr>
            <p:cNvPr id="6149" name="Oval 5">
              <a:extLst>
                <a:ext uri="{FF2B5EF4-FFF2-40B4-BE49-F238E27FC236}">
                  <a16:creationId xmlns:a16="http://schemas.microsoft.com/office/drawing/2014/main" id="{8B60B1E0-095A-4DE5-A4F9-39B91D595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0" name="Freeform 6">
              <a:extLst>
                <a:ext uri="{FF2B5EF4-FFF2-40B4-BE49-F238E27FC236}">
                  <a16:creationId xmlns:a16="http://schemas.microsoft.com/office/drawing/2014/main" id="{1DF64995-8F5F-4BBC-9E8F-FE0B3EDDB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0"/>
              <a:ext cx="148" cy="164"/>
            </a:xfrm>
            <a:custGeom>
              <a:avLst/>
              <a:gdLst>
                <a:gd name="T0" fmla="*/ 67 w 71"/>
                <a:gd name="T1" fmla="*/ 10 h 79"/>
                <a:gd name="T2" fmla="*/ 69 w 71"/>
                <a:gd name="T3" fmla="*/ 3 h 79"/>
                <a:gd name="T4" fmla="*/ 71 w 71"/>
                <a:gd name="T5" fmla="*/ 8 h 79"/>
                <a:gd name="T6" fmla="*/ 7 w 71"/>
                <a:gd name="T7" fmla="*/ 3 h 79"/>
                <a:gd name="T8" fmla="*/ 29 w 71"/>
                <a:gd name="T9" fmla="*/ 0 h 79"/>
                <a:gd name="T10" fmla="*/ 43 w 71"/>
                <a:gd name="T11" fmla="*/ 3 h 79"/>
                <a:gd name="T12" fmla="*/ 65 w 71"/>
                <a:gd name="T13" fmla="*/ 10 h 79"/>
                <a:gd name="T14" fmla="*/ 7 w 71"/>
                <a:gd name="T15" fmla="*/ 3 h 79"/>
                <a:gd name="T16" fmla="*/ 0 w 71"/>
                <a:gd name="T17" fmla="*/ 5 h 79"/>
                <a:gd name="T18" fmla="*/ 5 w 71"/>
                <a:gd name="T19" fmla="*/ 3 h 79"/>
                <a:gd name="T20" fmla="*/ 3 w 71"/>
                <a:gd name="T21" fmla="*/ 10 h 79"/>
                <a:gd name="T22" fmla="*/ 64 w 71"/>
                <a:gd name="T23" fmla="*/ 13 h 79"/>
                <a:gd name="T24" fmla="*/ 8 w 71"/>
                <a:gd name="T25" fmla="*/ 57 h 79"/>
                <a:gd name="T26" fmla="*/ 64 w 71"/>
                <a:gd name="T27" fmla="*/ 13 h 79"/>
                <a:gd name="T28" fmla="*/ 52 w 71"/>
                <a:gd name="T29" fmla="*/ 49 h 79"/>
                <a:gd name="T30" fmla="*/ 41 w 71"/>
                <a:gd name="T31" fmla="*/ 46 h 79"/>
                <a:gd name="T32" fmla="*/ 41 w 71"/>
                <a:gd name="T33" fmla="*/ 43 h 79"/>
                <a:gd name="T34" fmla="*/ 59 w 71"/>
                <a:gd name="T35" fmla="*/ 40 h 79"/>
                <a:gd name="T36" fmla="*/ 41 w 71"/>
                <a:gd name="T37" fmla="*/ 43 h 79"/>
                <a:gd name="T38" fmla="*/ 59 w 71"/>
                <a:gd name="T39" fmla="*/ 35 h 79"/>
                <a:gd name="T40" fmla="*/ 41 w 71"/>
                <a:gd name="T41" fmla="*/ 32 h 79"/>
                <a:gd name="T42" fmla="*/ 25 w 71"/>
                <a:gd name="T43" fmla="*/ 52 h 79"/>
                <a:gd name="T44" fmla="*/ 23 w 71"/>
                <a:gd name="T45" fmla="*/ 43 h 79"/>
                <a:gd name="T46" fmla="*/ 14 w 71"/>
                <a:gd name="T47" fmla="*/ 41 h 79"/>
                <a:gd name="T48" fmla="*/ 38 w 71"/>
                <a:gd name="T49" fmla="*/ 40 h 79"/>
                <a:gd name="T50" fmla="*/ 26 w 71"/>
                <a:gd name="T51" fmla="*/ 40 h 79"/>
                <a:gd name="T52" fmla="*/ 13 w 71"/>
                <a:gd name="T53" fmla="*/ 22 h 79"/>
                <a:gd name="T54" fmla="*/ 38 w 71"/>
                <a:gd name="T55" fmla="*/ 17 h 79"/>
                <a:gd name="T56" fmla="*/ 13 w 71"/>
                <a:gd name="T57" fmla="*/ 22 h 79"/>
                <a:gd name="T58" fmla="*/ 5 w 71"/>
                <a:gd name="T59" fmla="*/ 65 h 79"/>
                <a:gd name="T60" fmla="*/ 68 w 71"/>
                <a:gd name="T61" fmla="*/ 60 h 79"/>
                <a:gd name="T62" fmla="*/ 31 w 71"/>
                <a:gd name="T63" fmla="*/ 67 h 79"/>
                <a:gd name="T64" fmla="*/ 16 w 71"/>
                <a:gd name="T65" fmla="*/ 79 h 79"/>
                <a:gd name="T66" fmla="*/ 31 w 71"/>
                <a:gd name="T67" fmla="*/ 67 h 79"/>
                <a:gd name="T68" fmla="*/ 48 w 71"/>
                <a:gd name="T69" fmla="*/ 79 h 79"/>
                <a:gd name="T70" fmla="*/ 48 w 71"/>
                <a:gd name="T71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9">
                  <a:moveTo>
                    <a:pt x="69" y="10"/>
                  </a:moveTo>
                  <a:cubicBezTo>
                    <a:pt x="67" y="10"/>
                    <a:pt x="67" y="10"/>
                    <a:pt x="67" y="10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lnTo>
                    <a:pt x="69" y="10"/>
                  </a:lnTo>
                  <a:close/>
                  <a:moveTo>
                    <a:pt x="7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  <a:moveTo>
                    <a:pt x="0" y="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0" y="8"/>
                  </a:lnTo>
                  <a:close/>
                  <a:moveTo>
                    <a:pt x="64" y="13"/>
                  </a:moveTo>
                  <a:cubicBezTo>
                    <a:pt x="64" y="57"/>
                    <a:pt x="64" y="57"/>
                    <a:pt x="64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4" y="13"/>
                  </a:lnTo>
                  <a:close/>
                  <a:moveTo>
                    <a:pt x="41" y="49"/>
                  </a:move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41" y="46"/>
                    <a:pt x="41" y="46"/>
                    <a:pt x="41" y="46"/>
                  </a:cubicBezTo>
                  <a:lnTo>
                    <a:pt x="41" y="49"/>
                  </a:lnTo>
                  <a:close/>
                  <a:moveTo>
                    <a:pt x="41" y="43"/>
                  </a:moveTo>
                  <a:cubicBezTo>
                    <a:pt x="59" y="43"/>
                    <a:pt x="59" y="43"/>
                    <a:pt x="59" y="43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41" y="43"/>
                  </a:lnTo>
                  <a:close/>
                  <a:moveTo>
                    <a:pt x="41" y="35"/>
                  </a:moveTo>
                  <a:cubicBezTo>
                    <a:pt x="59" y="35"/>
                    <a:pt x="59" y="35"/>
                    <a:pt x="59" y="35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41" y="32"/>
                    <a:pt x="41" y="32"/>
                    <a:pt x="41" y="32"/>
                  </a:cubicBezTo>
                  <a:lnTo>
                    <a:pt x="41" y="35"/>
                  </a:lnTo>
                  <a:close/>
                  <a:moveTo>
                    <a:pt x="25" y="52"/>
                  </a:moveTo>
                  <a:cubicBezTo>
                    <a:pt x="30" y="52"/>
                    <a:pt x="35" y="48"/>
                    <a:pt x="36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7" y="30"/>
                    <a:pt x="14" y="35"/>
                    <a:pt x="14" y="41"/>
                  </a:cubicBezTo>
                  <a:cubicBezTo>
                    <a:pt x="14" y="47"/>
                    <a:pt x="18" y="52"/>
                    <a:pt x="25" y="52"/>
                  </a:cubicBezTo>
                  <a:close/>
                  <a:moveTo>
                    <a:pt x="38" y="40"/>
                  </a:moveTo>
                  <a:cubicBezTo>
                    <a:pt x="38" y="40"/>
                    <a:pt x="38" y="27"/>
                    <a:pt x="26" y="27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38" y="40"/>
                  </a:lnTo>
                  <a:close/>
                  <a:moveTo>
                    <a:pt x="13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13" y="22"/>
                  </a:lnTo>
                  <a:close/>
                  <a:moveTo>
                    <a:pt x="68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8" y="60"/>
                    <a:pt x="68" y="60"/>
                    <a:pt x="68" y="60"/>
                  </a:cubicBezTo>
                  <a:lnTo>
                    <a:pt x="68" y="65"/>
                  </a:lnTo>
                  <a:close/>
                  <a:moveTo>
                    <a:pt x="31" y="67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31" y="67"/>
                  </a:lnTo>
                  <a:close/>
                  <a:moveTo>
                    <a:pt x="55" y="79"/>
                  </a:moveTo>
                  <a:cubicBezTo>
                    <a:pt x="48" y="79"/>
                    <a:pt x="48" y="79"/>
                    <a:pt x="48" y="7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8" y="67"/>
                    <a:pt x="48" y="67"/>
                    <a:pt x="48" y="67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51" name="Rectangle 7">
            <a:extLst>
              <a:ext uri="{FF2B5EF4-FFF2-40B4-BE49-F238E27FC236}">
                <a16:creationId xmlns:a16="http://schemas.microsoft.com/office/drawing/2014/main" id="{3B834621-9F2E-4B4F-86C3-9C6D5245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8615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400" b="1">
                <a:solidFill>
                  <a:srgbClr val="88714E"/>
                </a:solidFill>
              </a:rPr>
              <a:t>Insert Header Topic Here</a:t>
            </a:r>
          </a:p>
          <a:p>
            <a:pPr algn="ctr"/>
            <a:r>
              <a:rPr lang="en-US" altLang="zh-CN" sz="1000">
                <a:solidFill>
                  <a:schemeClr val="bg2"/>
                </a:solidFill>
              </a:rPr>
              <a:t>We have many PowerPoint </a:t>
            </a:r>
            <a:r>
              <a:rPr lang="zh-CN" altLang="en-US" sz="1000">
                <a:solidFill>
                  <a:schemeClr val="bg2"/>
                </a:solidFill>
              </a:rPr>
              <a:t>templates</a:t>
            </a:r>
            <a:r>
              <a:rPr lang="en-US" altLang="zh-CN" sz="10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1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6B8CD21E-4158-4654-9136-B8CFE95D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493963"/>
            <a:ext cx="946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047FD689-281D-41AF-8C3B-5728663B6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359150"/>
            <a:ext cx="16764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Money副本">
            <a:extLst>
              <a:ext uri="{FF2B5EF4-FFF2-40B4-BE49-F238E27FC236}">
                <a16:creationId xmlns:a16="http://schemas.microsoft.com/office/drawing/2014/main" id="{2809A138-B893-4966-B57D-82E9776C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6925"/>
            <a:ext cx="9144000" cy="3074988"/>
          </a:xfrm>
          <a:prstGeom prst="rect">
            <a:avLst/>
          </a:prstGeom>
          <a:blipFill dpi="0" rotWithShape="1">
            <a:blip r:embed="rId3"/>
            <a:srcRect/>
            <a:stretch>
              <a:fillRect r="-33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A322F69-3956-4469-8EFE-D036C44C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6925"/>
            <a:ext cx="9144000" cy="3074988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A094202C-37AA-488F-890A-FA58101B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6A654CAA-7A9F-4AD4-B31B-F0418CC94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DFD2AC4E-B941-48F0-8361-729128A7C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C69930A9-F18C-4FAB-82F4-E8F976C69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72933829-4D08-434A-8B46-AEE6E4F00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38" y="3562350"/>
            <a:ext cx="22256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TITLE HERE</a:t>
            </a:r>
          </a:p>
          <a:p>
            <a:pPr algn="ctr">
              <a:lnSpc>
                <a:spcPct val="120000"/>
              </a:lnSpc>
            </a:pPr>
            <a:endParaRPr lang="zh-CN" altLang="en-US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D36D60C8-8D1B-40C3-8DD6-9665080DC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3562350"/>
            <a:ext cx="222567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TITLE HERE</a:t>
            </a:r>
          </a:p>
          <a:p>
            <a:pPr algn="ctr">
              <a:lnSpc>
                <a:spcPct val="120000"/>
              </a:lnSpc>
            </a:pPr>
            <a:endParaRPr lang="zh-CN" altLang="en-US" sz="1000" b="1">
              <a:solidFill>
                <a:srgbClr val="8871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</a:p>
        </p:txBody>
      </p:sp>
      <p:sp>
        <p:nvSpPr>
          <p:cNvPr id="7178" name="Oval 10">
            <a:extLst>
              <a:ext uri="{FF2B5EF4-FFF2-40B4-BE49-F238E27FC236}">
                <a16:creationId xmlns:a16="http://schemas.microsoft.com/office/drawing/2014/main" id="{BEC707AB-2057-40B3-8ACA-AFA23913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1608138"/>
            <a:ext cx="914400" cy="914400"/>
          </a:xfrm>
          <a:prstGeom prst="ellipse">
            <a:avLst/>
          </a:prstGeom>
          <a:solidFill>
            <a:srgbClr val="8871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28426156-8E73-4C23-85EC-EC7777C5C538}"/>
              </a:ext>
            </a:extLst>
          </p:cNvPr>
          <p:cNvGrpSpPr>
            <a:grpSpLocks/>
          </p:cNvGrpSpPr>
          <p:nvPr/>
        </p:nvGrpSpPr>
        <p:grpSpPr bwMode="auto">
          <a:xfrm>
            <a:off x="1803400" y="1854200"/>
            <a:ext cx="457200" cy="419100"/>
            <a:chOff x="0" y="0"/>
            <a:chExt cx="378" cy="347"/>
          </a:xfrm>
        </p:grpSpPr>
        <p:sp>
          <p:nvSpPr>
            <p:cNvPr id="7180" name="Freeform 12">
              <a:extLst>
                <a:ext uri="{FF2B5EF4-FFF2-40B4-BE49-F238E27FC236}">
                  <a16:creationId xmlns:a16="http://schemas.microsoft.com/office/drawing/2014/main" id="{50284A90-3C37-4E32-B238-3E11C5B61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0"/>
              <a:ext cx="48" cy="48"/>
            </a:xfrm>
            <a:custGeom>
              <a:avLst/>
              <a:gdLst>
                <a:gd name="T0" fmla="*/ 19 w 23"/>
                <a:gd name="T1" fmla="*/ 4 h 23"/>
                <a:gd name="T2" fmla="*/ 15 w 23"/>
                <a:gd name="T3" fmla="*/ 2 h 23"/>
                <a:gd name="T4" fmla="*/ 5 w 23"/>
                <a:gd name="T5" fmla="*/ 5 h 23"/>
                <a:gd name="T6" fmla="*/ 0 w 23"/>
                <a:gd name="T7" fmla="*/ 13 h 23"/>
                <a:gd name="T8" fmla="*/ 16 w 23"/>
                <a:gd name="T9" fmla="*/ 23 h 23"/>
                <a:gd name="T10" fmla="*/ 21 w 23"/>
                <a:gd name="T11" fmla="*/ 15 h 23"/>
                <a:gd name="T12" fmla="*/ 19 w 23"/>
                <a:gd name="T1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9" y="4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1" y="0"/>
                    <a:pt x="7" y="1"/>
                    <a:pt x="5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1"/>
                    <a:pt x="22" y="7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1" name="Freeform 13">
              <a:extLst>
                <a:ext uri="{FF2B5EF4-FFF2-40B4-BE49-F238E27FC236}">
                  <a16:creationId xmlns:a16="http://schemas.microsoft.com/office/drawing/2014/main" id="{C1E9537B-4EF3-4921-820D-32FBA10D1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123"/>
              <a:ext cx="108" cy="19"/>
            </a:xfrm>
            <a:custGeom>
              <a:avLst/>
              <a:gdLst>
                <a:gd name="T0" fmla="*/ 108 w 108"/>
                <a:gd name="T1" fmla="*/ 0 h 19"/>
                <a:gd name="T2" fmla="*/ 0 w 108"/>
                <a:gd name="T3" fmla="*/ 0 h 19"/>
                <a:gd name="T4" fmla="*/ 0 w 108"/>
                <a:gd name="T5" fmla="*/ 19 h 19"/>
                <a:gd name="T6" fmla="*/ 97 w 108"/>
                <a:gd name="T7" fmla="*/ 19 h 19"/>
                <a:gd name="T8" fmla="*/ 108 w 10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9">
                  <a:moveTo>
                    <a:pt x="108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97" y="1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2" name="Freeform 14">
              <a:extLst>
                <a:ext uri="{FF2B5EF4-FFF2-40B4-BE49-F238E27FC236}">
                  <a16:creationId xmlns:a16="http://schemas.microsoft.com/office/drawing/2014/main" id="{9832B53B-8A54-4BC0-AB44-0EF52945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162"/>
              <a:ext cx="85" cy="19"/>
            </a:xfrm>
            <a:custGeom>
              <a:avLst/>
              <a:gdLst>
                <a:gd name="T0" fmla="*/ 0 w 85"/>
                <a:gd name="T1" fmla="*/ 0 h 19"/>
                <a:gd name="T2" fmla="*/ 0 w 85"/>
                <a:gd name="T3" fmla="*/ 19 h 19"/>
                <a:gd name="T4" fmla="*/ 79 w 85"/>
                <a:gd name="T5" fmla="*/ 19 h 19"/>
                <a:gd name="T6" fmla="*/ 85 w 85"/>
                <a:gd name="T7" fmla="*/ 0 h 19"/>
                <a:gd name="T8" fmla="*/ 0 w 8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9">
                  <a:moveTo>
                    <a:pt x="0" y="0"/>
                  </a:moveTo>
                  <a:lnTo>
                    <a:pt x="0" y="19"/>
                  </a:lnTo>
                  <a:lnTo>
                    <a:pt x="79" y="19"/>
                  </a:ln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3" name="Freeform 15">
              <a:extLst>
                <a:ext uri="{FF2B5EF4-FFF2-40B4-BE49-F238E27FC236}">
                  <a16:creationId xmlns:a16="http://schemas.microsoft.com/office/drawing/2014/main" id="{F1ADF730-6BCE-4B73-95EB-305FB615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173"/>
              <a:ext cx="41" cy="50"/>
            </a:xfrm>
            <a:custGeom>
              <a:avLst/>
              <a:gdLst>
                <a:gd name="T0" fmla="*/ 0 w 41"/>
                <a:gd name="T1" fmla="*/ 50 h 50"/>
                <a:gd name="T2" fmla="*/ 41 w 41"/>
                <a:gd name="T3" fmla="*/ 21 h 50"/>
                <a:gd name="T4" fmla="*/ 6 w 41"/>
                <a:gd name="T5" fmla="*/ 0 h 50"/>
                <a:gd name="T6" fmla="*/ 0 w 41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0">
                  <a:moveTo>
                    <a:pt x="0" y="50"/>
                  </a:moveTo>
                  <a:lnTo>
                    <a:pt x="41" y="21"/>
                  </a:lnTo>
                  <a:lnTo>
                    <a:pt x="6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4" name="Freeform 16">
              <a:extLst>
                <a:ext uri="{FF2B5EF4-FFF2-40B4-BE49-F238E27FC236}">
                  <a16:creationId xmlns:a16="http://schemas.microsoft.com/office/drawing/2014/main" id="{EE0C2796-1B49-4872-8375-DDB298A21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" y="206"/>
              <a:ext cx="42" cy="19"/>
            </a:xfrm>
            <a:custGeom>
              <a:avLst/>
              <a:gdLst>
                <a:gd name="T0" fmla="*/ 42 w 42"/>
                <a:gd name="T1" fmla="*/ 0 h 19"/>
                <a:gd name="T2" fmla="*/ 25 w 42"/>
                <a:gd name="T3" fmla="*/ 0 h 19"/>
                <a:gd name="T4" fmla="*/ 0 w 42"/>
                <a:gd name="T5" fmla="*/ 19 h 19"/>
                <a:gd name="T6" fmla="*/ 42 w 42"/>
                <a:gd name="T7" fmla="*/ 19 h 19"/>
                <a:gd name="T8" fmla="*/ 42 w 4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9">
                  <a:moveTo>
                    <a:pt x="42" y="0"/>
                  </a:moveTo>
                  <a:lnTo>
                    <a:pt x="25" y="0"/>
                  </a:lnTo>
                  <a:lnTo>
                    <a:pt x="0" y="19"/>
                  </a:lnTo>
                  <a:lnTo>
                    <a:pt x="42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5" name="Freeform 17">
              <a:extLst>
                <a:ext uri="{FF2B5EF4-FFF2-40B4-BE49-F238E27FC236}">
                  <a16:creationId xmlns:a16="http://schemas.microsoft.com/office/drawing/2014/main" id="{1F9CE8DD-8362-4082-AC71-BABC91853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" y="31"/>
              <a:ext cx="116" cy="161"/>
            </a:xfrm>
            <a:custGeom>
              <a:avLst/>
              <a:gdLst>
                <a:gd name="T0" fmla="*/ 0 w 56"/>
                <a:gd name="T1" fmla="*/ 67 h 77"/>
                <a:gd name="T2" fmla="*/ 16 w 56"/>
                <a:gd name="T3" fmla="*/ 77 h 77"/>
                <a:gd name="T4" fmla="*/ 56 w 56"/>
                <a:gd name="T5" fmla="*/ 10 h 77"/>
                <a:gd name="T6" fmla="*/ 40 w 56"/>
                <a:gd name="T7" fmla="*/ 0 h 77"/>
                <a:gd name="T8" fmla="*/ 0 w 56"/>
                <a:gd name="T9" fmla="*/ 67 h 77"/>
                <a:gd name="T10" fmla="*/ 53 w 56"/>
                <a:gd name="T11" fmla="*/ 10 h 77"/>
                <a:gd name="T12" fmla="*/ 26 w 56"/>
                <a:gd name="T13" fmla="*/ 55 h 77"/>
                <a:gd name="T14" fmla="*/ 23 w 56"/>
                <a:gd name="T15" fmla="*/ 56 h 77"/>
                <a:gd name="T16" fmla="*/ 23 w 56"/>
                <a:gd name="T17" fmla="*/ 52 h 77"/>
                <a:gd name="T18" fmla="*/ 49 w 56"/>
                <a:gd name="T19" fmla="*/ 8 h 77"/>
                <a:gd name="T20" fmla="*/ 53 w 56"/>
                <a:gd name="T21" fmla="*/ 10 h 77"/>
                <a:gd name="T22" fmla="*/ 45 w 56"/>
                <a:gd name="T23" fmla="*/ 5 h 77"/>
                <a:gd name="T24" fmla="*/ 19 w 56"/>
                <a:gd name="T25" fmla="*/ 50 h 77"/>
                <a:gd name="T26" fmla="*/ 15 w 56"/>
                <a:gd name="T27" fmla="*/ 52 h 77"/>
                <a:gd name="T28" fmla="*/ 15 w 56"/>
                <a:gd name="T29" fmla="*/ 48 h 77"/>
                <a:gd name="T30" fmla="*/ 42 w 56"/>
                <a:gd name="T31" fmla="*/ 3 h 77"/>
                <a:gd name="T32" fmla="*/ 45 w 56"/>
                <a:gd name="T3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7">
                  <a:moveTo>
                    <a:pt x="0" y="6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0" y="67"/>
                  </a:lnTo>
                  <a:close/>
                  <a:moveTo>
                    <a:pt x="53" y="10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25" y="56"/>
                    <a:pt x="24" y="57"/>
                    <a:pt x="23" y="56"/>
                  </a:cubicBezTo>
                  <a:cubicBezTo>
                    <a:pt x="22" y="55"/>
                    <a:pt x="22" y="54"/>
                    <a:pt x="23" y="52"/>
                  </a:cubicBezTo>
                  <a:cubicBezTo>
                    <a:pt x="49" y="8"/>
                    <a:pt x="49" y="8"/>
                    <a:pt x="49" y="8"/>
                  </a:cubicBezTo>
                  <a:lnTo>
                    <a:pt x="53" y="10"/>
                  </a:lnTo>
                  <a:close/>
                  <a:moveTo>
                    <a:pt x="45" y="5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8" y="52"/>
                    <a:pt x="16" y="52"/>
                    <a:pt x="15" y="52"/>
                  </a:cubicBezTo>
                  <a:cubicBezTo>
                    <a:pt x="14" y="51"/>
                    <a:pt x="14" y="49"/>
                    <a:pt x="15" y="48"/>
                  </a:cubicBezTo>
                  <a:cubicBezTo>
                    <a:pt x="42" y="3"/>
                    <a:pt x="42" y="3"/>
                    <a:pt x="42" y="3"/>
                  </a:cubicBezTo>
                  <a:lnTo>
                    <a:pt x="4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6" name="Freeform 18">
              <a:extLst>
                <a:ext uri="{FF2B5EF4-FFF2-40B4-BE49-F238E27FC236}">
                  <a16:creationId xmlns:a16="http://schemas.microsoft.com/office/drawing/2014/main" id="{D3C5E746-2C8B-4459-A341-EDF33BBE8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81"/>
              <a:ext cx="179" cy="115"/>
            </a:xfrm>
            <a:custGeom>
              <a:avLst/>
              <a:gdLst>
                <a:gd name="T0" fmla="*/ 23 w 179"/>
                <a:gd name="T1" fmla="*/ 23 h 115"/>
                <a:gd name="T2" fmla="*/ 166 w 179"/>
                <a:gd name="T3" fmla="*/ 23 h 115"/>
                <a:gd name="T4" fmla="*/ 179 w 179"/>
                <a:gd name="T5" fmla="*/ 0 h 115"/>
                <a:gd name="T6" fmla="*/ 0 w 179"/>
                <a:gd name="T7" fmla="*/ 0 h 115"/>
                <a:gd name="T8" fmla="*/ 0 w 179"/>
                <a:gd name="T9" fmla="*/ 115 h 115"/>
                <a:gd name="T10" fmla="*/ 23 w 179"/>
                <a:gd name="T11" fmla="*/ 115 h 115"/>
                <a:gd name="T12" fmla="*/ 23 w 179"/>
                <a:gd name="T13" fmla="*/ 2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115">
                  <a:moveTo>
                    <a:pt x="23" y="23"/>
                  </a:moveTo>
                  <a:lnTo>
                    <a:pt x="166" y="23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115"/>
                  </a:lnTo>
                  <a:lnTo>
                    <a:pt x="23" y="115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7" name="Freeform 19">
              <a:extLst>
                <a:ext uri="{FF2B5EF4-FFF2-40B4-BE49-F238E27FC236}">
                  <a16:creationId xmlns:a16="http://schemas.microsoft.com/office/drawing/2014/main" id="{A0DB7107-BA40-4DC1-A2C0-BE4FC4D1E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115"/>
              <a:ext cx="104" cy="191"/>
            </a:xfrm>
            <a:custGeom>
              <a:avLst/>
              <a:gdLst>
                <a:gd name="T0" fmla="*/ 39 w 50"/>
                <a:gd name="T1" fmla="*/ 81 h 92"/>
                <a:gd name="T2" fmla="*/ 0 w 50"/>
                <a:gd name="T3" fmla="*/ 81 h 92"/>
                <a:gd name="T4" fmla="*/ 0 w 50"/>
                <a:gd name="T5" fmla="*/ 92 h 92"/>
                <a:gd name="T6" fmla="*/ 48 w 50"/>
                <a:gd name="T7" fmla="*/ 92 h 92"/>
                <a:gd name="T8" fmla="*/ 48 w 50"/>
                <a:gd name="T9" fmla="*/ 91 h 92"/>
                <a:gd name="T10" fmla="*/ 50 w 50"/>
                <a:gd name="T11" fmla="*/ 91 h 92"/>
                <a:gd name="T12" fmla="*/ 50 w 50"/>
                <a:gd name="T13" fmla="*/ 0 h 92"/>
                <a:gd name="T14" fmla="*/ 39 w 50"/>
                <a:gd name="T15" fmla="*/ 19 h 92"/>
                <a:gd name="T16" fmla="*/ 39 w 50"/>
                <a:gd name="T1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2">
                  <a:moveTo>
                    <a:pt x="39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2"/>
                    <a:pt x="48" y="92"/>
                    <a:pt x="48" y="91"/>
                  </a:cubicBezTo>
                  <a:cubicBezTo>
                    <a:pt x="50" y="91"/>
                    <a:pt x="50" y="91"/>
                    <a:pt x="50" y="9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9" y="19"/>
                    <a:pt x="39" y="19"/>
                    <a:pt x="39" y="19"/>
                  </a:cubicBezTo>
                  <a:lnTo>
                    <a:pt x="3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8" name="Rectangle 20">
              <a:extLst>
                <a:ext uri="{FF2B5EF4-FFF2-40B4-BE49-F238E27FC236}">
                  <a16:creationId xmlns:a16="http://schemas.microsoft.com/office/drawing/2014/main" id="{EB2FEA6C-0132-40CC-A6E8-F25F70BB3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" y="246"/>
              <a:ext cx="61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9" name="Freeform 21">
              <a:extLst>
                <a:ext uri="{FF2B5EF4-FFF2-40B4-BE49-F238E27FC236}">
                  <a16:creationId xmlns:a16="http://schemas.microsoft.com/office/drawing/2014/main" id="{BEF44EB6-E98A-487E-965C-84224CB9D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02"/>
              <a:ext cx="220" cy="27"/>
            </a:xfrm>
            <a:custGeom>
              <a:avLst/>
              <a:gdLst>
                <a:gd name="T0" fmla="*/ 101 w 106"/>
                <a:gd name="T1" fmla="*/ 0 h 13"/>
                <a:gd name="T2" fmla="*/ 6 w 106"/>
                <a:gd name="T3" fmla="*/ 0 h 13"/>
                <a:gd name="T4" fmla="*/ 0 w 106"/>
                <a:gd name="T5" fmla="*/ 5 h 13"/>
                <a:gd name="T6" fmla="*/ 0 w 106"/>
                <a:gd name="T7" fmla="*/ 13 h 13"/>
                <a:gd name="T8" fmla="*/ 106 w 106"/>
                <a:gd name="T9" fmla="*/ 13 h 13"/>
                <a:gd name="T10" fmla="*/ 106 w 106"/>
                <a:gd name="T11" fmla="*/ 5 h 13"/>
                <a:gd name="T12" fmla="*/ 101 w 106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3">
                  <a:moveTo>
                    <a:pt x="10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6" y="2"/>
                    <a:pt x="104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0" name="Freeform 22">
              <a:extLst>
                <a:ext uri="{FF2B5EF4-FFF2-40B4-BE49-F238E27FC236}">
                  <a16:creationId xmlns:a16="http://schemas.microsoft.com/office/drawing/2014/main" id="{4EED2722-41B1-4BCF-AA0E-3E92D299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206"/>
              <a:ext cx="11" cy="19"/>
            </a:xfrm>
            <a:custGeom>
              <a:avLst/>
              <a:gdLst>
                <a:gd name="T0" fmla="*/ 1 w 5"/>
                <a:gd name="T1" fmla="*/ 9 h 9"/>
                <a:gd name="T2" fmla="*/ 3 w 5"/>
                <a:gd name="T3" fmla="*/ 9 h 9"/>
                <a:gd name="T4" fmla="*/ 5 w 5"/>
                <a:gd name="T5" fmla="*/ 0 h 9"/>
                <a:gd name="T6" fmla="*/ 0 w 5"/>
                <a:gd name="T7" fmla="*/ 0 h 9"/>
                <a:gd name="T8" fmla="*/ 1 w 5"/>
                <a:gd name="T9" fmla="*/ 3 h 9"/>
                <a:gd name="T10" fmla="*/ 1 w 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1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1" name="Freeform 23">
              <a:extLst>
                <a:ext uri="{FF2B5EF4-FFF2-40B4-BE49-F238E27FC236}">
                  <a16:creationId xmlns:a16="http://schemas.microsoft.com/office/drawing/2014/main" id="{566FDA6B-2406-4467-8A3B-554BDE0046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41"/>
              <a:ext cx="220" cy="106"/>
            </a:xfrm>
            <a:custGeom>
              <a:avLst/>
              <a:gdLst>
                <a:gd name="T0" fmla="*/ 0 w 106"/>
                <a:gd name="T1" fmla="*/ 46 h 51"/>
                <a:gd name="T2" fmla="*/ 6 w 106"/>
                <a:gd name="T3" fmla="*/ 51 h 51"/>
                <a:gd name="T4" fmla="*/ 101 w 106"/>
                <a:gd name="T5" fmla="*/ 51 h 51"/>
                <a:gd name="T6" fmla="*/ 106 w 106"/>
                <a:gd name="T7" fmla="*/ 46 h 51"/>
                <a:gd name="T8" fmla="*/ 106 w 106"/>
                <a:gd name="T9" fmla="*/ 0 h 51"/>
                <a:gd name="T10" fmla="*/ 0 w 106"/>
                <a:gd name="T11" fmla="*/ 0 h 51"/>
                <a:gd name="T12" fmla="*/ 0 w 106"/>
                <a:gd name="T13" fmla="*/ 46 h 51"/>
                <a:gd name="T14" fmla="*/ 63 w 106"/>
                <a:gd name="T15" fmla="*/ 14 h 51"/>
                <a:gd name="T16" fmla="*/ 99 w 106"/>
                <a:gd name="T17" fmla="*/ 14 h 51"/>
                <a:gd name="T18" fmla="*/ 99 w 106"/>
                <a:gd name="T19" fmla="*/ 36 h 51"/>
                <a:gd name="T20" fmla="*/ 63 w 106"/>
                <a:gd name="T21" fmla="*/ 36 h 51"/>
                <a:gd name="T22" fmla="*/ 63 w 106"/>
                <a:gd name="T23" fmla="*/ 14 h 51"/>
                <a:gd name="T24" fmla="*/ 8 w 106"/>
                <a:gd name="T25" fmla="*/ 14 h 51"/>
                <a:gd name="T26" fmla="*/ 50 w 106"/>
                <a:gd name="T27" fmla="*/ 14 h 51"/>
                <a:gd name="T28" fmla="*/ 50 w 106"/>
                <a:gd name="T29" fmla="*/ 21 h 51"/>
                <a:gd name="T30" fmla="*/ 8 w 106"/>
                <a:gd name="T31" fmla="*/ 21 h 51"/>
                <a:gd name="T32" fmla="*/ 8 w 106"/>
                <a:gd name="T33" fmla="*/ 14 h 51"/>
                <a:gd name="T34" fmla="*/ 8 w 106"/>
                <a:gd name="T35" fmla="*/ 30 h 51"/>
                <a:gd name="T36" fmla="*/ 50 w 106"/>
                <a:gd name="T37" fmla="*/ 30 h 51"/>
                <a:gd name="T38" fmla="*/ 50 w 106"/>
                <a:gd name="T39" fmla="*/ 36 h 51"/>
                <a:gd name="T40" fmla="*/ 8 w 106"/>
                <a:gd name="T41" fmla="*/ 36 h 51"/>
                <a:gd name="T42" fmla="*/ 8 w 106"/>
                <a:gd name="T43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51">
                  <a:moveTo>
                    <a:pt x="0" y="46"/>
                  </a:moveTo>
                  <a:cubicBezTo>
                    <a:pt x="0" y="49"/>
                    <a:pt x="3" y="51"/>
                    <a:pt x="6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4" y="51"/>
                    <a:pt x="106" y="49"/>
                    <a:pt x="106" y="4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6"/>
                  </a:lnTo>
                  <a:close/>
                  <a:moveTo>
                    <a:pt x="63" y="14"/>
                  </a:moveTo>
                  <a:cubicBezTo>
                    <a:pt x="99" y="14"/>
                    <a:pt x="99" y="14"/>
                    <a:pt x="99" y="14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63" y="36"/>
                    <a:pt x="63" y="36"/>
                    <a:pt x="63" y="36"/>
                  </a:cubicBezTo>
                  <a:lnTo>
                    <a:pt x="63" y="14"/>
                  </a:lnTo>
                  <a:close/>
                  <a:moveTo>
                    <a:pt x="8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8" y="14"/>
                  </a:lnTo>
                  <a:close/>
                  <a:moveTo>
                    <a:pt x="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8" y="36"/>
                    <a:pt x="8" y="36"/>
                    <a:pt x="8" y="36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192" name="Group 24">
            <a:extLst>
              <a:ext uri="{FF2B5EF4-FFF2-40B4-BE49-F238E27FC236}">
                <a16:creationId xmlns:a16="http://schemas.microsoft.com/office/drawing/2014/main" id="{1BB529F4-BE92-4BBF-9E13-CC5F7FF21F3A}"/>
              </a:ext>
            </a:extLst>
          </p:cNvPr>
          <p:cNvGrpSpPr>
            <a:grpSpLocks/>
          </p:cNvGrpSpPr>
          <p:nvPr/>
        </p:nvGrpSpPr>
        <p:grpSpPr bwMode="auto">
          <a:xfrm>
            <a:off x="1670050" y="1554163"/>
            <a:ext cx="222250" cy="222250"/>
            <a:chOff x="0" y="0"/>
            <a:chExt cx="140" cy="140"/>
          </a:xfrm>
        </p:grpSpPr>
        <p:sp>
          <p:nvSpPr>
            <p:cNvPr id="7193" name="Oval 25">
              <a:extLst>
                <a:ext uri="{FF2B5EF4-FFF2-40B4-BE49-F238E27FC236}">
                  <a16:creationId xmlns:a16="http://schemas.microsoft.com/office/drawing/2014/main" id="{09D4710A-6D3B-48CD-8C6A-525F7091D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0" cy="140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4" name="Rectangle 26">
              <a:extLst>
                <a:ext uri="{FF2B5EF4-FFF2-40B4-BE49-F238E27FC236}">
                  <a16:creationId xmlns:a16="http://schemas.microsoft.com/office/drawing/2014/main" id="{B3B679F7-4891-4BD7-BBF1-A1A9153B8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9"/>
              <a:ext cx="5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zh-CN" sz="11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zh-CN"/>
            </a:p>
          </p:txBody>
        </p:sp>
      </p:grpSp>
      <p:sp>
        <p:nvSpPr>
          <p:cNvPr id="7195" name="Text Box 27">
            <a:extLst>
              <a:ext uri="{FF2B5EF4-FFF2-40B4-BE49-F238E27FC236}">
                <a16:creationId xmlns:a16="http://schemas.microsoft.com/office/drawing/2014/main" id="{AA4C7DBE-4B1E-43DF-97E9-A7C0FD9FA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3562350"/>
            <a:ext cx="22256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b="1">
                <a:solidFill>
                  <a:srgbClr val="88714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TITLE HERE</a:t>
            </a:r>
          </a:p>
          <a:p>
            <a:pPr algn="ctr">
              <a:lnSpc>
                <a:spcPct val="120000"/>
              </a:lnSpc>
            </a:pPr>
            <a:endParaRPr lang="zh-CN" altLang="en-US" sz="800">
              <a:solidFill>
                <a:srgbClr val="88714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</a:t>
            </a:r>
          </a:p>
        </p:txBody>
      </p:sp>
      <p:sp>
        <p:nvSpPr>
          <p:cNvPr id="7196" name="Line 28">
            <a:extLst>
              <a:ext uri="{FF2B5EF4-FFF2-40B4-BE49-F238E27FC236}">
                <a16:creationId xmlns:a16="http://schemas.microsoft.com/office/drawing/2014/main" id="{512D71F1-CDE0-4BA4-8D73-6C60EA305A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5650" y="2800350"/>
            <a:ext cx="0" cy="633413"/>
          </a:xfrm>
          <a:prstGeom prst="line">
            <a:avLst/>
          </a:prstGeom>
          <a:noFill/>
          <a:ln w="6350" cmpd="sng">
            <a:solidFill>
              <a:srgbClr val="FFFFFF"/>
            </a:solidFill>
            <a:prstDash val="dash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7" name="Line 29">
            <a:extLst>
              <a:ext uri="{FF2B5EF4-FFF2-40B4-BE49-F238E27FC236}">
                <a16:creationId xmlns:a16="http://schemas.microsoft.com/office/drawing/2014/main" id="{78D9B7AE-D329-4814-8164-C077BE61A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4063" y="2800350"/>
            <a:ext cx="0" cy="633413"/>
          </a:xfrm>
          <a:prstGeom prst="line">
            <a:avLst/>
          </a:prstGeom>
          <a:noFill/>
          <a:ln w="6350" cmpd="sng">
            <a:solidFill>
              <a:srgbClr val="FFFFFF"/>
            </a:solidFill>
            <a:prstDash val="dash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8" name="Line 30">
            <a:extLst>
              <a:ext uri="{FF2B5EF4-FFF2-40B4-BE49-F238E27FC236}">
                <a16:creationId xmlns:a16="http://schemas.microsoft.com/office/drawing/2014/main" id="{D73D77AE-E46D-477D-BCAA-3FF94F7D1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8500" y="2800350"/>
            <a:ext cx="0" cy="633413"/>
          </a:xfrm>
          <a:prstGeom prst="line">
            <a:avLst/>
          </a:prstGeom>
          <a:noFill/>
          <a:ln w="6350" cmpd="sng">
            <a:solidFill>
              <a:srgbClr val="FFFFFF"/>
            </a:solidFill>
            <a:prstDash val="dash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99" name="Oval 31">
            <a:extLst>
              <a:ext uri="{FF2B5EF4-FFF2-40B4-BE49-F238E27FC236}">
                <a16:creationId xmlns:a16="http://schemas.microsoft.com/office/drawing/2014/main" id="{BE593FC5-91E7-4FE9-A2AB-3C2B3DA2A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08138"/>
            <a:ext cx="914400" cy="914400"/>
          </a:xfrm>
          <a:prstGeom prst="ellipse">
            <a:avLst/>
          </a:prstGeom>
          <a:solidFill>
            <a:srgbClr val="8871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200" name="Group 32">
            <a:extLst>
              <a:ext uri="{FF2B5EF4-FFF2-40B4-BE49-F238E27FC236}">
                <a16:creationId xmlns:a16="http://schemas.microsoft.com/office/drawing/2014/main" id="{40D5F937-6DF8-49ED-B452-470E4C1BF04B}"/>
              </a:ext>
            </a:extLst>
          </p:cNvPr>
          <p:cNvGrpSpPr>
            <a:grpSpLocks/>
          </p:cNvGrpSpPr>
          <p:nvPr/>
        </p:nvGrpSpPr>
        <p:grpSpPr bwMode="auto">
          <a:xfrm>
            <a:off x="4351338" y="1895475"/>
            <a:ext cx="438150" cy="342900"/>
            <a:chOff x="0" y="0"/>
            <a:chExt cx="359" cy="282"/>
          </a:xfrm>
        </p:grpSpPr>
        <p:sp>
          <p:nvSpPr>
            <p:cNvPr id="7201" name="Freeform 33">
              <a:extLst>
                <a:ext uri="{FF2B5EF4-FFF2-40B4-BE49-F238E27FC236}">
                  <a16:creationId xmlns:a16="http://schemas.microsoft.com/office/drawing/2014/main" id="{62C646E1-A315-4E80-AD58-298CC11EA8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2"/>
              <a:ext cx="343" cy="50"/>
            </a:xfrm>
            <a:custGeom>
              <a:avLst/>
              <a:gdLst>
                <a:gd name="T0" fmla="*/ 337 w 343"/>
                <a:gd name="T1" fmla="*/ 0 h 50"/>
                <a:gd name="T2" fmla="*/ 6 w 343"/>
                <a:gd name="T3" fmla="*/ 0 h 50"/>
                <a:gd name="T4" fmla="*/ 0 w 343"/>
                <a:gd name="T5" fmla="*/ 23 h 50"/>
                <a:gd name="T6" fmla="*/ 0 w 343"/>
                <a:gd name="T7" fmla="*/ 23 h 50"/>
                <a:gd name="T8" fmla="*/ 0 w 343"/>
                <a:gd name="T9" fmla="*/ 50 h 50"/>
                <a:gd name="T10" fmla="*/ 343 w 343"/>
                <a:gd name="T11" fmla="*/ 50 h 50"/>
                <a:gd name="T12" fmla="*/ 343 w 343"/>
                <a:gd name="T13" fmla="*/ 23 h 50"/>
                <a:gd name="T14" fmla="*/ 343 w 343"/>
                <a:gd name="T15" fmla="*/ 23 h 50"/>
                <a:gd name="T16" fmla="*/ 337 w 343"/>
                <a:gd name="T17" fmla="*/ 0 h 50"/>
                <a:gd name="T18" fmla="*/ 226 w 343"/>
                <a:gd name="T19" fmla="*/ 40 h 50"/>
                <a:gd name="T20" fmla="*/ 116 w 343"/>
                <a:gd name="T21" fmla="*/ 40 h 50"/>
                <a:gd name="T22" fmla="*/ 116 w 343"/>
                <a:gd name="T23" fmla="*/ 27 h 50"/>
                <a:gd name="T24" fmla="*/ 226 w 343"/>
                <a:gd name="T25" fmla="*/ 27 h 50"/>
                <a:gd name="T26" fmla="*/ 226 w 343"/>
                <a:gd name="T27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3" h="50">
                  <a:moveTo>
                    <a:pt x="337" y="0"/>
                  </a:moveTo>
                  <a:lnTo>
                    <a:pt x="6" y="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50"/>
                  </a:lnTo>
                  <a:lnTo>
                    <a:pt x="343" y="50"/>
                  </a:lnTo>
                  <a:lnTo>
                    <a:pt x="343" y="23"/>
                  </a:lnTo>
                  <a:lnTo>
                    <a:pt x="343" y="23"/>
                  </a:lnTo>
                  <a:lnTo>
                    <a:pt x="337" y="0"/>
                  </a:lnTo>
                  <a:close/>
                  <a:moveTo>
                    <a:pt x="226" y="40"/>
                  </a:moveTo>
                  <a:lnTo>
                    <a:pt x="116" y="40"/>
                  </a:lnTo>
                  <a:lnTo>
                    <a:pt x="116" y="27"/>
                  </a:lnTo>
                  <a:lnTo>
                    <a:pt x="226" y="27"/>
                  </a:lnTo>
                  <a:lnTo>
                    <a:pt x="22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2" name="Freeform 34">
              <a:extLst>
                <a:ext uri="{FF2B5EF4-FFF2-40B4-BE49-F238E27FC236}">
                  <a16:creationId xmlns:a16="http://schemas.microsoft.com/office/drawing/2014/main" id="{0711E05B-9AA4-422C-88AD-3D325946B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" y="0"/>
              <a:ext cx="291" cy="226"/>
            </a:xfrm>
            <a:custGeom>
              <a:avLst/>
              <a:gdLst>
                <a:gd name="T0" fmla="*/ 140 w 140"/>
                <a:gd name="T1" fmla="*/ 50 h 109"/>
                <a:gd name="T2" fmla="*/ 128 w 140"/>
                <a:gd name="T3" fmla="*/ 62 h 109"/>
                <a:gd name="T4" fmla="*/ 128 w 140"/>
                <a:gd name="T5" fmla="*/ 97 h 109"/>
                <a:gd name="T6" fmla="*/ 12 w 140"/>
                <a:gd name="T7" fmla="*/ 97 h 109"/>
                <a:gd name="T8" fmla="*/ 12 w 140"/>
                <a:gd name="T9" fmla="*/ 12 h 109"/>
                <a:gd name="T10" fmla="*/ 128 w 140"/>
                <a:gd name="T11" fmla="*/ 12 h 109"/>
                <a:gd name="T12" fmla="*/ 128 w 140"/>
                <a:gd name="T13" fmla="*/ 46 h 109"/>
                <a:gd name="T14" fmla="*/ 138 w 140"/>
                <a:gd name="T15" fmla="*/ 36 h 109"/>
                <a:gd name="T16" fmla="*/ 137 w 140"/>
                <a:gd name="T17" fmla="*/ 29 h 109"/>
                <a:gd name="T18" fmla="*/ 140 w 140"/>
                <a:gd name="T19" fmla="*/ 20 h 109"/>
                <a:gd name="T20" fmla="*/ 140 w 140"/>
                <a:gd name="T21" fmla="*/ 0 h 109"/>
                <a:gd name="T22" fmla="*/ 0 w 140"/>
                <a:gd name="T23" fmla="*/ 0 h 109"/>
                <a:gd name="T24" fmla="*/ 0 w 140"/>
                <a:gd name="T25" fmla="*/ 109 h 109"/>
                <a:gd name="T26" fmla="*/ 140 w 140"/>
                <a:gd name="T27" fmla="*/ 109 h 109"/>
                <a:gd name="T28" fmla="*/ 140 w 140"/>
                <a:gd name="T29" fmla="*/ 5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09">
                  <a:moveTo>
                    <a:pt x="140" y="50"/>
                  </a:moveTo>
                  <a:cubicBezTo>
                    <a:pt x="128" y="62"/>
                    <a:pt x="128" y="62"/>
                    <a:pt x="128" y="62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37" y="34"/>
                    <a:pt x="137" y="31"/>
                    <a:pt x="137" y="29"/>
                  </a:cubicBezTo>
                  <a:cubicBezTo>
                    <a:pt x="137" y="26"/>
                    <a:pt x="138" y="23"/>
                    <a:pt x="140" y="2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40" y="109"/>
                    <a:pt x="140" y="109"/>
                    <a:pt x="140" y="109"/>
                  </a:cubicBezTo>
                  <a:lnTo>
                    <a:pt x="14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3" name="Freeform 35">
              <a:extLst>
                <a:ext uri="{FF2B5EF4-FFF2-40B4-BE49-F238E27FC236}">
                  <a16:creationId xmlns:a16="http://schemas.microsoft.com/office/drawing/2014/main" id="{1C3C2881-9B67-4B9F-AFC0-9E39CA8E5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" y="37"/>
              <a:ext cx="287" cy="145"/>
            </a:xfrm>
            <a:custGeom>
              <a:avLst/>
              <a:gdLst>
                <a:gd name="T0" fmla="*/ 127 w 138"/>
                <a:gd name="T1" fmla="*/ 0 h 70"/>
                <a:gd name="T2" fmla="*/ 117 w 138"/>
                <a:gd name="T3" fmla="*/ 11 h 70"/>
                <a:gd name="T4" fmla="*/ 120 w 138"/>
                <a:gd name="T5" fmla="*/ 18 h 70"/>
                <a:gd name="T6" fmla="*/ 91 w 138"/>
                <a:gd name="T7" fmla="*/ 47 h 70"/>
                <a:gd name="T8" fmla="*/ 87 w 138"/>
                <a:gd name="T9" fmla="*/ 46 h 70"/>
                <a:gd name="T10" fmla="*/ 81 w 138"/>
                <a:gd name="T11" fmla="*/ 48 h 70"/>
                <a:gd name="T12" fmla="*/ 60 w 138"/>
                <a:gd name="T13" fmla="*/ 23 h 70"/>
                <a:gd name="T14" fmla="*/ 62 w 138"/>
                <a:gd name="T15" fmla="*/ 17 h 70"/>
                <a:gd name="T16" fmla="*/ 51 w 138"/>
                <a:gd name="T17" fmla="*/ 7 h 70"/>
                <a:gd name="T18" fmla="*/ 41 w 138"/>
                <a:gd name="T19" fmla="*/ 17 h 70"/>
                <a:gd name="T20" fmla="*/ 42 w 138"/>
                <a:gd name="T21" fmla="*/ 23 h 70"/>
                <a:gd name="T22" fmla="*/ 15 w 138"/>
                <a:gd name="T23" fmla="*/ 50 h 70"/>
                <a:gd name="T24" fmla="*/ 10 w 138"/>
                <a:gd name="T25" fmla="*/ 49 h 70"/>
                <a:gd name="T26" fmla="*/ 0 w 138"/>
                <a:gd name="T27" fmla="*/ 59 h 70"/>
                <a:gd name="T28" fmla="*/ 10 w 138"/>
                <a:gd name="T29" fmla="*/ 70 h 70"/>
                <a:gd name="T30" fmla="*/ 21 w 138"/>
                <a:gd name="T31" fmla="*/ 59 h 70"/>
                <a:gd name="T32" fmla="*/ 19 w 138"/>
                <a:gd name="T33" fmla="*/ 53 h 70"/>
                <a:gd name="T34" fmla="*/ 46 w 138"/>
                <a:gd name="T35" fmla="*/ 26 h 70"/>
                <a:gd name="T36" fmla="*/ 51 w 138"/>
                <a:gd name="T37" fmla="*/ 28 h 70"/>
                <a:gd name="T38" fmla="*/ 56 w 138"/>
                <a:gd name="T39" fmla="*/ 26 h 70"/>
                <a:gd name="T40" fmla="*/ 78 w 138"/>
                <a:gd name="T41" fmla="*/ 51 h 70"/>
                <a:gd name="T42" fmla="*/ 77 w 138"/>
                <a:gd name="T43" fmla="*/ 56 h 70"/>
                <a:gd name="T44" fmla="*/ 87 w 138"/>
                <a:gd name="T45" fmla="*/ 67 h 70"/>
                <a:gd name="T46" fmla="*/ 98 w 138"/>
                <a:gd name="T47" fmla="*/ 56 h 70"/>
                <a:gd name="T48" fmla="*/ 95 w 138"/>
                <a:gd name="T49" fmla="*/ 49 h 70"/>
                <a:gd name="T50" fmla="*/ 124 w 138"/>
                <a:gd name="T51" fmla="*/ 21 h 70"/>
                <a:gd name="T52" fmla="*/ 127 w 138"/>
                <a:gd name="T53" fmla="*/ 21 h 70"/>
                <a:gd name="T54" fmla="*/ 138 w 138"/>
                <a:gd name="T55" fmla="*/ 11 h 70"/>
                <a:gd name="T56" fmla="*/ 127 w 138"/>
                <a:gd name="T5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70">
                  <a:moveTo>
                    <a:pt x="127" y="0"/>
                  </a:moveTo>
                  <a:cubicBezTo>
                    <a:pt x="121" y="0"/>
                    <a:pt x="117" y="5"/>
                    <a:pt x="117" y="11"/>
                  </a:cubicBezTo>
                  <a:cubicBezTo>
                    <a:pt x="117" y="14"/>
                    <a:pt x="118" y="16"/>
                    <a:pt x="120" y="1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46"/>
                    <a:pt x="88" y="46"/>
                    <a:pt x="87" y="46"/>
                  </a:cubicBezTo>
                  <a:cubicBezTo>
                    <a:pt x="85" y="46"/>
                    <a:pt x="83" y="47"/>
                    <a:pt x="81" y="48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1" y="22"/>
                    <a:pt x="62" y="20"/>
                    <a:pt x="62" y="17"/>
                  </a:cubicBezTo>
                  <a:cubicBezTo>
                    <a:pt x="62" y="12"/>
                    <a:pt x="57" y="7"/>
                    <a:pt x="51" y="7"/>
                  </a:cubicBezTo>
                  <a:cubicBezTo>
                    <a:pt x="45" y="7"/>
                    <a:pt x="41" y="12"/>
                    <a:pt x="41" y="17"/>
                  </a:cubicBezTo>
                  <a:cubicBezTo>
                    <a:pt x="41" y="20"/>
                    <a:pt x="41" y="21"/>
                    <a:pt x="42" y="23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4" y="49"/>
                    <a:pt x="12" y="49"/>
                    <a:pt x="10" y="49"/>
                  </a:cubicBezTo>
                  <a:cubicBezTo>
                    <a:pt x="5" y="49"/>
                    <a:pt x="0" y="53"/>
                    <a:pt x="0" y="59"/>
                  </a:cubicBezTo>
                  <a:cubicBezTo>
                    <a:pt x="0" y="65"/>
                    <a:pt x="5" y="70"/>
                    <a:pt x="10" y="70"/>
                  </a:cubicBezTo>
                  <a:cubicBezTo>
                    <a:pt x="16" y="70"/>
                    <a:pt x="21" y="65"/>
                    <a:pt x="21" y="59"/>
                  </a:cubicBezTo>
                  <a:cubicBezTo>
                    <a:pt x="21" y="57"/>
                    <a:pt x="20" y="55"/>
                    <a:pt x="19" y="53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7"/>
                    <a:pt x="49" y="28"/>
                    <a:pt x="51" y="28"/>
                  </a:cubicBezTo>
                  <a:cubicBezTo>
                    <a:pt x="53" y="28"/>
                    <a:pt x="55" y="27"/>
                    <a:pt x="56" y="26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7" y="53"/>
                    <a:pt x="77" y="54"/>
                    <a:pt x="77" y="56"/>
                  </a:cubicBezTo>
                  <a:cubicBezTo>
                    <a:pt x="77" y="62"/>
                    <a:pt x="81" y="67"/>
                    <a:pt x="87" y="67"/>
                  </a:cubicBezTo>
                  <a:cubicBezTo>
                    <a:pt x="93" y="67"/>
                    <a:pt x="98" y="62"/>
                    <a:pt x="98" y="56"/>
                  </a:cubicBezTo>
                  <a:cubicBezTo>
                    <a:pt x="98" y="54"/>
                    <a:pt x="97" y="51"/>
                    <a:pt x="95" y="4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1"/>
                    <a:pt x="126" y="21"/>
                    <a:pt x="127" y="21"/>
                  </a:cubicBezTo>
                  <a:cubicBezTo>
                    <a:pt x="133" y="21"/>
                    <a:pt x="138" y="17"/>
                    <a:pt x="138" y="11"/>
                  </a:cubicBezTo>
                  <a:cubicBezTo>
                    <a:pt x="138" y="5"/>
                    <a:pt x="133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4" name="Freeform 36">
              <a:extLst>
                <a:ext uri="{FF2B5EF4-FFF2-40B4-BE49-F238E27FC236}">
                  <a16:creationId xmlns:a16="http://schemas.microsoft.com/office/drawing/2014/main" id="{1A084284-C51C-4DB3-B503-5CE08B804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" y="97"/>
              <a:ext cx="13" cy="31"/>
            </a:xfrm>
            <a:custGeom>
              <a:avLst/>
              <a:gdLst>
                <a:gd name="T0" fmla="*/ 13 w 13"/>
                <a:gd name="T1" fmla="*/ 31 h 31"/>
                <a:gd name="T2" fmla="*/ 13 w 13"/>
                <a:gd name="T3" fmla="*/ 0 h 31"/>
                <a:gd name="T4" fmla="*/ 6 w 13"/>
                <a:gd name="T5" fmla="*/ 0 h 31"/>
                <a:gd name="T6" fmla="*/ 0 w 13"/>
                <a:gd name="T7" fmla="*/ 4 h 31"/>
                <a:gd name="T8" fmla="*/ 0 w 13"/>
                <a:gd name="T9" fmla="*/ 11 h 31"/>
                <a:gd name="T10" fmla="*/ 6 w 13"/>
                <a:gd name="T11" fmla="*/ 6 h 31"/>
                <a:gd name="T12" fmla="*/ 6 w 13"/>
                <a:gd name="T13" fmla="*/ 6 h 31"/>
                <a:gd name="T14" fmla="*/ 6 w 13"/>
                <a:gd name="T15" fmla="*/ 31 h 31"/>
                <a:gd name="T16" fmla="*/ 13 w 1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31">
                  <a:moveTo>
                    <a:pt x="13" y="31"/>
                  </a:moveTo>
                  <a:lnTo>
                    <a:pt x="13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31"/>
                  </a:lnTo>
                  <a:lnTo>
                    <a:pt x="13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5" name="Freeform 37">
              <a:extLst>
                <a:ext uri="{FF2B5EF4-FFF2-40B4-BE49-F238E27FC236}">
                  <a16:creationId xmlns:a16="http://schemas.microsoft.com/office/drawing/2014/main" id="{49047FA0-07CB-4682-9D07-E2233FDBF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" y="45"/>
              <a:ext cx="23" cy="31"/>
            </a:xfrm>
            <a:custGeom>
              <a:avLst/>
              <a:gdLst>
                <a:gd name="T0" fmla="*/ 2 w 11"/>
                <a:gd name="T1" fmla="*/ 11 h 15"/>
                <a:gd name="T2" fmla="*/ 0 w 11"/>
                <a:gd name="T3" fmla="*/ 13 h 15"/>
                <a:gd name="T4" fmla="*/ 0 w 11"/>
                <a:gd name="T5" fmla="*/ 15 h 15"/>
                <a:gd name="T6" fmla="*/ 11 w 11"/>
                <a:gd name="T7" fmla="*/ 15 h 15"/>
                <a:gd name="T8" fmla="*/ 11 w 11"/>
                <a:gd name="T9" fmla="*/ 12 h 15"/>
                <a:gd name="T10" fmla="*/ 5 w 11"/>
                <a:gd name="T11" fmla="*/ 12 h 15"/>
                <a:gd name="T12" fmla="*/ 5 w 11"/>
                <a:gd name="T13" fmla="*/ 12 h 15"/>
                <a:gd name="T14" fmla="*/ 6 w 11"/>
                <a:gd name="T15" fmla="*/ 11 h 15"/>
                <a:gd name="T16" fmla="*/ 10 w 11"/>
                <a:gd name="T17" fmla="*/ 5 h 15"/>
                <a:gd name="T18" fmla="*/ 5 w 11"/>
                <a:gd name="T19" fmla="*/ 0 h 15"/>
                <a:gd name="T20" fmla="*/ 0 w 11"/>
                <a:gd name="T21" fmla="*/ 2 h 15"/>
                <a:gd name="T22" fmla="*/ 1 w 11"/>
                <a:gd name="T23" fmla="*/ 4 h 15"/>
                <a:gd name="T24" fmla="*/ 4 w 11"/>
                <a:gd name="T25" fmla="*/ 3 h 15"/>
                <a:gd name="T26" fmla="*/ 7 w 11"/>
                <a:gd name="T27" fmla="*/ 5 h 15"/>
                <a:gd name="T28" fmla="*/ 2 w 11"/>
                <a:gd name="T2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5">
                  <a:moveTo>
                    <a:pt x="2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7"/>
                    <a:pt x="5" y="8"/>
                    <a:pt x="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6" name="Freeform 38">
              <a:extLst>
                <a:ext uri="{FF2B5EF4-FFF2-40B4-BE49-F238E27FC236}">
                  <a16:creationId xmlns:a16="http://schemas.microsoft.com/office/drawing/2014/main" id="{47BBD90C-7A65-49F5-B2DF-2BEE32CEB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66"/>
              <a:ext cx="21" cy="31"/>
            </a:xfrm>
            <a:custGeom>
              <a:avLst/>
              <a:gdLst>
                <a:gd name="T0" fmla="*/ 4 w 10"/>
                <a:gd name="T1" fmla="*/ 12 h 15"/>
                <a:gd name="T2" fmla="*/ 1 w 10"/>
                <a:gd name="T3" fmla="*/ 12 h 15"/>
                <a:gd name="T4" fmla="*/ 0 w 10"/>
                <a:gd name="T5" fmla="*/ 14 h 15"/>
                <a:gd name="T6" fmla="*/ 4 w 10"/>
                <a:gd name="T7" fmla="*/ 15 h 15"/>
                <a:gd name="T8" fmla="*/ 10 w 10"/>
                <a:gd name="T9" fmla="*/ 11 h 15"/>
                <a:gd name="T10" fmla="*/ 7 w 10"/>
                <a:gd name="T11" fmla="*/ 7 h 15"/>
                <a:gd name="T12" fmla="*/ 7 w 10"/>
                <a:gd name="T13" fmla="*/ 7 h 15"/>
                <a:gd name="T14" fmla="*/ 10 w 10"/>
                <a:gd name="T15" fmla="*/ 4 h 15"/>
                <a:gd name="T16" fmla="*/ 5 w 10"/>
                <a:gd name="T17" fmla="*/ 0 h 15"/>
                <a:gd name="T18" fmla="*/ 1 w 10"/>
                <a:gd name="T19" fmla="*/ 1 h 15"/>
                <a:gd name="T20" fmla="*/ 1 w 10"/>
                <a:gd name="T21" fmla="*/ 4 h 15"/>
                <a:gd name="T22" fmla="*/ 4 w 10"/>
                <a:gd name="T23" fmla="*/ 3 h 15"/>
                <a:gd name="T24" fmla="*/ 6 w 10"/>
                <a:gd name="T25" fmla="*/ 4 h 15"/>
                <a:gd name="T26" fmla="*/ 4 w 10"/>
                <a:gd name="T27" fmla="*/ 6 h 15"/>
                <a:gd name="T28" fmla="*/ 3 w 10"/>
                <a:gd name="T29" fmla="*/ 6 h 15"/>
                <a:gd name="T30" fmla="*/ 3 w 10"/>
                <a:gd name="T31" fmla="*/ 8 h 15"/>
                <a:gd name="T32" fmla="*/ 4 w 10"/>
                <a:gd name="T33" fmla="*/ 8 h 15"/>
                <a:gd name="T34" fmla="*/ 7 w 10"/>
                <a:gd name="T35" fmla="*/ 11 h 15"/>
                <a:gd name="T36" fmla="*/ 4 w 10"/>
                <a:gd name="T3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5">
                  <a:moveTo>
                    <a:pt x="4" y="12"/>
                  </a:moveTo>
                  <a:cubicBezTo>
                    <a:pt x="3" y="12"/>
                    <a:pt x="1" y="12"/>
                    <a:pt x="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3" y="15"/>
                    <a:pt x="4" y="15"/>
                  </a:cubicBezTo>
                  <a:cubicBezTo>
                    <a:pt x="8" y="15"/>
                    <a:pt x="10" y="13"/>
                    <a:pt x="10" y="11"/>
                  </a:cubicBezTo>
                  <a:cubicBezTo>
                    <a:pt x="10" y="9"/>
                    <a:pt x="9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10" y="5"/>
                    <a:pt x="10" y="4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7" y="9"/>
                    <a:pt x="7" y="11"/>
                  </a:cubicBezTo>
                  <a:cubicBezTo>
                    <a:pt x="7" y="12"/>
                    <a:pt x="6" y="12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07" name="Freeform 39">
              <a:extLst>
                <a:ext uri="{FF2B5EF4-FFF2-40B4-BE49-F238E27FC236}">
                  <a16:creationId xmlns:a16="http://schemas.microsoft.com/office/drawing/2014/main" id="{F7E87B48-DD83-4A13-B626-6BD92730C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" y="0"/>
              <a:ext cx="23" cy="29"/>
            </a:xfrm>
            <a:custGeom>
              <a:avLst/>
              <a:gdLst>
                <a:gd name="T0" fmla="*/ 7 w 11"/>
                <a:gd name="T1" fmla="*/ 14 h 14"/>
                <a:gd name="T2" fmla="*/ 10 w 11"/>
                <a:gd name="T3" fmla="*/ 14 h 14"/>
                <a:gd name="T4" fmla="*/ 10 w 11"/>
                <a:gd name="T5" fmla="*/ 11 h 14"/>
                <a:gd name="T6" fmla="*/ 11 w 11"/>
                <a:gd name="T7" fmla="*/ 11 h 14"/>
                <a:gd name="T8" fmla="*/ 11 w 11"/>
                <a:gd name="T9" fmla="*/ 8 h 14"/>
                <a:gd name="T10" fmla="*/ 10 w 11"/>
                <a:gd name="T11" fmla="*/ 8 h 14"/>
                <a:gd name="T12" fmla="*/ 10 w 11"/>
                <a:gd name="T13" fmla="*/ 0 h 14"/>
                <a:gd name="T14" fmla="*/ 6 w 11"/>
                <a:gd name="T15" fmla="*/ 0 h 14"/>
                <a:gd name="T16" fmla="*/ 0 w 11"/>
                <a:gd name="T17" fmla="*/ 9 h 14"/>
                <a:gd name="T18" fmla="*/ 0 w 11"/>
                <a:gd name="T19" fmla="*/ 11 h 14"/>
                <a:gd name="T20" fmla="*/ 7 w 11"/>
                <a:gd name="T21" fmla="*/ 11 h 14"/>
                <a:gd name="T22" fmla="*/ 7 w 11"/>
                <a:gd name="T23" fmla="*/ 14 h 14"/>
                <a:gd name="T24" fmla="*/ 3 w 11"/>
                <a:gd name="T25" fmla="*/ 8 h 14"/>
                <a:gd name="T26" fmla="*/ 3 w 11"/>
                <a:gd name="T27" fmla="*/ 8 h 14"/>
                <a:gd name="T28" fmla="*/ 5 w 11"/>
                <a:gd name="T29" fmla="*/ 5 h 14"/>
                <a:gd name="T30" fmla="*/ 7 w 11"/>
                <a:gd name="T31" fmla="*/ 2 h 14"/>
                <a:gd name="T32" fmla="*/ 7 w 11"/>
                <a:gd name="T33" fmla="*/ 2 h 14"/>
                <a:gd name="T34" fmla="*/ 7 w 11"/>
                <a:gd name="T35" fmla="*/ 5 h 14"/>
                <a:gd name="T36" fmla="*/ 7 w 11"/>
                <a:gd name="T37" fmla="*/ 8 h 14"/>
                <a:gd name="T38" fmla="*/ 3 w 11"/>
                <a:gd name="T3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4">
                  <a:moveTo>
                    <a:pt x="7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1"/>
                    <a:pt x="7" y="11"/>
                    <a:pt x="7" y="11"/>
                  </a:cubicBezTo>
                  <a:lnTo>
                    <a:pt x="7" y="14"/>
                  </a:lnTo>
                  <a:close/>
                  <a:moveTo>
                    <a:pt x="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3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208" name="Group 40">
            <a:extLst>
              <a:ext uri="{FF2B5EF4-FFF2-40B4-BE49-F238E27FC236}">
                <a16:creationId xmlns:a16="http://schemas.microsoft.com/office/drawing/2014/main" id="{CE7A9A96-56AA-4AE6-9596-462A99D41F9D}"/>
              </a:ext>
            </a:extLst>
          </p:cNvPr>
          <p:cNvGrpSpPr>
            <a:grpSpLocks/>
          </p:cNvGrpSpPr>
          <p:nvPr/>
        </p:nvGrpSpPr>
        <p:grpSpPr bwMode="auto">
          <a:xfrm>
            <a:off x="4208463" y="1554163"/>
            <a:ext cx="220662" cy="222250"/>
            <a:chOff x="0" y="0"/>
            <a:chExt cx="139" cy="140"/>
          </a:xfrm>
        </p:grpSpPr>
        <p:sp>
          <p:nvSpPr>
            <p:cNvPr id="7209" name="Oval 41">
              <a:extLst>
                <a:ext uri="{FF2B5EF4-FFF2-40B4-BE49-F238E27FC236}">
                  <a16:creationId xmlns:a16="http://schemas.microsoft.com/office/drawing/2014/main" id="{4EA41219-1CF4-4E9E-84E2-F3B43A2D8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9" cy="140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0" name="Rectangle 42">
              <a:extLst>
                <a:ext uri="{FF2B5EF4-FFF2-40B4-BE49-F238E27FC236}">
                  <a16:creationId xmlns:a16="http://schemas.microsoft.com/office/drawing/2014/main" id="{5D4B882D-5BD6-48A4-973C-FDD707F2F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" y="19"/>
              <a:ext cx="5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zh-CN" sz="11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zh-CN"/>
            </a:p>
          </p:txBody>
        </p:sp>
      </p:grpSp>
      <p:sp>
        <p:nvSpPr>
          <p:cNvPr id="7211" name="Oval 43">
            <a:extLst>
              <a:ext uri="{FF2B5EF4-FFF2-40B4-BE49-F238E27FC236}">
                <a16:creationId xmlns:a16="http://schemas.microsoft.com/office/drawing/2014/main" id="{15A1B4B8-EC05-47CC-AB1F-3540A0BC6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08138"/>
            <a:ext cx="914400" cy="914400"/>
          </a:xfrm>
          <a:prstGeom prst="ellipse">
            <a:avLst/>
          </a:prstGeom>
          <a:solidFill>
            <a:srgbClr val="88714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212" name="Group 44">
            <a:extLst>
              <a:ext uri="{FF2B5EF4-FFF2-40B4-BE49-F238E27FC236}">
                <a16:creationId xmlns:a16="http://schemas.microsoft.com/office/drawing/2014/main" id="{BEFD9DEC-A5E4-41B2-B3EA-698366F866F0}"/>
              </a:ext>
            </a:extLst>
          </p:cNvPr>
          <p:cNvGrpSpPr>
            <a:grpSpLocks/>
          </p:cNvGrpSpPr>
          <p:nvPr/>
        </p:nvGrpSpPr>
        <p:grpSpPr bwMode="auto">
          <a:xfrm>
            <a:off x="6807200" y="1908175"/>
            <a:ext cx="574675" cy="317500"/>
            <a:chOff x="0" y="0"/>
            <a:chExt cx="474" cy="262"/>
          </a:xfrm>
        </p:grpSpPr>
        <p:sp>
          <p:nvSpPr>
            <p:cNvPr id="7213" name="Freeform 45">
              <a:extLst>
                <a:ext uri="{FF2B5EF4-FFF2-40B4-BE49-F238E27FC236}">
                  <a16:creationId xmlns:a16="http://schemas.microsoft.com/office/drawing/2014/main" id="{A7AAD665-E6EB-4E4C-A85F-299B54ADF4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14"/>
              <a:ext cx="318" cy="48"/>
            </a:xfrm>
            <a:custGeom>
              <a:avLst/>
              <a:gdLst>
                <a:gd name="T0" fmla="*/ 312 w 318"/>
                <a:gd name="T1" fmla="*/ 0 h 48"/>
                <a:gd name="T2" fmla="*/ 6 w 318"/>
                <a:gd name="T3" fmla="*/ 0 h 48"/>
                <a:gd name="T4" fmla="*/ 0 w 318"/>
                <a:gd name="T5" fmla="*/ 23 h 48"/>
                <a:gd name="T6" fmla="*/ 0 w 318"/>
                <a:gd name="T7" fmla="*/ 23 h 48"/>
                <a:gd name="T8" fmla="*/ 0 w 318"/>
                <a:gd name="T9" fmla="*/ 48 h 48"/>
                <a:gd name="T10" fmla="*/ 318 w 318"/>
                <a:gd name="T11" fmla="*/ 48 h 48"/>
                <a:gd name="T12" fmla="*/ 318 w 318"/>
                <a:gd name="T13" fmla="*/ 23 h 48"/>
                <a:gd name="T14" fmla="*/ 318 w 318"/>
                <a:gd name="T15" fmla="*/ 23 h 48"/>
                <a:gd name="T16" fmla="*/ 312 w 318"/>
                <a:gd name="T17" fmla="*/ 0 h 48"/>
                <a:gd name="T18" fmla="*/ 210 w 318"/>
                <a:gd name="T19" fmla="*/ 37 h 48"/>
                <a:gd name="T20" fmla="*/ 108 w 318"/>
                <a:gd name="T21" fmla="*/ 37 h 48"/>
                <a:gd name="T22" fmla="*/ 108 w 318"/>
                <a:gd name="T23" fmla="*/ 25 h 48"/>
                <a:gd name="T24" fmla="*/ 210 w 318"/>
                <a:gd name="T25" fmla="*/ 25 h 48"/>
                <a:gd name="T26" fmla="*/ 210 w 318"/>
                <a:gd name="T27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8" h="48">
                  <a:moveTo>
                    <a:pt x="312" y="0"/>
                  </a:moveTo>
                  <a:lnTo>
                    <a:pt x="6" y="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48"/>
                  </a:lnTo>
                  <a:lnTo>
                    <a:pt x="318" y="48"/>
                  </a:lnTo>
                  <a:lnTo>
                    <a:pt x="318" y="23"/>
                  </a:lnTo>
                  <a:lnTo>
                    <a:pt x="318" y="23"/>
                  </a:lnTo>
                  <a:lnTo>
                    <a:pt x="312" y="0"/>
                  </a:lnTo>
                  <a:close/>
                  <a:moveTo>
                    <a:pt x="210" y="37"/>
                  </a:moveTo>
                  <a:lnTo>
                    <a:pt x="108" y="37"/>
                  </a:lnTo>
                  <a:lnTo>
                    <a:pt x="108" y="25"/>
                  </a:lnTo>
                  <a:lnTo>
                    <a:pt x="210" y="25"/>
                  </a:lnTo>
                  <a:lnTo>
                    <a:pt x="21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4" name="Rectangle 46">
              <a:extLst>
                <a:ext uri="{FF2B5EF4-FFF2-40B4-BE49-F238E27FC236}">
                  <a16:creationId xmlns:a16="http://schemas.microsoft.com/office/drawing/2014/main" id="{C09DE68D-7FCF-4A56-A13B-8A152E5B2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" y="56"/>
              <a:ext cx="12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5" name="Rectangle 47">
              <a:extLst>
                <a:ext uri="{FF2B5EF4-FFF2-40B4-BE49-F238E27FC236}">
                  <a16:creationId xmlns:a16="http://schemas.microsoft.com/office/drawing/2014/main" id="{2276802D-BE4F-4BDC-ACEB-8DB7B0DA6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" y="100"/>
              <a:ext cx="123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6" name="Rectangle 48">
              <a:extLst>
                <a:ext uri="{FF2B5EF4-FFF2-40B4-BE49-F238E27FC236}">
                  <a16:creationId xmlns:a16="http://schemas.microsoft.com/office/drawing/2014/main" id="{62920FFF-EB02-41F0-BB62-B8E92FC29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" y="143"/>
              <a:ext cx="123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7" name="Freeform 49">
              <a:extLst>
                <a:ext uri="{FF2B5EF4-FFF2-40B4-BE49-F238E27FC236}">
                  <a16:creationId xmlns:a16="http://schemas.microsoft.com/office/drawing/2014/main" id="{3A02864A-F046-491E-9AC3-66AFE0494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" y="0"/>
              <a:ext cx="270" cy="210"/>
            </a:xfrm>
            <a:custGeom>
              <a:avLst/>
              <a:gdLst>
                <a:gd name="T0" fmla="*/ 130 w 130"/>
                <a:gd name="T1" fmla="*/ 98 h 101"/>
                <a:gd name="T2" fmla="*/ 105 w 130"/>
                <a:gd name="T3" fmla="*/ 90 h 101"/>
                <a:gd name="T4" fmla="*/ 11 w 130"/>
                <a:gd name="T5" fmla="*/ 90 h 101"/>
                <a:gd name="T6" fmla="*/ 11 w 130"/>
                <a:gd name="T7" fmla="*/ 11 h 101"/>
                <a:gd name="T8" fmla="*/ 110 w 130"/>
                <a:gd name="T9" fmla="*/ 11 h 101"/>
                <a:gd name="T10" fmla="*/ 129 w 130"/>
                <a:gd name="T11" fmla="*/ 7 h 101"/>
                <a:gd name="T12" fmla="*/ 130 w 130"/>
                <a:gd name="T13" fmla="*/ 7 h 101"/>
                <a:gd name="T14" fmla="*/ 130 w 130"/>
                <a:gd name="T15" fmla="*/ 0 h 101"/>
                <a:gd name="T16" fmla="*/ 0 w 130"/>
                <a:gd name="T17" fmla="*/ 0 h 101"/>
                <a:gd name="T18" fmla="*/ 0 w 130"/>
                <a:gd name="T19" fmla="*/ 101 h 101"/>
                <a:gd name="T20" fmla="*/ 130 w 130"/>
                <a:gd name="T21" fmla="*/ 101 h 101"/>
                <a:gd name="T22" fmla="*/ 130 w 130"/>
                <a:gd name="T23" fmla="*/ 9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101">
                  <a:moveTo>
                    <a:pt x="130" y="98"/>
                  </a:moveTo>
                  <a:cubicBezTo>
                    <a:pt x="121" y="98"/>
                    <a:pt x="112" y="95"/>
                    <a:pt x="105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6" y="8"/>
                    <a:pt x="122" y="7"/>
                    <a:pt x="129" y="7"/>
                  </a:cubicBezTo>
                  <a:cubicBezTo>
                    <a:pt x="129" y="7"/>
                    <a:pt x="129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30" y="101"/>
                    <a:pt x="130" y="101"/>
                    <a:pt x="130" y="101"/>
                  </a:cubicBezTo>
                  <a:lnTo>
                    <a:pt x="130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8" name="Freeform 50">
              <a:extLst>
                <a:ext uri="{FF2B5EF4-FFF2-40B4-BE49-F238E27FC236}">
                  <a16:creationId xmlns:a16="http://schemas.microsoft.com/office/drawing/2014/main" id="{5F5B0A65-869C-43E3-B600-E0FA2C673F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" y="8"/>
              <a:ext cx="281" cy="239"/>
            </a:xfrm>
            <a:custGeom>
              <a:avLst/>
              <a:gdLst>
                <a:gd name="T0" fmla="*/ 129 w 135"/>
                <a:gd name="T1" fmla="*/ 92 h 115"/>
                <a:gd name="T2" fmla="*/ 90 w 135"/>
                <a:gd name="T3" fmla="*/ 64 h 115"/>
                <a:gd name="T4" fmla="*/ 88 w 135"/>
                <a:gd name="T5" fmla="*/ 62 h 115"/>
                <a:gd name="T6" fmla="*/ 85 w 135"/>
                <a:gd name="T7" fmla="*/ 30 h 115"/>
                <a:gd name="T8" fmla="*/ 29 w 135"/>
                <a:gd name="T9" fmla="*/ 10 h 115"/>
                <a:gd name="T10" fmla="*/ 11 w 135"/>
                <a:gd name="T11" fmla="*/ 67 h 115"/>
                <a:gd name="T12" fmla="*/ 67 w 135"/>
                <a:gd name="T13" fmla="*/ 87 h 115"/>
                <a:gd name="T14" fmla="*/ 74 w 135"/>
                <a:gd name="T15" fmla="*/ 82 h 115"/>
                <a:gd name="T16" fmla="*/ 76 w 135"/>
                <a:gd name="T17" fmla="*/ 84 h 115"/>
                <a:gd name="T18" fmla="*/ 114 w 135"/>
                <a:gd name="T19" fmla="*/ 112 h 115"/>
                <a:gd name="T20" fmla="*/ 129 w 135"/>
                <a:gd name="T21" fmla="*/ 110 h 115"/>
                <a:gd name="T22" fmla="*/ 131 w 135"/>
                <a:gd name="T23" fmla="*/ 107 h 115"/>
                <a:gd name="T24" fmla="*/ 129 w 135"/>
                <a:gd name="T25" fmla="*/ 92 h 115"/>
                <a:gd name="T26" fmla="*/ 61 w 135"/>
                <a:gd name="T27" fmla="*/ 75 h 115"/>
                <a:gd name="T28" fmla="*/ 23 w 135"/>
                <a:gd name="T29" fmla="*/ 61 h 115"/>
                <a:gd name="T30" fmla="*/ 35 w 135"/>
                <a:gd name="T31" fmla="*/ 22 h 115"/>
                <a:gd name="T32" fmla="*/ 73 w 135"/>
                <a:gd name="T33" fmla="*/ 36 h 115"/>
                <a:gd name="T34" fmla="*/ 61 w 135"/>
                <a:gd name="T35" fmla="*/ 7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15">
                  <a:moveTo>
                    <a:pt x="129" y="92"/>
                  </a:moveTo>
                  <a:cubicBezTo>
                    <a:pt x="90" y="64"/>
                    <a:pt x="90" y="64"/>
                    <a:pt x="90" y="64"/>
                  </a:cubicBezTo>
                  <a:cubicBezTo>
                    <a:pt x="89" y="63"/>
                    <a:pt x="89" y="63"/>
                    <a:pt x="88" y="62"/>
                  </a:cubicBezTo>
                  <a:cubicBezTo>
                    <a:pt x="91" y="52"/>
                    <a:pt x="90" y="40"/>
                    <a:pt x="85" y="30"/>
                  </a:cubicBezTo>
                  <a:cubicBezTo>
                    <a:pt x="75" y="9"/>
                    <a:pt x="49" y="0"/>
                    <a:pt x="29" y="10"/>
                  </a:cubicBezTo>
                  <a:cubicBezTo>
                    <a:pt x="9" y="20"/>
                    <a:pt x="0" y="46"/>
                    <a:pt x="11" y="67"/>
                  </a:cubicBezTo>
                  <a:cubicBezTo>
                    <a:pt x="21" y="88"/>
                    <a:pt x="47" y="97"/>
                    <a:pt x="67" y="87"/>
                  </a:cubicBezTo>
                  <a:cubicBezTo>
                    <a:pt x="69" y="85"/>
                    <a:pt x="72" y="84"/>
                    <a:pt x="74" y="82"/>
                  </a:cubicBezTo>
                  <a:cubicBezTo>
                    <a:pt x="74" y="83"/>
                    <a:pt x="75" y="84"/>
                    <a:pt x="76" y="84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9" y="115"/>
                    <a:pt x="126" y="114"/>
                    <a:pt x="129" y="110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5" y="102"/>
                    <a:pt x="134" y="95"/>
                    <a:pt x="129" y="92"/>
                  </a:cubicBezTo>
                  <a:close/>
                  <a:moveTo>
                    <a:pt x="61" y="75"/>
                  </a:moveTo>
                  <a:cubicBezTo>
                    <a:pt x="47" y="82"/>
                    <a:pt x="30" y="75"/>
                    <a:pt x="23" y="61"/>
                  </a:cubicBezTo>
                  <a:cubicBezTo>
                    <a:pt x="16" y="46"/>
                    <a:pt x="21" y="29"/>
                    <a:pt x="35" y="22"/>
                  </a:cubicBezTo>
                  <a:cubicBezTo>
                    <a:pt x="49" y="15"/>
                    <a:pt x="66" y="21"/>
                    <a:pt x="73" y="36"/>
                  </a:cubicBezTo>
                  <a:cubicBezTo>
                    <a:pt x="80" y="50"/>
                    <a:pt x="75" y="68"/>
                    <a:pt x="61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219" name="Group 51">
            <a:extLst>
              <a:ext uri="{FF2B5EF4-FFF2-40B4-BE49-F238E27FC236}">
                <a16:creationId xmlns:a16="http://schemas.microsoft.com/office/drawing/2014/main" id="{FF219C91-1AC5-4B26-A303-E62A35F1EBD1}"/>
              </a:ext>
            </a:extLst>
          </p:cNvPr>
          <p:cNvGrpSpPr>
            <a:grpSpLocks/>
          </p:cNvGrpSpPr>
          <p:nvPr/>
        </p:nvGrpSpPr>
        <p:grpSpPr bwMode="auto">
          <a:xfrm>
            <a:off x="6669088" y="1554163"/>
            <a:ext cx="220662" cy="222250"/>
            <a:chOff x="0" y="0"/>
            <a:chExt cx="139" cy="140"/>
          </a:xfrm>
        </p:grpSpPr>
        <p:sp>
          <p:nvSpPr>
            <p:cNvPr id="7220" name="Oval 52">
              <a:extLst>
                <a:ext uri="{FF2B5EF4-FFF2-40B4-BE49-F238E27FC236}">
                  <a16:creationId xmlns:a16="http://schemas.microsoft.com/office/drawing/2014/main" id="{4C147312-FC7E-441A-B8C8-F091EFB8F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9" cy="140"/>
            </a:xfrm>
            <a:prstGeom prst="ellipse">
              <a:avLst/>
            </a:prstGeom>
            <a:solidFill>
              <a:srgbClr val="000000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21" name="Rectangle 53">
              <a:extLst>
                <a:ext uri="{FF2B5EF4-FFF2-40B4-BE49-F238E27FC236}">
                  <a16:creationId xmlns:a16="http://schemas.microsoft.com/office/drawing/2014/main" id="{C3875A38-9378-4099-A1F1-06CE159BD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" y="19"/>
              <a:ext cx="5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zh-CN" sz="11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zh-CN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9738E589-CF6C-452E-9EE7-98D864E68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F2B828D4-910E-4562-B93B-66E38DA2B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8F5C17B9-AB76-4F01-B52C-6A525A676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14DE56EA-AB51-4F41-BE0F-BE5E58777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8198" name="Group 6">
            <a:extLst>
              <a:ext uri="{FF2B5EF4-FFF2-40B4-BE49-F238E27FC236}">
                <a16:creationId xmlns:a16="http://schemas.microsoft.com/office/drawing/2014/main" id="{70DB7ABA-C590-4384-AF08-6ED8391C0E69}"/>
              </a:ext>
            </a:extLst>
          </p:cNvPr>
          <p:cNvGrpSpPr>
            <a:grpSpLocks/>
          </p:cNvGrpSpPr>
          <p:nvPr/>
        </p:nvGrpSpPr>
        <p:grpSpPr bwMode="auto">
          <a:xfrm>
            <a:off x="3633788" y="1609725"/>
            <a:ext cx="4902200" cy="2190750"/>
            <a:chOff x="0" y="0"/>
            <a:chExt cx="3088" cy="1380"/>
          </a:xfrm>
        </p:grpSpPr>
        <p:sp>
          <p:nvSpPr>
            <p:cNvPr id="8199" name="Line 7">
              <a:extLst>
                <a:ext uri="{FF2B5EF4-FFF2-40B4-BE49-F238E27FC236}">
                  <a16:creationId xmlns:a16="http://schemas.microsoft.com/office/drawing/2014/main" id="{6D1A8191-A15B-484E-AD69-53E6F9EAF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0" name="Line 8">
              <a:extLst>
                <a:ext uri="{FF2B5EF4-FFF2-40B4-BE49-F238E27FC236}">
                  <a16:creationId xmlns:a16="http://schemas.microsoft.com/office/drawing/2014/main" id="{E2DE5193-CD12-441C-82F6-29CF45913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2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1" name="Line 9">
              <a:extLst>
                <a:ext uri="{FF2B5EF4-FFF2-40B4-BE49-F238E27FC236}">
                  <a16:creationId xmlns:a16="http://schemas.microsoft.com/office/drawing/2014/main" id="{6F7EB4E0-45E3-438A-9500-0D4D485CC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62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2" name="Line 10">
              <a:extLst>
                <a:ext uri="{FF2B5EF4-FFF2-40B4-BE49-F238E27FC236}">
                  <a16:creationId xmlns:a16="http://schemas.microsoft.com/office/drawing/2014/main" id="{03067F1A-DE28-426D-8C10-9E4B375F5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4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3" name="Line 11">
              <a:extLst>
                <a:ext uri="{FF2B5EF4-FFF2-40B4-BE49-F238E27FC236}">
                  <a16:creationId xmlns:a16="http://schemas.microsoft.com/office/drawing/2014/main" id="{6A60CE25-9210-45F3-93E3-07EA90957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5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4" name="Line 12">
              <a:extLst>
                <a:ext uri="{FF2B5EF4-FFF2-40B4-BE49-F238E27FC236}">
                  <a16:creationId xmlns:a16="http://schemas.microsoft.com/office/drawing/2014/main" id="{17C30196-7212-4A93-9A78-6EFC1CC33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5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5" name="Line 13">
              <a:extLst>
                <a:ext uri="{FF2B5EF4-FFF2-40B4-BE49-F238E27FC236}">
                  <a16:creationId xmlns:a16="http://schemas.microsoft.com/office/drawing/2014/main" id="{891F1061-8307-4066-8047-15CBD4B7D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7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6" name="Line 14">
              <a:extLst>
                <a:ext uri="{FF2B5EF4-FFF2-40B4-BE49-F238E27FC236}">
                  <a16:creationId xmlns:a16="http://schemas.microsoft.com/office/drawing/2014/main" id="{4024AF98-9248-4795-ADF4-EAB34931E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69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7" name="Line 15">
              <a:extLst>
                <a:ext uri="{FF2B5EF4-FFF2-40B4-BE49-F238E27FC236}">
                  <a16:creationId xmlns:a16="http://schemas.microsoft.com/office/drawing/2014/main" id="{BE838872-60FF-4665-82E9-EA3AF6748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49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8" name="Line 16">
              <a:extLst>
                <a:ext uri="{FF2B5EF4-FFF2-40B4-BE49-F238E27FC236}">
                  <a16:creationId xmlns:a16="http://schemas.microsoft.com/office/drawing/2014/main" id="{4EE8839D-E172-4E71-B6DD-F11A2B241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31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9" name="Line 17">
              <a:extLst>
                <a:ext uri="{FF2B5EF4-FFF2-40B4-BE49-F238E27FC236}">
                  <a16:creationId xmlns:a16="http://schemas.microsoft.com/office/drawing/2014/main" id="{D084862E-B187-4A1A-B476-C89A7A9C6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3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0" name="Line 18">
              <a:extLst>
                <a:ext uri="{FF2B5EF4-FFF2-40B4-BE49-F238E27FC236}">
                  <a16:creationId xmlns:a16="http://schemas.microsoft.com/office/drawing/2014/main" id="{DBB8B1E9-01DA-446B-BCCB-F04D5B662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93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1" name="Line 19">
              <a:extLst>
                <a:ext uri="{FF2B5EF4-FFF2-40B4-BE49-F238E27FC236}">
                  <a16:creationId xmlns:a16="http://schemas.microsoft.com/office/drawing/2014/main" id="{51E51F17-2A9D-4165-A35A-A3BD96C2E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75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2" name="Line 20">
              <a:extLst>
                <a:ext uri="{FF2B5EF4-FFF2-40B4-BE49-F238E27FC236}">
                  <a16:creationId xmlns:a16="http://schemas.microsoft.com/office/drawing/2014/main" id="{0CD2BF7A-FD7F-4911-BD19-80FC1BFFA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3" name="Line 21">
              <a:extLst>
                <a:ext uri="{FF2B5EF4-FFF2-40B4-BE49-F238E27FC236}">
                  <a16:creationId xmlns:a16="http://schemas.microsoft.com/office/drawing/2014/main" id="{86544F70-42C4-4DD3-AA62-30CFD008A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36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4" name="Line 22">
              <a:extLst>
                <a:ext uri="{FF2B5EF4-FFF2-40B4-BE49-F238E27FC236}">
                  <a16:creationId xmlns:a16="http://schemas.microsoft.com/office/drawing/2014/main" id="{6AD38901-C70E-4854-AB53-FFA1B115F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18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5" name="Line 23">
              <a:extLst>
                <a:ext uri="{FF2B5EF4-FFF2-40B4-BE49-F238E27FC236}">
                  <a16:creationId xmlns:a16="http://schemas.microsoft.com/office/drawing/2014/main" id="{F16A234F-C7CB-4514-AEF9-ADC73AFB8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00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6" name="Line 24">
              <a:extLst>
                <a:ext uri="{FF2B5EF4-FFF2-40B4-BE49-F238E27FC236}">
                  <a16:creationId xmlns:a16="http://schemas.microsoft.com/office/drawing/2014/main" id="{D941164E-E16E-4498-83BB-6F8618CD7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80"/>
              <a:ext cx="3088" cy="0"/>
            </a:xfrm>
            <a:prstGeom prst="line">
              <a:avLst/>
            </a:prstGeom>
            <a:noFill/>
            <a:ln w="6350" cmpd="sng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17" name="Group 25">
            <a:extLst>
              <a:ext uri="{FF2B5EF4-FFF2-40B4-BE49-F238E27FC236}">
                <a16:creationId xmlns:a16="http://schemas.microsoft.com/office/drawing/2014/main" id="{E9EE67BA-8D3E-4814-AD0E-4155A4AD2AD1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114550"/>
            <a:ext cx="582613" cy="1708150"/>
            <a:chOff x="0" y="0"/>
            <a:chExt cx="367" cy="1076"/>
          </a:xfrm>
        </p:grpSpPr>
        <p:sp>
          <p:nvSpPr>
            <p:cNvPr id="8218" name="Freeform 26">
              <a:extLst>
                <a:ext uri="{FF2B5EF4-FFF2-40B4-BE49-F238E27FC236}">
                  <a16:creationId xmlns:a16="http://schemas.microsoft.com/office/drawing/2014/main" id="{B557EEF0-7271-4A62-AC35-C762DF47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7" cy="73"/>
            </a:xfrm>
            <a:custGeom>
              <a:avLst/>
              <a:gdLst>
                <a:gd name="T0" fmla="*/ 300 w 367"/>
                <a:gd name="T1" fmla="*/ 73 h 73"/>
                <a:gd name="T2" fmla="*/ 0 w 367"/>
                <a:gd name="T3" fmla="*/ 73 h 73"/>
                <a:gd name="T4" fmla="*/ 66 w 367"/>
                <a:gd name="T5" fmla="*/ 0 h 73"/>
                <a:gd name="T6" fmla="*/ 367 w 367"/>
                <a:gd name="T7" fmla="*/ 0 h 73"/>
                <a:gd name="T8" fmla="*/ 300 w 367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73">
                  <a:moveTo>
                    <a:pt x="300" y="73"/>
                  </a:moveTo>
                  <a:lnTo>
                    <a:pt x="0" y="73"/>
                  </a:lnTo>
                  <a:lnTo>
                    <a:pt x="66" y="0"/>
                  </a:lnTo>
                  <a:lnTo>
                    <a:pt x="367" y="0"/>
                  </a:lnTo>
                  <a:lnTo>
                    <a:pt x="300" y="73"/>
                  </a:lnTo>
                  <a:close/>
                </a:path>
              </a:pathLst>
            </a:custGeom>
            <a:solidFill>
              <a:srgbClr val="72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19" name="Rectangle 27">
              <a:extLst>
                <a:ext uri="{FF2B5EF4-FFF2-40B4-BE49-F238E27FC236}">
                  <a16:creationId xmlns:a16="http://schemas.microsoft.com/office/drawing/2014/main" id="{B8DB5520-8197-4555-9E17-629E75F99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3"/>
              <a:ext cx="300" cy="1003"/>
            </a:xfrm>
            <a:prstGeom prst="rect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0" name="Freeform 28">
              <a:extLst>
                <a:ext uri="{FF2B5EF4-FFF2-40B4-BE49-F238E27FC236}">
                  <a16:creationId xmlns:a16="http://schemas.microsoft.com/office/drawing/2014/main" id="{66C8A3AF-BF68-46ED-9630-F6E9F2AB0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" y="0"/>
              <a:ext cx="67" cy="1076"/>
            </a:xfrm>
            <a:custGeom>
              <a:avLst/>
              <a:gdLst>
                <a:gd name="T0" fmla="*/ 67 w 67"/>
                <a:gd name="T1" fmla="*/ 1004 h 1076"/>
                <a:gd name="T2" fmla="*/ 0 w 67"/>
                <a:gd name="T3" fmla="*/ 1076 h 1076"/>
                <a:gd name="T4" fmla="*/ 0 w 67"/>
                <a:gd name="T5" fmla="*/ 73 h 1076"/>
                <a:gd name="T6" fmla="*/ 67 w 67"/>
                <a:gd name="T7" fmla="*/ 0 h 1076"/>
                <a:gd name="T8" fmla="*/ 67 w 67"/>
                <a:gd name="T9" fmla="*/ 1004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76">
                  <a:moveTo>
                    <a:pt x="67" y="1004"/>
                  </a:moveTo>
                  <a:lnTo>
                    <a:pt x="0" y="1076"/>
                  </a:lnTo>
                  <a:lnTo>
                    <a:pt x="0" y="73"/>
                  </a:lnTo>
                  <a:lnTo>
                    <a:pt x="67" y="0"/>
                  </a:lnTo>
                  <a:lnTo>
                    <a:pt x="67" y="1004"/>
                  </a:lnTo>
                  <a:close/>
                </a:path>
              </a:pathLst>
            </a:custGeom>
            <a:solidFill>
              <a:srgbClr val="95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1" name="Group 29">
            <a:extLst>
              <a:ext uri="{FF2B5EF4-FFF2-40B4-BE49-F238E27FC236}">
                <a16:creationId xmlns:a16="http://schemas.microsoft.com/office/drawing/2014/main" id="{5C220115-B763-46ED-91D6-EBD6BB70E58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101975"/>
            <a:ext cx="582613" cy="735013"/>
            <a:chOff x="0" y="0"/>
            <a:chExt cx="367" cy="463"/>
          </a:xfrm>
        </p:grpSpPr>
        <p:sp>
          <p:nvSpPr>
            <p:cNvPr id="8222" name="Freeform 30">
              <a:extLst>
                <a:ext uri="{FF2B5EF4-FFF2-40B4-BE49-F238E27FC236}">
                  <a16:creationId xmlns:a16="http://schemas.microsoft.com/office/drawing/2014/main" id="{0C289C54-23E6-459A-B834-FDA1D18F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7" cy="73"/>
            </a:xfrm>
            <a:custGeom>
              <a:avLst/>
              <a:gdLst>
                <a:gd name="T0" fmla="*/ 300 w 367"/>
                <a:gd name="T1" fmla="*/ 73 h 73"/>
                <a:gd name="T2" fmla="*/ 0 w 367"/>
                <a:gd name="T3" fmla="*/ 73 h 73"/>
                <a:gd name="T4" fmla="*/ 66 w 367"/>
                <a:gd name="T5" fmla="*/ 0 h 73"/>
                <a:gd name="T6" fmla="*/ 367 w 367"/>
                <a:gd name="T7" fmla="*/ 0 h 73"/>
                <a:gd name="T8" fmla="*/ 300 w 367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73">
                  <a:moveTo>
                    <a:pt x="300" y="73"/>
                  </a:moveTo>
                  <a:lnTo>
                    <a:pt x="0" y="73"/>
                  </a:lnTo>
                  <a:lnTo>
                    <a:pt x="66" y="0"/>
                  </a:lnTo>
                  <a:lnTo>
                    <a:pt x="367" y="0"/>
                  </a:lnTo>
                  <a:lnTo>
                    <a:pt x="300" y="73"/>
                  </a:lnTo>
                  <a:close/>
                </a:path>
              </a:pathLst>
            </a:custGeom>
            <a:solidFill>
              <a:srgbClr val="72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3" name="Rectangle 31">
              <a:extLst>
                <a:ext uri="{FF2B5EF4-FFF2-40B4-BE49-F238E27FC236}">
                  <a16:creationId xmlns:a16="http://schemas.microsoft.com/office/drawing/2014/main" id="{BB0B20A8-81A8-41A9-872D-75D85658B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3"/>
              <a:ext cx="300" cy="390"/>
            </a:xfrm>
            <a:prstGeom prst="rect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4" name="Freeform 32">
              <a:extLst>
                <a:ext uri="{FF2B5EF4-FFF2-40B4-BE49-F238E27FC236}">
                  <a16:creationId xmlns:a16="http://schemas.microsoft.com/office/drawing/2014/main" id="{46CAC013-2026-4B7D-90D4-F003D89F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" y="0"/>
              <a:ext cx="67" cy="463"/>
            </a:xfrm>
            <a:custGeom>
              <a:avLst/>
              <a:gdLst>
                <a:gd name="T0" fmla="*/ 67 w 67"/>
                <a:gd name="T1" fmla="*/ 391 h 463"/>
                <a:gd name="T2" fmla="*/ 0 w 67"/>
                <a:gd name="T3" fmla="*/ 463 h 463"/>
                <a:gd name="T4" fmla="*/ 0 w 67"/>
                <a:gd name="T5" fmla="*/ 73 h 463"/>
                <a:gd name="T6" fmla="*/ 67 w 67"/>
                <a:gd name="T7" fmla="*/ 0 h 463"/>
                <a:gd name="T8" fmla="*/ 67 w 67"/>
                <a:gd name="T9" fmla="*/ 391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63">
                  <a:moveTo>
                    <a:pt x="67" y="391"/>
                  </a:moveTo>
                  <a:lnTo>
                    <a:pt x="0" y="463"/>
                  </a:lnTo>
                  <a:lnTo>
                    <a:pt x="0" y="73"/>
                  </a:lnTo>
                  <a:lnTo>
                    <a:pt x="67" y="0"/>
                  </a:lnTo>
                  <a:lnTo>
                    <a:pt x="67" y="391"/>
                  </a:lnTo>
                  <a:close/>
                </a:path>
              </a:pathLst>
            </a:custGeom>
            <a:solidFill>
              <a:srgbClr val="95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5" name="Group 33">
            <a:extLst>
              <a:ext uri="{FF2B5EF4-FFF2-40B4-BE49-F238E27FC236}">
                <a16:creationId xmlns:a16="http://schemas.microsoft.com/office/drawing/2014/main" id="{E73CD12C-64CB-499E-BE7A-291EC95C32BA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14550"/>
            <a:ext cx="584200" cy="1708150"/>
            <a:chOff x="0" y="0"/>
            <a:chExt cx="368" cy="1076"/>
          </a:xfrm>
        </p:grpSpPr>
        <p:sp>
          <p:nvSpPr>
            <p:cNvPr id="8226" name="Freeform 34">
              <a:extLst>
                <a:ext uri="{FF2B5EF4-FFF2-40B4-BE49-F238E27FC236}">
                  <a16:creationId xmlns:a16="http://schemas.microsoft.com/office/drawing/2014/main" id="{A78938EC-68A9-4E05-B8AF-6E3327694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8" cy="73"/>
            </a:xfrm>
            <a:custGeom>
              <a:avLst/>
              <a:gdLst>
                <a:gd name="T0" fmla="*/ 301 w 368"/>
                <a:gd name="T1" fmla="*/ 73 h 73"/>
                <a:gd name="T2" fmla="*/ 0 w 368"/>
                <a:gd name="T3" fmla="*/ 73 h 73"/>
                <a:gd name="T4" fmla="*/ 67 w 368"/>
                <a:gd name="T5" fmla="*/ 0 h 73"/>
                <a:gd name="T6" fmla="*/ 368 w 368"/>
                <a:gd name="T7" fmla="*/ 0 h 73"/>
                <a:gd name="T8" fmla="*/ 301 w 368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73">
                  <a:moveTo>
                    <a:pt x="301" y="73"/>
                  </a:moveTo>
                  <a:lnTo>
                    <a:pt x="0" y="73"/>
                  </a:lnTo>
                  <a:lnTo>
                    <a:pt x="67" y="0"/>
                  </a:lnTo>
                  <a:lnTo>
                    <a:pt x="368" y="0"/>
                  </a:lnTo>
                  <a:lnTo>
                    <a:pt x="301" y="73"/>
                  </a:lnTo>
                  <a:close/>
                </a:path>
              </a:pathLst>
            </a:custGeom>
            <a:solidFill>
              <a:srgbClr val="72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7" name="Rectangle 35">
              <a:extLst>
                <a:ext uri="{FF2B5EF4-FFF2-40B4-BE49-F238E27FC236}">
                  <a16:creationId xmlns:a16="http://schemas.microsoft.com/office/drawing/2014/main" id="{E6AA8E24-9468-4CCC-8AA9-FCC54408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3"/>
              <a:ext cx="301" cy="1003"/>
            </a:xfrm>
            <a:prstGeom prst="rect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28" name="Freeform 36">
              <a:extLst>
                <a:ext uri="{FF2B5EF4-FFF2-40B4-BE49-F238E27FC236}">
                  <a16:creationId xmlns:a16="http://schemas.microsoft.com/office/drawing/2014/main" id="{C818B345-1D7A-4B70-9253-AD3069A45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0"/>
              <a:ext cx="67" cy="1076"/>
            </a:xfrm>
            <a:custGeom>
              <a:avLst/>
              <a:gdLst>
                <a:gd name="T0" fmla="*/ 67 w 67"/>
                <a:gd name="T1" fmla="*/ 1004 h 1076"/>
                <a:gd name="T2" fmla="*/ 0 w 67"/>
                <a:gd name="T3" fmla="*/ 1076 h 1076"/>
                <a:gd name="T4" fmla="*/ 0 w 67"/>
                <a:gd name="T5" fmla="*/ 73 h 1076"/>
                <a:gd name="T6" fmla="*/ 67 w 67"/>
                <a:gd name="T7" fmla="*/ 0 h 1076"/>
                <a:gd name="T8" fmla="*/ 67 w 67"/>
                <a:gd name="T9" fmla="*/ 1004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76">
                  <a:moveTo>
                    <a:pt x="67" y="1004"/>
                  </a:moveTo>
                  <a:lnTo>
                    <a:pt x="0" y="1076"/>
                  </a:lnTo>
                  <a:lnTo>
                    <a:pt x="0" y="73"/>
                  </a:lnTo>
                  <a:lnTo>
                    <a:pt x="67" y="0"/>
                  </a:lnTo>
                  <a:lnTo>
                    <a:pt x="67" y="1004"/>
                  </a:lnTo>
                  <a:close/>
                </a:path>
              </a:pathLst>
            </a:custGeom>
            <a:solidFill>
              <a:srgbClr val="95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29" name="Group 37">
            <a:extLst>
              <a:ext uri="{FF2B5EF4-FFF2-40B4-BE49-F238E27FC236}">
                <a16:creationId xmlns:a16="http://schemas.microsoft.com/office/drawing/2014/main" id="{5182B5E6-A087-4C88-9BF3-371117FEACAB}"/>
              </a:ext>
            </a:extLst>
          </p:cNvPr>
          <p:cNvGrpSpPr>
            <a:grpSpLocks/>
          </p:cNvGrpSpPr>
          <p:nvPr/>
        </p:nvGrpSpPr>
        <p:grpSpPr bwMode="auto">
          <a:xfrm>
            <a:off x="7612063" y="1733550"/>
            <a:ext cx="584200" cy="2093913"/>
            <a:chOff x="0" y="0"/>
            <a:chExt cx="368" cy="1319"/>
          </a:xfrm>
        </p:grpSpPr>
        <p:sp>
          <p:nvSpPr>
            <p:cNvPr id="8230" name="Freeform 38">
              <a:extLst>
                <a:ext uri="{FF2B5EF4-FFF2-40B4-BE49-F238E27FC236}">
                  <a16:creationId xmlns:a16="http://schemas.microsoft.com/office/drawing/2014/main" id="{100F15DB-B5EA-4900-91FC-FF499DBB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8" cy="72"/>
            </a:xfrm>
            <a:custGeom>
              <a:avLst/>
              <a:gdLst>
                <a:gd name="T0" fmla="*/ 301 w 368"/>
                <a:gd name="T1" fmla="*/ 72 h 72"/>
                <a:gd name="T2" fmla="*/ 0 w 368"/>
                <a:gd name="T3" fmla="*/ 72 h 72"/>
                <a:gd name="T4" fmla="*/ 67 w 368"/>
                <a:gd name="T5" fmla="*/ 0 h 72"/>
                <a:gd name="T6" fmla="*/ 368 w 368"/>
                <a:gd name="T7" fmla="*/ 0 h 72"/>
                <a:gd name="T8" fmla="*/ 301 w 368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72">
                  <a:moveTo>
                    <a:pt x="301" y="72"/>
                  </a:moveTo>
                  <a:lnTo>
                    <a:pt x="0" y="72"/>
                  </a:lnTo>
                  <a:lnTo>
                    <a:pt x="67" y="0"/>
                  </a:lnTo>
                  <a:lnTo>
                    <a:pt x="368" y="0"/>
                  </a:lnTo>
                  <a:lnTo>
                    <a:pt x="301" y="72"/>
                  </a:lnTo>
                  <a:close/>
                </a:path>
              </a:pathLst>
            </a:custGeom>
            <a:solidFill>
              <a:srgbClr val="72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31" name="Rectangle 39">
              <a:extLst>
                <a:ext uri="{FF2B5EF4-FFF2-40B4-BE49-F238E27FC236}">
                  <a16:creationId xmlns:a16="http://schemas.microsoft.com/office/drawing/2014/main" id="{09E4D645-A83E-4AA9-95DA-91569880F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"/>
              <a:ext cx="301" cy="1247"/>
            </a:xfrm>
            <a:prstGeom prst="rect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32" name="Freeform 40">
              <a:extLst>
                <a:ext uri="{FF2B5EF4-FFF2-40B4-BE49-F238E27FC236}">
                  <a16:creationId xmlns:a16="http://schemas.microsoft.com/office/drawing/2014/main" id="{4969D077-9EEC-4A5D-BD33-1CDE653FD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0"/>
              <a:ext cx="67" cy="1319"/>
            </a:xfrm>
            <a:custGeom>
              <a:avLst/>
              <a:gdLst>
                <a:gd name="T0" fmla="*/ 67 w 67"/>
                <a:gd name="T1" fmla="*/ 1247 h 1319"/>
                <a:gd name="T2" fmla="*/ 0 w 67"/>
                <a:gd name="T3" fmla="*/ 1319 h 1319"/>
                <a:gd name="T4" fmla="*/ 0 w 67"/>
                <a:gd name="T5" fmla="*/ 72 h 1319"/>
                <a:gd name="T6" fmla="*/ 67 w 67"/>
                <a:gd name="T7" fmla="*/ 0 h 1319"/>
                <a:gd name="T8" fmla="*/ 67 w 67"/>
                <a:gd name="T9" fmla="*/ 1247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319">
                  <a:moveTo>
                    <a:pt x="67" y="1247"/>
                  </a:moveTo>
                  <a:lnTo>
                    <a:pt x="0" y="1319"/>
                  </a:lnTo>
                  <a:lnTo>
                    <a:pt x="0" y="72"/>
                  </a:lnTo>
                  <a:lnTo>
                    <a:pt x="67" y="0"/>
                  </a:lnTo>
                  <a:lnTo>
                    <a:pt x="67" y="1247"/>
                  </a:lnTo>
                  <a:close/>
                </a:path>
              </a:pathLst>
            </a:custGeom>
            <a:solidFill>
              <a:srgbClr val="95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233" name="Group 41">
            <a:extLst>
              <a:ext uri="{FF2B5EF4-FFF2-40B4-BE49-F238E27FC236}">
                <a16:creationId xmlns:a16="http://schemas.microsoft.com/office/drawing/2014/main" id="{3C6CB9B3-C4D0-4800-BF9E-009CB20518D5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2724150"/>
            <a:ext cx="582613" cy="1120775"/>
            <a:chOff x="0" y="0"/>
            <a:chExt cx="367" cy="706"/>
          </a:xfrm>
        </p:grpSpPr>
        <p:sp>
          <p:nvSpPr>
            <p:cNvPr id="8234" name="Freeform 42">
              <a:extLst>
                <a:ext uri="{FF2B5EF4-FFF2-40B4-BE49-F238E27FC236}">
                  <a16:creationId xmlns:a16="http://schemas.microsoft.com/office/drawing/2014/main" id="{2440F425-DFD7-424B-A4A3-D185CA075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67" cy="72"/>
            </a:xfrm>
            <a:custGeom>
              <a:avLst/>
              <a:gdLst>
                <a:gd name="T0" fmla="*/ 301 w 367"/>
                <a:gd name="T1" fmla="*/ 72 h 72"/>
                <a:gd name="T2" fmla="*/ 0 w 367"/>
                <a:gd name="T3" fmla="*/ 72 h 72"/>
                <a:gd name="T4" fmla="*/ 67 w 367"/>
                <a:gd name="T5" fmla="*/ 0 h 72"/>
                <a:gd name="T6" fmla="*/ 367 w 367"/>
                <a:gd name="T7" fmla="*/ 0 h 72"/>
                <a:gd name="T8" fmla="*/ 301 w 367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72">
                  <a:moveTo>
                    <a:pt x="301" y="72"/>
                  </a:moveTo>
                  <a:lnTo>
                    <a:pt x="0" y="72"/>
                  </a:lnTo>
                  <a:lnTo>
                    <a:pt x="67" y="0"/>
                  </a:lnTo>
                  <a:lnTo>
                    <a:pt x="367" y="0"/>
                  </a:lnTo>
                  <a:lnTo>
                    <a:pt x="301" y="72"/>
                  </a:lnTo>
                  <a:close/>
                </a:path>
              </a:pathLst>
            </a:custGeom>
            <a:solidFill>
              <a:srgbClr val="72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35" name="Rectangle 43">
              <a:extLst>
                <a:ext uri="{FF2B5EF4-FFF2-40B4-BE49-F238E27FC236}">
                  <a16:creationId xmlns:a16="http://schemas.microsoft.com/office/drawing/2014/main" id="{1C3FB4F8-17BB-4343-B76A-B04131CA5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"/>
              <a:ext cx="301" cy="634"/>
            </a:xfrm>
            <a:prstGeom prst="rect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36" name="Freeform 44">
              <a:extLst>
                <a:ext uri="{FF2B5EF4-FFF2-40B4-BE49-F238E27FC236}">
                  <a16:creationId xmlns:a16="http://schemas.microsoft.com/office/drawing/2014/main" id="{844A7884-5A68-4966-A34B-E3249491E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0"/>
              <a:ext cx="66" cy="706"/>
            </a:xfrm>
            <a:custGeom>
              <a:avLst/>
              <a:gdLst>
                <a:gd name="T0" fmla="*/ 66 w 66"/>
                <a:gd name="T1" fmla="*/ 634 h 706"/>
                <a:gd name="T2" fmla="*/ 0 w 66"/>
                <a:gd name="T3" fmla="*/ 706 h 706"/>
                <a:gd name="T4" fmla="*/ 0 w 66"/>
                <a:gd name="T5" fmla="*/ 72 h 706"/>
                <a:gd name="T6" fmla="*/ 66 w 66"/>
                <a:gd name="T7" fmla="*/ 0 h 706"/>
                <a:gd name="T8" fmla="*/ 66 w 66"/>
                <a:gd name="T9" fmla="*/ 63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06">
                  <a:moveTo>
                    <a:pt x="66" y="634"/>
                  </a:moveTo>
                  <a:lnTo>
                    <a:pt x="0" y="706"/>
                  </a:lnTo>
                  <a:lnTo>
                    <a:pt x="0" y="72"/>
                  </a:lnTo>
                  <a:lnTo>
                    <a:pt x="66" y="0"/>
                  </a:lnTo>
                  <a:lnTo>
                    <a:pt x="66" y="634"/>
                  </a:lnTo>
                  <a:close/>
                </a:path>
              </a:pathLst>
            </a:custGeom>
            <a:solidFill>
              <a:srgbClr val="957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237" name="Oval 45">
            <a:extLst>
              <a:ext uri="{FF2B5EF4-FFF2-40B4-BE49-F238E27FC236}">
                <a16:creationId xmlns:a16="http://schemas.microsoft.com/office/drawing/2014/main" id="{68D49A06-FE7C-4D41-A37E-FDEC8A47D20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33813" y="3956050"/>
            <a:ext cx="53975" cy="539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38" name="Oval 46">
            <a:extLst>
              <a:ext uri="{FF2B5EF4-FFF2-40B4-BE49-F238E27FC236}">
                <a16:creationId xmlns:a16="http://schemas.microsoft.com/office/drawing/2014/main" id="{226B1816-76A0-47E0-8421-49B30847344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843463" y="3956050"/>
            <a:ext cx="53975" cy="539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39" name="Oval 47">
            <a:extLst>
              <a:ext uri="{FF2B5EF4-FFF2-40B4-BE49-F238E27FC236}">
                <a16:creationId xmlns:a16="http://schemas.microsoft.com/office/drawing/2014/main" id="{A5860EE7-DBEA-47EE-BD58-5F9DDB210CC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853113" y="3956050"/>
            <a:ext cx="53975" cy="539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40" name="Oval 48">
            <a:extLst>
              <a:ext uri="{FF2B5EF4-FFF2-40B4-BE49-F238E27FC236}">
                <a16:creationId xmlns:a16="http://schemas.microsoft.com/office/drawing/2014/main" id="{3B205B00-33CD-4B44-840B-4EB39A0FABA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861175" y="3956050"/>
            <a:ext cx="53975" cy="539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41" name="Oval 49">
            <a:extLst>
              <a:ext uri="{FF2B5EF4-FFF2-40B4-BE49-F238E27FC236}">
                <a16:creationId xmlns:a16="http://schemas.microsoft.com/office/drawing/2014/main" id="{3A12F214-ABB6-4441-AAAA-2734E506DAA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870825" y="3956050"/>
            <a:ext cx="53975" cy="53975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42" name="Line 50">
            <a:extLst>
              <a:ext uri="{FF2B5EF4-FFF2-40B4-BE49-F238E27FC236}">
                <a16:creationId xmlns:a16="http://schemas.microsoft.com/office/drawing/2014/main" id="{4BF88FB4-EBC6-47A3-8DA2-5EA49B1D3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8738" y="3984625"/>
            <a:ext cx="4037012" cy="0"/>
          </a:xfrm>
          <a:prstGeom prst="line">
            <a:avLst/>
          </a:prstGeom>
          <a:noFill/>
          <a:ln w="6350" cmpd="sng">
            <a:solidFill>
              <a:srgbClr val="8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43" name="Rectangle 51">
            <a:extLst>
              <a:ext uri="{FF2B5EF4-FFF2-40B4-BE49-F238E27FC236}">
                <a16:creationId xmlns:a16="http://schemas.microsoft.com/office/drawing/2014/main" id="{3C30FF54-E618-4D2F-8500-DEC15DFF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46263"/>
            <a:ext cx="23764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solidFill>
                  <a:srgbClr val="88714E"/>
                </a:solidFill>
              </a:rPr>
              <a:t>INSERT HEADER TITLE IN AREA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rgbClr val="88714E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r>
              <a:rPr lang="zh-CN" altLang="en-US" sz="800">
                <a:solidFill>
                  <a:schemeClr val="bg2"/>
                </a:solidFill>
              </a:rPr>
              <a:t> </a:t>
            </a: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8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800">
              <a:solidFill>
                <a:schemeClr val="bg2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r>
              <a:rPr lang="zh-CN" altLang="en-US" sz="800">
                <a:solidFill>
                  <a:schemeClr val="bg2"/>
                </a:solidFill>
              </a:rPr>
              <a:t> </a:t>
            </a:r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</a:t>
            </a:r>
            <a:r>
              <a:rPr lang="zh-CN" altLang="en-US" sz="800">
                <a:solidFill>
                  <a:schemeClr val="bg2"/>
                </a:solidFill>
              </a:rPr>
              <a:t>  </a:t>
            </a:r>
          </a:p>
        </p:txBody>
      </p:sp>
      <p:sp>
        <p:nvSpPr>
          <p:cNvPr id="8244" name="Text Box 52">
            <a:extLst>
              <a:ext uri="{FF2B5EF4-FFF2-40B4-BE49-F238E27FC236}">
                <a16:creationId xmlns:a16="http://schemas.microsoft.com/office/drawing/2014/main" id="{58DF9F1F-739F-4ED2-A154-C54BE9D66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263" y="4092575"/>
            <a:ext cx="412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</a:rPr>
              <a:t>2015</a:t>
            </a:r>
          </a:p>
        </p:txBody>
      </p:sp>
      <p:sp>
        <p:nvSpPr>
          <p:cNvPr id="8245" name="Text Box 53">
            <a:extLst>
              <a:ext uri="{FF2B5EF4-FFF2-40B4-BE49-F238E27FC236}">
                <a16:creationId xmlns:a16="http://schemas.microsoft.com/office/drawing/2014/main" id="{9A92BA24-62E4-4BDF-A862-2858A9AB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4283075"/>
            <a:ext cx="900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700">
                <a:solidFill>
                  <a:schemeClr val="bg2"/>
                </a:solidFill>
              </a:rPr>
              <a:t>INSERT HEADER</a:t>
            </a:r>
          </a:p>
        </p:txBody>
      </p:sp>
      <p:sp>
        <p:nvSpPr>
          <p:cNvPr id="8246" name="Text Box 54">
            <a:extLst>
              <a:ext uri="{FF2B5EF4-FFF2-40B4-BE49-F238E27FC236}">
                <a16:creationId xmlns:a16="http://schemas.microsoft.com/office/drawing/2014/main" id="{84D59F6E-8618-4D13-A1C8-66B60BA3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613" y="4092575"/>
            <a:ext cx="412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</a:rPr>
              <a:t>2015</a:t>
            </a:r>
          </a:p>
        </p:txBody>
      </p:sp>
      <p:sp>
        <p:nvSpPr>
          <p:cNvPr id="8247" name="Text Box 55">
            <a:extLst>
              <a:ext uri="{FF2B5EF4-FFF2-40B4-BE49-F238E27FC236}">
                <a16:creationId xmlns:a16="http://schemas.microsoft.com/office/drawing/2014/main" id="{36A7AB82-2013-4204-A0C5-D2C36852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4283075"/>
            <a:ext cx="900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700">
                <a:solidFill>
                  <a:schemeClr val="bg2"/>
                </a:solidFill>
              </a:rPr>
              <a:t>INSERT HEADER</a:t>
            </a:r>
          </a:p>
        </p:txBody>
      </p:sp>
      <p:sp>
        <p:nvSpPr>
          <p:cNvPr id="8248" name="Text Box 56">
            <a:extLst>
              <a:ext uri="{FF2B5EF4-FFF2-40B4-BE49-F238E27FC236}">
                <a16:creationId xmlns:a16="http://schemas.microsoft.com/office/drawing/2014/main" id="{DA1ECEB6-AB1E-4E51-A764-302CB7812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4092575"/>
            <a:ext cx="412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</a:rPr>
              <a:t>2015</a:t>
            </a:r>
          </a:p>
        </p:txBody>
      </p:sp>
      <p:sp>
        <p:nvSpPr>
          <p:cNvPr id="8249" name="Text Box 57">
            <a:extLst>
              <a:ext uri="{FF2B5EF4-FFF2-40B4-BE49-F238E27FC236}">
                <a16:creationId xmlns:a16="http://schemas.microsoft.com/office/drawing/2014/main" id="{E78A5A1B-CF8B-41B0-9F27-E0A8286AC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4283075"/>
            <a:ext cx="900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700">
                <a:solidFill>
                  <a:schemeClr val="bg2"/>
                </a:solidFill>
              </a:rPr>
              <a:t>INSERT HEADER</a:t>
            </a:r>
          </a:p>
        </p:txBody>
      </p:sp>
      <p:sp>
        <p:nvSpPr>
          <p:cNvPr id="8250" name="Text Box 58">
            <a:extLst>
              <a:ext uri="{FF2B5EF4-FFF2-40B4-BE49-F238E27FC236}">
                <a16:creationId xmlns:a16="http://schemas.microsoft.com/office/drawing/2014/main" id="{0C22791B-C345-47FF-B15C-A48A5C1E1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13" y="4092575"/>
            <a:ext cx="412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</a:rPr>
              <a:t>2015</a:t>
            </a:r>
          </a:p>
        </p:txBody>
      </p:sp>
      <p:sp>
        <p:nvSpPr>
          <p:cNvPr id="8251" name="Text Box 59">
            <a:extLst>
              <a:ext uri="{FF2B5EF4-FFF2-40B4-BE49-F238E27FC236}">
                <a16:creationId xmlns:a16="http://schemas.microsoft.com/office/drawing/2014/main" id="{D8BB903A-0058-4DF0-A212-CD5BF0788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283075"/>
            <a:ext cx="900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700">
                <a:solidFill>
                  <a:schemeClr val="bg2"/>
                </a:solidFill>
              </a:rPr>
              <a:t>INSERT HEADER</a:t>
            </a:r>
          </a:p>
        </p:txBody>
      </p:sp>
      <p:sp>
        <p:nvSpPr>
          <p:cNvPr id="8252" name="Text Box 60">
            <a:extLst>
              <a:ext uri="{FF2B5EF4-FFF2-40B4-BE49-F238E27FC236}">
                <a16:creationId xmlns:a16="http://schemas.microsoft.com/office/drawing/2014/main" id="{A2DB35FD-F73F-4DF5-A7A4-0859A93E6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663" y="4092575"/>
            <a:ext cx="412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800">
                <a:solidFill>
                  <a:schemeClr val="bg2"/>
                </a:solidFill>
              </a:rPr>
              <a:t>2015</a:t>
            </a:r>
          </a:p>
        </p:txBody>
      </p:sp>
      <p:sp>
        <p:nvSpPr>
          <p:cNvPr id="8253" name="Text Box 61">
            <a:extLst>
              <a:ext uri="{FF2B5EF4-FFF2-40B4-BE49-F238E27FC236}">
                <a16:creationId xmlns:a16="http://schemas.microsoft.com/office/drawing/2014/main" id="{38CF6808-BCB5-4263-8465-79B6BF8C5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4283075"/>
            <a:ext cx="900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700">
                <a:solidFill>
                  <a:schemeClr val="bg2"/>
                </a:solidFill>
              </a:rPr>
              <a:t>INSERT HEADER</a:t>
            </a:r>
          </a:p>
        </p:txBody>
      </p:sp>
      <p:sp>
        <p:nvSpPr>
          <p:cNvPr id="8254" name="Text Box 62">
            <a:extLst>
              <a:ext uri="{FF2B5EF4-FFF2-40B4-BE49-F238E27FC236}">
                <a16:creationId xmlns:a16="http://schemas.microsoft.com/office/drawing/2014/main" id="{81FE4969-EF7E-4F77-AD70-3A131A54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1866900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 b="1">
                <a:solidFill>
                  <a:srgbClr val="5F5F5F"/>
                </a:solidFill>
              </a:rPr>
              <a:t>800</a:t>
            </a:r>
          </a:p>
        </p:txBody>
      </p:sp>
      <p:sp>
        <p:nvSpPr>
          <p:cNvPr id="8255" name="Text Box 63">
            <a:extLst>
              <a:ext uri="{FF2B5EF4-FFF2-40B4-BE49-F238E27FC236}">
                <a16:creationId xmlns:a16="http://schemas.microsoft.com/office/drawing/2014/main" id="{5EB7BA70-27BD-4346-B6E4-DBF254029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0" y="2838450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 b="1">
                <a:solidFill>
                  <a:srgbClr val="5F5F5F"/>
                </a:solidFill>
              </a:rPr>
              <a:t>240</a:t>
            </a:r>
          </a:p>
        </p:txBody>
      </p:sp>
      <p:sp>
        <p:nvSpPr>
          <p:cNvPr id="8256" name="Text Box 64">
            <a:extLst>
              <a:ext uri="{FF2B5EF4-FFF2-40B4-BE49-F238E27FC236}">
                <a16:creationId xmlns:a16="http://schemas.microsoft.com/office/drawing/2014/main" id="{9EAD11B0-1AD7-4605-900F-2A1FB0BFA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885950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 b="1">
                <a:solidFill>
                  <a:srgbClr val="5F5F5F"/>
                </a:solidFill>
              </a:rPr>
              <a:t>800</a:t>
            </a:r>
          </a:p>
        </p:txBody>
      </p:sp>
      <p:sp>
        <p:nvSpPr>
          <p:cNvPr id="8257" name="Text Box 65">
            <a:extLst>
              <a:ext uri="{FF2B5EF4-FFF2-40B4-BE49-F238E27FC236}">
                <a16:creationId xmlns:a16="http://schemas.microsoft.com/office/drawing/2014/main" id="{E84B0594-2B4E-4908-93E0-BD9954F8A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1485900"/>
            <a:ext cx="463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 b="1">
                <a:solidFill>
                  <a:srgbClr val="5F5F5F"/>
                </a:solidFill>
              </a:rPr>
              <a:t>1000</a:t>
            </a:r>
          </a:p>
        </p:txBody>
      </p:sp>
      <p:sp>
        <p:nvSpPr>
          <p:cNvPr id="8258" name="Text Box 66">
            <a:extLst>
              <a:ext uri="{FF2B5EF4-FFF2-40B4-BE49-F238E27FC236}">
                <a16:creationId xmlns:a16="http://schemas.microsoft.com/office/drawing/2014/main" id="{F1544C02-AB66-4E38-8DFC-84368B9D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2444750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00" b="1">
                <a:solidFill>
                  <a:srgbClr val="5F5F5F"/>
                </a:solidFill>
              </a:rPr>
              <a:t>400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8A0793F3-D691-468D-9B94-3AAB35C1B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F0D9286B-1952-4C81-9EEF-9E064BAE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37ACC7CC-0DB9-4E72-9EE6-D3BC12264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2B389ECC-F68E-496E-BD6C-8FB02F842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28D6E6B4-312D-4C59-B11D-32E292B18B5F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1352550"/>
            <a:ext cx="3887787" cy="3409950"/>
            <a:chOff x="0" y="0"/>
            <a:chExt cx="2449" cy="2148"/>
          </a:xfrm>
        </p:grpSpPr>
        <p:pic>
          <p:nvPicPr>
            <p:cNvPr id="9223" name="Picture 7" descr="iPhone_5S_freebie">
              <a:extLst>
                <a:ext uri="{FF2B5EF4-FFF2-40B4-BE49-F238E27FC236}">
                  <a16:creationId xmlns:a16="http://schemas.microsoft.com/office/drawing/2014/main" id="{4213494A-489B-4B44-9C2A-9B70C5E05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4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Rectangle 8" descr="10111220362419802e801c5ef8副本">
              <a:extLst>
                <a:ext uri="{FF2B5EF4-FFF2-40B4-BE49-F238E27FC236}">
                  <a16:creationId xmlns:a16="http://schemas.microsoft.com/office/drawing/2014/main" id="{9BAF30FF-76B2-4F86-87F5-4BF4D8C67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" y="294"/>
              <a:ext cx="807" cy="142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r="-7874"/>
              </a:stretch>
            </a:blipFill>
            <a:ln w="6350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9225" name="Oval 9">
            <a:extLst>
              <a:ext uri="{FF2B5EF4-FFF2-40B4-BE49-F238E27FC236}">
                <a16:creationId xmlns:a16="http://schemas.microsoft.com/office/drawing/2014/main" id="{902F193D-E48E-4F53-96B1-16D19623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1712913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226" name="Oval 10">
            <a:extLst>
              <a:ext uri="{FF2B5EF4-FFF2-40B4-BE49-F238E27FC236}">
                <a16:creationId xmlns:a16="http://schemas.microsoft.com/office/drawing/2014/main" id="{22BE3FA6-A9E8-4034-A1F0-E88C0289E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647950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227" name="Oval 11">
            <a:extLst>
              <a:ext uri="{FF2B5EF4-FFF2-40B4-BE49-F238E27FC236}">
                <a16:creationId xmlns:a16="http://schemas.microsoft.com/office/drawing/2014/main" id="{56FFE19F-4521-439D-906E-F766D0119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3571875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D6D92141-BD8C-4A5B-806F-BE57E39CE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72561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/>
              <a:t>Head Title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9229" name="Rectangle 13">
            <a:extLst>
              <a:ext uri="{FF2B5EF4-FFF2-40B4-BE49-F238E27FC236}">
                <a16:creationId xmlns:a16="http://schemas.microsoft.com/office/drawing/2014/main" id="{310C9D7A-A5E4-4E8D-89EA-35942BE2C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64636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/>
              <a:t>Head Title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9230" name="Rectangle 14">
            <a:extLst>
              <a:ext uri="{FF2B5EF4-FFF2-40B4-BE49-F238E27FC236}">
                <a16:creationId xmlns:a16="http://schemas.microsoft.com/office/drawing/2014/main" id="{A5448382-6094-474E-9325-CDF7E7CBE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57981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b="1"/>
              <a:t>Head Title</a:t>
            </a:r>
          </a:p>
          <a:p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9231" name="Oval 15">
            <a:extLst>
              <a:ext uri="{FF2B5EF4-FFF2-40B4-BE49-F238E27FC236}">
                <a16:creationId xmlns:a16="http://schemas.microsoft.com/office/drawing/2014/main" id="{F0E71914-329B-4E5E-8E31-E4B782B2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1712913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32" name="Oval 16">
            <a:extLst>
              <a:ext uri="{FF2B5EF4-FFF2-40B4-BE49-F238E27FC236}">
                <a16:creationId xmlns:a16="http://schemas.microsoft.com/office/drawing/2014/main" id="{3952A200-B705-44FD-9359-0CF994AA2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2647950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33" name="Oval 17">
            <a:extLst>
              <a:ext uri="{FF2B5EF4-FFF2-40B4-BE49-F238E27FC236}">
                <a16:creationId xmlns:a16="http://schemas.microsoft.com/office/drawing/2014/main" id="{CAC36177-1A5A-4C9E-B6ED-B5AB787EB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3571875"/>
            <a:ext cx="546100" cy="5429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CN" altLang="zh-CN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16C1F96C-ECE0-4F30-A879-6A653C058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72561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000" b="1"/>
              <a:t>Head Title</a:t>
            </a:r>
          </a:p>
          <a:p>
            <a:pPr algn="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9235" name="Rectangle 19">
            <a:extLst>
              <a:ext uri="{FF2B5EF4-FFF2-40B4-BE49-F238E27FC236}">
                <a16:creationId xmlns:a16="http://schemas.microsoft.com/office/drawing/2014/main" id="{D81419BC-427C-4B4D-8FB7-A6CD0A504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264636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000" b="1"/>
              <a:t>Head Title</a:t>
            </a:r>
          </a:p>
          <a:p>
            <a:pPr algn="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  <p:sp>
        <p:nvSpPr>
          <p:cNvPr id="9236" name="Rectangle 20">
            <a:extLst>
              <a:ext uri="{FF2B5EF4-FFF2-40B4-BE49-F238E27FC236}">
                <a16:creationId xmlns:a16="http://schemas.microsoft.com/office/drawing/2014/main" id="{8022FE91-E4A2-48AC-B236-702C98423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357981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000" b="1"/>
              <a:t>Head Title</a:t>
            </a:r>
          </a:p>
          <a:p>
            <a:pPr algn="r"/>
            <a:r>
              <a:rPr lang="en-US" altLang="zh-CN" sz="800">
                <a:solidFill>
                  <a:schemeClr val="bg2"/>
                </a:solidFill>
              </a:rPr>
              <a:t>We have many PowerPoint </a:t>
            </a:r>
            <a:r>
              <a:rPr lang="zh-CN" altLang="en-US" sz="800">
                <a:solidFill>
                  <a:schemeClr val="bg2"/>
                </a:solidFill>
              </a:rPr>
              <a:t>templates</a:t>
            </a:r>
            <a:r>
              <a:rPr lang="en-US" altLang="zh-CN" sz="800">
                <a:solidFill>
                  <a:schemeClr val="bg2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b="-3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>
            <a:extLst>
              <a:ext uri="{FF2B5EF4-FFF2-40B4-BE49-F238E27FC236}">
                <a16:creationId xmlns:a16="http://schemas.microsoft.com/office/drawing/2014/main" id="{783F0925-267F-4D5D-B174-A9DE8BD26DAD}"/>
              </a:ext>
            </a:extLst>
          </p:cNvPr>
          <p:cNvSpPr>
            <a:spLocks/>
          </p:cNvSpPr>
          <p:nvPr/>
        </p:nvSpPr>
        <p:spPr bwMode="auto">
          <a:xfrm>
            <a:off x="0" y="731838"/>
            <a:ext cx="4410075" cy="4410075"/>
          </a:xfrm>
          <a:custGeom>
            <a:avLst/>
            <a:gdLst>
              <a:gd name="T0" fmla="*/ 1106 w 1386"/>
              <a:gd name="T1" fmla="*/ 1386 h 1386"/>
              <a:gd name="T2" fmla="*/ 1386 w 1386"/>
              <a:gd name="T3" fmla="*/ 785 h 1386"/>
              <a:gd name="T4" fmla="*/ 601 w 1386"/>
              <a:gd name="T5" fmla="*/ 0 h 1386"/>
              <a:gd name="T6" fmla="*/ 0 w 1386"/>
              <a:gd name="T7" fmla="*/ 280 h 1386"/>
              <a:gd name="T8" fmla="*/ 0 w 1386"/>
              <a:gd name="T9" fmla="*/ 1290 h 1386"/>
              <a:gd name="T10" fmla="*/ 0 w 1386"/>
              <a:gd name="T11" fmla="*/ 1386 h 1386"/>
              <a:gd name="T12" fmla="*/ 96 w 1386"/>
              <a:gd name="T13" fmla="*/ 1386 h 1386"/>
              <a:gd name="T14" fmla="*/ 1106 w 1386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6" h="1386">
                <a:moveTo>
                  <a:pt x="1106" y="1386"/>
                </a:moveTo>
                <a:cubicBezTo>
                  <a:pt x="1277" y="1242"/>
                  <a:pt x="1386" y="1026"/>
                  <a:pt x="1386" y="785"/>
                </a:cubicBezTo>
                <a:cubicBezTo>
                  <a:pt x="1386" y="351"/>
                  <a:pt x="1034" y="0"/>
                  <a:pt x="601" y="0"/>
                </a:cubicBezTo>
                <a:cubicBezTo>
                  <a:pt x="360" y="0"/>
                  <a:pt x="144" y="109"/>
                  <a:pt x="0" y="280"/>
                </a:cubicBezTo>
                <a:cubicBezTo>
                  <a:pt x="0" y="1290"/>
                  <a:pt x="0" y="1290"/>
                  <a:pt x="0" y="1290"/>
                </a:cubicBezTo>
                <a:cubicBezTo>
                  <a:pt x="0" y="1386"/>
                  <a:pt x="0" y="1386"/>
                  <a:pt x="0" y="1386"/>
                </a:cubicBezTo>
                <a:cubicBezTo>
                  <a:pt x="96" y="1386"/>
                  <a:pt x="96" y="1386"/>
                  <a:pt x="96" y="1386"/>
                </a:cubicBezTo>
                <a:lnTo>
                  <a:pt x="1106" y="1386"/>
                </a:lnTo>
                <a:close/>
              </a:path>
            </a:pathLst>
          </a:custGeom>
          <a:solidFill>
            <a:srgbClr val="5D5D5D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3" name="Freeform 3">
            <a:extLst>
              <a:ext uri="{FF2B5EF4-FFF2-40B4-BE49-F238E27FC236}">
                <a16:creationId xmlns:a16="http://schemas.microsoft.com/office/drawing/2014/main" id="{B1EAC544-167D-4BA4-818F-1842E0D29193}"/>
              </a:ext>
            </a:extLst>
          </p:cNvPr>
          <p:cNvSpPr>
            <a:spLocks/>
          </p:cNvSpPr>
          <p:nvPr/>
        </p:nvSpPr>
        <p:spPr bwMode="auto">
          <a:xfrm>
            <a:off x="0" y="1317625"/>
            <a:ext cx="3824288" cy="3824288"/>
          </a:xfrm>
          <a:custGeom>
            <a:avLst/>
            <a:gdLst>
              <a:gd name="T0" fmla="*/ 601 w 1202"/>
              <a:gd name="T1" fmla="*/ 0 h 1202"/>
              <a:gd name="T2" fmla="*/ 0 w 1202"/>
              <a:gd name="T3" fmla="*/ 601 h 1202"/>
              <a:gd name="T4" fmla="*/ 0 w 1202"/>
              <a:gd name="T5" fmla="*/ 1202 h 1202"/>
              <a:gd name="T6" fmla="*/ 601 w 1202"/>
              <a:gd name="T7" fmla="*/ 1202 h 1202"/>
              <a:gd name="T8" fmla="*/ 1202 w 1202"/>
              <a:gd name="T9" fmla="*/ 601 h 1202"/>
              <a:gd name="T10" fmla="*/ 601 w 1202"/>
              <a:gd name="T11" fmla="*/ 0 h 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2" h="1202">
                <a:moveTo>
                  <a:pt x="601" y="0"/>
                </a:moveTo>
                <a:cubicBezTo>
                  <a:pt x="269" y="0"/>
                  <a:pt x="0" y="269"/>
                  <a:pt x="0" y="601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601" y="1202"/>
                  <a:pt x="601" y="1202"/>
                  <a:pt x="601" y="1202"/>
                </a:cubicBezTo>
                <a:cubicBezTo>
                  <a:pt x="933" y="1202"/>
                  <a:pt x="1202" y="933"/>
                  <a:pt x="1202" y="601"/>
                </a:cubicBezTo>
                <a:cubicBezTo>
                  <a:pt x="1202" y="269"/>
                  <a:pt x="933" y="0"/>
                  <a:pt x="601" y="0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244" name="Group 4">
            <a:extLst>
              <a:ext uri="{FF2B5EF4-FFF2-40B4-BE49-F238E27FC236}">
                <a16:creationId xmlns:a16="http://schemas.microsoft.com/office/drawing/2014/main" id="{365689A3-067D-4B44-97BE-63EBD267397F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1441450"/>
            <a:ext cx="581025" cy="581025"/>
            <a:chOff x="0" y="0"/>
            <a:chExt cx="366" cy="366"/>
          </a:xfrm>
        </p:grpSpPr>
        <p:sp>
          <p:nvSpPr>
            <p:cNvPr id="10245" name="Oval 5">
              <a:extLst>
                <a:ext uri="{FF2B5EF4-FFF2-40B4-BE49-F238E27FC236}">
                  <a16:creationId xmlns:a16="http://schemas.microsoft.com/office/drawing/2014/main" id="{6767A2FD-9861-4A78-87D6-695ABE46A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66" cy="366"/>
            </a:xfrm>
            <a:prstGeom prst="ellipse">
              <a:avLst/>
            </a:prstGeom>
            <a:solidFill>
              <a:srgbClr val="887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6" name="Freeform 6">
              <a:extLst>
                <a:ext uri="{FF2B5EF4-FFF2-40B4-BE49-F238E27FC236}">
                  <a16:creationId xmlns:a16="http://schemas.microsoft.com/office/drawing/2014/main" id="{A50FD933-651C-44D1-AFEE-53800E756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" y="100"/>
              <a:ext cx="152" cy="164"/>
            </a:xfrm>
            <a:custGeom>
              <a:avLst/>
              <a:gdLst>
                <a:gd name="T0" fmla="*/ 54 w 73"/>
                <a:gd name="T1" fmla="*/ 79 h 79"/>
                <a:gd name="T2" fmla="*/ 52 w 73"/>
                <a:gd name="T3" fmla="*/ 41 h 79"/>
                <a:gd name="T4" fmla="*/ 49 w 73"/>
                <a:gd name="T5" fmla="*/ 36 h 79"/>
                <a:gd name="T6" fmla="*/ 58 w 73"/>
                <a:gd name="T7" fmla="*/ 33 h 79"/>
                <a:gd name="T8" fmla="*/ 55 w 73"/>
                <a:gd name="T9" fmla="*/ 36 h 79"/>
                <a:gd name="T10" fmla="*/ 66 w 73"/>
                <a:gd name="T11" fmla="*/ 45 h 79"/>
                <a:gd name="T12" fmla="*/ 73 w 73"/>
                <a:gd name="T13" fmla="*/ 45 h 79"/>
                <a:gd name="T14" fmla="*/ 73 w 73"/>
                <a:gd name="T15" fmla="*/ 60 h 79"/>
                <a:gd name="T16" fmla="*/ 38 w 73"/>
                <a:gd name="T17" fmla="*/ 60 h 79"/>
                <a:gd name="T18" fmla="*/ 70 w 73"/>
                <a:gd name="T19" fmla="*/ 60 h 79"/>
                <a:gd name="T20" fmla="*/ 55 w 73"/>
                <a:gd name="T21" fmla="*/ 63 h 79"/>
                <a:gd name="T22" fmla="*/ 52 w 73"/>
                <a:gd name="T23" fmla="*/ 65 h 79"/>
                <a:gd name="T24" fmla="*/ 50 w 73"/>
                <a:gd name="T25" fmla="*/ 60 h 79"/>
                <a:gd name="T26" fmla="*/ 52 w 73"/>
                <a:gd name="T27" fmla="*/ 49 h 79"/>
                <a:gd name="T28" fmla="*/ 55 w 73"/>
                <a:gd name="T29" fmla="*/ 57 h 79"/>
                <a:gd name="T30" fmla="*/ 55 w 73"/>
                <a:gd name="T31" fmla="*/ 63 h 79"/>
                <a:gd name="T32" fmla="*/ 32 w 73"/>
                <a:gd name="T33" fmla="*/ 49 h 79"/>
                <a:gd name="T34" fmla="*/ 11 w 73"/>
                <a:gd name="T35" fmla="*/ 54 h 79"/>
                <a:gd name="T36" fmla="*/ 11 w 73"/>
                <a:gd name="T37" fmla="*/ 49 h 79"/>
                <a:gd name="T38" fmla="*/ 11 w 73"/>
                <a:gd name="T39" fmla="*/ 46 h 79"/>
                <a:gd name="T40" fmla="*/ 11 w 73"/>
                <a:gd name="T41" fmla="*/ 41 h 79"/>
                <a:gd name="T42" fmla="*/ 33 w 73"/>
                <a:gd name="T43" fmla="*/ 46 h 79"/>
                <a:gd name="T44" fmla="*/ 9 w 73"/>
                <a:gd name="T45" fmla="*/ 28 h 79"/>
                <a:gd name="T46" fmla="*/ 43 w 73"/>
                <a:gd name="T47" fmla="*/ 25 h 79"/>
                <a:gd name="T48" fmla="*/ 43 w 73"/>
                <a:gd name="T49" fmla="*/ 30 h 79"/>
                <a:gd name="T50" fmla="*/ 11 w 73"/>
                <a:gd name="T51" fmla="*/ 38 h 79"/>
                <a:gd name="T52" fmla="*/ 11 w 73"/>
                <a:gd name="T53" fmla="*/ 33 h 79"/>
                <a:gd name="T54" fmla="*/ 44 w 73"/>
                <a:gd name="T55" fmla="*/ 33 h 79"/>
                <a:gd name="T56" fmla="*/ 43 w 73"/>
                <a:gd name="T57" fmla="*/ 38 h 79"/>
                <a:gd name="T58" fmla="*/ 50 w 73"/>
                <a:gd name="T59" fmla="*/ 21 h 79"/>
                <a:gd name="T60" fmla="*/ 42 w 73"/>
                <a:gd name="T61" fmla="*/ 13 h 79"/>
                <a:gd name="T62" fmla="*/ 37 w 73"/>
                <a:gd name="T63" fmla="*/ 19 h 79"/>
                <a:gd name="T64" fmla="*/ 12 w 73"/>
                <a:gd name="T65" fmla="*/ 14 h 79"/>
                <a:gd name="T66" fmla="*/ 12 w 73"/>
                <a:gd name="T67" fmla="*/ 13 h 79"/>
                <a:gd name="T68" fmla="*/ 4 w 73"/>
                <a:gd name="T69" fmla="*/ 67 h 79"/>
                <a:gd name="T70" fmla="*/ 34 w 73"/>
                <a:gd name="T71" fmla="*/ 74 h 79"/>
                <a:gd name="T72" fmla="*/ 9 w 73"/>
                <a:gd name="T73" fmla="*/ 79 h 79"/>
                <a:gd name="T74" fmla="*/ 0 w 73"/>
                <a:gd name="T75" fmla="*/ 17 h 79"/>
                <a:gd name="T76" fmla="*/ 14 w 73"/>
                <a:gd name="T77" fmla="*/ 10 h 79"/>
                <a:gd name="T78" fmla="*/ 18 w 73"/>
                <a:gd name="T79" fmla="*/ 8 h 79"/>
                <a:gd name="T80" fmla="*/ 36 w 73"/>
                <a:gd name="T81" fmla="*/ 8 h 79"/>
                <a:gd name="T82" fmla="*/ 41 w 73"/>
                <a:gd name="T83" fmla="*/ 10 h 79"/>
                <a:gd name="T84" fmla="*/ 55 w 73"/>
                <a:gd name="T85" fmla="*/ 17 h 79"/>
                <a:gd name="T86" fmla="*/ 50 w 73"/>
                <a:gd name="T87" fmla="*/ 32 h 79"/>
                <a:gd name="T88" fmla="*/ 27 w 73"/>
                <a:gd name="T89" fmla="*/ 4 h 79"/>
                <a:gd name="T90" fmla="*/ 27 w 73"/>
                <a:gd name="T91" fmla="*/ 13 h 79"/>
                <a:gd name="T92" fmla="*/ 27 w 73"/>
                <a:gd name="T9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" h="79">
                  <a:moveTo>
                    <a:pt x="73" y="60"/>
                  </a:moveTo>
                  <a:cubicBezTo>
                    <a:pt x="73" y="71"/>
                    <a:pt x="65" y="79"/>
                    <a:pt x="54" y="79"/>
                  </a:cubicBezTo>
                  <a:cubicBezTo>
                    <a:pt x="43" y="79"/>
                    <a:pt x="35" y="71"/>
                    <a:pt x="35" y="60"/>
                  </a:cubicBezTo>
                  <a:cubicBezTo>
                    <a:pt x="35" y="50"/>
                    <a:pt x="42" y="42"/>
                    <a:pt x="52" y="4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9" y="41"/>
                    <a:pt x="63" y="43"/>
                    <a:pt x="66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3" y="56"/>
                    <a:pt x="73" y="60"/>
                  </a:cubicBezTo>
                  <a:close/>
                  <a:moveTo>
                    <a:pt x="54" y="44"/>
                  </a:moveTo>
                  <a:cubicBezTo>
                    <a:pt x="45" y="44"/>
                    <a:pt x="38" y="51"/>
                    <a:pt x="38" y="60"/>
                  </a:cubicBezTo>
                  <a:cubicBezTo>
                    <a:pt x="38" y="69"/>
                    <a:pt x="45" y="76"/>
                    <a:pt x="54" y="76"/>
                  </a:cubicBezTo>
                  <a:cubicBezTo>
                    <a:pt x="63" y="76"/>
                    <a:pt x="70" y="69"/>
                    <a:pt x="70" y="60"/>
                  </a:cubicBezTo>
                  <a:cubicBezTo>
                    <a:pt x="70" y="51"/>
                    <a:pt x="63" y="44"/>
                    <a:pt x="54" y="44"/>
                  </a:cubicBezTo>
                  <a:close/>
                  <a:moveTo>
                    <a:pt x="55" y="63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6" y="58"/>
                    <a:pt x="57" y="59"/>
                    <a:pt x="57" y="60"/>
                  </a:cubicBezTo>
                  <a:cubicBezTo>
                    <a:pt x="57" y="61"/>
                    <a:pt x="56" y="62"/>
                    <a:pt x="55" y="63"/>
                  </a:cubicBezTo>
                  <a:close/>
                  <a:moveTo>
                    <a:pt x="1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1" y="51"/>
                    <a:pt x="30" y="52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9" y="53"/>
                    <a:pt x="9" y="51"/>
                  </a:cubicBezTo>
                  <a:cubicBezTo>
                    <a:pt x="9" y="50"/>
                    <a:pt x="10" y="49"/>
                    <a:pt x="11" y="49"/>
                  </a:cubicBezTo>
                  <a:close/>
                  <a:moveTo>
                    <a:pt x="33" y="46"/>
                  </a:move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2"/>
                    <a:pt x="10" y="41"/>
                    <a:pt x="11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5" y="44"/>
                    <a:pt x="33" y="46"/>
                  </a:cubicBezTo>
                  <a:close/>
                  <a:moveTo>
                    <a:pt x="11" y="30"/>
                  </a:moveTo>
                  <a:cubicBezTo>
                    <a:pt x="10" y="30"/>
                    <a:pt x="9" y="29"/>
                    <a:pt x="9" y="28"/>
                  </a:cubicBezTo>
                  <a:cubicBezTo>
                    <a:pt x="9" y="26"/>
                    <a:pt x="10" y="25"/>
                    <a:pt x="11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5" y="26"/>
                    <a:pt x="45" y="28"/>
                  </a:cubicBezTo>
                  <a:cubicBezTo>
                    <a:pt x="45" y="29"/>
                    <a:pt x="44" y="30"/>
                    <a:pt x="43" y="30"/>
                  </a:cubicBezTo>
                  <a:lnTo>
                    <a:pt x="11" y="30"/>
                  </a:lnTo>
                  <a:close/>
                  <a:moveTo>
                    <a:pt x="11" y="38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4"/>
                    <a:pt x="10" y="33"/>
                    <a:pt x="11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8"/>
                    <a:pt x="43" y="38"/>
                    <a:pt x="43" y="38"/>
                  </a:cubicBezTo>
                  <a:lnTo>
                    <a:pt x="11" y="38"/>
                  </a:lnTo>
                  <a:close/>
                  <a:moveTo>
                    <a:pt x="50" y="21"/>
                  </a:moveTo>
                  <a:cubicBezTo>
                    <a:pt x="50" y="16"/>
                    <a:pt x="4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4"/>
                  </a:cubicBezTo>
                  <a:cubicBezTo>
                    <a:pt x="42" y="17"/>
                    <a:pt x="40" y="19"/>
                    <a:pt x="3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5" y="19"/>
                    <a:pt x="12" y="17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4" y="16"/>
                    <a:pt x="4" y="21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71"/>
                    <a:pt x="8" y="74"/>
                    <a:pt x="1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6" y="76"/>
                    <a:pt x="38" y="78"/>
                    <a:pt x="3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5" y="79"/>
                    <a:pt x="0" y="76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3"/>
                    <a:pt x="5" y="10"/>
                    <a:pt x="9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4"/>
                    <a:pt x="23" y="0"/>
                    <a:pt x="27" y="0"/>
                  </a:cubicBezTo>
                  <a:cubicBezTo>
                    <a:pt x="32" y="0"/>
                    <a:pt x="35" y="4"/>
                    <a:pt x="3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40" y="9"/>
                    <a:pt x="41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0" y="10"/>
                    <a:pt x="55" y="13"/>
                    <a:pt x="55" y="17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0" y="32"/>
                    <a:pt x="50" y="32"/>
                    <a:pt x="50" y="32"/>
                  </a:cubicBezTo>
                  <a:lnTo>
                    <a:pt x="50" y="21"/>
                  </a:lnTo>
                  <a:close/>
                  <a:moveTo>
                    <a:pt x="27" y="4"/>
                  </a:moveTo>
                  <a:cubicBezTo>
                    <a:pt x="25" y="4"/>
                    <a:pt x="23" y="6"/>
                    <a:pt x="23" y="9"/>
                  </a:cubicBezTo>
                  <a:cubicBezTo>
                    <a:pt x="23" y="11"/>
                    <a:pt x="25" y="13"/>
                    <a:pt x="27" y="13"/>
                  </a:cubicBezTo>
                  <a:cubicBezTo>
                    <a:pt x="30" y="13"/>
                    <a:pt x="32" y="11"/>
                    <a:pt x="32" y="9"/>
                  </a:cubicBezTo>
                  <a:cubicBezTo>
                    <a:pt x="32" y="6"/>
                    <a:pt x="30" y="4"/>
                    <a:pt x="2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247" name="Rectangle 7">
            <a:extLst>
              <a:ext uri="{FF2B5EF4-FFF2-40B4-BE49-F238E27FC236}">
                <a16:creationId xmlns:a16="http://schemas.microsoft.com/office/drawing/2014/main" id="{FA16955E-E16B-40C3-9CE6-D0AB0C294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86150"/>
            <a:ext cx="236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400" b="1">
                <a:solidFill>
                  <a:srgbClr val="88714E"/>
                </a:solidFill>
              </a:rPr>
              <a:t>Insert Header Topic Here</a:t>
            </a:r>
          </a:p>
          <a:p>
            <a:pPr algn="ctr"/>
            <a:r>
              <a:rPr lang="en-US" altLang="zh-CN" sz="1000">
                <a:solidFill>
                  <a:schemeClr val="bg2"/>
                </a:solidFill>
              </a:rPr>
              <a:t>We have many PowerPoint </a:t>
            </a:r>
            <a:r>
              <a:rPr lang="zh-CN" altLang="en-US" sz="1000">
                <a:solidFill>
                  <a:schemeClr val="bg2"/>
                </a:solidFill>
              </a:rPr>
              <a:t>templates</a:t>
            </a:r>
            <a:r>
              <a:rPr lang="en-US" altLang="zh-CN" sz="1000">
                <a:solidFill>
                  <a:schemeClr val="bg2"/>
                </a:solidFill>
              </a:rPr>
              <a:t> that has been specifically designed</a:t>
            </a:r>
            <a:r>
              <a:rPr lang="zh-CN" altLang="en-US" sz="100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C2021C0A-21CA-4113-8437-1C5F0A08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825" y="2493963"/>
            <a:ext cx="946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0249" name="Line 9">
            <a:extLst>
              <a:ext uri="{FF2B5EF4-FFF2-40B4-BE49-F238E27FC236}">
                <a16:creationId xmlns:a16="http://schemas.microsoft.com/office/drawing/2014/main" id="{076E35E2-FC32-4BCD-8C87-EDA57E52E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359150"/>
            <a:ext cx="1676400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E0B34918-A6FE-45A1-A1A3-91FF15B5E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1E3FA038-8547-4A75-B5E5-B07B6FB03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281920F2-944D-4796-B661-AE9C99F3D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EA259D07-2CB0-4671-84C8-3578B5129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0" name="Rectangle 6" descr="20120802014555">
            <a:extLst>
              <a:ext uri="{FF2B5EF4-FFF2-40B4-BE49-F238E27FC236}">
                <a16:creationId xmlns:a16="http://schemas.microsoft.com/office/drawing/2014/main" id="{36139848-D9EA-4D49-80D9-F6CC2ACE5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0"/>
            <a:ext cx="3352800" cy="2879725"/>
          </a:xfrm>
          <a:prstGeom prst="rect">
            <a:avLst/>
          </a:prstGeom>
          <a:blipFill dpi="0" rotWithShape="1">
            <a:blip r:embed="rId3"/>
            <a:srcRect/>
            <a:stretch>
              <a:fillRect r="-4240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FB7B0A31-463C-4A3C-A428-FFC79DC74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2668588"/>
            <a:ext cx="3687762" cy="698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26E0E0A9-9294-4FBE-A89E-C34C8EE8C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2668588"/>
            <a:ext cx="1841500" cy="69850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3" name="Oval 9">
            <a:extLst>
              <a:ext uri="{FF2B5EF4-FFF2-40B4-BE49-F238E27FC236}">
                <a16:creationId xmlns:a16="http://schemas.microsoft.com/office/drawing/2014/main" id="{63520794-F5E2-4689-BA2A-A0DE7E20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2636838"/>
            <a:ext cx="139700" cy="136525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468CEA79-6679-4329-984E-08A3DF03A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2640013"/>
            <a:ext cx="2111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zh-CN" sz="800"/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id="{ED4631F0-E80F-441C-9DA5-DD4E68E17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2640013"/>
            <a:ext cx="8429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  <a:endParaRPr lang="zh-CN" altLang="zh-CN" sz="800"/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DA4B4A20-30D8-4AD4-BA15-246540B5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3128963"/>
            <a:ext cx="3687762" cy="682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D6AED497-F059-4D83-AB6C-073C577DD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3128963"/>
            <a:ext cx="2763837" cy="68262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8" name="Oval 14">
            <a:extLst>
              <a:ext uri="{FF2B5EF4-FFF2-40B4-BE49-F238E27FC236}">
                <a16:creationId xmlns:a16="http://schemas.microsoft.com/office/drawing/2014/main" id="{CB82947C-2DB3-44DC-A523-7C190D783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0" y="3092450"/>
            <a:ext cx="138113" cy="141288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2B230E41-5885-425C-B372-3A000F6FE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3097213"/>
            <a:ext cx="2111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  <a:endParaRPr lang="zh-CN" altLang="zh-CN" sz="800"/>
          </a:p>
        </p:txBody>
      </p:sp>
      <p:sp>
        <p:nvSpPr>
          <p:cNvPr id="11280" name="Rectangle 16">
            <a:extLst>
              <a:ext uri="{FF2B5EF4-FFF2-40B4-BE49-F238E27FC236}">
                <a16:creationId xmlns:a16="http://schemas.microsoft.com/office/drawing/2014/main" id="{E21E9219-1B21-4077-B841-53D4FD688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3097213"/>
            <a:ext cx="8429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</p:txBody>
      </p:sp>
      <p:sp>
        <p:nvSpPr>
          <p:cNvPr id="11281" name="Rectangle 17">
            <a:extLst>
              <a:ext uri="{FF2B5EF4-FFF2-40B4-BE49-F238E27FC236}">
                <a16:creationId xmlns:a16="http://schemas.microsoft.com/office/drawing/2014/main" id="{E60F0530-B243-4286-A85C-CDDE07C1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3584575"/>
            <a:ext cx="3687762" cy="682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2" name="Rectangle 18">
            <a:extLst>
              <a:ext uri="{FF2B5EF4-FFF2-40B4-BE49-F238E27FC236}">
                <a16:creationId xmlns:a16="http://schemas.microsoft.com/office/drawing/2014/main" id="{71ADFD86-C0A6-42A5-B5DD-7C18D532B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3584575"/>
            <a:ext cx="2166937" cy="68263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3" name="Oval 19">
            <a:extLst>
              <a:ext uri="{FF2B5EF4-FFF2-40B4-BE49-F238E27FC236}">
                <a16:creationId xmlns:a16="http://schemas.microsoft.com/office/drawing/2014/main" id="{3D1BE0EC-B26C-46B2-A3F4-1B322DA6E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3549650"/>
            <a:ext cx="136525" cy="139700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7F1FED56-812A-4D2E-A049-8684F2EB6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3554413"/>
            <a:ext cx="2111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zh-CN" altLang="zh-CN" sz="800"/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73C95CD8-5B0A-41B1-8141-5F3022F67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3554413"/>
            <a:ext cx="8429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</p:txBody>
      </p:sp>
      <p:sp>
        <p:nvSpPr>
          <p:cNvPr id="11286" name="Rectangle 22">
            <a:extLst>
              <a:ext uri="{FF2B5EF4-FFF2-40B4-BE49-F238E27FC236}">
                <a16:creationId xmlns:a16="http://schemas.microsoft.com/office/drawing/2014/main" id="{B5B0E535-6AED-4448-946D-3A757D5CA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4041775"/>
            <a:ext cx="3687762" cy="682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7" name="Rectangle 23">
            <a:extLst>
              <a:ext uri="{FF2B5EF4-FFF2-40B4-BE49-F238E27FC236}">
                <a16:creationId xmlns:a16="http://schemas.microsoft.com/office/drawing/2014/main" id="{BBC1CF50-333B-4794-8692-99468565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3" y="4041775"/>
            <a:ext cx="3008312" cy="68263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8" name="Oval 24">
            <a:extLst>
              <a:ext uri="{FF2B5EF4-FFF2-40B4-BE49-F238E27FC236}">
                <a16:creationId xmlns:a16="http://schemas.microsoft.com/office/drawing/2014/main" id="{CD98023F-2B2B-4369-BCD6-61A7945E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4008438"/>
            <a:ext cx="138113" cy="138112"/>
          </a:xfrm>
          <a:prstGeom prst="ellipse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89" name="Rectangle 25">
            <a:extLst>
              <a:ext uri="{FF2B5EF4-FFF2-40B4-BE49-F238E27FC236}">
                <a16:creationId xmlns:a16="http://schemas.microsoft.com/office/drawing/2014/main" id="{9AEB9349-B8C4-445E-82B9-0774284C8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4011613"/>
            <a:ext cx="2111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83%</a:t>
            </a:r>
            <a:endParaRPr lang="zh-CN" altLang="zh-CN" sz="800"/>
          </a:p>
        </p:txBody>
      </p:sp>
      <p:sp>
        <p:nvSpPr>
          <p:cNvPr id="11290" name="Rectangle 26">
            <a:extLst>
              <a:ext uri="{FF2B5EF4-FFF2-40B4-BE49-F238E27FC236}">
                <a16:creationId xmlns:a16="http://schemas.microsoft.com/office/drawing/2014/main" id="{4020B9CB-E7E6-4009-8050-3BFDFF955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4011613"/>
            <a:ext cx="8429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</p:txBody>
      </p:sp>
      <p:sp>
        <p:nvSpPr>
          <p:cNvPr id="11291" name="Text Box 27">
            <a:extLst>
              <a:ext uri="{FF2B5EF4-FFF2-40B4-BE49-F238E27FC236}">
                <a16:creationId xmlns:a16="http://schemas.microsoft.com/office/drawing/2014/main" id="{984992AD-00E0-404C-8EED-A2FD87E1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74800"/>
            <a:ext cx="504031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to help anyone that is stepping into the world of PowerPoint for the very first time. </a:t>
            </a:r>
          </a:p>
        </p:txBody>
      </p:sp>
      <p:sp>
        <p:nvSpPr>
          <p:cNvPr id="11292" name="Rectangle 28">
            <a:extLst>
              <a:ext uri="{FF2B5EF4-FFF2-40B4-BE49-F238E27FC236}">
                <a16:creationId xmlns:a16="http://schemas.microsoft.com/office/drawing/2014/main" id="{13E8BD45-1553-4EF6-AA29-DE87E3912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0"/>
            <a:ext cx="304800" cy="2879725"/>
          </a:xfrm>
          <a:prstGeom prst="rect">
            <a:avLst/>
          </a:prstGeom>
          <a:solidFill>
            <a:srgbClr val="00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 r="-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25B8709-81C8-42CF-8798-2A9BDAD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163513"/>
            <a:ext cx="4322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 b="1"/>
              <a:t>WRITE YOUR </a:t>
            </a:r>
            <a:r>
              <a:rPr lang="zh-CN" altLang="zh-CN" sz="2000" b="1">
                <a:solidFill>
                  <a:srgbClr val="88714E"/>
                </a:solidFill>
              </a:rPr>
              <a:t>GREAT TITLE</a:t>
            </a:r>
            <a:r>
              <a:rPr lang="zh-CN" altLang="zh-CN" sz="2000" b="1"/>
              <a:t> HERE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DA253068-0C35-4D13-A2A8-33459A576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479425"/>
            <a:ext cx="237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000">
                <a:solidFill>
                  <a:schemeClr val="bg2"/>
                </a:solidFill>
              </a:rPr>
              <a:t>This is a good space for a short subtitle</a:t>
            </a:r>
          </a:p>
        </p:txBody>
      </p:sp>
      <p:sp>
        <p:nvSpPr>
          <p:cNvPr id="12292" name="Line 4">
            <a:extLst>
              <a:ext uri="{FF2B5EF4-FFF2-40B4-BE49-F238E27FC236}">
                <a16:creationId xmlns:a16="http://schemas.microsoft.com/office/drawing/2014/main" id="{AF7E8C42-FF7D-40AD-9DD3-999799C04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id="{9A67A2B8-D0EE-4EF0-8941-6C1858EFA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61950"/>
            <a:ext cx="2209800" cy="0"/>
          </a:xfrm>
          <a:prstGeom prst="line">
            <a:avLst/>
          </a:prstGeom>
          <a:noFill/>
          <a:ln w="63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4" name="Rectangle 6" descr="160621-20121008053104-6">
            <a:extLst>
              <a:ext uri="{FF2B5EF4-FFF2-40B4-BE49-F238E27FC236}">
                <a16:creationId xmlns:a16="http://schemas.microsoft.com/office/drawing/2014/main" id="{AA929A15-6874-4831-9803-D45589A92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1352550"/>
            <a:ext cx="1582737" cy="1582738"/>
          </a:xfrm>
          <a:prstGeom prst="rect">
            <a:avLst/>
          </a:prstGeom>
          <a:blipFill dpi="0" rotWithShape="1">
            <a:blip r:embed="rId3"/>
            <a:srcRect/>
            <a:stretch>
              <a:fillRect r="-50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F73D56B4-68F3-40FC-8B1F-AF3A239F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1352550"/>
            <a:ext cx="1582737" cy="15827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6" name="Rectangle 8" descr="001e90bc453a118d6b4237">
            <a:extLst>
              <a:ext uri="{FF2B5EF4-FFF2-40B4-BE49-F238E27FC236}">
                <a16:creationId xmlns:a16="http://schemas.microsoft.com/office/drawing/2014/main" id="{A9BBD850-2877-449D-AF00-8B5E1CBCA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352550"/>
            <a:ext cx="1584325" cy="1582738"/>
          </a:xfrm>
          <a:prstGeom prst="rect">
            <a:avLst/>
          </a:prstGeom>
          <a:blipFill dpi="0" rotWithShape="1">
            <a:blip r:embed="rId4"/>
            <a:srcRect/>
            <a:stretch>
              <a:fillRect b="-43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8064746B-AF35-4C09-9E7B-F797BE5E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1352550"/>
            <a:ext cx="1582738" cy="1582738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6BB9BE95-2455-4F46-BB6C-AC8FD536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2967038"/>
            <a:ext cx="1582737" cy="1582737"/>
          </a:xfrm>
          <a:prstGeom prst="rect">
            <a:avLst/>
          </a:prstGeom>
          <a:solidFill>
            <a:srgbClr val="8871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9" name="Rectangle 11" descr="160621-20121008053120-12">
            <a:extLst>
              <a:ext uri="{FF2B5EF4-FFF2-40B4-BE49-F238E27FC236}">
                <a16:creationId xmlns:a16="http://schemas.microsoft.com/office/drawing/2014/main" id="{A9831A8B-E3C2-47B2-885A-C1257A0F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2967038"/>
            <a:ext cx="1582737" cy="1582737"/>
          </a:xfrm>
          <a:prstGeom prst="rect">
            <a:avLst/>
          </a:prstGeom>
          <a:blipFill dpi="0" rotWithShape="1">
            <a:blip r:embed="rId5"/>
            <a:srcRect/>
            <a:stretch>
              <a:fillRect r="-16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1EF8F5D1-6C21-4736-B767-753A9D410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2967038"/>
            <a:ext cx="1584325" cy="15827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1" name="Rectangle 13" descr="160621-20121008053007-2">
            <a:extLst>
              <a:ext uri="{FF2B5EF4-FFF2-40B4-BE49-F238E27FC236}">
                <a16:creationId xmlns:a16="http://schemas.microsoft.com/office/drawing/2014/main" id="{2FBA242A-E7C2-4A4C-B1E8-FF2588907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2967038"/>
            <a:ext cx="1582738" cy="1582737"/>
          </a:xfrm>
          <a:prstGeom prst="rect">
            <a:avLst/>
          </a:prstGeom>
          <a:blipFill dpi="0" rotWithShape="1">
            <a:blip r:embed="rId6"/>
            <a:srcRect/>
            <a:stretch>
              <a:fillRect r="-50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2" name="Freeform 14">
            <a:extLst>
              <a:ext uri="{FF2B5EF4-FFF2-40B4-BE49-F238E27FC236}">
                <a16:creationId xmlns:a16="http://schemas.microsoft.com/office/drawing/2014/main" id="{A66D5579-640B-414A-A32F-59D702014435}"/>
              </a:ext>
            </a:extLst>
          </p:cNvPr>
          <p:cNvSpPr>
            <a:spLocks noEditPoints="1"/>
          </p:cNvSpPr>
          <p:nvPr/>
        </p:nvSpPr>
        <p:spPr bwMode="auto">
          <a:xfrm>
            <a:off x="3503613" y="1624013"/>
            <a:ext cx="517525" cy="517525"/>
          </a:xfrm>
          <a:custGeom>
            <a:avLst/>
            <a:gdLst>
              <a:gd name="T0" fmla="*/ 163 w 326"/>
              <a:gd name="T1" fmla="*/ 204 h 326"/>
              <a:gd name="T2" fmla="*/ 82 w 326"/>
              <a:gd name="T3" fmla="*/ 123 h 326"/>
              <a:gd name="T4" fmla="*/ 122 w 326"/>
              <a:gd name="T5" fmla="*/ 123 h 326"/>
              <a:gd name="T6" fmla="*/ 122 w 326"/>
              <a:gd name="T7" fmla="*/ 0 h 326"/>
              <a:gd name="T8" fmla="*/ 204 w 326"/>
              <a:gd name="T9" fmla="*/ 0 h 326"/>
              <a:gd name="T10" fmla="*/ 204 w 326"/>
              <a:gd name="T11" fmla="*/ 123 h 326"/>
              <a:gd name="T12" fmla="*/ 245 w 326"/>
              <a:gd name="T13" fmla="*/ 123 h 326"/>
              <a:gd name="T14" fmla="*/ 163 w 326"/>
              <a:gd name="T15" fmla="*/ 204 h 326"/>
              <a:gd name="T16" fmla="*/ 275 w 326"/>
              <a:gd name="T17" fmla="*/ 102 h 326"/>
              <a:gd name="T18" fmla="*/ 251 w 326"/>
              <a:gd name="T19" fmla="*/ 102 h 326"/>
              <a:gd name="T20" fmla="*/ 302 w 326"/>
              <a:gd name="T21" fmla="*/ 204 h 326"/>
              <a:gd name="T22" fmla="*/ 245 w 326"/>
              <a:gd name="T23" fmla="*/ 204 h 326"/>
              <a:gd name="T24" fmla="*/ 204 w 326"/>
              <a:gd name="T25" fmla="*/ 265 h 326"/>
              <a:gd name="T26" fmla="*/ 122 w 326"/>
              <a:gd name="T27" fmla="*/ 265 h 326"/>
              <a:gd name="T28" fmla="*/ 82 w 326"/>
              <a:gd name="T29" fmla="*/ 204 h 326"/>
              <a:gd name="T30" fmla="*/ 22 w 326"/>
              <a:gd name="T31" fmla="*/ 204 h 326"/>
              <a:gd name="T32" fmla="*/ 73 w 326"/>
              <a:gd name="T33" fmla="*/ 102 h 326"/>
              <a:gd name="T34" fmla="*/ 51 w 326"/>
              <a:gd name="T35" fmla="*/ 102 h 326"/>
              <a:gd name="T36" fmla="*/ 0 w 326"/>
              <a:gd name="T37" fmla="*/ 204 h 326"/>
              <a:gd name="T38" fmla="*/ 0 w 326"/>
              <a:gd name="T39" fmla="*/ 326 h 326"/>
              <a:gd name="T40" fmla="*/ 326 w 326"/>
              <a:gd name="T41" fmla="*/ 326 h 326"/>
              <a:gd name="T42" fmla="*/ 326 w 326"/>
              <a:gd name="T43" fmla="*/ 204 h 326"/>
              <a:gd name="T44" fmla="*/ 275 w 326"/>
              <a:gd name="T45" fmla="*/ 102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26" h="326">
                <a:moveTo>
                  <a:pt x="163" y="204"/>
                </a:moveTo>
                <a:lnTo>
                  <a:pt x="82" y="123"/>
                </a:lnTo>
                <a:lnTo>
                  <a:pt x="122" y="123"/>
                </a:lnTo>
                <a:lnTo>
                  <a:pt x="122" y="0"/>
                </a:lnTo>
                <a:lnTo>
                  <a:pt x="204" y="0"/>
                </a:lnTo>
                <a:lnTo>
                  <a:pt x="204" y="123"/>
                </a:lnTo>
                <a:lnTo>
                  <a:pt x="245" y="123"/>
                </a:lnTo>
                <a:lnTo>
                  <a:pt x="163" y="204"/>
                </a:lnTo>
                <a:close/>
                <a:moveTo>
                  <a:pt x="275" y="102"/>
                </a:moveTo>
                <a:lnTo>
                  <a:pt x="251" y="102"/>
                </a:lnTo>
                <a:lnTo>
                  <a:pt x="302" y="204"/>
                </a:lnTo>
                <a:lnTo>
                  <a:pt x="245" y="204"/>
                </a:lnTo>
                <a:lnTo>
                  <a:pt x="204" y="265"/>
                </a:lnTo>
                <a:lnTo>
                  <a:pt x="122" y="265"/>
                </a:lnTo>
                <a:lnTo>
                  <a:pt x="82" y="204"/>
                </a:lnTo>
                <a:lnTo>
                  <a:pt x="22" y="204"/>
                </a:lnTo>
                <a:lnTo>
                  <a:pt x="73" y="102"/>
                </a:lnTo>
                <a:lnTo>
                  <a:pt x="51" y="102"/>
                </a:lnTo>
                <a:lnTo>
                  <a:pt x="0" y="204"/>
                </a:lnTo>
                <a:lnTo>
                  <a:pt x="0" y="326"/>
                </a:lnTo>
                <a:lnTo>
                  <a:pt x="326" y="326"/>
                </a:lnTo>
                <a:lnTo>
                  <a:pt x="326" y="204"/>
                </a:lnTo>
                <a:lnTo>
                  <a:pt x="275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76D27EB0-AB1E-43A4-9611-CA1724A5A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3603625"/>
            <a:ext cx="161925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4" name="Freeform 16">
            <a:extLst>
              <a:ext uri="{FF2B5EF4-FFF2-40B4-BE49-F238E27FC236}">
                <a16:creationId xmlns:a16="http://schemas.microsoft.com/office/drawing/2014/main" id="{40623F40-FB1C-4FBA-940A-8C37C22327B3}"/>
              </a:ext>
            </a:extLst>
          </p:cNvPr>
          <p:cNvSpPr>
            <a:spLocks/>
          </p:cNvSpPr>
          <p:nvPr/>
        </p:nvSpPr>
        <p:spPr bwMode="auto">
          <a:xfrm>
            <a:off x="5219700" y="3214688"/>
            <a:ext cx="323850" cy="96837"/>
          </a:xfrm>
          <a:custGeom>
            <a:avLst/>
            <a:gdLst>
              <a:gd name="T0" fmla="*/ 12 w 120"/>
              <a:gd name="T1" fmla="*/ 12 h 36"/>
              <a:gd name="T2" fmla="*/ 108 w 120"/>
              <a:gd name="T3" fmla="*/ 12 h 36"/>
              <a:gd name="T4" fmla="*/ 108 w 120"/>
              <a:gd name="T5" fmla="*/ 36 h 36"/>
              <a:gd name="T6" fmla="*/ 120 w 120"/>
              <a:gd name="T7" fmla="*/ 36 h 36"/>
              <a:gd name="T8" fmla="*/ 120 w 120"/>
              <a:gd name="T9" fmla="*/ 12 h 36"/>
              <a:gd name="T10" fmla="*/ 108 w 120"/>
              <a:gd name="T11" fmla="*/ 0 h 36"/>
              <a:gd name="T12" fmla="*/ 12 w 120"/>
              <a:gd name="T13" fmla="*/ 0 h 36"/>
              <a:gd name="T14" fmla="*/ 0 w 120"/>
              <a:gd name="T15" fmla="*/ 12 h 36"/>
              <a:gd name="T16" fmla="*/ 0 w 120"/>
              <a:gd name="T17" fmla="*/ 36 h 36"/>
              <a:gd name="T18" fmla="*/ 12 w 120"/>
              <a:gd name="T19" fmla="*/ 36 h 36"/>
              <a:gd name="T20" fmla="*/ 12 w 120"/>
              <a:gd name="T21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" h="36">
                <a:moveTo>
                  <a:pt x="12" y="12"/>
                </a:moveTo>
                <a:cubicBezTo>
                  <a:pt x="108" y="12"/>
                  <a:pt x="108" y="12"/>
                  <a:pt x="108" y="12"/>
                </a:cubicBezTo>
                <a:cubicBezTo>
                  <a:pt x="108" y="36"/>
                  <a:pt x="108" y="36"/>
                  <a:pt x="108" y="36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120" y="5"/>
                  <a:pt x="114" y="0"/>
                  <a:pt x="10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36"/>
                  <a:pt x="0" y="36"/>
                  <a:pt x="0" y="36"/>
                </a:cubicBezTo>
                <a:cubicBezTo>
                  <a:pt x="12" y="36"/>
                  <a:pt x="12" y="36"/>
                  <a:pt x="12" y="36"/>
                </a:cubicBezTo>
                <a:lnTo>
                  <a:pt x="12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A52EE54F-DE73-47BE-8C9B-7EB4CE0B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3538538"/>
            <a:ext cx="193675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6" name="Freeform 18">
            <a:extLst>
              <a:ext uri="{FF2B5EF4-FFF2-40B4-BE49-F238E27FC236}">
                <a16:creationId xmlns:a16="http://schemas.microsoft.com/office/drawing/2014/main" id="{D599128F-78B8-4730-B872-EABF739ED198}"/>
              </a:ext>
            </a:extLst>
          </p:cNvPr>
          <p:cNvSpPr>
            <a:spLocks noEditPoints="1"/>
          </p:cNvSpPr>
          <p:nvPr/>
        </p:nvSpPr>
        <p:spPr bwMode="auto">
          <a:xfrm>
            <a:off x="5122863" y="3344863"/>
            <a:ext cx="517525" cy="387350"/>
          </a:xfrm>
          <a:custGeom>
            <a:avLst/>
            <a:gdLst>
              <a:gd name="T0" fmla="*/ 180 w 192"/>
              <a:gd name="T1" fmla="*/ 0 h 144"/>
              <a:gd name="T2" fmla="*/ 12 w 192"/>
              <a:gd name="T3" fmla="*/ 0 h 144"/>
              <a:gd name="T4" fmla="*/ 0 w 192"/>
              <a:gd name="T5" fmla="*/ 12 h 144"/>
              <a:gd name="T6" fmla="*/ 0 w 192"/>
              <a:gd name="T7" fmla="*/ 84 h 144"/>
              <a:gd name="T8" fmla="*/ 12 w 192"/>
              <a:gd name="T9" fmla="*/ 96 h 144"/>
              <a:gd name="T10" fmla="*/ 36 w 192"/>
              <a:gd name="T11" fmla="*/ 96 h 144"/>
              <a:gd name="T12" fmla="*/ 36 w 192"/>
              <a:gd name="T13" fmla="*/ 132 h 144"/>
              <a:gd name="T14" fmla="*/ 48 w 192"/>
              <a:gd name="T15" fmla="*/ 144 h 144"/>
              <a:gd name="T16" fmla="*/ 144 w 192"/>
              <a:gd name="T17" fmla="*/ 144 h 144"/>
              <a:gd name="T18" fmla="*/ 156 w 192"/>
              <a:gd name="T19" fmla="*/ 132 h 144"/>
              <a:gd name="T20" fmla="*/ 156 w 192"/>
              <a:gd name="T21" fmla="*/ 96 h 144"/>
              <a:gd name="T22" fmla="*/ 180 w 192"/>
              <a:gd name="T23" fmla="*/ 96 h 144"/>
              <a:gd name="T24" fmla="*/ 192 w 192"/>
              <a:gd name="T25" fmla="*/ 84 h 144"/>
              <a:gd name="T26" fmla="*/ 192 w 192"/>
              <a:gd name="T27" fmla="*/ 12 h 144"/>
              <a:gd name="T28" fmla="*/ 180 w 192"/>
              <a:gd name="T29" fmla="*/ 0 h 144"/>
              <a:gd name="T30" fmla="*/ 144 w 192"/>
              <a:gd name="T31" fmla="*/ 132 h 144"/>
              <a:gd name="T32" fmla="*/ 48 w 192"/>
              <a:gd name="T33" fmla="*/ 132 h 144"/>
              <a:gd name="T34" fmla="*/ 48 w 192"/>
              <a:gd name="T35" fmla="*/ 60 h 144"/>
              <a:gd name="T36" fmla="*/ 144 w 192"/>
              <a:gd name="T37" fmla="*/ 60 h 144"/>
              <a:gd name="T38" fmla="*/ 144 w 192"/>
              <a:gd name="T39" fmla="*/ 132 h 144"/>
              <a:gd name="T40" fmla="*/ 168 w 192"/>
              <a:gd name="T41" fmla="*/ 36 h 144"/>
              <a:gd name="T42" fmla="*/ 156 w 192"/>
              <a:gd name="T43" fmla="*/ 24 h 144"/>
              <a:gd name="T44" fmla="*/ 168 w 192"/>
              <a:gd name="T45" fmla="*/ 12 h 144"/>
              <a:gd name="T46" fmla="*/ 180 w 192"/>
              <a:gd name="T47" fmla="*/ 24 h 144"/>
              <a:gd name="T48" fmla="*/ 168 w 192"/>
              <a:gd name="T49" fmla="*/ 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2" h="144">
                <a:moveTo>
                  <a:pt x="180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90"/>
                  <a:pt x="5" y="96"/>
                  <a:pt x="12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132"/>
                  <a:pt x="36" y="132"/>
                  <a:pt x="36" y="132"/>
                </a:cubicBezTo>
                <a:cubicBezTo>
                  <a:pt x="36" y="138"/>
                  <a:pt x="41" y="144"/>
                  <a:pt x="48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50" y="144"/>
                  <a:pt x="156" y="138"/>
                  <a:pt x="156" y="132"/>
                </a:cubicBezTo>
                <a:cubicBezTo>
                  <a:pt x="156" y="96"/>
                  <a:pt x="156" y="96"/>
                  <a:pt x="156" y="96"/>
                </a:cubicBezTo>
                <a:cubicBezTo>
                  <a:pt x="180" y="96"/>
                  <a:pt x="180" y="96"/>
                  <a:pt x="180" y="96"/>
                </a:cubicBezTo>
                <a:cubicBezTo>
                  <a:pt x="186" y="96"/>
                  <a:pt x="192" y="90"/>
                  <a:pt x="192" y="84"/>
                </a:cubicBezTo>
                <a:cubicBezTo>
                  <a:pt x="192" y="12"/>
                  <a:pt x="192" y="12"/>
                  <a:pt x="192" y="12"/>
                </a:cubicBezTo>
                <a:cubicBezTo>
                  <a:pt x="192" y="5"/>
                  <a:pt x="186" y="0"/>
                  <a:pt x="180" y="0"/>
                </a:cubicBezTo>
                <a:close/>
                <a:moveTo>
                  <a:pt x="144" y="132"/>
                </a:moveTo>
                <a:cubicBezTo>
                  <a:pt x="48" y="132"/>
                  <a:pt x="48" y="132"/>
                  <a:pt x="48" y="132"/>
                </a:cubicBezTo>
                <a:cubicBezTo>
                  <a:pt x="48" y="60"/>
                  <a:pt x="48" y="60"/>
                  <a:pt x="48" y="60"/>
                </a:cubicBezTo>
                <a:cubicBezTo>
                  <a:pt x="144" y="60"/>
                  <a:pt x="144" y="60"/>
                  <a:pt x="144" y="60"/>
                </a:cubicBezTo>
                <a:lnTo>
                  <a:pt x="144" y="132"/>
                </a:lnTo>
                <a:close/>
                <a:moveTo>
                  <a:pt x="168" y="36"/>
                </a:moveTo>
                <a:cubicBezTo>
                  <a:pt x="161" y="36"/>
                  <a:pt x="156" y="30"/>
                  <a:pt x="156" y="24"/>
                </a:cubicBezTo>
                <a:cubicBezTo>
                  <a:pt x="156" y="17"/>
                  <a:pt x="161" y="12"/>
                  <a:pt x="168" y="12"/>
                </a:cubicBezTo>
                <a:cubicBezTo>
                  <a:pt x="174" y="12"/>
                  <a:pt x="180" y="17"/>
                  <a:pt x="180" y="24"/>
                </a:cubicBezTo>
                <a:cubicBezTo>
                  <a:pt x="180" y="30"/>
                  <a:pt x="174" y="36"/>
                  <a:pt x="168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06132B0B-59B1-43FA-A990-D2361B346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2287588"/>
            <a:ext cx="162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054682FE-EA1B-4901-B138-C122DC32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3884613"/>
            <a:ext cx="162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templates</a:t>
            </a: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that has been specifically designed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8406D0F1-4C70-423A-94BE-336EED22C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75" y="3368675"/>
            <a:ext cx="954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  <p:sp>
        <p:nvSpPr>
          <p:cNvPr id="12310" name="Line 22">
            <a:extLst>
              <a:ext uri="{FF2B5EF4-FFF2-40B4-BE49-F238E27FC236}">
                <a16:creationId xmlns:a16="http://schemas.microsoft.com/office/drawing/2014/main" id="{981BC620-8A32-4A54-82C3-7B6EFD935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3871913"/>
            <a:ext cx="1081088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11" name="Rectangle 23">
            <a:extLst>
              <a:ext uri="{FF2B5EF4-FFF2-40B4-BE49-F238E27FC236}">
                <a16:creationId xmlns:a16="http://schemas.microsoft.com/office/drawing/2014/main" id="{C1DEABA9-CCA6-4317-8CB2-37810CE1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3968750"/>
            <a:ext cx="84296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</p:txBody>
      </p:sp>
      <p:sp>
        <p:nvSpPr>
          <p:cNvPr id="12312" name="Rectangle 24">
            <a:extLst>
              <a:ext uri="{FF2B5EF4-FFF2-40B4-BE49-F238E27FC236}">
                <a16:creationId xmlns:a16="http://schemas.microsoft.com/office/drawing/2014/main" id="{D95417C8-4249-4C6C-BBB6-29865CC44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1771650"/>
            <a:ext cx="954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35092065-5902-400F-B8CC-0E9C7CDA3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5413" y="2274888"/>
            <a:ext cx="1081087" cy="0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14" name="Rectangle 26">
            <a:extLst>
              <a:ext uri="{FF2B5EF4-FFF2-40B4-BE49-F238E27FC236}">
                <a16:creationId xmlns:a16="http://schemas.microsoft.com/office/drawing/2014/main" id="{9AFC3719-314A-4C5A-8622-1A5FD6D06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2371725"/>
            <a:ext cx="8429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TEXT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Pages>0</Pages>
  <Words>1688</Words>
  <Characters>0</Characters>
  <Application>Microsoft Office PowerPoint</Application>
  <DocSecurity>0</DocSecurity>
  <PresentationFormat>自定义</PresentationFormat>
  <Lines>0</Lines>
  <Paragraphs>246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https://www.freeppt7.com</vt:lpstr>
      <vt:lpstr>1_https://www.freeppt7.com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www.freeppt7.com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freeppt7.com</dc:creator>
  <cp:keywords>https:/www.freeppt7.com</cp:keywords>
  <dc:description/>
  <cp:lastModifiedBy>宇 之灵</cp:lastModifiedBy>
  <cp:revision>19</cp:revision>
  <dcterms:created xsi:type="dcterms:W3CDTF">2015-06-22T07:54:15Z</dcterms:created>
  <dcterms:modified xsi:type="dcterms:W3CDTF">2020-01-22T00:17:09Z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2052-9.1.0.5184</vt:lpwstr>
  </property>
</Properties>
</file>