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25"/>
  </p:notesMasterIdLst>
  <p:sldIdLst>
    <p:sldId id="258" r:id="rId3"/>
    <p:sldId id="259" r:id="rId4"/>
    <p:sldId id="277" r:id="rId5"/>
    <p:sldId id="260" r:id="rId6"/>
    <p:sldId id="261" r:id="rId7"/>
    <p:sldId id="262" r:id="rId8"/>
    <p:sldId id="263" r:id="rId9"/>
    <p:sldId id="270" r:id="rId10"/>
    <p:sldId id="280" r:id="rId11"/>
    <p:sldId id="271" r:id="rId12"/>
    <p:sldId id="272" r:id="rId13"/>
    <p:sldId id="273" r:id="rId14"/>
    <p:sldId id="274" r:id="rId15"/>
    <p:sldId id="276" r:id="rId16"/>
    <p:sldId id="275" r:id="rId17"/>
    <p:sldId id="279" r:id="rId18"/>
    <p:sldId id="281" r:id="rId19"/>
    <p:sldId id="266" r:id="rId20"/>
    <p:sldId id="267" r:id="rId21"/>
    <p:sldId id="290" r:id="rId22"/>
    <p:sldId id="268" r:id="rId23"/>
    <p:sldId id="288" r:id="rId24"/>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E0"/>
    <a:srgbClr val="007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a:extLst>
              <a:ext uri="{FF2B5EF4-FFF2-40B4-BE49-F238E27FC236}">
                <a16:creationId xmlns:a16="http://schemas.microsoft.com/office/drawing/2014/main" id="{C8C0F2A5-5794-447C-A603-5C8B07F65D62}"/>
              </a:ext>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zh-CN" altLang="en-US"/>
          </a:p>
        </p:txBody>
      </p:sp>
      <p:sp>
        <p:nvSpPr>
          <p:cNvPr id="4099" name="日期占位符 2">
            <a:extLst>
              <a:ext uri="{FF2B5EF4-FFF2-40B4-BE49-F238E27FC236}">
                <a16:creationId xmlns:a16="http://schemas.microsoft.com/office/drawing/2014/main" id="{F4F004F5-04E6-4C56-AA9C-B7CF064D8F1E}"/>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05D62F8-C6FC-4C84-89D6-05E09EF36106}" type="datetimeFigureOut">
              <a:rPr lang="zh-CN" altLang="en-US"/>
              <a:pPr>
                <a:defRPr/>
              </a:pPr>
              <a:t>2020/1/24</a:t>
            </a:fld>
            <a:endParaRPr lang="zh-CN" altLang="en-US"/>
          </a:p>
        </p:txBody>
      </p:sp>
      <p:sp>
        <p:nvSpPr>
          <p:cNvPr id="23556" name="幻灯片图像占位符 3">
            <a:extLst>
              <a:ext uri="{FF2B5EF4-FFF2-40B4-BE49-F238E27FC236}">
                <a16:creationId xmlns:a16="http://schemas.microsoft.com/office/drawing/2014/main" id="{B7318D6A-4BFA-484E-97A1-10DD722D4E95}"/>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备注占位符 4">
            <a:extLst>
              <a:ext uri="{FF2B5EF4-FFF2-40B4-BE49-F238E27FC236}">
                <a16:creationId xmlns:a16="http://schemas.microsoft.com/office/drawing/2014/main" id="{DB327A44-D982-4C63-996E-A7124B15C406}"/>
              </a:ext>
            </a:extLst>
          </p:cNvPr>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页脚占位符 5">
            <a:extLst>
              <a:ext uri="{FF2B5EF4-FFF2-40B4-BE49-F238E27FC236}">
                <a16:creationId xmlns:a16="http://schemas.microsoft.com/office/drawing/2014/main" id="{91344684-E716-4945-B592-810CF3495E53}"/>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zh-CN" altLang="en-US"/>
          </a:p>
        </p:txBody>
      </p:sp>
      <p:sp>
        <p:nvSpPr>
          <p:cNvPr id="4103" name="灯片编号占位符 6">
            <a:extLst>
              <a:ext uri="{FF2B5EF4-FFF2-40B4-BE49-F238E27FC236}">
                <a16:creationId xmlns:a16="http://schemas.microsoft.com/office/drawing/2014/main" id="{0D370E89-5019-4716-B0D8-827EE66D8AED}"/>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18C62E6-B063-4649-9ECC-E17696E1F8C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22</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C0320128-D607-48CD-85FF-AE93E71858BF}"/>
              </a:ext>
            </a:extLst>
          </p:cNvPr>
          <p:cNvSpPr>
            <a:spLocks noGrp="1" noChangeArrowheads="1"/>
          </p:cNvSpPr>
          <p:nvPr>
            <p:ph type="dt" sz="half" idx="10"/>
          </p:nvPr>
        </p:nvSpPr>
        <p:spPr>
          <a:ln/>
        </p:spPr>
        <p:txBody>
          <a:bodyPr/>
          <a:lstStyle>
            <a:lvl1pPr>
              <a:defRPr/>
            </a:lvl1pPr>
          </a:lstStyle>
          <a:p>
            <a:pPr>
              <a:defRPr/>
            </a:pPr>
            <a:fld id="{0434C1CD-305A-42F5-A5EF-D3D0E575F7E2}" type="datetimeFigureOut">
              <a:rPr lang="zh-CN" altLang="en-US"/>
              <a:pPr>
                <a:defRPr/>
              </a:pPr>
              <a:t>2020/1/24</a:t>
            </a:fld>
            <a:endParaRPr lang="zh-CN" altLang="en-US"/>
          </a:p>
        </p:txBody>
      </p:sp>
      <p:sp>
        <p:nvSpPr>
          <p:cNvPr id="5" name="页脚占位符 4">
            <a:extLst>
              <a:ext uri="{FF2B5EF4-FFF2-40B4-BE49-F238E27FC236}">
                <a16:creationId xmlns:a16="http://schemas.microsoft.com/office/drawing/2014/main" id="{A06ACFC1-6139-476E-B36E-98AF25F7356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E1606F5-F5BB-439F-816F-C7625D39D5B6}"/>
              </a:ext>
            </a:extLst>
          </p:cNvPr>
          <p:cNvSpPr>
            <a:spLocks noGrp="1" noChangeArrowheads="1"/>
          </p:cNvSpPr>
          <p:nvPr>
            <p:ph type="sldNum" sz="quarter" idx="12"/>
          </p:nvPr>
        </p:nvSpPr>
        <p:spPr>
          <a:ln/>
        </p:spPr>
        <p:txBody>
          <a:bodyPr/>
          <a:lstStyle>
            <a:lvl1pPr>
              <a:defRPr/>
            </a:lvl1pPr>
          </a:lstStyle>
          <a:p>
            <a:fld id="{48C1F88F-4BE9-4FAA-A531-7D84B1380A8B}" type="slidenum">
              <a:rPr lang="zh-CN" altLang="en-US"/>
              <a:pPr/>
              <a:t>‹#›</a:t>
            </a:fld>
            <a:endParaRPr lang="zh-CN" altLang="en-US"/>
          </a:p>
        </p:txBody>
      </p:sp>
    </p:spTree>
    <p:extLst>
      <p:ext uri="{BB962C8B-B14F-4D97-AF65-F5344CB8AC3E}">
        <p14:creationId xmlns:p14="http://schemas.microsoft.com/office/powerpoint/2010/main" val="315679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07D1C0-5840-4705-8C6E-CDEC2A101759}"/>
              </a:ext>
            </a:extLst>
          </p:cNvPr>
          <p:cNvSpPr>
            <a:spLocks noGrp="1" noChangeArrowheads="1"/>
          </p:cNvSpPr>
          <p:nvPr>
            <p:ph type="dt" sz="half" idx="10"/>
          </p:nvPr>
        </p:nvSpPr>
        <p:spPr>
          <a:ln/>
        </p:spPr>
        <p:txBody>
          <a:bodyPr/>
          <a:lstStyle>
            <a:lvl1pPr>
              <a:defRPr/>
            </a:lvl1pPr>
          </a:lstStyle>
          <a:p>
            <a:pPr>
              <a:defRPr/>
            </a:pPr>
            <a:fld id="{BB14621A-A355-47B2-AC17-8DE4F374216D}" type="datetimeFigureOut">
              <a:rPr lang="zh-CN" altLang="en-US"/>
              <a:pPr>
                <a:defRPr/>
              </a:pPr>
              <a:t>2020/1/24</a:t>
            </a:fld>
            <a:endParaRPr lang="zh-CN" altLang="en-US"/>
          </a:p>
        </p:txBody>
      </p:sp>
      <p:sp>
        <p:nvSpPr>
          <p:cNvPr id="5" name="页脚占位符 4">
            <a:extLst>
              <a:ext uri="{FF2B5EF4-FFF2-40B4-BE49-F238E27FC236}">
                <a16:creationId xmlns:a16="http://schemas.microsoft.com/office/drawing/2014/main" id="{D07C9FBE-F44C-4FE8-BE7E-0DCA5E8C395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51BBC33-1625-4E43-A908-937FC0332DAE}"/>
              </a:ext>
            </a:extLst>
          </p:cNvPr>
          <p:cNvSpPr>
            <a:spLocks noGrp="1" noChangeArrowheads="1"/>
          </p:cNvSpPr>
          <p:nvPr>
            <p:ph type="sldNum" sz="quarter" idx="12"/>
          </p:nvPr>
        </p:nvSpPr>
        <p:spPr>
          <a:ln/>
        </p:spPr>
        <p:txBody>
          <a:bodyPr/>
          <a:lstStyle>
            <a:lvl1pPr>
              <a:defRPr/>
            </a:lvl1pPr>
          </a:lstStyle>
          <a:p>
            <a:fld id="{7952F0E5-61F4-44C9-AB2B-B83E598B3BC6}" type="slidenum">
              <a:rPr lang="zh-CN" altLang="en-US"/>
              <a:pPr/>
              <a:t>‹#›</a:t>
            </a:fld>
            <a:endParaRPr lang="zh-CN" altLang="en-US"/>
          </a:p>
        </p:txBody>
      </p:sp>
    </p:spTree>
    <p:extLst>
      <p:ext uri="{BB962C8B-B14F-4D97-AF65-F5344CB8AC3E}">
        <p14:creationId xmlns:p14="http://schemas.microsoft.com/office/powerpoint/2010/main" val="116246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2E67CA-931E-433D-8179-DE13088B42C4}"/>
              </a:ext>
            </a:extLst>
          </p:cNvPr>
          <p:cNvSpPr>
            <a:spLocks noGrp="1" noChangeArrowheads="1"/>
          </p:cNvSpPr>
          <p:nvPr>
            <p:ph type="dt" sz="half" idx="10"/>
          </p:nvPr>
        </p:nvSpPr>
        <p:spPr>
          <a:ln/>
        </p:spPr>
        <p:txBody>
          <a:bodyPr/>
          <a:lstStyle>
            <a:lvl1pPr>
              <a:defRPr/>
            </a:lvl1pPr>
          </a:lstStyle>
          <a:p>
            <a:pPr>
              <a:defRPr/>
            </a:pPr>
            <a:fld id="{CABCEAF3-4201-43C0-B202-2FEF595EC6AF}" type="datetimeFigureOut">
              <a:rPr lang="zh-CN" altLang="en-US"/>
              <a:pPr>
                <a:defRPr/>
              </a:pPr>
              <a:t>2020/1/24</a:t>
            </a:fld>
            <a:endParaRPr lang="zh-CN" altLang="en-US"/>
          </a:p>
        </p:txBody>
      </p:sp>
      <p:sp>
        <p:nvSpPr>
          <p:cNvPr id="5" name="页脚占位符 4">
            <a:extLst>
              <a:ext uri="{FF2B5EF4-FFF2-40B4-BE49-F238E27FC236}">
                <a16:creationId xmlns:a16="http://schemas.microsoft.com/office/drawing/2014/main" id="{81334890-2456-4168-AC87-14DF959CAD9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4A0E1CC-4220-4A9A-A491-932433AE97FC}"/>
              </a:ext>
            </a:extLst>
          </p:cNvPr>
          <p:cNvSpPr>
            <a:spLocks noGrp="1" noChangeArrowheads="1"/>
          </p:cNvSpPr>
          <p:nvPr>
            <p:ph type="sldNum" sz="quarter" idx="12"/>
          </p:nvPr>
        </p:nvSpPr>
        <p:spPr>
          <a:ln/>
        </p:spPr>
        <p:txBody>
          <a:bodyPr/>
          <a:lstStyle>
            <a:lvl1pPr>
              <a:defRPr/>
            </a:lvl1pPr>
          </a:lstStyle>
          <a:p>
            <a:fld id="{B61FC661-17FF-428C-A98A-B1548F1BBAC3}" type="slidenum">
              <a:rPr lang="zh-CN" altLang="en-US"/>
              <a:pPr/>
              <a:t>‹#›</a:t>
            </a:fld>
            <a:endParaRPr lang="zh-CN" altLang="en-US"/>
          </a:p>
        </p:txBody>
      </p:sp>
    </p:spTree>
    <p:extLst>
      <p:ext uri="{BB962C8B-B14F-4D97-AF65-F5344CB8AC3E}">
        <p14:creationId xmlns:p14="http://schemas.microsoft.com/office/powerpoint/2010/main" val="382147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116897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14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1415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756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42686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1967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76544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40328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3AFC6C9-A9C8-4441-AC35-CB310BC7A3F8}"/>
              </a:ext>
            </a:extLst>
          </p:cNvPr>
          <p:cNvSpPr>
            <a:spLocks noGrp="1" noChangeArrowheads="1"/>
          </p:cNvSpPr>
          <p:nvPr>
            <p:ph type="dt" sz="half" idx="10"/>
          </p:nvPr>
        </p:nvSpPr>
        <p:spPr>
          <a:ln/>
        </p:spPr>
        <p:txBody>
          <a:bodyPr/>
          <a:lstStyle>
            <a:lvl1pPr>
              <a:defRPr/>
            </a:lvl1pPr>
          </a:lstStyle>
          <a:p>
            <a:pPr>
              <a:defRPr/>
            </a:pPr>
            <a:fld id="{1D78071F-7457-41BB-8BB7-424BCA82BEA8}" type="datetimeFigureOut">
              <a:rPr lang="zh-CN" altLang="en-US"/>
              <a:pPr>
                <a:defRPr/>
              </a:pPr>
              <a:t>2020/1/24</a:t>
            </a:fld>
            <a:endParaRPr lang="zh-CN" altLang="en-US"/>
          </a:p>
        </p:txBody>
      </p:sp>
      <p:sp>
        <p:nvSpPr>
          <p:cNvPr id="5" name="页脚占位符 4">
            <a:extLst>
              <a:ext uri="{FF2B5EF4-FFF2-40B4-BE49-F238E27FC236}">
                <a16:creationId xmlns:a16="http://schemas.microsoft.com/office/drawing/2014/main" id="{7360955F-1122-462F-B807-2AF2021D3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4741E0-9949-4D21-BB4D-BFEA076F2967}"/>
              </a:ext>
            </a:extLst>
          </p:cNvPr>
          <p:cNvSpPr>
            <a:spLocks noGrp="1" noChangeArrowheads="1"/>
          </p:cNvSpPr>
          <p:nvPr>
            <p:ph type="sldNum" sz="quarter" idx="12"/>
          </p:nvPr>
        </p:nvSpPr>
        <p:spPr>
          <a:ln/>
        </p:spPr>
        <p:txBody>
          <a:bodyPr/>
          <a:lstStyle>
            <a:lvl1pPr>
              <a:defRPr/>
            </a:lvl1pPr>
          </a:lstStyle>
          <a:p>
            <a:fld id="{26B464C8-6292-478F-80C1-7C36821E6FC9}" type="slidenum">
              <a:rPr lang="zh-CN" altLang="en-US"/>
              <a:pPr/>
              <a:t>‹#›</a:t>
            </a:fld>
            <a:endParaRPr lang="zh-CN" altLang="en-US"/>
          </a:p>
        </p:txBody>
      </p:sp>
    </p:spTree>
    <p:extLst>
      <p:ext uri="{BB962C8B-B14F-4D97-AF65-F5344CB8AC3E}">
        <p14:creationId xmlns:p14="http://schemas.microsoft.com/office/powerpoint/2010/main" val="413846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510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0682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4243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8202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3573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90417DC-4897-4502-89EF-462BB7624CB7}"/>
              </a:ext>
            </a:extLst>
          </p:cNvPr>
          <p:cNvSpPr>
            <a:spLocks noGrp="1" noChangeArrowheads="1"/>
          </p:cNvSpPr>
          <p:nvPr>
            <p:ph type="dt" sz="half" idx="10"/>
          </p:nvPr>
        </p:nvSpPr>
        <p:spPr>
          <a:ln/>
        </p:spPr>
        <p:txBody>
          <a:bodyPr/>
          <a:lstStyle>
            <a:lvl1pPr>
              <a:defRPr/>
            </a:lvl1pPr>
          </a:lstStyle>
          <a:p>
            <a:pPr>
              <a:defRPr/>
            </a:pPr>
            <a:fld id="{62C175D7-B405-4197-9AC9-FC8D0A5B213B}" type="datetimeFigureOut">
              <a:rPr lang="zh-CN" altLang="en-US"/>
              <a:pPr>
                <a:defRPr/>
              </a:pPr>
              <a:t>2020/1/24</a:t>
            </a:fld>
            <a:endParaRPr lang="zh-CN" altLang="en-US"/>
          </a:p>
        </p:txBody>
      </p:sp>
      <p:sp>
        <p:nvSpPr>
          <p:cNvPr id="5" name="页脚占位符 4">
            <a:extLst>
              <a:ext uri="{FF2B5EF4-FFF2-40B4-BE49-F238E27FC236}">
                <a16:creationId xmlns:a16="http://schemas.microsoft.com/office/drawing/2014/main" id="{6EBBF933-1D89-49B2-8E21-E976934BDA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E5E8017-43F7-43A2-8BE3-3389AC50F700}"/>
              </a:ext>
            </a:extLst>
          </p:cNvPr>
          <p:cNvSpPr>
            <a:spLocks noGrp="1" noChangeArrowheads="1"/>
          </p:cNvSpPr>
          <p:nvPr>
            <p:ph type="sldNum" sz="quarter" idx="12"/>
          </p:nvPr>
        </p:nvSpPr>
        <p:spPr>
          <a:ln/>
        </p:spPr>
        <p:txBody>
          <a:bodyPr/>
          <a:lstStyle>
            <a:lvl1pPr>
              <a:defRPr/>
            </a:lvl1pPr>
          </a:lstStyle>
          <a:p>
            <a:fld id="{A24B8B52-E7DA-4BD3-AFF6-54C3D5507C2C}" type="slidenum">
              <a:rPr lang="zh-CN" altLang="en-US"/>
              <a:pPr/>
              <a:t>‹#›</a:t>
            </a:fld>
            <a:endParaRPr lang="zh-CN" altLang="en-US"/>
          </a:p>
        </p:txBody>
      </p:sp>
    </p:spTree>
    <p:extLst>
      <p:ext uri="{BB962C8B-B14F-4D97-AF65-F5344CB8AC3E}">
        <p14:creationId xmlns:p14="http://schemas.microsoft.com/office/powerpoint/2010/main" val="335366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C8F3427-1577-458F-B130-CC324F6803C8}"/>
              </a:ext>
            </a:extLst>
          </p:cNvPr>
          <p:cNvSpPr>
            <a:spLocks noGrp="1" noChangeArrowheads="1"/>
          </p:cNvSpPr>
          <p:nvPr>
            <p:ph type="dt" sz="half" idx="10"/>
          </p:nvPr>
        </p:nvSpPr>
        <p:spPr>
          <a:ln/>
        </p:spPr>
        <p:txBody>
          <a:bodyPr/>
          <a:lstStyle>
            <a:lvl1pPr>
              <a:defRPr/>
            </a:lvl1pPr>
          </a:lstStyle>
          <a:p>
            <a:pPr>
              <a:defRPr/>
            </a:pPr>
            <a:fld id="{0643E301-7D76-4900-9030-96D825AC3759}" type="datetimeFigureOut">
              <a:rPr lang="zh-CN" altLang="en-US"/>
              <a:pPr>
                <a:defRPr/>
              </a:pPr>
              <a:t>2020/1/24</a:t>
            </a:fld>
            <a:endParaRPr lang="zh-CN" altLang="en-US"/>
          </a:p>
        </p:txBody>
      </p:sp>
      <p:sp>
        <p:nvSpPr>
          <p:cNvPr id="6" name="页脚占位符 4">
            <a:extLst>
              <a:ext uri="{FF2B5EF4-FFF2-40B4-BE49-F238E27FC236}">
                <a16:creationId xmlns:a16="http://schemas.microsoft.com/office/drawing/2014/main" id="{4B35C459-5714-4FA8-92E7-86F6C493B32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7D1C073-6D81-40C3-B50E-7F9B605842D9}"/>
              </a:ext>
            </a:extLst>
          </p:cNvPr>
          <p:cNvSpPr>
            <a:spLocks noGrp="1" noChangeArrowheads="1"/>
          </p:cNvSpPr>
          <p:nvPr>
            <p:ph type="sldNum" sz="quarter" idx="12"/>
          </p:nvPr>
        </p:nvSpPr>
        <p:spPr>
          <a:ln/>
        </p:spPr>
        <p:txBody>
          <a:bodyPr/>
          <a:lstStyle>
            <a:lvl1pPr>
              <a:defRPr/>
            </a:lvl1pPr>
          </a:lstStyle>
          <a:p>
            <a:fld id="{FF55ADEF-F7AE-47D8-85ED-8F5D8CDFF899}" type="slidenum">
              <a:rPr lang="zh-CN" altLang="en-US"/>
              <a:pPr/>
              <a:t>‹#›</a:t>
            </a:fld>
            <a:endParaRPr lang="zh-CN" altLang="en-US"/>
          </a:p>
        </p:txBody>
      </p:sp>
    </p:spTree>
    <p:extLst>
      <p:ext uri="{BB962C8B-B14F-4D97-AF65-F5344CB8AC3E}">
        <p14:creationId xmlns:p14="http://schemas.microsoft.com/office/powerpoint/2010/main" val="156521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5C5DCC7D-E69D-4DED-9298-36CE9B14F0D3}"/>
              </a:ext>
            </a:extLst>
          </p:cNvPr>
          <p:cNvSpPr>
            <a:spLocks noGrp="1" noChangeArrowheads="1"/>
          </p:cNvSpPr>
          <p:nvPr>
            <p:ph type="dt" sz="half" idx="10"/>
          </p:nvPr>
        </p:nvSpPr>
        <p:spPr>
          <a:ln/>
        </p:spPr>
        <p:txBody>
          <a:bodyPr/>
          <a:lstStyle>
            <a:lvl1pPr>
              <a:defRPr/>
            </a:lvl1pPr>
          </a:lstStyle>
          <a:p>
            <a:pPr>
              <a:defRPr/>
            </a:pPr>
            <a:fld id="{4ACABE0C-6234-4EF0-8DFD-8D71B540FCAC}" type="datetimeFigureOut">
              <a:rPr lang="zh-CN" altLang="en-US"/>
              <a:pPr>
                <a:defRPr/>
              </a:pPr>
              <a:t>2020/1/24</a:t>
            </a:fld>
            <a:endParaRPr lang="zh-CN" altLang="en-US"/>
          </a:p>
        </p:txBody>
      </p:sp>
      <p:sp>
        <p:nvSpPr>
          <p:cNvPr id="8" name="页脚占位符 4">
            <a:extLst>
              <a:ext uri="{FF2B5EF4-FFF2-40B4-BE49-F238E27FC236}">
                <a16:creationId xmlns:a16="http://schemas.microsoft.com/office/drawing/2014/main" id="{21982885-17CE-46A6-8065-624C471226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ECF9325F-71E3-40D2-94DC-2A64DD6F89B8}"/>
              </a:ext>
            </a:extLst>
          </p:cNvPr>
          <p:cNvSpPr>
            <a:spLocks noGrp="1" noChangeArrowheads="1"/>
          </p:cNvSpPr>
          <p:nvPr>
            <p:ph type="sldNum" sz="quarter" idx="12"/>
          </p:nvPr>
        </p:nvSpPr>
        <p:spPr>
          <a:ln/>
        </p:spPr>
        <p:txBody>
          <a:bodyPr/>
          <a:lstStyle>
            <a:lvl1pPr>
              <a:defRPr/>
            </a:lvl1pPr>
          </a:lstStyle>
          <a:p>
            <a:fld id="{D1619681-C441-4C70-A32F-2A11B4718040}" type="slidenum">
              <a:rPr lang="zh-CN" altLang="en-US"/>
              <a:pPr/>
              <a:t>‹#›</a:t>
            </a:fld>
            <a:endParaRPr lang="zh-CN" altLang="en-US"/>
          </a:p>
        </p:txBody>
      </p:sp>
    </p:spTree>
    <p:extLst>
      <p:ext uri="{BB962C8B-B14F-4D97-AF65-F5344CB8AC3E}">
        <p14:creationId xmlns:p14="http://schemas.microsoft.com/office/powerpoint/2010/main" val="130475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63B1E26-1394-45D1-A6F2-128894595E8C}"/>
              </a:ext>
            </a:extLst>
          </p:cNvPr>
          <p:cNvSpPr>
            <a:spLocks noGrp="1" noChangeArrowheads="1"/>
          </p:cNvSpPr>
          <p:nvPr>
            <p:ph type="dt" sz="half" idx="10"/>
          </p:nvPr>
        </p:nvSpPr>
        <p:spPr>
          <a:ln/>
        </p:spPr>
        <p:txBody>
          <a:bodyPr/>
          <a:lstStyle>
            <a:lvl1pPr>
              <a:defRPr/>
            </a:lvl1pPr>
          </a:lstStyle>
          <a:p>
            <a:pPr>
              <a:defRPr/>
            </a:pPr>
            <a:fld id="{7E37CBB1-E0FF-495E-8DE9-2F157BADEFD4}" type="datetimeFigureOut">
              <a:rPr lang="zh-CN" altLang="en-US"/>
              <a:pPr>
                <a:defRPr/>
              </a:pPr>
              <a:t>2020/1/24</a:t>
            </a:fld>
            <a:endParaRPr lang="zh-CN" altLang="en-US"/>
          </a:p>
        </p:txBody>
      </p:sp>
      <p:sp>
        <p:nvSpPr>
          <p:cNvPr id="4" name="页脚占位符 4">
            <a:extLst>
              <a:ext uri="{FF2B5EF4-FFF2-40B4-BE49-F238E27FC236}">
                <a16:creationId xmlns:a16="http://schemas.microsoft.com/office/drawing/2014/main" id="{48D32222-D7A2-46D3-9FCA-EA2CF107D5A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94E6E288-9FAD-46AF-93FF-FCB2408C7B89}"/>
              </a:ext>
            </a:extLst>
          </p:cNvPr>
          <p:cNvSpPr>
            <a:spLocks noGrp="1" noChangeArrowheads="1"/>
          </p:cNvSpPr>
          <p:nvPr>
            <p:ph type="sldNum" sz="quarter" idx="12"/>
          </p:nvPr>
        </p:nvSpPr>
        <p:spPr>
          <a:ln/>
        </p:spPr>
        <p:txBody>
          <a:bodyPr/>
          <a:lstStyle>
            <a:lvl1pPr>
              <a:defRPr/>
            </a:lvl1pPr>
          </a:lstStyle>
          <a:p>
            <a:fld id="{EC831D25-E1E2-45E7-8889-1F21CFFC86A1}" type="slidenum">
              <a:rPr lang="zh-CN" altLang="en-US"/>
              <a:pPr/>
              <a:t>‹#›</a:t>
            </a:fld>
            <a:endParaRPr lang="zh-CN" altLang="en-US"/>
          </a:p>
        </p:txBody>
      </p:sp>
    </p:spTree>
    <p:extLst>
      <p:ext uri="{BB962C8B-B14F-4D97-AF65-F5344CB8AC3E}">
        <p14:creationId xmlns:p14="http://schemas.microsoft.com/office/powerpoint/2010/main" val="51664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6BD17D7-84C3-4548-8E4F-2245FD71C531}"/>
              </a:ext>
            </a:extLst>
          </p:cNvPr>
          <p:cNvSpPr>
            <a:spLocks noGrp="1" noChangeArrowheads="1"/>
          </p:cNvSpPr>
          <p:nvPr>
            <p:ph type="dt" sz="half" idx="10"/>
          </p:nvPr>
        </p:nvSpPr>
        <p:spPr>
          <a:ln/>
        </p:spPr>
        <p:txBody>
          <a:bodyPr/>
          <a:lstStyle>
            <a:lvl1pPr>
              <a:defRPr/>
            </a:lvl1pPr>
          </a:lstStyle>
          <a:p>
            <a:pPr>
              <a:defRPr/>
            </a:pPr>
            <a:fld id="{3C6429DB-8D0F-4D6E-9E40-5A0AAAA6AE04}" type="datetimeFigureOut">
              <a:rPr lang="zh-CN" altLang="en-US"/>
              <a:pPr>
                <a:defRPr/>
              </a:pPr>
              <a:t>2020/1/24</a:t>
            </a:fld>
            <a:endParaRPr lang="zh-CN" altLang="en-US"/>
          </a:p>
        </p:txBody>
      </p:sp>
      <p:sp>
        <p:nvSpPr>
          <p:cNvPr id="3" name="页脚占位符 4">
            <a:extLst>
              <a:ext uri="{FF2B5EF4-FFF2-40B4-BE49-F238E27FC236}">
                <a16:creationId xmlns:a16="http://schemas.microsoft.com/office/drawing/2014/main" id="{F7269E9E-E1CB-44BF-BCD2-9B42E2C27DB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E5B19A6-4E17-47F5-BFCA-6E2AB4389B11}"/>
              </a:ext>
            </a:extLst>
          </p:cNvPr>
          <p:cNvSpPr>
            <a:spLocks noGrp="1" noChangeArrowheads="1"/>
          </p:cNvSpPr>
          <p:nvPr>
            <p:ph type="sldNum" sz="quarter" idx="12"/>
          </p:nvPr>
        </p:nvSpPr>
        <p:spPr>
          <a:ln/>
        </p:spPr>
        <p:txBody>
          <a:bodyPr/>
          <a:lstStyle>
            <a:lvl1pPr>
              <a:defRPr/>
            </a:lvl1pPr>
          </a:lstStyle>
          <a:p>
            <a:fld id="{2F374B66-F76F-4209-9A56-F87968CC887B}" type="slidenum">
              <a:rPr lang="zh-CN" altLang="en-US"/>
              <a:pPr/>
              <a:t>‹#›</a:t>
            </a:fld>
            <a:endParaRPr lang="zh-CN" altLang="en-US"/>
          </a:p>
        </p:txBody>
      </p:sp>
    </p:spTree>
    <p:extLst>
      <p:ext uri="{BB962C8B-B14F-4D97-AF65-F5344CB8AC3E}">
        <p14:creationId xmlns:p14="http://schemas.microsoft.com/office/powerpoint/2010/main" val="364979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93723DD-8B29-4D4F-84DA-C62B08EA72DD}"/>
              </a:ext>
            </a:extLst>
          </p:cNvPr>
          <p:cNvSpPr>
            <a:spLocks noGrp="1" noChangeArrowheads="1"/>
          </p:cNvSpPr>
          <p:nvPr>
            <p:ph type="dt" sz="half" idx="10"/>
          </p:nvPr>
        </p:nvSpPr>
        <p:spPr>
          <a:ln/>
        </p:spPr>
        <p:txBody>
          <a:bodyPr/>
          <a:lstStyle>
            <a:lvl1pPr>
              <a:defRPr/>
            </a:lvl1pPr>
          </a:lstStyle>
          <a:p>
            <a:pPr>
              <a:defRPr/>
            </a:pPr>
            <a:fld id="{F7683B32-4F03-4487-B8EB-8F9E48839CFE}" type="datetimeFigureOut">
              <a:rPr lang="zh-CN" altLang="en-US"/>
              <a:pPr>
                <a:defRPr/>
              </a:pPr>
              <a:t>2020/1/24</a:t>
            </a:fld>
            <a:endParaRPr lang="zh-CN" altLang="en-US"/>
          </a:p>
        </p:txBody>
      </p:sp>
      <p:sp>
        <p:nvSpPr>
          <p:cNvPr id="6" name="页脚占位符 4">
            <a:extLst>
              <a:ext uri="{FF2B5EF4-FFF2-40B4-BE49-F238E27FC236}">
                <a16:creationId xmlns:a16="http://schemas.microsoft.com/office/drawing/2014/main" id="{B4BD11C8-2354-4CD8-9F23-A91175CCB9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869B937-D777-4A8B-9146-128410710A9B}"/>
              </a:ext>
            </a:extLst>
          </p:cNvPr>
          <p:cNvSpPr>
            <a:spLocks noGrp="1" noChangeArrowheads="1"/>
          </p:cNvSpPr>
          <p:nvPr>
            <p:ph type="sldNum" sz="quarter" idx="12"/>
          </p:nvPr>
        </p:nvSpPr>
        <p:spPr>
          <a:ln/>
        </p:spPr>
        <p:txBody>
          <a:bodyPr/>
          <a:lstStyle>
            <a:lvl1pPr>
              <a:defRPr/>
            </a:lvl1pPr>
          </a:lstStyle>
          <a:p>
            <a:fld id="{134894A9-2721-4E03-8E48-F00B72249F99}" type="slidenum">
              <a:rPr lang="zh-CN" altLang="en-US"/>
              <a:pPr/>
              <a:t>‹#›</a:t>
            </a:fld>
            <a:endParaRPr lang="zh-CN" altLang="en-US"/>
          </a:p>
        </p:txBody>
      </p:sp>
    </p:spTree>
    <p:extLst>
      <p:ext uri="{BB962C8B-B14F-4D97-AF65-F5344CB8AC3E}">
        <p14:creationId xmlns:p14="http://schemas.microsoft.com/office/powerpoint/2010/main" val="22658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2C6AFF1-D04A-49D9-9683-746A3F9B165F}"/>
              </a:ext>
            </a:extLst>
          </p:cNvPr>
          <p:cNvSpPr>
            <a:spLocks noGrp="1" noChangeArrowheads="1"/>
          </p:cNvSpPr>
          <p:nvPr>
            <p:ph type="dt" sz="half" idx="10"/>
          </p:nvPr>
        </p:nvSpPr>
        <p:spPr>
          <a:ln/>
        </p:spPr>
        <p:txBody>
          <a:bodyPr/>
          <a:lstStyle>
            <a:lvl1pPr>
              <a:defRPr/>
            </a:lvl1pPr>
          </a:lstStyle>
          <a:p>
            <a:pPr>
              <a:defRPr/>
            </a:pPr>
            <a:fld id="{4C0D2AA1-F954-468C-973C-83B90C1AA73A}" type="datetimeFigureOut">
              <a:rPr lang="zh-CN" altLang="en-US"/>
              <a:pPr>
                <a:defRPr/>
              </a:pPr>
              <a:t>2020/1/24</a:t>
            </a:fld>
            <a:endParaRPr lang="zh-CN" altLang="en-US"/>
          </a:p>
        </p:txBody>
      </p:sp>
      <p:sp>
        <p:nvSpPr>
          <p:cNvPr id="6" name="页脚占位符 4">
            <a:extLst>
              <a:ext uri="{FF2B5EF4-FFF2-40B4-BE49-F238E27FC236}">
                <a16:creationId xmlns:a16="http://schemas.microsoft.com/office/drawing/2014/main" id="{624DF7A4-276F-444B-B061-2F0D62208CF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DAD42A4-89FA-4733-8434-EC5F648CACDF}"/>
              </a:ext>
            </a:extLst>
          </p:cNvPr>
          <p:cNvSpPr>
            <a:spLocks noGrp="1" noChangeArrowheads="1"/>
          </p:cNvSpPr>
          <p:nvPr>
            <p:ph type="sldNum" sz="quarter" idx="12"/>
          </p:nvPr>
        </p:nvSpPr>
        <p:spPr>
          <a:ln/>
        </p:spPr>
        <p:txBody>
          <a:bodyPr/>
          <a:lstStyle>
            <a:lvl1pPr>
              <a:defRPr/>
            </a:lvl1pPr>
          </a:lstStyle>
          <a:p>
            <a:fld id="{86D4B4FD-A27F-405F-BFB8-CFEE26CB706B}" type="slidenum">
              <a:rPr lang="zh-CN" altLang="en-US"/>
              <a:pPr/>
              <a:t>‹#›</a:t>
            </a:fld>
            <a:endParaRPr lang="zh-CN" altLang="en-US"/>
          </a:p>
        </p:txBody>
      </p:sp>
    </p:spTree>
    <p:extLst>
      <p:ext uri="{BB962C8B-B14F-4D97-AF65-F5344CB8AC3E}">
        <p14:creationId xmlns:p14="http://schemas.microsoft.com/office/powerpoint/2010/main" val="169190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04AE5217-54ED-41AB-8642-D8F85474602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a:extLst>
              <a:ext uri="{FF2B5EF4-FFF2-40B4-BE49-F238E27FC236}">
                <a16:creationId xmlns:a16="http://schemas.microsoft.com/office/drawing/2014/main" id="{4A08D7A9-E0E0-4A01-A086-CE9257A46C0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a:extLst>
              <a:ext uri="{FF2B5EF4-FFF2-40B4-BE49-F238E27FC236}">
                <a16:creationId xmlns:a16="http://schemas.microsoft.com/office/drawing/2014/main" id="{95B4988C-E3F3-4A3F-A56F-91176502F16B}"/>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AB705F83-1F1C-4E6C-855A-5F121B59B534}" type="datetimeFigureOut">
              <a:rPr lang="zh-CN" altLang="en-US"/>
              <a:pPr>
                <a:defRPr/>
              </a:pPr>
              <a:t>2020/1/24</a:t>
            </a:fld>
            <a:endParaRPr lang="zh-CN" altLang="en-US"/>
          </a:p>
        </p:txBody>
      </p:sp>
      <p:sp>
        <p:nvSpPr>
          <p:cNvPr id="1029" name="页脚占位符 4">
            <a:extLst>
              <a:ext uri="{FF2B5EF4-FFF2-40B4-BE49-F238E27FC236}">
                <a16:creationId xmlns:a16="http://schemas.microsoft.com/office/drawing/2014/main" id="{49C6E4A5-BCF8-4345-9795-F4CBF9CAEE8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C87D1B1D-055B-412C-88DA-E3AA4171CC8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E9CB144-F718-43F4-96B9-0D55DDBDF24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8" r:id="rId12"/>
    <p:sldLayoutId id="2147483709" r:id="rId13"/>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69CD10BC-0BCF-4E5A-A840-92BEEDE4BC4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a:extLst>
              <a:ext uri="{FF2B5EF4-FFF2-40B4-BE49-F238E27FC236}">
                <a16:creationId xmlns:a16="http://schemas.microsoft.com/office/drawing/2014/main" id="{34269220-D2D4-461D-8C3A-C4E15C8FA7D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1">
            <a:extLst>
              <a:ext uri="{FF2B5EF4-FFF2-40B4-BE49-F238E27FC236}">
                <a16:creationId xmlns:a16="http://schemas.microsoft.com/office/drawing/2014/main" id="{E1E03ADC-FA3D-4AA3-A394-317AC7B62C36}"/>
              </a:ext>
            </a:extLst>
          </p:cNvPr>
          <p:cNvGrpSpPr>
            <a:grpSpLocks/>
          </p:cNvGrpSpPr>
          <p:nvPr/>
        </p:nvGrpSpPr>
        <p:grpSpPr bwMode="auto">
          <a:xfrm>
            <a:off x="241300" y="0"/>
            <a:ext cx="11950700" cy="6858000"/>
            <a:chOff x="0" y="0"/>
            <a:chExt cx="11950700" cy="6858000"/>
          </a:xfrm>
        </p:grpSpPr>
        <p:pic>
          <p:nvPicPr>
            <p:cNvPr id="3080" name="图片 3">
              <a:extLst>
                <a:ext uri="{FF2B5EF4-FFF2-40B4-BE49-F238E27FC236}">
                  <a16:creationId xmlns:a16="http://schemas.microsoft.com/office/drawing/2014/main" id="{241345BC-DE09-4720-B4F6-EBC4D44E6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81"/>
            <a:stretch>
              <a:fillRect/>
            </a:stretch>
          </p:blipFill>
          <p:spPr bwMode="auto">
            <a:xfrm>
              <a:off x="0" y="0"/>
              <a:ext cx="1195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椭圆 13">
              <a:extLst>
                <a:ext uri="{FF2B5EF4-FFF2-40B4-BE49-F238E27FC236}">
                  <a16:creationId xmlns:a16="http://schemas.microsoft.com/office/drawing/2014/main" id="{307E5F26-9338-42C5-96FD-8A23401D17DD}"/>
                </a:ext>
              </a:extLst>
            </p:cNvPr>
            <p:cNvSpPr>
              <a:spLocks noChangeArrowheads="1"/>
            </p:cNvSpPr>
            <p:nvPr/>
          </p:nvSpPr>
          <p:spPr bwMode="auto">
            <a:xfrm rot="3427999">
              <a:off x="4897888" y="-139662"/>
              <a:ext cx="1211327" cy="1600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75" name="文本框 4">
            <a:extLst>
              <a:ext uri="{FF2B5EF4-FFF2-40B4-BE49-F238E27FC236}">
                <a16:creationId xmlns:a16="http://schemas.microsoft.com/office/drawing/2014/main" id="{9E3BFFB8-AEC1-403E-9D3E-092BAD4D5562}"/>
              </a:ext>
            </a:extLst>
          </p:cNvPr>
          <p:cNvSpPr txBox="1">
            <a:spLocks noChangeArrowheads="1"/>
          </p:cNvSpPr>
          <p:nvPr/>
        </p:nvSpPr>
        <p:spPr bwMode="auto">
          <a:xfrm>
            <a:off x="376238" y="816368"/>
            <a:ext cx="6457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dirty="0">
                <a:solidFill>
                  <a:srgbClr val="00A5E0"/>
                </a:solidFill>
                <a:latin typeface="微软雅黑" panose="020B0503020204020204" pitchFamily="34" charset="-122"/>
                <a:ea typeface="微软雅黑" panose="020B0503020204020204" pitchFamily="34" charset="-122"/>
              </a:rPr>
              <a:t>FREE POWERPOINT</a:t>
            </a:r>
            <a:endParaRPr lang="zh-CN" altLang="en-US" sz="4000" b="1" dirty="0">
              <a:solidFill>
                <a:srgbClr val="00A5E0"/>
              </a:solidFill>
              <a:latin typeface="微软雅黑" panose="020B0503020204020204" pitchFamily="34" charset="-122"/>
              <a:ea typeface="微软雅黑" panose="020B0503020204020204" pitchFamily="34" charset="-122"/>
            </a:endParaRPr>
          </a:p>
        </p:txBody>
      </p:sp>
      <p:sp>
        <p:nvSpPr>
          <p:cNvPr id="3076" name="椭圆 7">
            <a:extLst>
              <a:ext uri="{FF2B5EF4-FFF2-40B4-BE49-F238E27FC236}">
                <a16:creationId xmlns:a16="http://schemas.microsoft.com/office/drawing/2014/main" id="{FF1CEF50-513C-4F65-A995-BF364CD2AA53}"/>
              </a:ext>
            </a:extLst>
          </p:cNvPr>
          <p:cNvSpPr>
            <a:spLocks noChangeArrowheads="1"/>
          </p:cNvSpPr>
          <p:nvPr/>
        </p:nvSpPr>
        <p:spPr bwMode="auto">
          <a:xfrm rot="2184271">
            <a:off x="2744788" y="3152775"/>
            <a:ext cx="1211262" cy="1349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77" name="文本框 10">
            <a:extLst>
              <a:ext uri="{FF2B5EF4-FFF2-40B4-BE49-F238E27FC236}">
                <a16:creationId xmlns:a16="http://schemas.microsoft.com/office/drawing/2014/main" id="{E2C94A6C-1D5A-464A-8367-4ACD4ABC3D71}"/>
              </a:ext>
            </a:extLst>
          </p:cNvPr>
          <p:cNvSpPr txBox="1">
            <a:spLocks noChangeArrowheads="1"/>
          </p:cNvSpPr>
          <p:nvPr/>
        </p:nvSpPr>
        <p:spPr bwMode="auto">
          <a:xfrm>
            <a:off x="376238" y="1524254"/>
            <a:ext cx="4549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b="1" dirty="0">
                <a:solidFill>
                  <a:srgbClr val="00A5E0"/>
                </a:solidFill>
                <a:latin typeface="微软雅黑" panose="020B0503020204020204" pitchFamily="34" charset="-122"/>
                <a:ea typeface="微软雅黑" panose="020B0503020204020204" pitchFamily="34" charset="-122"/>
              </a:rPr>
              <a:t>TEMPLATE</a:t>
            </a:r>
            <a:endParaRPr lang="zh-CN" altLang="en-US" sz="4000" b="1" dirty="0">
              <a:solidFill>
                <a:srgbClr val="00A5E0"/>
              </a:solidFill>
              <a:latin typeface="微软雅黑" panose="020B0503020204020204" pitchFamily="34" charset="-122"/>
              <a:ea typeface="微软雅黑" panose="020B0503020204020204" pitchFamily="34" charset="-122"/>
            </a:endParaRPr>
          </a:p>
        </p:txBody>
      </p:sp>
      <p:sp>
        <p:nvSpPr>
          <p:cNvPr id="3078" name="文本框 11">
            <a:extLst>
              <a:ext uri="{FF2B5EF4-FFF2-40B4-BE49-F238E27FC236}">
                <a16:creationId xmlns:a16="http://schemas.microsoft.com/office/drawing/2014/main" id="{1C511516-5F9E-4E65-B158-E2B600E33335}"/>
              </a:ext>
            </a:extLst>
          </p:cNvPr>
          <p:cNvSpPr txBox="1">
            <a:spLocks noChangeArrowheads="1"/>
          </p:cNvSpPr>
          <p:nvPr/>
        </p:nvSpPr>
        <p:spPr bwMode="auto">
          <a:xfrm>
            <a:off x="427037" y="2300288"/>
            <a:ext cx="3811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2000" b="1" dirty="0">
                <a:solidFill>
                  <a:srgbClr val="00A5E0"/>
                </a:solidFill>
                <a:latin typeface="微软雅黑" panose="020B0503020204020204" pitchFamily="34" charset="-122"/>
                <a:ea typeface="微软雅黑" panose="020B0503020204020204" pitchFamily="34" charset="-122"/>
              </a:rPr>
              <a:t>REPORTER:</a:t>
            </a:r>
            <a:r>
              <a:rPr lang="en-US" altLang="zh-CN" sz="2000" b="1" dirty="0">
                <a:solidFill>
                  <a:srgbClr val="00A5E0"/>
                </a:solidFill>
                <a:latin typeface="微软雅黑" panose="020B0503020204020204" pitchFamily="34" charset="-122"/>
                <a:ea typeface="微软雅黑" panose="020B0503020204020204" pitchFamily="34" charset="-122"/>
              </a:rPr>
              <a:t>freeppt7.com</a:t>
            </a:r>
            <a:endParaRPr lang="zh-CN" altLang="en-US" sz="2000" b="1" dirty="0">
              <a:solidFill>
                <a:srgbClr val="00A5E0"/>
              </a:solidFill>
              <a:latin typeface="微软雅黑" panose="020B0503020204020204" pitchFamily="34" charset="-122"/>
              <a:ea typeface="微软雅黑" panose="020B0503020204020204" pitchFamily="34" charset="-122"/>
            </a:endParaRPr>
          </a:p>
        </p:txBody>
      </p:sp>
      <p:sp>
        <p:nvSpPr>
          <p:cNvPr id="3079" name="文本框 12">
            <a:extLst>
              <a:ext uri="{FF2B5EF4-FFF2-40B4-BE49-F238E27FC236}">
                <a16:creationId xmlns:a16="http://schemas.microsoft.com/office/drawing/2014/main" id="{E7BA2DAB-E6B4-4A48-B0CA-5376CD3DBB09}"/>
              </a:ext>
            </a:extLst>
          </p:cNvPr>
          <p:cNvSpPr txBox="1">
            <a:spLocks noChangeArrowheads="1"/>
          </p:cNvSpPr>
          <p:nvPr/>
        </p:nvSpPr>
        <p:spPr bwMode="auto">
          <a:xfrm>
            <a:off x="427038" y="2727325"/>
            <a:ext cx="3230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00A5E0"/>
                </a:solidFill>
                <a:latin typeface="微软雅黑" panose="020B0503020204020204" pitchFamily="34" charset="-122"/>
                <a:ea typeface="微软雅黑" panose="020B0503020204020204" pitchFamily="34" charset="-122"/>
              </a:rPr>
              <a:t>DATE:</a:t>
            </a:r>
            <a:r>
              <a:rPr lang="en-US" altLang="zh-CN" sz="2000" b="1" dirty="0">
                <a:solidFill>
                  <a:srgbClr val="00A5E0"/>
                </a:solidFill>
                <a:latin typeface="微软雅黑" panose="020B0503020204020204" pitchFamily="34" charset="-122"/>
                <a:ea typeface="微软雅黑" panose="020B0503020204020204" pitchFamily="34" charset="-122"/>
              </a:rPr>
              <a:t>2020.00.00</a:t>
            </a:r>
            <a:endParaRPr lang="zh-CN" altLang="en-US" sz="2000" b="1" dirty="0">
              <a:solidFill>
                <a:srgbClr val="00A5E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3">
            <a:extLst>
              <a:ext uri="{FF2B5EF4-FFF2-40B4-BE49-F238E27FC236}">
                <a16:creationId xmlns:a16="http://schemas.microsoft.com/office/drawing/2014/main" id="{C41908BB-C2E5-4BEE-BB5C-05A02762D598}"/>
              </a:ext>
            </a:extLst>
          </p:cNvPr>
          <p:cNvSpPr txBox="1">
            <a:spLocks noChangeArrowheads="1"/>
          </p:cNvSpPr>
          <p:nvPr/>
        </p:nvSpPr>
        <p:spPr bwMode="auto">
          <a:xfrm>
            <a:off x="144463" y="160338"/>
            <a:ext cx="4427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12291" name="Rectangle 1">
            <a:extLst>
              <a:ext uri="{FF2B5EF4-FFF2-40B4-BE49-F238E27FC236}">
                <a16:creationId xmlns:a16="http://schemas.microsoft.com/office/drawing/2014/main" id="{B1FC5C0A-A086-4C78-B40B-8FB98125683F}"/>
              </a:ext>
            </a:extLst>
          </p:cNvPr>
          <p:cNvSpPr>
            <a:spLocks noChangeArrowheads="1"/>
          </p:cNvSpPr>
          <p:nvPr/>
        </p:nvSpPr>
        <p:spPr bwMode="auto">
          <a:xfrm>
            <a:off x="6035675" y="1665288"/>
            <a:ext cx="893763" cy="893762"/>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2" name="Rectangle 17">
            <a:extLst>
              <a:ext uri="{FF2B5EF4-FFF2-40B4-BE49-F238E27FC236}">
                <a16:creationId xmlns:a16="http://schemas.microsoft.com/office/drawing/2014/main" id="{2D437C24-589B-4A72-8B15-3DD3D5D13372}"/>
              </a:ext>
            </a:extLst>
          </p:cNvPr>
          <p:cNvSpPr>
            <a:spLocks noChangeArrowheads="1"/>
          </p:cNvSpPr>
          <p:nvPr/>
        </p:nvSpPr>
        <p:spPr bwMode="auto">
          <a:xfrm>
            <a:off x="1317625" y="1665288"/>
            <a:ext cx="4779963" cy="893762"/>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3" name="AutoShape 112">
            <a:extLst>
              <a:ext uri="{FF2B5EF4-FFF2-40B4-BE49-F238E27FC236}">
                <a16:creationId xmlns:a16="http://schemas.microsoft.com/office/drawing/2014/main" id="{77186ACC-9C93-4A01-9BA4-E42AD81AB679}"/>
              </a:ext>
            </a:extLst>
          </p:cNvPr>
          <p:cNvSpPr>
            <a:spLocks/>
          </p:cNvSpPr>
          <p:nvPr/>
        </p:nvSpPr>
        <p:spPr bwMode="auto">
          <a:xfrm>
            <a:off x="6313488" y="1887538"/>
            <a:ext cx="444500" cy="444500"/>
          </a:xfrm>
          <a:custGeom>
            <a:avLst/>
            <a:gdLst>
              <a:gd name="T0" fmla="*/ 375139 w 21020"/>
              <a:gd name="T1" fmla="*/ 187081 h 21600"/>
              <a:gd name="T2" fmla="*/ 339909 w 21020"/>
              <a:gd name="T3" fmla="*/ 104540 h 21600"/>
              <a:gd name="T4" fmla="*/ 280572 w 21020"/>
              <a:gd name="T5" fmla="*/ 45644 h 21600"/>
              <a:gd name="T6" fmla="*/ 388694 w 21020"/>
              <a:gd name="T7" fmla="*/ 55480 h 21600"/>
              <a:gd name="T8" fmla="*/ 398527 w 21020"/>
              <a:gd name="T9" fmla="*/ 163518 h 21600"/>
              <a:gd name="T10" fmla="*/ 100023 w 21020"/>
              <a:gd name="T11" fmla="*/ 344467 h 21600"/>
              <a:gd name="T12" fmla="*/ 61558 w 21020"/>
              <a:gd name="T13" fmla="*/ 270754 h 21600"/>
              <a:gd name="T14" fmla="*/ 167480 w 21020"/>
              <a:gd name="T15" fmla="*/ 276989 h 21600"/>
              <a:gd name="T16" fmla="*/ 174586 w 21020"/>
              <a:gd name="T17" fmla="*/ 384307 h 21600"/>
              <a:gd name="T18" fmla="*/ 57878 w 21020"/>
              <a:gd name="T19" fmla="*/ 414949 h 21600"/>
              <a:gd name="T20" fmla="*/ 27765 w 21020"/>
              <a:gd name="T21" fmla="*/ 395873 h 21600"/>
              <a:gd name="T22" fmla="*/ 43794 w 21020"/>
              <a:gd name="T23" fmla="*/ 335083 h 21600"/>
              <a:gd name="T24" fmla="*/ 109560 w 21020"/>
              <a:gd name="T25" fmla="*/ 401367 h 21600"/>
              <a:gd name="T26" fmla="*/ 145657 w 21020"/>
              <a:gd name="T27" fmla="*/ 230049 h 21600"/>
              <a:gd name="T28" fmla="*/ 212798 w 21020"/>
              <a:gd name="T29" fmla="*/ 113924 h 21600"/>
              <a:gd name="T30" fmla="*/ 145657 w 21020"/>
              <a:gd name="T31" fmla="*/ 230049 h 21600"/>
              <a:gd name="T32" fmla="*/ 187104 w 21020"/>
              <a:gd name="T33" fmla="*/ 257337 h 21600"/>
              <a:gd name="T34" fmla="*/ 291124 w 21020"/>
              <a:gd name="T35" fmla="*/ 104211 h 21600"/>
              <a:gd name="T36" fmla="*/ 338070 w 21020"/>
              <a:gd name="T37" fmla="*/ 148763 h 21600"/>
              <a:gd name="T38" fmla="*/ 222440 w 21020"/>
              <a:gd name="T39" fmla="*/ 330515 h 21600"/>
              <a:gd name="T40" fmla="*/ 343779 w 21020"/>
              <a:gd name="T41" fmla="*/ 162695 h 21600"/>
              <a:gd name="T42" fmla="*/ 329738 w 21020"/>
              <a:gd name="T43" fmla="*/ 232498 h 21600"/>
              <a:gd name="T44" fmla="*/ 222567 w 21020"/>
              <a:gd name="T45" fmla="*/ 340886 h 21600"/>
              <a:gd name="T46" fmla="*/ 408297 w 21020"/>
              <a:gd name="T47" fmla="*/ 35828 h 21600"/>
              <a:gd name="T48" fmla="*/ 260842 w 21020"/>
              <a:gd name="T49" fmla="*/ 26053 h 21600"/>
              <a:gd name="T50" fmla="*/ 192603 w 21020"/>
              <a:gd name="T51" fmla="*/ 94703 h 21600"/>
              <a:gd name="T52" fmla="*/ 192349 w 21020"/>
              <a:gd name="T53" fmla="*/ 95094 h 21600"/>
              <a:gd name="T54" fmla="*/ 34786 w 21020"/>
              <a:gd name="T55" fmla="*/ 263346 h 21600"/>
              <a:gd name="T56" fmla="*/ 0 w 21020"/>
              <a:gd name="T57" fmla="*/ 395873 h 21600"/>
              <a:gd name="T58" fmla="*/ 64751 w 21020"/>
              <a:gd name="T59" fmla="*/ 441887 h 21600"/>
              <a:gd name="T60" fmla="*/ 206179 w 21020"/>
              <a:gd name="T61" fmla="*/ 396819 h 21600"/>
              <a:gd name="T62" fmla="*/ 408297 w 21020"/>
              <a:gd name="T63" fmla="*/ 35828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50701" tIns="50701" rIns="50701" bIns="50701" anchor="ctr"/>
          <a:lstStyle/>
          <a:p>
            <a:endParaRPr lang="zh-CN" altLang="en-US"/>
          </a:p>
        </p:txBody>
      </p:sp>
      <p:sp>
        <p:nvSpPr>
          <p:cNvPr id="12294" name="Rectangle 21">
            <a:extLst>
              <a:ext uri="{FF2B5EF4-FFF2-40B4-BE49-F238E27FC236}">
                <a16:creationId xmlns:a16="http://schemas.microsoft.com/office/drawing/2014/main" id="{084E82B6-A4DB-4D4A-89CE-AEFE3D3102FB}"/>
              </a:ext>
            </a:extLst>
          </p:cNvPr>
          <p:cNvSpPr>
            <a:spLocks noChangeArrowheads="1"/>
          </p:cNvSpPr>
          <p:nvPr/>
        </p:nvSpPr>
        <p:spPr bwMode="auto">
          <a:xfrm>
            <a:off x="1317625" y="3792538"/>
            <a:ext cx="4779963" cy="893762"/>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5" name="Rectangle 10">
            <a:extLst>
              <a:ext uri="{FF2B5EF4-FFF2-40B4-BE49-F238E27FC236}">
                <a16:creationId xmlns:a16="http://schemas.microsoft.com/office/drawing/2014/main" id="{9F0DFB66-66A2-4C84-88B6-A5D18BB989DB}"/>
              </a:ext>
            </a:extLst>
          </p:cNvPr>
          <p:cNvSpPr>
            <a:spLocks noChangeArrowheads="1"/>
          </p:cNvSpPr>
          <p:nvPr/>
        </p:nvSpPr>
        <p:spPr bwMode="auto">
          <a:xfrm>
            <a:off x="6035675" y="3792538"/>
            <a:ext cx="893763" cy="893762"/>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6" name="AutoShape 29">
            <a:extLst>
              <a:ext uri="{FF2B5EF4-FFF2-40B4-BE49-F238E27FC236}">
                <a16:creationId xmlns:a16="http://schemas.microsoft.com/office/drawing/2014/main" id="{AB4DCE68-21C3-4B3B-8B85-DF3694AC2AA8}"/>
              </a:ext>
            </a:extLst>
          </p:cNvPr>
          <p:cNvSpPr>
            <a:spLocks/>
          </p:cNvSpPr>
          <p:nvPr/>
        </p:nvSpPr>
        <p:spPr bwMode="auto">
          <a:xfrm>
            <a:off x="6261100" y="4014788"/>
            <a:ext cx="444500" cy="403225"/>
          </a:xfrm>
          <a:custGeom>
            <a:avLst/>
            <a:gdLst>
              <a:gd name="T0" fmla="*/ 407874 w 20595"/>
              <a:gd name="T1" fmla="*/ 36650 h 20497"/>
              <a:gd name="T2" fmla="*/ 231088 w 20595"/>
              <a:gd name="T3" fmla="*/ 36650 h 20497"/>
              <a:gd name="T4" fmla="*/ 28425 w 20595"/>
              <a:gd name="T5" fmla="*/ 237111 h 20497"/>
              <a:gd name="T6" fmla="*/ 28425 w 20595"/>
              <a:gd name="T7" fmla="*/ 374759 h 20497"/>
              <a:gd name="T8" fmla="*/ 165908 w 20595"/>
              <a:gd name="T9" fmla="*/ 374759 h 20497"/>
              <a:gd name="T10" fmla="*/ 368593 w 20595"/>
              <a:gd name="T11" fmla="*/ 174297 h 20497"/>
              <a:gd name="T12" fmla="*/ 368593 w 20595"/>
              <a:gd name="T13" fmla="*/ 75975 h 20497"/>
              <a:gd name="T14" fmla="*/ 270369 w 20595"/>
              <a:gd name="T15" fmla="*/ 75975 h 20497"/>
              <a:gd name="T16" fmla="*/ 117994 w 20595"/>
              <a:gd name="T17" fmla="*/ 228475 h 20497"/>
              <a:gd name="T18" fmla="*/ 117994 w 20595"/>
              <a:gd name="T19" fmla="*/ 248148 h 20497"/>
              <a:gd name="T20" fmla="*/ 137656 w 20595"/>
              <a:gd name="T21" fmla="*/ 248148 h 20497"/>
              <a:gd name="T22" fmla="*/ 290010 w 20595"/>
              <a:gd name="T23" fmla="*/ 95627 h 20497"/>
              <a:gd name="T24" fmla="*/ 348931 w 20595"/>
              <a:gd name="T25" fmla="*/ 95627 h 20497"/>
              <a:gd name="T26" fmla="*/ 348931 w 20595"/>
              <a:gd name="T27" fmla="*/ 154625 h 20497"/>
              <a:gd name="T28" fmla="*/ 146267 w 20595"/>
              <a:gd name="T29" fmla="*/ 355087 h 20497"/>
              <a:gd name="T30" fmla="*/ 48065 w 20595"/>
              <a:gd name="T31" fmla="*/ 355087 h 20497"/>
              <a:gd name="T32" fmla="*/ 48065 w 20595"/>
              <a:gd name="T33" fmla="*/ 256784 h 20497"/>
              <a:gd name="T34" fmla="*/ 248743 w 20595"/>
              <a:gd name="T35" fmla="*/ 58289 h 20497"/>
              <a:gd name="T36" fmla="*/ 386248 w 20595"/>
              <a:gd name="T37" fmla="*/ 58289 h 20497"/>
              <a:gd name="T38" fmla="*/ 386269 w 20595"/>
              <a:gd name="T39" fmla="*/ 195917 h 20497"/>
              <a:gd name="T40" fmla="*/ 235880 w 20595"/>
              <a:gd name="T41" fmla="*/ 346450 h 20497"/>
              <a:gd name="T42" fmla="*/ 235880 w 20595"/>
              <a:gd name="T43" fmla="*/ 366103 h 20497"/>
              <a:gd name="T44" fmla="*/ 255520 w 20595"/>
              <a:gd name="T45" fmla="*/ 366103 h 20497"/>
              <a:gd name="T46" fmla="*/ 407874 w 20595"/>
              <a:gd name="T47" fmla="*/ 213622 h 20497"/>
              <a:gd name="T48" fmla="*/ 407874 w 20595"/>
              <a:gd name="T49" fmla="*/ 3665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50701" tIns="50701" rIns="50701" bIns="50701" anchor="ctr"/>
          <a:lstStyle/>
          <a:p>
            <a:endParaRPr lang="zh-CN" altLang="en-US"/>
          </a:p>
        </p:txBody>
      </p:sp>
      <p:sp>
        <p:nvSpPr>
          <p:cNvPr id="12297" name="Rectangle 19">
            <a:extLst>
              <a:ext uri="{FF2B5EF4-FFF2-40B4-BE49-F238E27FC236}">
                <a16:creationId xmlns:a16="http://schemas.microsoft.com/office/drawing/2014/main" id="{C9AC821C-30A5-4953-B912-B72091378FA2}"/>
              </a:ext>
            </a:extLst>
          </p:cNvPr>
          <p:cNvSpPr>
            <a:spLocks noChangeArrowheads="1"/>
          </p:cNvSpPr>
          <p:nvPr/>
        </p:nvSpPr>
        <p:spPr bwMode="auto">
          <a:xfrm>
            <a:off x="5975350" y="2774950"/>
            <a:ext cx="4779963" cy="893763"/>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8" name="Rectangle 9">
            <a:extLst>
              <a:ext uri="{FF2B5EF4-FFF2-40B4-BE49-F238E27FC236}">
                <a16:creationId xmlns:a16="http://schemas.microsoft.com/office/drawing/2014/main" id="{24BBB427-489D-4DA7-AC7D-F938BCD1C826}"/>
              </a:ext>
            </a:extLst>
          </p:cNvPr>
          <p:cNvSpPr>
            <a:spLocks noChangeArrowheads="1"/>
          </p:cNvSpPr>
          <p:nvPr/>
        </p:nvSpPr>
        <p:spPr bwMode="auto">
          <a:xfrm>
            <a:off x="5110163" y="2774950"/>
            <a:ext cx="895350" cy="893763"/>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9" name="AutoShape 59">
            <a:extLst>
              <a:ext uri="{FF2B5EF4-FFF2-40B4-BE49-F238E27FC236}">
                <a16:creationId xmlns:a16="http://schemas.microsoft.com/office/drawing/2014/main" id="{2CCD1630-AF74-4CF3-B9E8-C67166EC5CDD}"/>
              </a:ext>
            </a:extLst>
          </p:cNvPr>
          <p:cNvSpPr>
            <a:spLocks/>
          </p:cNvSpPr>
          <p:nvPr/>
        </p:nvSpPr>
        <p:spPr bwMode="auto">
          <a:xfrm>
            <a:off x="5332413" y="2995613"/>
            <a:ext cx="444500" cy="444500"/>
          </a:xfrm>
          <a:custGeom>
            <a:avLst/>
            <a:gdLst>
              <a:gd name="T0" fmla="*/ 350268 w 21543"/>
              <a:gd name="T1" fmla="*/ 411286 h 21600"/>
              <a:gd name="T2" fmla="*/ 231628 w 21543"/>
              <a:gd name="T3" fmla="*/ 363831 h 21600"/>
              <a:gd name="T4" fmla="*/ 222962 w 21543"/>
              <a:gd name="T5" fmla="*/ 362185 h 21600"/>
              <a:gd name="T6" fmla="*/ 405648 w 21543"/>
              <a:gd name="T7" fmla="*/ 78960 h 21600"/>
              <a:gd name="T8" fmla="*/ 350268 w 21543"/>
              <a:gd name="T9" fmla="*/ 411286 h 21600"/>
              <a:gd name="T10" fmla="*/ 141523 w 21543"/>
              <a:gd name="T11" fmla="*/ 334280 h 21600"/>
              <a:gd name="T12" fmla="*/ 141420 w 21543"/>
              <a:gd name="T13" fmla="*/ 334157 h 21600"/>
              <a:gd name="T14" fmla="*/ 404534 w 21543"/>
              <a:gd name="T15" fmla="*/ 52517 h 21600"/>
              <a:gd name="T16" fmla="*/ 180231 w 21543"/>
              <a:gd name="T17" fmla="*/ 402026 h 21600"/>
              <a:gd name="T18" fmla="*/ 141523 w 21543"/>
              <a:gd name="T19" fmla="*/ 334280 h 21600"/>
              <a:gd name="T20" fmla="*/ 43557 w 21543"/>
              <a:gd name="T21" fmla="*/ 288596 h 21600"/>
              <a:gd name="T22" fmla="*/ 365454 w 21543"/>
              <a:gd name="T23" fmla="*/ 73980 h 21600"/>
              <a:gd name="T24" fmla="*/ 131413 w 21543"/>
              <a:gd name="T25" fmla="*/ 324526 h 21600"/>
              <a:gd name="T26" fmla="*/ 127719 w 21543"/>
              <a:gd name="T27" fmla="*/ 322263 h 21600"/>
              <a:gd name="T28" fmla="*/ 43557 w 21543"/>
              <a:gd name="T29" fmla="*/ 288596 h 21600"/>
              <a:gd name="T30" fmla="*/ 438124 w 21543"/>
              <a:gd name="T31" fmla="*/ 2223 h 21600"/>
              <a:gd name="T32" fmla="*/ 430573 w 21543"/>
              <a:gd name="T33" fmla="*/ 0 h 21600"/>
              <a:gd name="T34" fmla="*/ 422876 w 21543"/>
              <a:gd name="T35" fmla="*/ 2325 h 21600"/>
              <a:gd name="T36" fmla="*/ 6169 w 21543"/>
              <a:gd name="T37" fmla="*/ 280138 h 21600"/>
              <a:gd name="T38" fmla="*/ 62 w 21543"/>
              <a:gd name="T39" fmla="*/ 293123 h 21600"/>
              <a:gd name="T40" fmla="*/ 8707 w 21543"/>
              <a:gd name="T41" fmla="*/ 304585 h 21600"/>
              <a:gd name="T42" fmla="*/ 117382 w 21543"/>
              <a:gd name="T43" fmla="*/ 348068 h 21600"/>
              <a:gd name="T44" fmla="*/ 168490 w 21543"/>
              <a:gd name="T45" fmla="*/ 437483 h 21600"/>
              <a:gd name="T46" fmla="*/ 180396 w 21543"/>
              <a:gd name="T47" fmla="*/ 444479 h 21600"/>
              <a:gd name="T48" fmla="*/ 180561 w 21543"/>
              <a:gd name="T49" fmla="*/ 444479 h 21600"/>
              <a:gd name="T50" fmla="*/ 192466 w 21543"/>
              <a:gd name="T51" fmla="*/ 437730 h 21600"/>
              <a:gd name="T52" fmla="*/ 221311 w 21543"/>
              <a:gd name="T53" fmla="*/ 389637 h 21600"/>
              <a:gd name="T54" fmla="*/ 355984 w 21543"/>
              <a:gd name="T55" fmla="*/ 443492 h 21600"/>
              <a:gd name="T56" fmla="*/ 361121 w 21543"/>
              <a:gd name="T57" fmla="*/ 444479 h 21600"/>
              <a:gd name="T58" fmla="*/ 367930 w 21543"/>
              <a:gd name="T59" fmla="*/ 442689 h 21600"/>
              <a:gd name="T60" fmla="*/ 374842 w 21543"/>
              <a:gd name="T61" fmla="*/ 432873 h 21600"/>
              <a:gd name="T62" fmla="*/ 444294 w 21543"/>
              <a:gd name="T63" fmla="*/ 16154 h 21600"/>
              <a:gd name="T64" fmla="*/ 438124 w 21543"/>
              <a:gd name="T65" fmla="*/ 222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8099" dir="2700000" algn="ctr" rotWithShape="0">
                    <a:srgbClr val="000000">
                      <a:alpha val="73000"/>
                    </a:srgbClr>
                  </a:outerShdw>
                </a:effectLst>
              </a14:hiddenEffects>
            </a:ext>
          </a:extLst>
        </p:spPr>
        <p:txBody>
          <a:bodyPr lIns="50701" tIns="50701" rIns="50701" bIns="50701" anchor="ctr"/>
          <a:lstStyle/>
          <a:p>
            <a:endParaRPr lang="zh-CN" altLang="en-US"/>
          </a:p>
        </p:txBody>
      </p:sp>
      <p:sp>
        <p:nvSpPr>
          <p:cNvPr id="12300" name="Rectangle 20">
            <a:extLst>
              <a:ext uri="{FF2B5EF4-FFF2-40B4-BE49-F238E27FC236}">
                <a16:creationId xmlns:a16="http://schemas.microsoft.com/office/drawing/2014/main" id="{BE551B3E-CFA3-4830-8B3E-F8085B90385A}"/>
              </a:ext>
            </a:extLst>
          </p:cNvPr>
          <p:cNvSpPr>
            <a:spLocks noChangeArrowheads="1"/>
          </p:cNvSpPr>
          <p:nvPr/>
        </p:nvSpPr>
        <p:spPr bwMode="auto">
          <a:xfrm>
            <a:off x="5975350" y="4903788"/>
            <a:ext cx="4779963" cy="893762"/>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1" name="Rectangle 11">
            <a:extLst>
              <a:ext uri="{FF2B5EF4-FFF2-40B4-BE49-F238E27FC236}">
                <a16:creationId xmlns:a16="http://schemas.microsoft.com/office/drawing/2014/main" id="{2E55FFF4-5C12-409D-8360-1CDA632A963A}"/>
              </a:ext>
            </a:extLst>
          </p:cNvPr>
          <p:cNvSpPr>
            <a:spLocks noChangeArrowheads="1"/>
          </p:cNvSpPr>
          <p:nvPr/>
        </p:nvSpPr>
        <p:spPr bwMode="auto">
          <a:xfrm>
            <a:off x="5110163" y="4903788"/>
            <a:ext cx="895350" cy="893762"/>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302" name="Group 29">
            <a:extLst>
              <a:ext uri="{FF2B5EF4-FFF2-40B4-BE49-F238E27FC236}">
                <a16:creationId xmlns:a16="http://schemas.microsoft.com/office/drawing/2014/main" id="{8289C05A-FD22-409F-AF5F-AA19016C8A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00" y="5181600"/>
            <a:ext cx="425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矩形 63">
            <a:extLst>
              <a:ext uri="{FF2B5EF4-FFF2-40B4-BE49-F238E27FC236}">
                <a16:creationId xmlns:a16="http://schemas.microsoft.com/office/drawing/2014/main" id="{D11F81E7-744D-46F7-9993-31607BCA27E4}"/>
              </a:ext>
            </a:extLst>
          </p:cNvPr>
          <p:cNvSpPr>
            <a:spLocks noChangeArrowheads="1"/>
          </p:cNvSpPr>
          <p:nvPr/>
        </p:nvSpPr>
        <p:spPr bwMode="auto">
          <a:xfrm>
            <a:off x="7142163" y="1755775"/>
            <a:ext cx="3613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Click here to edit the content and freely stretch the text box size to your needs.</a:t>
            </a:r>
          </a:p>
        </p:txBody>
      </p:sp>
      <p:sp>
        <p:nvSpPr>
          <p:cNvPr id="12304" name="矩形 64">
            <a:extLst>
              <a:ext uri="{FF2B5EF4-FFF2-40B4-BE49-F238E27FC236}">
                <a16:creationId xmlns:a16="http://schemas.microsoft.com/office/drawing/2014/main" id="{5584E1C7-9ABC-400B-80E4-832602D33458}"/>
              </a:ext>
            </a:extLst>
          </p:cNvPr>
          <p:cNvSpPr>
            <a:spLocks noChangeArrowheads="1"/>
          </p:cNvSpPr>
          <p:nvPr/>
        </p:nvSpPr>
        <p:spPr bwMode="auto">
          <a:xfrm>
            <a:off x="7142163" y="3892550"/>
            <a:ext cx="3613150"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p>
        </p:txBody>
      </p:sp>
      <p:sp>
        <p:nvSpPr>
          <p:cNvPr id="12305" name="矩形 65">
            <a:extLst>
              <a:ext uri="{FF2B5EF4-FFF2-40B4-BE49-F238E27FC236}">
                <a16:creationId xmlns:a16="http://schemas.microsoft.com/office/drawing/2014/main" id="{FA5774C2-D175-4990-B83E-4483152E5431}"/>
              </a:ext>
            </a:extLst>
          </p:cNvPr>
          <p:cNvSpPr>
            <a:spLocks noChangeArrowheads="1"/>
          </p:cNvSpPr>
          <p:nvPr/>
        </p:nvSpPr>
        <p:spPr bwMode="auto">
          <a:xfrm>
            <a:off x="1382713" y="2844800"/>
            <a:ext cx="3613150"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p>
        </p:txBody>
      </p:sp>
      <p:sp>
        <p:nvSpPr>
          <p:cNvPr id="12306" name="矩形 66">
            <a:extLst>
              <a:ext uri="{FF2B5EF4-FFF2-40B4-BE49-F238E27FC236}">
                <a16:creationId xmlns:a16="http://schemas.microsoft.com/office/drawing/2014/main" id="{117B21D6-0140-4218-A92A-C4C205858CF7}"/>
              </a:ext>
            </a:extLst>
          </p:cNvPr>
          <p:cNvSpPr>
            <a:spLocks noChangeArrowheads="1"/>
          </p:cNvSpPr>
          <p:nvPr/>
        </p:nvSpPr>
        <p:spPr bwMode="auto">
          <a:xfrm>
            <a:off x="1382713" y="4981575"/>
            <a:ext cx="3613150"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p>
        </p:txBody>
      </p:sp>
      <p:sp>
        <p:nvSpPr>
          <p:cNvPr id="12307" name="TextBox 13">
            <a:extLst>
              <a:ext uri="{FF2B5EF4-FFF2-40B4-BE49-F238E27FC236}">
                <a16:creationId xmlns:a16="http://schemas.microsoft.com/office/drawing/2014/main" id="{B1830762-72FE-4A41-8B51-DC33998D6751}"/>
              </a:ext>
            </a:extLst>
          </p:cNvPr>
          <p:cNvSpPr txBox="1">
            <a:spLocks noChangeArrowheads="1"/>
          </p:cNvSpPr>
          <p:nvPr/>
        </p:nvSpPr>
        <p:spPr bwMode="auto">
          <a:xfrm>
            <a:off x="2751364" y="1968500"/>
            <a:ext cx="31763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a:extLst>
              <a:ext uri="{FF2B5EF4-FFF2-40B4-BE49-F238E27FC236}">
                <a16:creationId xmlns:a16="http://schemas.microsoft.com/office/drawing/2014/main" id="{9FABF7FE-3CF8-482C-A202-7A7767DD7F65}"/>
              </a:ext>
            </a:extLst>
          </p:cNvPr>
          <p:cNvSpPr txBox="1">
            <a:spLocks noChangeArrowheads="1"/>
          </p:cNvSpPr>
          <p:nvPr/>
        </p:nvSpPr>
        <p:spPr bwMode="auto">
          <a:xfrm>
            <a:off x="6078538" y="3076575"/>
            <a:ext cx="29429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a:extLst>
              <a:ext uri="{FF2B5EF4-FFF2-40B4-BE49-F238E27FC236}">
                <a16:creationId xmlns:a16="http://schemas.microsoft.com/office/drawing/2014/main" id="{D76E371D-2CDB-446C-9045-0ED83A0B9E1D}"/>
              </a:ext>
            </a:extLst>
          </p:cNvPr>
          <p:cNvSpPr txBox="1">
            <a:spLocks noChangeArrowheads="1"/>
          </p:cNvSpPr>
          <p:nvPr/>
        </p:nvSpPr>
        <p:spPr bwMode="auto">
          <a:xfrm>
            <a:off x="3037114" y="4105275"/>
            <a:ext cx="268264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a:extLst>
              <a:ext uri="{FF2B5EF4-FFF2-40B4-BE49-F238E27FC236}">
                <a16:creationId xmlns:a16="http://schemas.microsoft.com/office/drawing/2014/main" id="{2ECFEDED-C551-462C-9A49-CA76143533D3}"/>
              </a:ext>
            </a:extLst>
          </p:cNvPr>
          <p:cNvSpPr txBox="1">
            <a:spLocks noChangeArrowheads="1"/>
          </p:cNvSpPr>
          <p:nvPr/>
        </p:nvSpPr>
        <p:spPr bwMode="auto">
          <a:xfrm>
            <a:off x="6208713" y="5248275"/>
            <a:ext cx="262504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3">
            <a:extLst>
              <a:ext uri="{FF2B5EF4-FFF2-40B4-BE49-F238E27FC236}">
                <a16:creationId xmlns:a16="http://schemas.microsoft.com/office/drawing/2014/main" id="{F0E7912F-075D-435C-A8B8-52B119946691}"/>
              </a:ext>
            </a:extLst>
          </p:cNvPr>
          <p:cNvSpPr txBox="1">
            <a:spLocks noChangeArrowheads="1"/>
          </p:cNvSpPr>
          <p:nvPr/>
        </p:nvSpPr>
        <p:spPr bwMode="auto">
          <a:xfrm>
            <a:off x="144463" y="160338"/>
            <a:ext cx="480172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13315" name="Freeform 70">
            <a:extLst>
              <a:ext uri="{FF2B5EF4-FFF2-40B4-BE49-F238E27FC236}">
                <a16:creationId xmlns:a16="http://schemas.microsoft.com/office/drawing/2014/main" id="{7AEDC67E-33E7-4302-962A-20A14A796C20}"/>
              </a:ext>
            </a:extLst>
          </p:cNvPr>
          <p:cNvSpPr>
            <a:spLocks/>
          </p:cNvSpPr>
          <p:nvPr/>
        </p:nvSpPr>
        <p:spPr bwMode="auto">
          <a:xfrm rot="5400000">
            <a:off x="2270918" y="2672557"/>
            <a:ext cx="639763" cy="1828800"/>
          </a:xfrm>
          <a:custGeom>
            <a:avLst/>
            <a:gdLst>
              <a:gd name="T0" fmla="*/ 639763 w 465"/>
              <a:gd name="T1" fmla="*/ 505476 h 644"/>
              <a:gd name="T2" fmla="*/ 0 w 465"/>
              <a:gd name="T3" fmla="*/ 0 h 644"/>
              <a:gd name="T4" fmla="*/ 0 w 465"/>
              <a:gd name="T5" fmla="*/ 1033670 h 644"/>
              <a:gd name="T6" fmla="*/ 639763 w 465"/>
              <a:gd name="T7" fmla="*/ 1828800 h 644"/>
              <a:gd name="T8" fmla="*/ 639763 w 465"/>
              <a:gd name="T9" fmla="*/ 505476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644">
                <a:moveTo>
                  <a:pt x="465" y="178"/>
                </a:moveTo>
                <a:lnTo>
                  <a:pt x="0" y="0"/>
                </a:lnTo>
                <a:lnTo>
                  <a:pt x="0" y="364"/>
                </a:lnTo>
                <a:lnTo>
                  <a:pt x="465" y="644"/>
                </a:lnTo>
                <a:lnTo>
                  <a:pt x="465" y="17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6" name="Freeform 73">
            <a:extLst>
              <a:ext uri="{FF2B5EF4-FFF2-40B4-BE49-F238E27FC236}">
                <a16:creationId xmlns:a16="http://schemas.microsoft.com/office/drawing/2014/main" id="{A995DCF0-2727-4D20-ACA7-F72BC7B1E6B2}"/>
              </a:ext>
            </a:extLst>
          </p:cNvPr>
          <p:cNvSpPr>
            <a:spLocks/>
          </p:cNvSpPr>
          <p:nvPr/>
        </p:nvSpPr>
        <p:spPr bwMode="auto">
          <a:xfrm rot="5400000">
            <a:off x="3813175" y="2516188"/>
            <a:ext cx="1025525" cy="1755775"/>
          </a:xfrm>
          <a:custGeom>
            <a:avLst/>
            <a:gdLst>
              <a:gd name="T0" fmla="*/ 1025525 w 746"/>
              <a:gd name="T1" fmla="*/ 318199 h 618"/>
              <a:gd name="T2" fmla="*/ 0 w 746"/>
              <a:gd name="T3" fmla="*/ 0 h 618"/>
              <a:gd name="T4" fmla="*/ 0 w 746"/>
              <a:gd name="T5" fmla="*/ 1119378 h 618"/>
              <a:gd name="T6" fmla="*/ 1025525 w 746"/>
              <a:gd name="T7" fmla="*/ 1755775 h 618"/>
              <a:gd name="T8" fmla="*/ 1025525 w 746"/>
              <a:gd name="T9" fmla="*/ 318199 h 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 h="618">
                <a:moveTo>
                  <a:pt x="746" y="112"/>
                </a:moveTo>
                <a:lnTo>
                  <a:pt x="0" y="0"/>
                </a:lnTo>
                <a:lnTo>
                  <a:pt x="0" y="394"/>
                </a:lnTo>
                <a:lnTo>
                  <a:pt x="746" y="618"/>
                </a:lnTo>
                <a:lnTo>
                  <a:pt x="746" y="112"/>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7" name="Freeform 76">
            <a:extLst>
              <a:ext uri="{FF2B5EF4-FFF2-40B4-BE49-F238E27FC236}">
                <a16:creationId xmlns:a16="http://schemas.microsoft.com/office/drawing/2014/main" id="{9FC6A479-DD0B-4F01-9018-CDD778936B79}"/>
              </a:ext>
            </a:extLst>
          </p:cNvPr>
          <p:cNvSpPr>
            <a:spLocks/>
          </p:cNvSpPr>
          <p:nvPr/>
        </p:nvSpPr>
        <p:spPr bwMode="auto">
          <a:xfrm rot="5400000">
            <a:off x="9200356" y="2672557"/>
            <a:ext cx="639763" cy="1828800"/>
          </a:xfrm>
          <a:custGeom>
            <a:avLst/>
            <a:gdLst>
              <a:gd name="T0" fmla="*/ 639763 w 465"/>
              <a:gd name="T1" fmla="*/ 1326164 h 644"/>
              <a:gd name="T2" fmla="*/ 0 w 465"/>
              <a:gd name="T3" fmla="*/ 1828800 h 644"/>
              <a:gd name="T4" fmla="*/ 0 w 465"/>
              <a:gd name="T5" fmla="*/ 795130 h 644"/>
              <a:gd name="T6" fmla="*/ 639763 w 465"/>
              <a:gd name="T7" fmla="*/ 0 h 644"/>
              <a:gd name="T8" fmla="*/ 639763 w 465"/>
              <a:gd name="T9" fmla="*/ 132616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644">
                <a:moveTo>
                  <a:pt x="465" y="467"/>
                </a:moveTo>
                <a:lnTo>
                  <a:pt x="0" y="644"/>
                </a:lnTo>
                <a:lnTo>
                  <a:pt x="0" y="280"/>
                </a:lnTo>
                <a:lnTo>
                  <a:pt x="465" y="0"/>
                </a:lnTo>
                <a:lnTo>
                  <a:pt x="465" y="46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8" name="Freeform 79">
            <a:extLst>
              <a:ext uri="{FF2B5EF4-FFF2-40B4-BE49-F238E27FC236}">
                <a16:creationId xmlns:a16="http://schemas.microsoft.com/office/drawing/2014/main" id="{6B564616-5E3D-483B-9FA1-E0A793140159}"/>
              </a:ext>
            </a:extLst>
          </p:cNvPr>
          <p:cNvSpPr>
            <a:spLocks/>
          </p:cNvSpPr>
          <p:nvPr/>
        </p:nvSpPr>
        <p:spPr bwMode="auto">
          <a:xfrm rot="5400000">
            <a:off x="7273925" y="2517776"/>
            <a:ext cx="1025525" cy="1752600"/>
          </a:xfrm>
          <a:custGeom>
            <a:avLst/>
            <a:gdLst>
              <a:gd name="T0" fmla="*/ 1025525 w 746"/>
              <a:gd name="T1" fmla="*/ 1437302 h 617"/>
              <a:gd name="T2" fmla="*/ 0 w 746"/>
              <a:gd name="T3" fmla="*/ 1752600 h 617"/>
              <a:gd name="T4" fmla="*/ 0 w 746"/>
              <a:gd name="T5" fmla="*/ 636276 h 617"/>
              <a:gd name="T6" fmla="*/ 1025525 w 746"/>
              <a:gd name="T7" fmla="*/ 0 h 617"/>
              <a:gd name="T8" fmla="*/ 1025525 w 746"/>
              <a:gd name="T9" fmla="*/ 1437302 h 6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 h="617">
                <a:moveTo>
                  <a:pt x="746" y="506"/>
                </a:moveTo>
                <a:lnTo>
                  <a:pt x="0" y="617"/>
                </a:lnTo>
                <a:lnTo>
                  <a:pt x="0" y="224"/>
                </a:lnTo>
                <a:lnTo>
                  <a:pt x="746" y="0"/>
                </a:lnTo>
                <a:lnTo>
                  <a:pt x="746" y="506"/>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9" name="Freeform 81">
            <a:extLst>
              <a:ext uri="{FF2B5EF4-FFF2-40B4-BE49-F238E27FC236}">
                <a16:creationId xmlns:a16="http://schemas.microsoft.com/office/drawing/2014/main" id="{CE7E770C-4832-43B8-8EC2-5B6B4D470839}"/>
              </a:ext>
            </a:extLst>
          </p:cNvPr>
          <p:cNvSpPr>
            <a:spLocks/>
          </p:cNvSpPr>
          <p:nvPr/>
        </p:nvSpPr>
        <p:spPr bwMode="auto">
          <a:xfrm rot="5400000">
            <a:off x="5351463" y="2290762"/>
            <a:ext cx="1411288" cy="1820863"/>
          </a:xfrm>
          <a:custGeom>
            <a:avLst/>
            <a:gdLst>
              <a:gd name="T0" fmla="*/ 1411288 w 1027"/>
              <a:gd name="T1" fmla="*/ 1820863 h 641"/>
              <a:gd name="T2" fmla="*/ 0 w 1027"/>
              <a:gd name="T3" fmla="*/ 1511231 h 641"/>
              <a:gd name="T4" fmla="*/ 0 w 1027"/>
              <a:gd name="T5" fmla="*/ 315313 h 641"/>
              <a:gd name="T6" fmla="*/ 1411288 w 1027"/>
              <a:gd name="T7" fmla="*/ 0 h 641"/>
              <a:gd name="T8" fmla="*/ 1411288 w 1027"/>
              <a:gd name="T9" fmla="*/ 1820863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7" h="641">
                <a:moveTo>
                  <a:pt x="1027" y="641"/>
                </a:moveTo>
                <a:lnTo>
                  <a:pt x="0" y="532"/>
                </a:lnTo>
                <a:lnTo>
                  <a:pt x="0" y="111"/>
                </a:lnTo>
                <a:lnTo>
                  <a:pt x="1027" y="0"/>
                </a:lnTo>
                <a:lnTo>
                  <a:pt x="1027" y="641"/>
                </a:lnTo>
                <a:close/>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0" name="Oval 36">
            <a:extLst>
              <a:ext uri="{FF2B5EF4-FFF2-40B4-BE49-F238E27FC236}">
                <a16:creationId xmlns:a16="http://schemas.microsoft.com/office/drawing/2014/main" id="{169DB3EB-3A77-4948-B524-D889D3916DD5}"/>
              </a:ext>
            </a:extLst>
          </p:cNvPr>
          <p:cNvSpPr>
            <a:spLocks noChangeArrowheads="1"/>
          </p:cNvSpPr>
          <p:nvPr/>
        </p:nvSpPr>
        <p:spPr bwMode="auto">
          <a:xfrm>
            <a:off x="2200275" y="3763963"/>
            <a:ext cx="285750" cy="285750"/>
          </a:xfrm>
          <a:prstGeom prst="ellipse">
            <a:avLst/>
          </a:prstGeom>
          <a:solidFill>
            <a:srgbClr val="7F7F7F"/>
          </a:solidFill>
          <a:ln w="28575">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3321" name="Oval 38">
            <a:extLst>
              <a:ext uri="{FF2B5EF4-FFF2-40B4-BE49-F238E27FC236}">
                <a16:creationId xmlns:a16="http://schemas.microsoft.com/office/drawing/2014/main" id="{E99025A5-36EA-4E5B-BED2-02A8C54C71AA}"/>
              </a:ext>
            </a:extLst>
          </p:cNvPr>
          <p:cNvSpPr>
            <a:spLocks noChangeArrowheads="1"/>
          </p:cNvSpPr>
          <p:nvPr/>
        </p:nvSpPr>
        <p:spPr bwMode="auto">
          <a:xfrm>
            <a:off x="4038600" y="3763963"/>
            <a:ext cx="284163" cy="285750"/>
          </a:xfrm>
          <a:prstGeom prst="ellipse">
            <a:avLst/>
          </a:prstGeom>
          <a:solidFill>
            <a:srgbClr val="00A5E0"/>
          </a:solidFill>
          <a:ln w="28575">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3322" name="Oval 40">
            <a:extLst>
              <a:ext uri="{FF2B5EF4-FFF2-40B4-BE49-F238E27FC236}">
                <a16:creationId xmlns:a16="http://schemas.microsoft.com/office/drawing/2014/main" id="{3F363293-832D-4506-9D21-A2C4EADA3EFB}"/>
              </a:ext>
            </a:extLst>
          </p:cNvPr>
          <p:cNvSpPr>
            <a:spLocks noChangeArrowheads="1"/>
          </p:cNvSpPr>
          <p:nvPr/>
        </p:nvSpPr>
        <p:spPr bwMode="auto">
          <a:xfrm>
            <a:off x="5911850" y="3763963"/>
            <a:ext cx="284163" cy="285750"/>
          </a:xfrm>
          <a:prstGeom prst="ellipse">
            <a:avLst/>
          </a:prstGeom>
          <a:solidFill>
            <a:srgbClr val="0075BB"/>
          </a:solidFill>
          <a:ln w="28575">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3323" name="Oval 42">
            <a:extLst>
              <a:ext uri="{FF2B5EF4-FFF2-40B4-BE49-F238E27FC236}">
                <a16:creationId xmlns:a16="http://schemas.microsoft.com/office/drawing/2014/main" id="{0441F1A2-8047-4FC6-AC27-B3F5FF502031}"/>
              </a:ext>
            </a:extLst>
          </p:cNvPr>
          <p:cNvSpPr>
            <a:spLocks noChangeArrowheads="1"/>
          </p:cNvSpPr>
          <p:nvPr/>
        </p:nvSpPr>
        <p:spPr bwMode="auto">
          <a:xfrm>
            <a:off x="7754938" y="3763963"/>
            <a:ext cx="284162" cy="285750"/>
          </a:xfrm>
          <a:prstGeom prst="ellipse">
            <a:avLst/>
          </a:prstGeom>
          <a:solidFill>
            <a:srgbClr val="00A5E0"/>
          </a:solidFill>
          <a:ln w="28575">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3324" name="Oval 44">
            <a:extLst>
              <a:ext uri="{FF2B5EF4-FFF2-40B4-BE49-F238E27FC236}">
                <a16:creationId xmlns:a16="http://schemas.microsoft.com/office/drawing/2014/main" id="{8F4025C3-3CE4-4C00-B65A-4B1796746161}"/>
              </a:ext>
            </a:extLst>
          </p:cNvPr>
          <p:cNvSpPr>
            <a:spLocks noChangeArrowheads="1"/>
          </p:cNvSpPr>
          <p:nvPr/>
        </p:nvSpPr>
        <p:spPr bwMode="auto">
          <a:xfrm>
            <a:off x="9598025" y="3763963"/>
            <a:ext cx="284163" cy="285750"/>
          </a:xfrm>
          <a:prstGeom prst="ellipse">
            <a:avLst/>
          </a:prstGeom>
          <a:solidFill>
            <a:srgbClr val="7F7F7F"/>
          </a:solidFill>
          <a:ln w="28575">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pic>
        <p:nvPicPr>
          <p:cNvPr id="13325" name="Group 32">
            <a:extLst>
              <a:ext uri="{FF2B5EF4-FFF2-40B4-BE49-F238E27FC236}">
                <a16:creationId xmlns:a16="http://schemas.microsoft.com/office/drawing/2014/main" id="{7C8B3B04-3580-4339-9401-18999F2052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00" y="2000250"/>
            <a:ext cx="500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Group 74">
            <a:extLst>
              <a:ext uri="{FF2B5EF4-FFF2-40B4-BE49-F238E27FC236}">
                <a16:creationId xmlns:a16="http://schemas.microsoft.com/office/drawing/2014/main" id="{D512F63F-76FD-422B-B795-15C5D4D0EC5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2305050"/>
            <a:ext cx="444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Group 82">
            <a:extLst>
              <a:ext uri="{FF2B5EF4-FFF2-40B4-BE49-F238E27FC236}">
                <a16:creationId xmlns:a16="http://schemas.microsoft.com/office/drawing/2014/main" id="{A18BF6D9-D034-4BE2-A5DE-526F8BA6341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2687638"/>
            <a:ext cx="3524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Group 86">
            <a:extLst>
              <a:ext uri="{FF2B5EF4-FFF2-40B4-BE49-F238E27FC236}">
                <a16:creationId xmlns:a16="http://schemas.microsoft.com/office/drawing/2014/main" id="{178DBA9C-9486-4B81-95FA-7D7730E3974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988" y="2298700"/>
            <a:ext cx="457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Freeform 2890">
            <a:extLst>
              <a:ext uri="{FF2B5EF4-FFF2-40B4-BE49-F238E27FC236}">
                <a16:creationId xmlns:a16="http://schemas.microsoft.com/office/drawing/2014/main" id="{5EAEE97B-F409-4D9A-9780-F8E58DE1877D}"/>
              </a:ext>
            </a:extLst>
          </p:cNvPr>
          <p:cNvSpPr>
            <a:spLocks noEditPoints="1"/>
          </p:cNvSpPr>
          <p:nvPr/>
        </p:nvSpPr>
        <p:spPr bwMode="auto">
          <a:xfrm>
            <a:off x="9134475" y="2844800"/>
            <a:ext cx="352425" cy="288925"/>
          </a:xfrm>
          <a:custGeom>
            <a:avLst/>
            <a:gdLst>
              <a:gd name="T0" fmla="*/ 244100 w 719"/>
              <a:gd name="T1" fmla="*/ 129671 h 586"/>
              <a:gd name="T2" fmla="*/ 235277 w 719"/>
              <a:gd name="T3" fmla="*/ 122275 h 586"/>
              <a:gd name="T4" fmla="*/ 232336 w 719"/>
              <a:gd name="T5" fmla="*/ 111921 h 586"/>
              <a:gd name="T6" fmla="*/ 235277 w 719"/>
              <a:gd name="T7" fmla="*/ 101567 h 586"/>
              <a:gd name="T8" fmla="*/ 244100 w 719"/>
              <a:gd name="T9" fmla="*/ 94172 h 586"/>
              <a:gd name="T10" fmla="*/ 254883 w 719"/>
              <a:gd name="T11" fmla="*/ 93186 h 586"/>
              <a:gd name="T12" fmla="*/ 264686 w 719"/>
              <a:gd name="T13" fmla="*/ 98609 h 586"/>
              <a:gd name="T14" fmla="*/ 270078 w 719"/>
              <a:gd name="T15" fmla="*/ 107977 h 586"/>
              <a:gd name="T16" fmla="*/ 269098 w 719"/>
              <a:gd name="T17" fmla="*/ 119317 h 586"/>
              <a:gd name="T18" fmla="*/ 261745 w 719"/>
              <a:gd name="T19" fmla="*/ 127699 h 586"/>
              <a:gd name="T20" fmla="*/ 251452 w 719"/>
              <a:gd name="T21" fmla="*/ 131150 h 586"/>
              <a:gd name="T22" fmla="*/ 179889 w 719"/>
              <a:gd name="T23" fmla="*/ 130657 h 586"/>
              <a:gd name="T24" fmla="*/ 170576 w 719"/>
              <a:gd name="T25" fmla="*/ 125234 h 586"/>
              <a:gd name="T26" fmla="*/ 165184 w 719"/>
              <a:gd name="T27" fmla="*/ 115866 h 586"/>
              <a:gd name="T28" fmla="*/ 166164 w 719"/>
              <a:gd name="T29" fmla="*/ 104526 h 586"/>
              <a:gd name="T30" fmla="*/ 173517 w 719"/>
              <a:gd name="T31" fmla="*/ 96144 h 586"/>
              <a:gd name="T32" fmla="*/ 183810 w 719"/>
              <a:gd name="T33" fmla="*/ 92693 h 586"/>
              <a:gd name="T34" fmla="*/ 194593 w 719"/>
              <a:gd name="T35" fmla="*/ 96144 h 586"/>
              <a:gd name="T36" fmla="*/ 201456 w 719"/>
              <a:gd name="T37" fmla="*/ 104526 h 586"/>
              <a:gd name="T38" fmla="*/ 202436 w 719"/>
              <a:gd name="T39" fmla="*/ 115866 h 586"/>
              <a:gd name="T40" fmla="*/ 197044 w 719"/>
              <a:gd name="T41" fmla="*/ 125234 h 586"/>
              <a:gd name="T42" fmla="*/ 187731 w 719"/>
              <a:gd name="T43" fmla="*/ 130657 h 586"/>
              <a:gd name="T44" fmla="*/ 116168 w 719"/>
              <a:gd name="T45" fmla="*/ 131150 h 586"/>
              <a:gd name="T46" fmla="*/ 105875 w 719"/>
              <a:gd name="T47" fmla="*/ 127699 h 586"/>
              <a:gd name="T48" fmla="*/ 98522 w 719"/>
              <a:gd name="T49" fmla="*/ 119317 h 586"/>
              <a:gd name="T50" fmla="*/ 97542 w 719"/>
              <a:gd name="T51" fmla="*/ 107977 h 586"/>
              <a:gd name="T52" fmla="*/ 102934 w 719"/>
              <a:gd name="T53" fmla="*/ 98609 h 586"/>
              <a:gd name="T54" fmla="*/ 112247 w 719"/>
              <a:gd name="T55" fmla="*/ 93186 h 586"/>
              <a:gd name="T56" fmla="*/ 124010 w 719"/>
              <a:gd name="T57" fmla="*/ 94172 h 586"/>
              <a:gd name="T58" fmla="*/ 131853 w 719"/>
              <a:gd name="T59" fmla="*/ 101567 h 586"/>
              <a:gd name="T60" fmla="*/ 135284 w 719"/>
              <a:gd name="T61" fmla="*/ 111921 h 586"/>
              <a:gd name="T62" fmla="*/ 131853 w 719"/>
              <a:gd name="T63" fmla="*/ 122275 h 586"/>
              <a:gd name="T64" fmla="*/ 124010 w 719"/>
              <a:gd name="T65" fmla="*/ 129671 h 586"/>
              <a:gd name="T66" fmla="*/ 116168 w 719"/>
              <a:gd name="T67" fmla="*/ 131150 h 586"/>
              <a:gd name="T68" fmla="*/ 16665 w 719"/>
              <a:gd name="T69" fmla="*/ 0 h 586"/>
              <a:gd name="T70" fmla="*/ 5882 w 719"/>
              <a:gd name="T71" fmla="*/ 6410 h 586"/>
              <a:gd name="T72" fmla="*/ 980 w 719"/>
              <a:gd name="T73" fmla="*/ 18243 h 586"/>
              <a:gd name="T74" fmla="*/ 980 w 719"/>
              <a:gd name="T75" fmla="*/ 219406 h 586"/>
              <a:gd name="T76" fmla="*/ 6372 w 719"/>
              <a:gd name="T77" fmla="*/ 229759 h 586"/>
              <a:gd name="T78" fmla="*/ 16665 w 719"/>
              <a:gd name="T79" fmla="*/ 235676 h 586"/>
              <a:gd name="T80" fmla="*/ 35782 w 719"/>
              <a:gd name="T81" fmla="*/ 283008 h 586"/>
              <a:gd name="T82" fmla="*/ 37742 w 719"/>
              <a:gd name="T83" fmla="*/ 287446 h 586"/>
              <a:gd name="T84" fmla="*/ 41664 w 719"/>
              <a:gd name="T85" fmla="*/ 288925 h 586"/>
              <a:gd name="T86" fmla="*/ 111756 w 719"/>
              <a:gd name="T87" fmla="*/ 235676 h 586"/>
              <a:gd name="T88" fmla="*/ 340171 w 719"/>
              <a:gd name="T89" fmla="*/ 234690 h 586"/>
              <a:gd name="T90" fmla="*/ 348994 w 719"/>
              <a:gd name="T91" fmla="*/ 226801 h 586"/>
              <a:gd name="T92" fmla="*/ 352425 w 719"/>
              <a:gd name="T93" fmla="*/ 214968 h 586"/>
              <a:gd name="T94" fmla="*/ 350955 w 719"/>
              <a:gd name="T95" fmla="*/ 13312 h 586"/>
              <a:gd name="T96" fmla="*/ 344092 w 719"/>
              <a:gd name="T97" fmla="*/ 3451 h 586"/>
              <a:gd name="T98" fmla="*/ 331838 w 719"/>
              <a:gd name="T99" fmla="*/ 0 h 5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19" h="586">
                <a:moveTo>
                  <a:pt x="513" y="266"/>
                </a:moveTo>
                <a:lnTo>
                  <a:pt x="505" y="265"/>
                </a:lnTo>
                <a:lnTo>
                  <a:pt x="498" y="263"/>
                </a:lnTo>
                <a:lnTo>
                  <a:pt x="490" y="259"/>
                </a:lnTo>
                <a:lnTo>
                  <a:pt x="485" y="254"/>
                </a:lnTo>
                <a:lnTo>
                  <a:pt x="480" y="248"/>
                </a:lnTo>
                <a:lnTo>
                  <a:pt x="476" y="242"/>
                </a:lnTo>
                <a:lnTo>
                  <a:pt x="474" y="235"/>
                </a:lnTo>
                <a:lnTo>
                  <a:pt x="474" y="227"/>
                </a:lnTo>
                <a:lnTo>
                  <a:pt x="474" y="219"/>
                </a:lnTo>
                <a:lnTo>
                  <a:pt x="476" y="212"/>
                </a:lnTo>
                <a:lnTo>
                  <a:pt x="480" y="206"/>
                </a:lnTo>
                <a:lnTo>
                  <a:pt x="485" y="200"/>
                </a:lnTo>
                <a:lnTo>
                  <a:pt x="490" y="195"/>
                </a:lnTo>
                <a:lnTo>
                  <a:pt x="498" y="191"/>
                </a:lnTo>
                <a:lnTo>
                  <a:pt x="505" y="189"/>
                </a:lnTo>
                <a:lnTo>
                  <a:pt x="513" y="188"/>
                </a:lnTo>
                <a:lnTo>
                  <a:pt x="520" y="189"/>
                </a:lnTo>
                <a:lnTo>
                  <a:pt x="527" y="191"/>
                </a:lnTo>
                <a:lnTo>
                  <a:pt x="534" y="195"/>
                </a:lnTo>
                <a:lnTo>
                  <a:pt x="540" y="200"/>
                </a:lnTo>
                <a:lnTo>
                  <a:pt x="545" y="206"/>
                </a:lnTo>
                <a:lnTo>
                  <a:pt x="549" y="212"/>
                </a:lnTo>
                <a:lnTo>
                  <a:pt x="551" y="219"/>
                </a:lnTo>
                <a:lnTo>
                  <a:pt x="551" y="227"/>
                </a:lnTo>
                <a:lnTo>
                  <a:pt x="551" y="235"/>
                </a:lnTo>
                <a:lnTo>
                  <a:pt x="549" y="242"/>
                </a:lnTo>
                <a:lnTo>
                  <a:pt x="545" y="248"/>
                </a:lnTo>
                <a:lnTo>
                  <a:pt x="540" y="254"/>
                </a:lnTo>
                <a:lnTo>
                  <a:pt x="534" y="259"/>
                </a:lnTo>
                <a:lnTo>
                  <a:pt x="527" y="263"/>
                </a:lnTo>
                <a:lnTo>
                  <a:pt x="520" y="265"/>
                </a:lnTo>
                <a:lnTo>
                  <a:pt x="513" y="266"/>
                </a:lnTo>
                <a:close/>
                <a:moveTo>
                  <a:pt x="375" y="266"/>
                </a:moveTo>
                <a:lnTo>
                  <a:pt x="367" y="265"/>
                </a:lnTo>
                <a:lnTo>
                  <a:pt x="360" y="263"/>
                </a:lnTo>
                <a:lnTo>
                  <a:pt x="354" y="259"/>
                </a:lnTo>
                <a:lnTo>
                  <a:pt x="348" y="254"/>
                </a:lnTo>
                <a:lnTo>
                  <a:pt x="343" y="248"/>
                </a:lnTo>
                <a:lnTo>
                  <a:pt x="339" y="242"/>
                </a:lnTo>
                <a:lnTo>
                  <a:pt x="337" y="235"/>
                </a:lnTo>
                <a:lnTo>
                  <a:pt x="336" y="227"/>
                </a:lnTo>
                <a:lnTo>
                  <a:pt x="337" y="219"/>
                </a:lnTo>
                <a:lnTo>
                  <a:pt x="339" y="212"/>
                </a:lnTo>
                <a:lnTo>
                  <a:pt x="343" y="206"/>
                </a:lnTo>
                <a:lnTo>
                  <a:pt x="348" y="200"/>
                </a:lnTo>
                <a:lnTo>
                  <a:pt x="354" y="195"/>
                </a:lnTo>
                <a:lnTo>
                  <a:pt x="360" y="191"/>
                </a:lnTo>
                <a:lnTo>
                  <a:pt x="367" y="189"/>
                </a:lnTo>
                <a:lnTo>
                  <a:pt x="375" y="188"/>
                </a:lnTo>
                <a:lnTo>
                  <a:pt x="383" y="189"/>
                </a:lnTo>
                <a:lnTo>
                  <a:pt x="391" y="191"/>
                </a:lnTo>
                <a:lnTo>
                  <a:pt x="397" y="195"/>
                </a:lnTo>
                <a:lnTo>
                  <a:pt x="402" y="200"/>
                </a:lnTo>
                <a:lnTo>
                  <a:pt x="407" y="206"/>
                </a:lnTo>
                <a:lnTo>
                  <a:pt x="411" y="212"/>
                </a:lnTo>
                <a:lnTo>
                  <a:pt x="413" y="219"/>
                </a:lnTo>
                <a:lnTo>
                  <a:pt x="414" y="227"/>
                </a:lnTo>
                <a:lnTo>
                  <a:pt x="413" y="235"/>
                </a:lnTo>
                <a:lnTo>
                  <a:pt x="411" y="242"/>
                </a:lnTo>
                <a:lnTo>
                  <a:pt x="407" y="248"/>
                </a:lnTo>
                <a:lnTo>
                  <a:pt x="402" y="254"/>
                </a:lnTo>
                <a:lnTo>
                  <a:pt x="397" y="259"/>
                </a:lnTo>
                <a:lnTo>
                  <a:pt x="391" y="263"/>
                </a:lnTo>
                <a:lnTo>
                  <a:pt x="383" y="265"/>
                </a:lnTo>
                <a:lnTo>
                  <a:pt x="375" y="266"/>
                </a:lnTo>
                <a:close/>
                <a:moveTo>
                  <a:pt x="237" y="266"/>
                </a:moveTo>
                <a:lnTo>
                  <a:pt x="229" y="265"/>
                </a:lnTo>
                <a:lnTo>
                  <a:pt x="222" y="263"/>
                </a:lnTo>
                <a:lnTo>
                  <a:pt x="216" y="259"/>
                </a:lnTo>
                <a:lnTo>
                  <a:pt x="210" y="254"/>
                </a:lnTo>
                <a:lnTo>
                  <a:pt x="205" y="248"/>
                </a:lnTo>
                <a:lnTo>
                  <a:pt x="201" y="242"/>
                </a:lnTo>
                <a:lnTo>
                  <a:pt x="199" y="235"/>
                </a:lnTo>
                <a:lnTo>
                  <a:pt x="198" y="227"/>
                </a:lnTo>
                <a:lnTo>
                  <a:pt x="199" y="219"/>
                </a:lnTo>
                <a:lnTo>
                  <a:pt x="201" y="212"/>
                </a:lnTo>
                <a:lnTo>
                  <a:pt x="205" y="206"/>
                </a:lnTo>
                <a:lnTo>
                  <a:pt x="210" y="200"/>
                </a:lnTo>
                <a:lnTo>
                  <a:pt x="216" y="195"/>
                </a:lnTo>
                <a:lnTo>
                  <a:pt x="222" y="191"/>
                </a:lnTo>
                <a:lnTo>
                  <a:pt x="229" y="189"/>
                </a:lnTo>
                <a:lnTo>
                  <a:pt x="237" y="188"/>
                </a:lnTo>
                <a:lnTo>
                  <a:pt x="245" y="189"/>
                </a:lnTo>
                <a:lnTo>
                  <a:pt x="253" y="191"/>
                </a:lnTo>
                <a:lnTo>
                  <a:pt x="259" y="195"/>
                </a:lnTo>
                <a:lnTo>
                  <a:pt x="264" y="200"/>
                </a:lnTo>
                <a:lnTo>
                  <a:pt x="269" y="206"/>
                </a:lnTo>
                <a:lnTo>
                  <a:pt x="273" y="212"/>
                </a:lnTo>
                <a:lnTo>
                  <a:pt x="275" y="219"/>
                </a:lnTo>
                <a:lnTo>
                  <a:pt x="276" y="227"/>
                </a:lnTo>
                <a:lnTo>
                  <a:pt x="275" y="235"/>
                </a:lnTo>
                <a:lnTo>
                  <a:pt x="273" y="242"/>
                </a:lnTo>
                <a:lnTo>
                  <a:pt x="269" y="248"/>
                </a:lnTo>
                <a:lnTo>
                  <a:pt x="264" y="254"/>
                </a:lnTo>
                <a:lnTo>
                  <a:pt x="259" y="259"/>
                </a:lnTo>
                <a:lnTo>
                  <a:pt x="253" y="263"/>
                </a:lnTo>
                <a:lnTo>
                  <a:pt x="245" y="265"/>
                </a:lnTo>
                <a:lnTo>
                  <a:pt x="237" y="266"/>
                </a:lnTo>
                <a:close/>
                <a:moveTo>
                  <a:pt x="677" y="0"/>
                </a:moveTo>
                <a:lnTo>
                  <a:pt x="43" y="0"/>
                </a:lnTo>
                <a:lnTo>
                  <a:pt x="34" y="0"/>
                </a:lnTo>
                <a:lnTo>
                  <a:pt x="25" y="2"/>
                </a:lnTo>
                <a:lnTo>
                  <a:pt x="18" y="7"/>
                </a:lnTo>
                <a:lnTo>
                  <a:pt x="12" y="13"/>
                </a:lnTo>
                <a:lnTo>
                  <a:pt x="8" y="19"/>
                </a:lnTo>
                <a:lnTo>
                  <a:pt x="4" y="27"/>
                </a:lnTo>
                <a:lnTo>
                  <a:pt x="2" y="37"/>
                </a:lnTo>
                <a:lnTo>
                  <a:pt x="0" y="47"/>
                </a:lnTo>
                <a:lnTo>
                  <a:pt x="0" y="436"/>
                </a:lnTo>
                <a:lnTo>
                  <a:pt x="2" y="445"/>
                </a:lnTo>
                <a:lnTo>
                  <a:pt x="4" y="453"/>
                </a:lnTo>
                <a:lnTo>
                  <a:pt x="8" y="460"/>
                </a:lnTo>
                <a:lnTo>
                  <a:pt x="13" y="466"/>
                </a:lnTo>
                <a:lnTo>
                  <a:pt x="19" y="471"/>
                </a:lnTo>
                <a:lnTo>
                  <a:pt x="27" y="476"/>
                </a:lnTo>
                <a:lnTo>
                  <a:pt x="34" y="478"/>
                </a:lnTo>
                <a:lnTo>
                  <a:pt x="43" y="478"/>
                </a:lnTo>
                <a:lnTo>
                  <a:pt x="73" y="478"/>
                </a:lnTo>
                <a:lnTo>
                  <a:pt x="73" y="574"/>
                </a:lnTo>
                <a:lnTo>
                  <a:pt x="73" y="578"/>
                </a:lnTo>
                <a:lnTo>
                  <a:pt x="74" y="580"/>
                </a:lnTo>
                <a:lnTo>
                  <a:pt x="77" y="583"/>
                </a:lnTo>
                <a:lnTo>
                  <a:pt x="79" y="585"/>
                </a:lnTo>
                <a:lnTo>
                  <a:pt x="81" y="586"/>
                </a:lnTo>
                <a:lnTo>
                  <a:pt x="85" y="586"/>
                </a:lnTo>
                <a:lnTo>
                  <a:pt x="88" y="586"/>
                </a:lnTo>
                <a:lnTo>
                  <a:pt x="92" y="584"/>
                </a:lnTo>
                <a:lnTo>
                  <a:pt x="228" y="478"/>
                </a:lnTo>
                <a:lnTo>
                  <a:pt x="677" y="478"/>
                </a:lnTo>
                <a:lnTo>
                  <a:pt x="686" y="478"/>
                </a:lnTo>
                <a:lnTo>
                  <a:pt x="694" y="476"/>
                </a:lnTo>
                <a:lnTo>
                  <a:pt x="701" y="471"/>
                </a:lnTo>
                <a:lnTo>
                  <a:pt x="707" y="466"/>
                </a:lnTo>
                <a:lnTo>
                  <a:pt x="712" y="460"/>
                </a:lnTo>
                <a:lnTo>
                  <a:pt x="716" y="453"/>
                </a:lnTo>
                <a:lnTo>
                  <a:pt x="719" y="445"/>
                </a:lnTo>
                <a:lnTo>
                  <a:pt x="719" y="436"/>
                </a:lnTo>
                <a:lnTo>
                  <a:pt x="719" y="47"/>
                </a:lnTo>
                <a:lnTo>
                  <a:pt x="719" y="37"/>
                </a:lnTo>
                <a:lnTo>
                  <a:pt x="716" y="27"/>
                </a:lnTo>
                <a:lnTo>
                  <a:pt x="713" y="19"/>
                </a:lnTo>
                <a:lnTo>
                  <a:pt x="708" y="12"/>
                </a:lnTo>
                <a:lnTo>
                  <a:pt x="702" y="7"/>
                </a:lnTo>
                <a:lnTo>
                  <a:pt x="695" y="2"/>
                </a:lnTo>
                <a:lnTo>
                  <a:pt x="687" y="0"/>
                </a:lnTo>
                <a:lnTo>
                  <a:pt x="67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0" name="Freeform 2890">
            <a:extLst>
              <a:ext uri="{FF2B5EF4-FFF2-40B4-BE49-F238E27FC236}">
                <a16:creationId xmlns:a16="http://schemas.microsoft.com/office/drawing/2014/main" id="{76F557A7-B104-4864-B4C4-6B88B379CDC0}"/>
              </a:ext>
            </a:extLst>
          </p:cNvPr>
          <p:cNvSpPr>
            <a:spLocks noEditPoints="1"/>
          </p:cNvSpPr>
          <p:nvPr/>
        </p:nvSpPr>
        <p:spPr bwMode="auto">
          <a:xfrm flipH="1">
            <a:off x="8751888" y="2768600"/>
            <a:ext cx="350837" cy="287338"/>
          </a:xfrm>
          <a:custGeom>
            <a:avLst/>
            <a:gdLst>
              <a:gd name="T0" fmla="*/ 243000 w 719"/>
              <a:gd name="T1" fmla="*/ 128959 h 586"/>
              <a:gd name="T2" fmla="*/ 234217 w 719"/>
              <a:gd name="T3" fmla="*/ 121604 h 586"/>
              <a:gd name="T4" fmla="*/ 231289 w 719"/>
              <a:gd name="T5" fmla="*/ 111307 h 586"/>
              <a:gd name="T6" fmla="*/ 234217 w 719"/>
              <a:gd name="T7" fmla="*/ 101010 h 586"/>
              <a:gd name="T8" fmla="*/ 243000 w 719"/>
              <a:gd name="T9" fmla="*/ 93655 h 586"/>
              <a:gd name="T10" fmla="*/ 253735 w 719"/>
              <a:gd name="T11" fmla="*/ 92674 h 586"/>
              <a:gd name="T12" fmla="*/ 263494 w 719"/>
              <a:gd name="T13" fmla="*/ 98068 h 586"/>
              <a:gd name="T14" fmla="*/ 268861 w 719"/>
              <a:gd name="T15" fmla="*/ 107384 h 586"/>
              <a:gd name="T16" fmla="*/ 267885 w 719"/>
              <a:gd name="T17" fmla="*/ 118662 h 586"/>
              <a:gd name="T18" fmla="*/ 260566 w 719"/>
              <a:gd name="T19" fmla="*/ 126998 h 586"/>
              <a:gd name="T20" fmla="*/ 250319 w 719"/>
              <a:gd name="T21" fmla="*/ 130430 h 586"/>
              <a:gd name="T22" fmla="*/ 179078 w 719"/>
              <a:gd name="T23" fmla="*/ 129940 h 586"/>
              <a:gd name="T24" fmla="*/ 169807 w 719"/>
              <a:gd name="T25" fmla="*/ 124546 h 586"/>
              <a:gd name="T26" fmla="*/ 164440 w 719"/>
              <a:gd name="T27" fmla="*/ 115229 h 586"/>
              <a:gd name="T28" fmla="*/ 165415 w 719"/>
              <a:gd name="T29" fmla="*/ 103952 h 586"/>
              <a:gd name="T30" fmla="*/ 172735 w 719"/>
              <a:gd name="T31" fmla="*/ 95616 h 586"/>
              <a:gd name="T32" fmla="*/ 182982 w 719"/>
              <a:gd name="T33" fmla="*/ 92184 h 586"/>
              <a:gd name="T34" fmla="*/ 193717 w 719"/>
              <a:gd name="T35" fmla="*/ 95616 h 586"/>
              <a:gd name="T36" fmla="*/ 200548 w 719"/>
              <a:gd name="T37" fmla="*/ 103952 h 586"/>
              <a:gd name="T38" fmla="*/ 201524 w 719"/>
              <a:gd name="T39" fmla="*/ 115229 h 586"/>
              <a:gd name="T40" fmla="*/ 196156 w 719"/>
              <a:gd name="T41" fmla="*/ 124546 h 586"/>
              <a:gd name="T42" fmla="*/ 186885 w 719"/>
              <a:gd name="T43" fmla="*/ 129940 h 586"/>
              <a:gd name="T44" fmla="*/ 115644 w 719"/>
              <a:gd name="T45" fmla="*/ 130430 h 586"/>
              <a:gd name="T46" fmla="*/ 105397 w 719"/>
              <a:gd name="T47" fmla="*/ 126998 h 586"/>
              <a:gd name="T48" fmla="*/ 98078 w 719"/>
              <a:gd name="T49" fmla="*/ 118662 h 586"/>
              <a:gd name="T50" fmla="*/ 97102 w 719"/>
              <a:gd name="T51" fmla="*/ 107384 h 586"/>
              <a:gd name="T52" fmla="*/ 102470 w 719"/>
              <a:gd name="T53" fmla="*/ 98068 h 586"/>
              <a:gd name="T54" fmla="*/ 111741 w 719"/>
              <a:gd name="T55" fmla="*/ 92674 h 586"/>
              <a:gd name="T56" fmla="*/ 123452 w 719"/>
              <a:gd name="T57" fmla="*/ 93655 h 586"/>
              <a:gd name="T58" fmla="*/ 131259 w 719"/>
              <a:gd name="T59" fmla="*/ 101010 h 586"/>
              <a:gd name="T60" fmla="*/ 134675 w 719"/>
              <a:gd name="T61" fmla="*/ 111307 h 586"/>
              <a:gd name="T62" fmla="*/ 131259 w 719"/>
              <a:gd name="T63" fmla="*/ 121604 h 586"/>
              <a:gd name="T64" fmla="*/ 123452 w 719"/>
              <a:gd name="T65" fmla="*/ 128959 h 586"/>
              <a:gd name="T66" fmla="*/ 115644 w 719"/>
              <a:gd name="T67" fmla="*/ 130430 h 586"/>
              <a:gd name="T68" fmla="*/ 16590 w 719"/>
              <a:gd name="T69" fmla="*/ 0 h 586"/>
              <a:gd name="T70" fmla="*/ 5855 w 719"/>
              <a:gd name="T71" fmla="*/ 6374 h 586"/>
              <a:gd name="T72" fmla="*/ 976 w 719"/>
              <a:gd name="T73" fmla="*/ 18143 h 586"/>
              <a:gd name="T74" fmla="*/ 976 w 719"/>
              <a:gd name="T75" fmla="*/ 218200 h 586"/>
              <a:gd name="T76" fmla="*/ 6343 w 719"/>
              <a:gd name="T77" fmla="*/ 228497 h 586"/>
              <a:gd name="T78" fmla="*/ 16590 w 719"/>
              <a:gd name="T79" fmla="*/ 234382 h 586"/>
              <a:gd name="T80" fmla="*/ 35620 w 719"/>
              <a:gd name="T81" fmla="*/ 281454 h 586"/>
              <a:gd name="T82" fmla="*/ 37572 w 719"/>
              <a:gd name="T83" fmla="*/ 285867 h 586"/>
              <a:gd name="T84" fmla="*/ 41476 w 719"/>
              <a:gd name="T85" fmla="*/ 287338 h 586"/>
              <a:gd name="T86" fmla="*/ 111253 w 719"/>
              <a:gd name="T87" fmla="*/ 234382 h 586"/>
              <a:gd name="T88" fmla="*/ 338638 w 719"/>
              <a:gd name="T89" fmla="*/ 233401 h 586"/>
              <a:gd name="T90" fmla="*/ 347421 w 719"/>
              <a:gd name="T91" fmla="*/ 225555 h 586"/>
              <a:gd name="T92" fmla="*/ 350837 w 719"/>
              <a:gd name="T93" fmla="*/ 213787 h 586"/>
              <a:gd name="T94" fmla="*/ 349373 w 719"/>
              <a:gd name="T95" fmla="*/ 13239 h 586"/>
              <a:gd name="T96" fmla="*/ 342542 w 719"/>
              <a:gd name="T97" fmla="*/ 3432 h 586"/>
              <a:gd name="T98" fmla="*/ 330343 w 719"/>
              <a:gd name="T99" fmla="*/ 0 h 5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19" h="586">
                <a:moveTo>
                  <a:pt x="513" y="266"/>
                </a:moveTo>
                <a:lnTo>
                  <a:pt x="505" y="265"/>
                </a:lnTo>
                <a:lnTo>
                  <a:pt x="498" y="263"/>
                </a:lnTo>
                <a:lnTo>
                  <a:pt x="490" y="259"/>
                </a:lnTo>
                <a:lnTo>
                  <a:pt x="485" y="254"/>
                </a:lnTo>
                <a:lnTo>
                  <a:pt x="480" y="248"/>
                </a:lnTo>
                <a:lnTo>
                  <a:pt x="476" y="242"/>
                </a:lnTo>
                <a:lnTo>
                  <a:pt x="474" y="235"/>
                </a:lnTo>
                <a:lnTo>
                  <a:pt x="474" y="227"/>
                </a:lnTo>
                <a:lnTo>
                  <a:pt x="474" y="219"/>
                </a:lnTo>
                <a:lnTo>
                  <a:pt x="476" y="212"/>
                </a:lnTo>
                <a:lnTo>
                  <a:pt x="480" y="206"/>
                </a:lnTo>
                <a:lnTo>
                  <a:pt x="485" y="200"/>
                </a:lnTo>
                <a:lnTo>
                  <a:pt x="490" y="195"/>
                </a:lnTo>
                <a:lnTo>
                  <a:pt x="498" y="191"/>
                </a:lnTo>
                <a:lnTo>
                  <a:pt x="505" y="189"/>
                </a:lnTo>
                <a:lnTo>
                  <a:pt x="513" y="188"/>
                </a:lnTo>
                <a:lnTo>
                  <a:pt x="520" y="189"/>
                </a:lnTo>
                <a:lnTo>
                  <a:pt x="527" y="191"/>
                </a:lnTo>
                <a:lnTo>
                  <a:pt x="534" y="195"/>
                </a:lnTo>
                <a:lnTo>
                  <a:pt x="540" y="200"/>
                </a:lnTo>
                <a:lnTo>
                  <a:pt x="545" y="206"/>
                </a:lnTo>
                <a:lnTo>
                  <a:pt x="549" y="212"/>
                </a:lnTo>
                <a:lnTo>
                  <a:pt x="551" y="219"/>
                </a:lnTo>
                <a:lnTo>
                  <a:pt x="551" y="227"/>
                </a:lnTo>
                <a:lnTo>
                  <a:pt x="551" y="235"/>
                </a:lnTo>
                <a:lnTo>
                  <a:pt x="549" y="242"/>
                </a:lnTo>
                <a:lnTo>
                  <a:pt x="545" y="248"/>
                </a:lnTo>
                <a:lnTo>
                  <a:pt x="540" y="254"/>
                </a:lnTo>
                <a:lnTo>
                  <a:pt x="534" y="259"/>
                </a:lnTo>
                <a:lnTo>
                  <a:pt x="527" y="263"/>
                </a:lnTo>
                <a:lnTo>
                  <a:pt x="520" y="265"/>
                </a:lnTo>
                <a:lnTo>
                  <a:pt x="513" y="266"/>
                </a:lnTo>
                <a:close/>
                <a:moveTo>
                  <a:pt x="375" y="266"/>
                </a:moveTo>
                <a:lnTo>
                  <a:pt x="367" y="265"/>
                </a:lnTo>
                <a:lnTo>
                  <a:pt x="360" y="263"/>
                </a:lnTo>
                <a:lnTo>
                  <a:pt x="354" y="259"/>
                </a:lnTo>
                <a:lnTo>
                  <a:pt x="348" y="254"/>
                </a:lnTo>
                <a:lnTo>
                  <a:pt x="343" y="248"/>
                </a:lnTo>
                <a:lnTo>
                  <a:pt x="339" y="242"/>
                </a:lnTo>
                <a:lnTo>
                  <a:pt x="337" y="235"/>
                </a:lnTo>
                <a:lnTo>
                  <a:pt x="336" y="227"/>
                </a:lnTo>
                <a:lnTo>
                  <a:pt x="337" y="219"/>
                </a:lnTo>
                <a:lnTo>
                  <a:pt x="339" y="212"/>
                </a:lnTo>
                <a:lnTo>
                  <a:pt x="343" y="206"/>
                </a:lnTo>
                <a:lnTo>
                  <a:pt x="348" y="200"/>
                </a:lnTo>
                <a:lnTo>
                  <a:pt x="354" y="195"/>
                </a:lnTo>
                <a:lnTo>
                  <a:pt x="360" y="191"/>
                </a:lnTo>
                <a:lnTo>
                  <a:pt x="367" y="189"/>
                </a:lnTo>
                <a:lnTo>
                  <a:pt x="375" y="188"/>
                </a:lnTo>
                <a:lnTo>
                  <a:pt x="383" y="189"/>
                </a:lnTo>
                <a:lnTo>
                  <a:pt x="391" y="191"/>
                </a:lnTo>
                <a:lnTo>
                  <a:pt x="397" y="195"/>
                </a:lnTo>
                <a:lnTo>
                  <a:pt x="402" y="200"/>
                </a:lnTo>
                <a:lnTo>
                  <a:pt x="407" y="206"/>
                </a:lnTo>
                <a:lnTo>
                  <a:pt x="411" y="212"/>
                </a:lnTo>
                <a:lnTo>
                  <a:pt x="413" y="219"/>
                </a:lnTo>
                <a:lnTo>
                  <a:pt x="414" y="227"/>
                </a:lnTo>
                <a:lnTo>
                  <a:pt x="413" y="235"/>
                </a:lnTo>
                <a:lnTo>
                  <a:pt x="411" y="242"/>
                </a:lnTo>
                <a:lnTo>
                  <a:pt x="407" y="248"/>
                </a:lnTo>
                <a:lnTo>
                  <a:pt x="402" y="254"/>
                </a:lnTo>
                <a:lnTo>
                  <a:pt x="397" y="259"/>
                </a:lnTo>
                <a:lnTo>
                  <a:pt x="391" y="263"/>
                </a:lnTo>
                <a:lnTo>
                  <a:pt x="383" y="265"/>
                </a:lnTo>
                <a:lnTo>
                  <a:pt x="375" y="266"/>
                </a:lnTo>
                <a:close/>
                <a:moveTo>
                  <a:pt x="237" y="266"/>
                </a:moveTo>
                <a:lnTo>
                  <a:pt x="229" y="265"/>
                </a:lnTo>
                <a:lnTo>
                  <a:pt x="222" y="263"/>
                </a:lnTo>
                <a:lnTo>
                  <a:pt x="216" y="259"/>
                </a:lnTo>
                <a:lnTo>
                  <a:pt x="210" y="254"/>
                </a:lnTo>
                <a:lnTo>
                  <a:pt x="205" y="248"/>
                </a:lnTo>
                <a:lnTo>
                  <a:pt x="201" y="242"/>
                </a:lnTo>
                <a:lnTo>
                  <a:pt x="199" y="235"/>
                </a:lnTo>
                <a:lnTo>
                  <a:pt x="198" y="227"/>
                </a:lnTo>
                <a:lnTo>
                  <a:pt x="199" y="219"/>
                </a:lnTo>
                <a:lnTo>
                  <a:pt x="201" y="212"/>
                </a:lnTo>
                <a:lnTo>
                  <a:pt x="205" y="206"/>
                </a:lnTo>
                <a:lnTo>
                  <a:pt x="210" y="200"/>
                </a:lnTo>
                <a:lnTo>
                  <a:pt x="216" y="195"/>
                </a:lnTo>
                <a:lnTo>
                  <a:pt x="222" y="191"/>
                </a:lnTo>
                <a:lnTo>
                  <a:pt x="229" y="189"/>
                </a:lnTo>
                <a:lnTo>
                  <a:pt x="237" y="188"/>
                </a:lnTo>
                <a:lnTo>
                  <a:pt x="245" y="189"/>
                </a:lnTo>
                <a:lnTo>
                  <a:pt x="253" y="191"/>
                </a:lnTo>
                <a:lnTo>
                  <a:pt x="259" y="195"/>
                </a:lnTo>
                <a:lnTo>
                  <a:pt x="264" y="200"/>
                </a:lnTo>
                <a:lnTo>
                  <a:pt x="269" y="206"/>
                </a:lnTo>
                <a:lnTo>
                  <a:pt x="273" y="212"/>
                </a:lnTo>
                <a:lnTo>
                  <a:pt x="275" y="219"/>
                </a:lnTo>
                <a:lnTo>
                  <a:pt x="276" y="227"/>
                </a:lnTo>
                <a:lnTo>
                  <a:pt x="275" y="235"/>
                </a:lnTo>
                <a:lnTo>
                  <a:pt x="273" y="242"/>
                </a:lnTo>
                <a:lnTo>
                  <a:pt x="269" y="248"/>
                </a:lnTo>
                <a:lnTo>
                  <a:pt x="264" y="254"/>
                </a:lnTo>
                <a:lnTo>
                  <a:pt x="259" y="259"/>
                </a:lnTo>
                <a:lnTo>
                  <a:pt x="253" y="263"/>
                </a:lnTo>
                <a:lnTo>
                  <a:pt x="245" y="265"/>
                </a:lnTo>
                <a:lnTo>
                  <a:pt x="237" y="266"/>
                </a:lnTo>
                <a:close/>
                <a:moveTo>
                  <a:pt x="677" y="0"/>
                </a:moveTo>
                <a:lnTo>
                  <a:pt x="43" y="0"/>
                </a:lnTo>
                <a:lnTo>
                  <a:pt x="34" y="0"/>
                </a:lnTo>
                <a:lnTo>
                  <a:pt x="25" y="2"/>
                </a:lnTo>
                <a:lnTo>
                  <a:pt x="18" y="7"/>
                </a:lnTo>
                <a:lnTo>
                  <a:pt x="12" y="13"/>
                </a:lnTo>
                <a:lnTo>
                  <a:pt x="8" y="19"/>
                </a:lnTo>
                <a:lnTo>
                  <a:pt x="4" y="27"/>
                </a:lnTo>
                <a:lnTo>
                  <a:pt x="2" y="37"/>
                </a:lnTo>
                <a:lnTo>
                  <a:pt x="0" y="47"/>
                </a:lnTo>
                <a:lnTo>
                  <a:pt x="0" y="436"/>
                </a:lnTo>
                <a:lnTo>
                  <a:pt x="2" y="445"/>
                </a:lnTo>
                <a:lnTo>
                  <a:pt x="4" y="453"/>
                </a:lnTo>
                <a:lnTo>
                  <a:pt x="8" y="460"/>
                </a:lnTo>
                <a:lnTo>
                  <a:pt x="13" y="466"/>
                </a:lnTo>
                <a:lnTo>
                  <a:pt x="19" y="471"/>
                </a:lnTo>
                <a:lnTo>
                  <a:pt x="27" y="476"/>
                </a:lnTo>
                <a:lnTo>
                  <a:pt x="34" y="478"/>
                </a:lnTo>
                <a:lnTo>
                  <a:pt x="43" y="478"/>
                </a:lnTo>
                <a:lnTo>
                  <a:pt x="73" y="478"/>
                </a:lnTo>
                <a:lnTo>
                  <a:pt x="73" y="574"/>
                </a:lnTo>
                <a:lnTo>
                  <a:pt x="73" y="578"/>
                </a:lnTo>
                <a:lnTo>
                  <a:pt x="74" y="580"/>
                </a:lnTo>
                <a:lnTo>
                  <a:pt x="77" y="583"/>
                </a:lnTo>
                <a:lnTo>
                  <a:pt x="79" y="585"/>
                </a:lnTo>
                <a:lnTo>
                  <a:pt x="81" y="586"/>
                </a:lnTo>
                <a:lnTo>
                  <a:pt x="85" y="586"/>
                </a:lnTo>
                <a:lnTo>
                  <a:pt x="88" y="586"/>
                </a:lnTo>
                <a:lnTo>
                  <a:pt x="92" y="584"/>
                </a:lnTo>
                <a:lnTo>
                  <a:pt x="228" y="478"/>
                </a:lnTo>
                <a:lnTo>
                  <a:pt x="677" y="478"/>
                </a:lnTo>
                <a:lnTo>
                  <a:pt x="686" y="478"/>
                </a:lnTo>
                <a:lnTo>
                  <a:pt x="694" y="476"/>
                </a:lnTo>
                <a:lnTo>
                  <a:pt x="701" y="471"/>
                </a:lnTo>
                <a:lnTo>
                  <a:pt x="707" y="466"/>
                </a:lnTo>
                <a:lnTo>
                  <a:pt x="712" y="460"/>
                </a:lnTo>
                <a:lnTo>
                  <a:pt x="716" y="453"/>
                </a:lnTo>
                <a:lnTo>
                  <a:pt x="719" y="445"/>
                </a:lnTo>
                <a:lnTo>
                  <a:pt x="719" y="436"/>
                </a:lnTo>
                <a:lnTo>
                  <a:pt x="719" y="47"/>
                </a:lnTo>
                <a:lnTo>
                  <a:pt x="719" y="37"/>
                </a:lnTo>
                <a:lnTo>
                  <a:pt x="716" y="27"/>
                </a:lnTo>
                <a:lnTo>
                  <a:pt x="713" y="19"/>
                </a:lnTo>
                <a:lnTo>
                  <a:pt x="708" y="12"/>
                </a:lnTo>
                <a:lnTo>
                  <a:pt x="702" y="7"/>
                </a:lnTo>
                <a:lnTo>
                  <a:pt x="695" y="2"/>
                </a:lnTo>
                <a:lnTo>
                  <a:pt x="687" y="0"/>
                </a:lnTo>
                <a:lnTo>
                  <a:pt x="67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3331" name="组合 48">
            <a:extLst>
              <a:ext uri="{FF2B5EF4-FFF2-40B4-BE49-F238E27FC236}">
                <a16:creationId xmlns:a16="http://schemas.microsoft.com/office/drawing/2014/main" id="{87E083A2-0F5B-4A8C-A79A-D205F50A5578}"/>
              </a:ext>
            </a:extLst>
          </p:cNvPr>
          <p:cNvGrpSpPr>
            <a:grpSpLocks/>
          </p:cNvGrpSpPr>
          <p:nvPr/>
        </p:nvGrpSpPr>
        <p:grpSpPr bwMode="auto">
          <a:xfrm>
            <a:off x="1135063" y="4205288"/>
            <a:ext cx="2338387" cy="903287"/>
            <a:chOff x="0" y="0"/>
            <a:chExt cx="2338080" cy="903403"/>
          </a:xfrm>
        </p:grpSpPr>
        <p:sp>
          <p:nvSpPr>
            <p:cNvPr id="13344" name="TextBox 13">
              <a:extLst>
                <a:ext uri="{FF2B5EF4-FFF2-40B4-BE49-F238E27FC236}">
                  <a16:creationId xmlns:a16="http://schemas.microsoft.com/office/drawing/2014/main" id="{E6803D44-428C-47CE-BCCF-51E3ED4584BC}"/>
                </a:ext>
              </a:extLst>
            </p:cNvPr>
            <p:cNvSpPr txBox="1">
              <a:spLocks noChangeArrowheads="1"/>
            </p:cNvSpPr>
            <p:nvPr/>
          </p:nvSpPr>
          <p:spPr bwMode="auto">
            <a:xfrm>
              <a:off x="0" y="0"/>
              <a:ext cx="2338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5" name="TextBox 13">
              <a:extLst>
                <a:ext uri="{FF2B5EF4-FFF2-40B4-BE49-F238E27FC236}">
                  <a16:creationId xmlns:a16="http://schemas.microsoft.com/office/drawing/2014/main" id="{23B04A20-855A-40B9-A53A-64E3DAF83977}"/>
                </a:ext>
              </a:extLst>
            </p:cNvPr>
            <p:cNvSpPr txBox="1">
              <a:spLocks noChangeArrowheads="1"/>
            </p:cNvSpPr>
            <p:nvPr/>
          </p:nvSpPr>
          <p:spPr bwMode="auto">
            <a:xfrm>
              <a:off x="550181" y="349405"/>
              <a:ext cx="1384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32" name="组合 51">
            <a:extLst>
              <a:ext uri="{FF2B5EF4-FFF2-40B4-BE49-F238E27FC236}">
                <a16:creationId xmlns:a16="http://schemas.microsoft.com/office/drawing/2014/main" id="{97DC9885-F442-4EE4-97F0-BAC900AA845A}"/>
              </a:ext>
            </a:extLst>
          </p:cNvPr>
          <p:cNvGrpSpPr>
            <a:grpSpLocks/>
          </p:cNvGrpSpPr>
          <p:nvPr/>
        </p:nvGrpSpPr>
        <p:grpSpPr bwMode="auto">
          <a:xfrm>
            <a:off x="3011488" y="4205288"/>
            <a:ext cx="2338387" cy="903287"/>
            <a:chOff x="0" y="0"/>
            <a:chExt cx="2338080" cy="903403"/>
          </a:xfrm>
        </p:grpSpPr>
        <p:sp>
          <p:nvSpPr>
            <p:cNvPr id="13342" name="TextBox 13">
              <a:extLst>
                <a:ext uri="{FF2B5EF4-FFF2-40B4-BE49-F238E27FC236}">
                  <a16:creationId xmlns:a16="http://schemas.microsoft.com/office/drawing/2014/main" id="{BB2AE423-B8F6-4A40-9C68-61E11EB3D982}"/>
                </a:ext>
              </a:extLst>
            </p:cNvPr>
            <p:cNvSpPr txBox="1">
              <a:spLocks noChangeArrowheads="1"/>
            </p:cNvSpPr>
            <p:nvPr/>
          </p:nvSpPr>
          <p:spPr bwMode="auto">
            <a:xfrm>
              <a:off x="0" y="0"/>
              <a:ext cx="2338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3" name="TextBox 13">
              <a:extLst>
                <a:ext uri="{FF2B5EF4-FFF2-40B4-BE49-F238E27FC236}">
                  <a16:creationId xmlns:a16="http://schemas.microsoft.com/office/drawing/2014/main" id="{787A5D36-F479-4133-A256-2CD788CA7F10}"/>
                </a:ext>
              </a:extLst>
            </p:cNvPr>
            <p:cNvSpPr txBox="1">
              <a:spLocks noChangeArrowheads="1"/>
            </p:cNvSpPr>
            <p:nvPr/>
          </p:nvSpPr>
          <p:spPr bwMode="auto">
            <a:xfrm>
              <a:off x="550181" y="349405"/>
              <a:ext cx="1384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33" name="组合 54">
            <a:extLst>
              <a:ext uri="{FF2B5EF4-FFF2-40B4-BE49-F238E27FC236}">
                <a16:creationId xmlns:a16="http://schemas.microsoft.com/office/drawing/2014/main" id="{D9418C2A-4303-40F3-971D-A2A940086388}"/>
              </a:ext>
            </a:extLst>
          </p:cNvPr>
          <p:cNvGrpSpPr>
            <a:grpSpLocks/>
          </p:cNvGrpSpPr>
          <p:nvPr/>
        </p:nvGrpSpPr>
        <p:grpSpPr bwMode="auto">
          <a:xfrm>
            <a:off x="4887913" y="4205288"/>
            <a:ext cx="2338387" cy="903287"/>
            <a:chOff x="0" y="0"/>
            <a:chExt cx="2338080" cy="903403"/>
          </a:xfrm>
        </p:grpSpPr>
        <p:sp>
          <p:nvSpPr>
            <p:cNvPr id="13340" name="TextBox 13">
              <a:extLst>
                <a:ext uri="{FF2B5EF4-FFF2-40B4-BE49-F238E27FC236}">
                  <a16:creationId xmlns:a16="http://schemas.microsoft.com/office/drawing/2014/main" id="{873D0B68-0568-48F0-9346-4C5C5A89E8C3}"/>
                </a:ext>
              </a:extLst>
            </p:cNvPr>
            <p:cNvSpPr txBox="1">
              <a:spLocks noChangeArrowheads="1"/>
            </p:cNvSpPr>
            <p:nvPr/>
          </p:nvSpPr>
          <p:spPr bwMode="auto">
            <a:xfrm>
              <a:off x="0" y="0"/>
              <a:ext cx="2338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1" name="TextBox 13">
              <a:extLst>
                <a:ext uri="{FF2B5EF4-FFF2-40B4-BE49-F238E27FC236}">
                  <a16:creationId xmlns:a16="http://schemas.microsoft.com/office/drawing/2014/main" id="{2CCF2AA0-1956-4ABD-9338-A99BD46BCDDB}"/>
                </a:ext>
              </a:extLst>
            </p:cNvPr>
            <p:cNvSpPr txBox="1">
              <a:spLocks noChangeArrowheads="1"/>
            </p:cNvSpPr>
            <p:nvPr/>
          </p:nvSpPr>
          <p:spPr bwMode="auto">
            <a:xfrm>
              <a:off x="550181" y="349405"/>
              <a:ext cx="1384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34" name="组合 57">
            <a:extLst>
              <a:ext uri="{FF2B5EF4-FFF2-40B4-BE49-F238E27FC236}">
                <a16:creationId xmlns:a16="http://schemas.microsoft.com/office/drawing/2014/main" id="{87676F44-4B17-477D-B679-C4B50B2E2815}"/>
              </a:ext>
            </a:extLst>
          </p:cNvPr>
          <p:cNvGrpSpPr>
            <a:grpSpLocks/>
          </p:cNvGrpSpPr>
          <p:nvPr/>
        </p:nvGrpSpPr>
        <p:grpSpPr bwMode="auto">
          <a:xfrm>
            <a:off x="6727825" y="4205288"/>
            <a:ext cx="2338388" cy="903287"/>
            <a:chOff x="0" y="0"/>
            <a:chExt cx="2338080" cy="903403"/>
          </a:xfrm>
        </p:grpSpPr>
        <p:sp>
          <p:nvSpPr>
            <p:cNvPr id="13338" name="TextBox 13">
              <a:extLst>
                <a:ext uri="{FF2B5EF4-FFF2-40B4-BE49-F238E27FC236}">
                  <a16:creationId xmlns:a16="http://schemas.microsoft.com/office/drawing/2014/main" id="{3743D802-7A6C-4018-920D-8E0343C22BB8}"/>
                </a:ext>
              </a:extLst>
            </p:cNvPr>
            <p:cNvSpPr txBox="1">
              <a:spLocks noChangeArrowheads="1"/>
            </p:cNvSpPr>
            <p:nvPr/>
          </p:nvSpPr>
          <p:spPr bwMode="auto">
            <a:xfrm>
              <a:off x="0" y="0"/>
              <a:ext cx="2338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9" name="TextBox 13">
              <a:extLst>
                <a:ext uri="{FF2B5EF4-FFF2-40B4-BE49-F238E27FC236}">
                  <a16:creationId xmlns:a16="http://schemas.microsoft.com/office/drawing/2014/main" id="{C791D029-C8EA-4583-820D-81AC85C773EB}"/>
                </a:ext>
              </a:extLst>
            </p:cNvPr>
            <p:cNvSpPr txBox="1">
              <a:spLocks noChangeArrowheads="1"/>
            </p:cNvSpPr>
            <p:nvPr/>
          </p:nvSpPr>
          <p:spPr bwMode="auto">
            <a:xfrm>
              <a:off x="550181" y="349405"/>
              <a:ext cx="1384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35" name="组合 60">
            <a:extLst>
              <a:ext uri="{FF2B5EF4-FFF2-40B4-BE49-F238E27FC236}">
                <a16:creationId xmlns:a16="http://schemas.microsoft.com/office/drawing/2014/main" id="{03EDCDF8-E88A-48FE-AE09-0E8F57CCFB88}"/>
              </a:ext>
            </a:extLst>
          </p:cNvPr>
          <p:cNvGrpSpPr>
            <a:grpSpLocks/>
          </p:cNvGrpSpPr>
          <p:nvPr/>
        </p:nvGrpSpPr>
        <p:grpSpPr bwMode="auto">
          <a:xfrm>
            <a:off x="8570913" y="4205288"/>
            <a:ext cx="2338387" cy="903287"/>
            <a:chOff x="0" y="0"/>
            <a:chExt cx="2338080" cy="903403"/>
          </a:xfrm>
        </p:grpSpPr>
        <p:sp>
          <p:nvSpPr>
            <p:cNvPr id="13336" name="TextBox 13">
              <a:extLst>
                <a:ext uri="{FF2B5EF4-FFF2-40B4-BE49-F238E27FC236}">
                  <a16:creationId xmlns:a16="http://schemas.microsoft.com/office/drawing/2014/main" id="{64BE579E-4B27-4505-80BE-0EF864C90889}"/>
                </a:ext>
              </a:extLst>
            </p:cNvPr>
            <p:cNvSpPr txBox="1">
              <a:spLocks noChangeArrowheads="1"/>
            </p:cNvSpPr>
            <p:nvPr/>
          </p:nvSpPr>
          <p:spPr bwMode="auto">
            <a:xfrm>
              <a:off x="0" y="0"/>
              <a:ext cx="2338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7" name="TextBox 13">
              <a:extLst>
                <a:ext uri="{FF2B5EF4-FFF2-40B4-BE49-F238E27FC236}">
                  <a16:creationId xmlns:a16="http://schemas.microsoft.com/office/drawing/2014/main" id="{5070B1B5-EE84-4E58-9CF1-4E4269548EF6}"/>
                </a:ext>
              </a:extLst>
            </p:cNvPr>
            <p:cNvSpPr txBox="1">
              <a:spLocks noChangeArrowheads="1"/>
            </p:cNvSpPr>
            <p:nvPr/>
          </p:nvSpPr>
          <p:spPr bwMode="auto">
            <a:xfrm>
              <a:off x="550181" y="349405"/>
              <a:ext cx="1384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
            <a:extLst>
              <a:ext uri="{FF2B5EF4-FFF2-40B4-BE49-F238E27FC236}">
                <a16:creationId xmlns:a16="http://schemas.microsoft.com/office/drawing/2014/main" id="{1A3AAE60-B2B2-4853-A3F9-5BFBEE877AA8}"/>
              </a:ext>
            </a:extLst>
          </p:cNvPr>
          <p:cNvSpPr txBox="1">
            <a:spLocks noChangeArrowheads="1"/>
          </p:cNvSpPr>
          <p:nvPr/>
        </p:nvSpPr>
        <p:spPr bwMode="auto">
          <a:xfrm>
            <a:off x="144463" y="160338"/>
            <a:ext cx="4713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pic>
        <p:nvPicPr>
          <p:cNvPr id="14339" name="Picture 11" descr="PIC3.jpg">
            <a:extLst>
              <a:ext uri="{FF2B5EF4-FFF2-40B4-BE49-F238E27FC236}">
                <a16:creationId xmlns:a16="http://schemas.microsoft.com/office/drawing/2014/main" id="{C5EC2984-2BEE-4A57-AF82-6A4C79748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357" t="34328" r="29980" b="9445"/>
          <a:stretch>
            <a:fillRect/>
          </a:stretch>
        </p:blipFill>
        <p:spPr bwMode="auto">
          <a:xfrm>
            <a:off x="8766175" y="3814763"/>
            <a:ext cx="261302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descr="pic11.jpg">
            <a:extLst>
              <a:ext uri="{FF2B5EF4-FFF2-40B4-BE49-F238E27FC236}">
                <a16:creationId xmlns:a16="http://schemas.microsoft.com/office/drawing/2014/main" id="{C600DBC3-836A-4C6E-A78B-AA323EE2F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77" t="12791" r="16542" b="11636"/>
          <a:stretch>
            <a:fillRect/>
          </a:stretch>
        </p:blipFill>
        <p:spPr bwMode="auto">
          <a:xfrm>
            <a:off x="6092825" y="1338263"/>
            <a:ext cx="2595563"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pic9.jpg">
            <a:extLst>
              <a:ext uri="{FF2B5EF4-FFF2-40B4-BE49-F238E27FC236}">
                <a16:creationId xmlns:a16="http://schemas.microsoft.com/office/drawing/2014/main" id="{C809C9A2-1B10-4698-A7D2-3ECB0B57B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031" t="1749" r="31120" b="21581"/>
          <a:stretch>
            <a:fillRect/>
          </a:stretch>
        </p:blipFill>
        <p:spPr bwMode="auto">
          <a:xfrm>
            <a:off x="3402013" y="3814763"/>
            <a:ext cx="261937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pic7.jpg">
            <a:extLst>
              <a:ext uri="{FF2B5EF4-FFF2-40B4-BE49-F238E27FC236}">
                <a16:creationId xmlns:a16="http://schemas.microsoft.com/office/drawing/2014/main" id="{302A3A9F-F233-452A-8672-CEF5F3258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968" t="8496" r="9602" b="36214"/>
          <a:stretch>
            <a:fillRect/>
          </a:stretch>
        </p:blipFill>
        <p:spPr bwMode="auto">
          <a:xfrm>
            <a:off x="725488" y="1338263"/>
            <a:ext cx="26050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3">
            <a:extLst>
              <a:ext uri="{FF2B5EF4-FFF2-40B4-BE49-F238E27FC236}">
                <a16:creationId xmlns:a16="http://schemas.microsoft.com/office/drawing/2014/main" id="{C1418F58-B5D4-4B67-89C8-437CA7B5582D}"/>
              </a:ext>
            </a:extLst>
          </p:cNvPr>
          <p:cNvSpPr>
            <a:spLocks noChangeArrowheads="1"/>
          </p:cNvSpPr>
          <p:nvPr/>
        </p:nvSpPr>
        <p:spPr bwMode="auto">
          <a:xfrm>
            <a:off x="711200" y="3814763"/>
            <a:ext cx="2619375" cy="2401887"/>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nchor="ctr"/>
          <a:lstStyle>
            <a:lvl1pPr defTabSz="1449388">
              <a:defRPr>
                <a:solidFill>
                  <a:schemeClr val="tx1"/>
                </a:solidFill>
                <a:latin typeface="Calibri" panose="020F0502020204030204" pitchFamily="34" charset="0"/>
                <a:ea typeface="宋体" panose="02010600030101010101" pitchFamily="2" charset="-122"/>
              </a:defRPr>
            </a:lvl1pPr>
            <a:lvl2pPr marL="742950" indent="-285750" defTabSz="1449388">
              <a:defRPr>
                <a:solidFill>
                  <a:schemeClr val="tx1"/>
                </a:solidFill>
                <a:latin typeface="Calibri" panose="020F0502020204030204" pitchFamily="34" charset="0"/>
                <a:ea typeface="宋体" panose="02010600030101010101" pitchFamily="2" charset="-122"/>
              </a:defRPr>
            </a:lvl2pPr>
            <a:lvl3pPr marL="1143000" indent="-228600" defTabSz="1449388">
              <a:defRPr>
                <a:solidFill>
                  <a:schemeClr val="tx1"/>
                </a:solidFill>
                <a:latin typeface="Calibri" panose="020F0502020204030204" pitchFamily="34" charset="0"/>
                <a:ea typeface="宋体" panose="02010600030101010101" pitchFamily="2" charset="-122"/>
              </a:defRPr>
            </a:lvl3pPr>
            <a:lvl4pPr marL="1600200" indent="-228600" defTabSz="1449388">
              <a:defRPr>
                <a:solidFill>
                  <a:schemeClr val="tx1"/>
                </a:solidFill>
                <a:latin typeface="Calibri" panose="020F0502020204030204" pitchFamily="34" charset="0"/>
                <a:ea typeface="宋体" panose="02010600030101010101" pitchFamily="2" charset="-122"/>
              </a:defRPr>
            </a:lvl4pPr>
            <a:lvl5pPr marL="2057400" indent="-228600" defTabSz="1449388">
              <a:defRPr>
                <a:solidFill>
                  <a:schemeClr val="tx1"/>
                </a:solidFill>
                <a:latin typeface="Calibri" panose="020F0502020204030204" pitchFamily="34" charset="0"/>
                <a:ea typeface="宋体" panose="02010600030101010101" pitchFamily="2" charset="-122"/>
              </a:defRPr>
            </a:lvl5pPr>
            <a:lvl6pPr marL="25146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endParaRPr lang="en-US" altLang="zh-CN" sz="1200">
              <a:solidFill>
                <a:schemeClr val="bg1"/>
              </a:solidFill>
              <a:latin typeface="Clear Sans"/>
              <a:ea typeface="Open Sans"/>
              <a:cs typeface="Open Sans"/>
            </a:endParaRPr>
          </a:p>
        </p:txBody>
      </p:sp>
      <p:sp>
        <p:nvSpPr>
          <p:cNvPr id="14344" name="Rectangle 6">
            <a:extLst>
              <a:ext uri="{FF2B5EF4-FFF2-40B4-BE49-F238E27FC236}">
                <a16:creationId xmlns:a16="http://schemas.microsoft.com/office/drawing/2014/main" id="{73409189-A0FD-4534-ADFA-834048BC02F9}"/>
              </a:ext>
            </a:extLst>
          </p:cNvPr>
          <p:cNvSpPr>
            <a:spLocks noChangeArrowheads="1"/>
          </p:cNvSpPr>
          <p:nvPr/>
        </p:nvSpPr>
        <p:spPr bwMode="auto">
          <a:xfrm>
            <a:off x="6096000" y="3814763"/>
            <a:ext cx="2592388" cy="2401887"/>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nchor="ctr"/>
          <a:lstStyle>
            <a:lvl1pPr defTabSz="1449388">
              <a:defRPr>
                <a:solidFill>
                  <a:schemeClr val="tx1"/>
                </a:solidFill>
                <a:latin typeface="Calibri" panose="020F0502020204030204" pitchFamily="34" charset="0"/>
                <a:ea typeface="宋体" panose="02010600030101010101" pitchFamily="2" charset="-122"/>
              </a:defRPr>
            </a:lvl1pPr>
            <a:lvl2pPr marL="742950" indent="-285750" defTabSz="1449388">
              <a:defRPr>
                <a:solidFill>
                  <a:schemeClr val="tx1"/>
                </a:solidFill>
                <a:latin typeface="Calibri" panose="020F0502020204030204" pitchFamily="34" charset="0"/>
                <a:ea typeface="宋体" panose="02010600030101010101" pitchFamily="2" charset="-122"/>
              </a:defRPr>
            </a:lvl2pPr>
            <a:lvl3pPr marL="1143000" indent="-228600" defTabSz="1449388">
              <a:defRPr>
                <a:solidFill>
                  <a:schemeClr val="tx1"/>
                </a:solidFill>
                <a:latin typeface="Calibri" panose="020F0502020204030204" pitchFamily="34" charset="0"/>
                <a:ea typeface="宋体" panose="02010600030101010101" pitchFamily="2" charset="-122"/>
              </a:defRPr>
            </a:lvl3pPr>
            <a:lvl4pPr marL="1600200" indent="-228600" defTabSz="1449388">
              <a:defRPr>
                <a:solidFill>
                  <a:schemeClr val="tx1"/>
                </a:solidFill>
                <a:latin typeface="Calibri" panose="020F0502020204030204" pitchFamily="34" charset="0"/>
                <a:ea typeface="宋体" panose="02010600030101010101" pitchFamily="2" charset="-122"/>
              </a:defRPr>
            </a:lvl4pPr>
            <a:lvl5pPr marL="2057400" indent="-228600" defTabSz="1449388">
              <a:defRPr>
                <a:solidFill>
                  <a:schemeClr val="tx1"/>
                </a:solidFill>
                <a:latin typeface="Calibri" panose="020F0502020204030204" pitchFamily="34" charset="0"/>
                <a:ea typeface="宋体" panose="02010600030101010101" pitchFamily="2" charset="-122"/>
              </a:defRPr>
            </a:lvl5pPr>
            <a:lvl6pPr marL="25146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endParaRPr lang="en-US" altLang="zh-CN" sz="1200">
              <a:solidFill>
                <a:schemeClr val="bg1"/>
              </a:solidFill>
              <a:latin typeface="Clear Sans"/>
              <a:ea typeface="Open Sans"/>
              <a:cs typeface="Open Sans"/>
            </a:endParaRPr>
          </a:p>
        </p:txBody>
      </p:sp>
      <p:sp>
        <p:nvSpPr>
          <p:cNvPr id="14345" name="Rectangle 7">
            <a:extLst>
              <a:ext uri="{FF2B5EF4-FFF2-40B4-BE49-F238E27FC236}">
                <a16:creationId xmlns:a16="http://schemas.microsoft.com/office/drawing/2014/main" id="{C0DCB5EF-1FA5-4993-913C-C55904C7B7F2}"/>
              </a:ext>
            </a:extLst>
          </p:cNvPr>
          <p:cNvSpPr>
            <a:spLocks noChangeArrowheads="1"/>
          </p:cNvSpPr>
          <p:nvPr/>
        </p:nvSpPr>
        <p:spPr bwMode="auto">
          <a:xfrm>
            <a:off x="3402013" y="1339850"/>
            <a:ext cx="2619375" cy="2403475"/>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nchor="ctr"/>
          <a:lstStyle>
            <a:lvl1pPr defTabSz="1449388">
              <a:defRPr>
                <a:solidFill>
                  <a:schemeClr val="tx1"/>
                </a:solidFill>
                <a:latin typeface="Calibri" panose="020F0502020204030204" pitchFamily="34" charset="0"/>
                <a:ea typeface="宋体" panose="02010600030101010101" pitchFamily="2" charset="-122"/>
              </a:defRPr>
            </a:lvl1pPr>
            <a:lvl2pPr marL="742950" indent="-285750" defTabSz="1449388">
              <a:defRPr>
                <a:solidFill>
                  <a:schemeClr val="tx1"/>
                </a:solidFill>
                <a:latin typeface="Calibri" panose="020F0502020204030204" pitchFamily="34" charset="0"/>
                <a:ea typeface="宋体" panose="02010600030101010101" pitchFamily="2" charset="-122"/>
              </a:defRPr>
            </a:lvl2pPr>
            <a:lvl3pPr marL="1143000" indent="-228600" defTabSz="1449388">
              <a:defRPr>
                <a:solidFill>
                  <a:schemeClr val="tx1"/>
                </a:solidFill>
                <a:latin typeface="Calibri" panose="020F0502020204030204" pitchFamily="34" charset="0"/>
                <a:ea typeface="宋体" panose="02010600030101010101" pitchFamily="2" charset="-122"/>
              </a:defRPr>
            </a:lvl3pPr>
            <a:lvl4pPr marL="1600200" indent="-228600" defTabSz="1449388">
              <a:defRPr>
                <a:solidFill>
                  <a:schemeClr val="tx1"/>
                </a:solidFill>
                <a:latin typeface="Calibri" panose="020F0502020204030204" pitchFamily="34" charset="0"/>
                <a:ea typeface="宋体" panose="02010600030101010101" pitchFamily="2" charset="-122"/>
              </a:defRPr>
            </a:lvl4pPr>
            <a:lvl5pPr marL="2057400" indent="-228600" defTabSz="1449388">
              <a:defRPr>
                <a:solidFill>
                  <a:schemeClr val="tx1"/>
                </a:solidFill>
                <a:latin typeface="Calibri" panose="020F0502020204030204" pitchFamily="34" charset="0"/>
                <a:ea typeface="宋体" panose="02010600030101010101" pitchFamily="2" charset="-122"/>
              </a:defRPr>
            </a:lvl5pPr>
            <a:lvl6pPr marL="25146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endParaRPr lang="en-US" altLang="zh-CN" sz="1200">
              <a:solidFill>
                <a:schemeClr val="bg1"/>
              </a:solidFill>
              <a:latin typeface="Clear Sans"/>
              <a:ea typeface="Open Sans"/>
              <a:cs typeface="Open Sans"/>
            </a:endParaRPr>
          </a:p>
        </p:txBody>
      </p:sp>
      <p:sp>
        <p:nvSpPr>
          <p:cNvPr id="14346" name="Rectangle 8">
            <a:extLst>
              <a:ext uri="{FF2B5EF4-FFF2-40B4-BE49-F238E27FC236}">
                <a16:creationId xmlns:a16="http://schemas.microsoft.com/office/drawing/2014/main" id="{A4EE0ED9-C66C-4FBD-92D7-02887101E3FB}"/>
              </a:ext>
            </a:extLst>
          </p:cNvPr>
          <p:cNvSpPr>
            <a:spLocks noChangeArrowheads="1"/>
          </p:cNvSpPr>
          <p:nvPr/>
        </p:nvSpPr>
        <p:spPr bwMode="auto">
          <a:xfrm>
            <a:off x="8759825" y="1339850"/>
            <a:ext cx="2619375" cy="2403475"/>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nchor="ctr"/>
          <a:lstStyle>
            <a:lvl1pPr defTabSz="1449388">
              <a:defRPr>
                <a:solidFill>
                  <a:schemeClr val="tx1"/>
                </a:solidFill>
                <a:latin typeface="Calibri" panose="020F0502020204030204" pitchFamily="34" charset="0"/>
                <a:ea typeface="宋体" panose="02010600030101010101" pitchFamily="2" charset="-122"/>
              </a:defRPr>
            </a:lvl1pPr>
            <a:lvl2pPr marL="742950" indent="-285750" defTabSz="1449388">
              <a:defRPr>
                <a:solidFill>
                  <a:schemeClr val="tx1"/>
                </a:solidFill>
                <a:latin typeface="Calibri" panose="020F0502020204030204" pitchFamily="34" charset="0"/>
                <a:ea typeface="宋体" panose="02010600030101010101" pitchFamily="2" charset="-122"/>
              </a:defRPr>
            </a:lvl2pPr>
            <a:lvl3pPr marL="1143000" indent="-228600" defTabSz="1449388">
              <a:defRPr>
                <a:solidFill>
                  <a:schemeClr val="tx1"/>
                </a:solidFill>
                <a:latin typeface="Calibri" panose="020F0502020204030204" pitchFamily="34" charset="0"/>
                <a:ea typeface="宋体" panose="02010600030101010101" pitchFamily="2" charset="-122"/>
              </a:defRPr>
            </a:lvl3pPr>
            <a:lvl4pPr marL="1600200" indent="-228600" defTabSz="1449388">
              <a:defRPr>
                <a:solidFill>
                  <a:schemeClr val="tx1"/>
                </a:solidFill>
                <a:latin typeface="Calibri" panose="020F0502020204030204" pitchFamily="34" charset="0"/>
                <a:ea typeface="宋体" panose="02010600030101010101" pitchFamily="2" charset="-122"/>
              </a:defRPr>
            </a:lvl4pPr>
            <a:lvl5pPr marL="2057400" indent="-228600" defTabSz="1449388">
              <a:defRPr>
                <a:solidFill>
                  <a:schemeClr val="tx1"/>
                </a:solidFill>
                <a:latin typeface="Calibri" panose="020F0502020204030204" pitchFamily="34" charset="0"/>
                <a:ea typeface="宋体" panose="02010600030101010101" pitchFamily="2" charset="-122"/>
              </a:defRPr>
            </a:lvl5pPr>
            <a:lvl6pPr marL="25146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44938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endParaRPr lang="en-US" altLang="zh-CN" sz="1200">
              <a:solidFill>
                <a:schemeClr val="bg1"/>
              </a:solidFill>
              <a:latin typeface="Clear Sans"/>
              <a:ea typeface="Open Sans"/>
              <a:cs typeface="Open Sans"/>
            </a:endParaRPr>
          </a:p>
        </p:txBody>
      </p:sp>
      <p:sp>
        <p:nvSpPr>
          <p:cNvPr id="14347" name="TextBox 13">
            <a:extLst>
              <a:ext uri="{FF2B5EF4-FFF2-40B4-BE49-F238E27FC236}">
                <a16:creationId xmlns:a16="http://schemas.microsoft.com/office/drawing/2014/main" id="{247A77D0-A788-4E25-A28F-F4E718EF8D95}"/>
              </a:ext>
            </a:extLst>
          </p:cNvPr>
          <p:cNvSpPr txBox="1">
            <a:spLocks noChangeArrowheads="1"/>
          </p:cNvSpPr>
          <p:nvPr/>
        </p:nvSpPr>
        <p:spPr bwMode="auto">
          <a:xfrm>
            <a:off x="866775" y="459263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8" name="TextBox 13">
            <a:extLst>
              <a:ext uri="{FF2B5EF4-FFF2-40B4-BE49-F238E27FC236}">
                <a16:creationId xmlns:a16="http://schemas.microsoft.com/office/drawing/2014/main" id="{F9E0DB2C-62E1-4975-B092-2D3209F41E9A}"/>
              </a:ext>
            </a:extLst>
          </p:cNvPr>
          <p:cNvSpPr txBox="1">
            <a:spLocks noChangeArrowheads="1"/>
          </p:cNvSpPr>
          <p:nvPr/>
        </p:nvSpPr>
        <p:spPr bwMode="auto">
          <a:xfrm>
            <a:off x="1025525" y="4908550"/>
            <a:ext cx="202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TextBox 13">
            <a:extLst>
              <a:ext uri="{FF2B5EF4-FFF2-40B4-BE49-F238E27FC236}">
                <a16:creationId xmlns:a16="http://schemas.microsoft.com/office/drawing/2014/main" id="{48EBF232-4F0A-4D64-91E5-B45024B3D69C}"/>
              </a:ext>
            </a:extLst>
          </p:cNvPr>
          <p:cNvSpPr txBox="1">
            <a:spLocks noChangeArrowheads="1"/>
          </p:cNvSpPr>
          <p:nvPr/>
        </p:nvSpPr>
        <p:spPr bwMode="auto">
          <a:xfrm>
            <a:off x="6219825" y="459263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0" name="TextBox 13">
            <a:extLst>
              <a:ext uri="{FF2B5EF4-FFF2-40B4-BE49-F238E27FC236}">
                <a16:creationId xmlns:a16="http://schemas.microsoft.com/office/drawing/2014/main" id="{CC8BC9A3-7CAE-4F12-8500-52668A8639B2}"/>
              </a:ext>
            </a:extLst>
          </p:cNvPr>
          <p:cNvSpPr txBox="1">
            <a:spLocks noChangeArrowheads="1"/>
          </p:cNvSpPr>
          <p:nvPr/>
        </p:nvSpPr>
        <p:spPr bwMode="auto">
          <a:xfrm>
            <a:off x="6378575" y="4908550"/>
            <a:ext cx="202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1" name="TextBox 13">
            <a:extLst>
              <a:ext uri="{FF2B5EF4-FFF2-40B4-BE49-F238E27FC236}">
                <a16:creationId xmlns:a16="http://schemas.microsoft.com/office/drawing/2014/main" id="{D1C28F40-9BEB-43A3-B891-00E151067DA9}"/>
              </a:ext>
            </a:extLst>
          </p:cNvPr>
          <p:cNvSpPr txBox="1">
            <a:spLocks noChangeArrowheads="1"/>
          </p:cNvSpPr>
          <p:nvPr/>
        </p:nvSpPr>
        <p:spPr bwMode="auto">
          <a:xfrm>
            <a:off x="3524250" y="2173288"/>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2" name="TextBox 13">
            <a:extLst>
              <a:ext uri="{FF2B5EF4-FFF2-40B4-BE49-F238E27FC236}">
                <a16:creationId xmlns:a16="http://schemas.microsoft.com/office/drawing/2014/main" id="{BCB966D6-45BA-4CE5-AF6D-E688DAAF9330}"/>
              </a:ext>
            </a:extLst>
          </p:cNvPr>
          <p:cNvSpPr txBox="1">
            <a:spLocks noChangeArrowheads="1"/>
          </p:cNvSpPr>
          <p:nvPr/>
        </p:nvSpPr>
        <p:spPr bwMode="auto">
          <a:xfrm>
            <a:off x="3683000" y="24892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3" name="TextBox 13">
            <a:extLst>
              <a:ext uri="{FF2B5EF4-FFF2-40B4-BE49-F238E27FC236}">
                <a16:creationId xmlns:a16="http://schemas.microsoft.com/office/drawing/2014/main" id="{67C172B4-E88B-4D17-B58E-A33D001966C8}"/>
              </a:ext>
            </a:extLst>
          </p:cNvPr>
          <p:cNvSpPr txBox="1">
            <a:spLocks noChangeArrowheads="1"/>
          </p:cNvSpPr>
          <p:nvPr/>
        </p:nvSpPr>
        <p:spPr bwMode="auto">
          <a:xfrm>
            <a:off x="8924925" y="2173288"/>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4" name="TextBox 13">
            <a:extLst>
              <a:ext uri="{FF2B5EF4-FFF2-40B4-BE49-F238E27FC236}">
                <a16:creationId xmlns:a16="http://schemas.microsoft.com/office/drawing/2014/main" id="{B0AF0B45-7F5F-4736-AC8B-079E208DDE72}"/>
              </a:ext>
            </a:extLst>
          </p:cNvPr>
          <p:cNvSpPr txBox="1">
            <a:spLocks noChangeArrowheads="1"/>
          </p:cNvSpPr>
          <p:nvPr/>
        </p:nvSpPr>
        <p:spPr bwMode="auto">
          <a:xfrm>
            <a:off x="9083675" y="24892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3">
            <a:extLst>
              <a:ext uri="{FF2B5EF4-FFF2-40B4-BE49-F238E27FC236}">
                <a16:creationId xmlns:a16="http://schemas.microsoft.com/office/drawing/2014/main" id="{0CA0EC11-0CE3-49F2-9E9B-35E462B88192}"/>
              </a:ext>
            </a:extLst>
          </p:cNvPr>
          <p:cNvSpPr txBox="1">
            <a:spLocks noChangeArrowheads="1"/>
          </p:cNvSpPr>
          <p:nvPr/>
        </p:nvSpPr>
        <p:spPr bwMode="auto">
          <a:xfrm>
            <a:off x="144463" y="160338"/>
            <a:ext cx="454999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pic>
        <p:nvPicPr>
          <p:cNvPr id="15363" name="Group 47">
            <a:extLst>
              <a:ext uri="{FF2B5EF4-FFF2-40B4-BE49-F238E27FC236}">
                <a16:creationId xmlns:a16="http://schemas.microsoft.com/office/drawing/2014/main" id="{95C4DD98-C47E-4A6D-88B6-83933AF96D4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858963"/>
            <a:ext cx="15303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reeform 88">
            <a:extLst>
              <a:ext uri="{FF2B5EF4-FFF2-40B4-BE49-F238E27FC236}">
                <a16:creationId xmlns:a16="http://schemas.microsoft.com/office/drawing/2014/main" id="{8EBAF1BD-7E3B-4692-83DC-216CF23B65D9}"/>
              </a:ext>
            </a:extLst>
          </p:cNvPr>
          <p:cNvSpPr>
            <a:spLocks/>
          </p:cNvSpPr>
          <p:nvPr/>
        </p:nvSpPr>
        <p:spPr bwMode="auto">
          <a:xfrm>
            <a:off x="2470150" y="3305175"/>
            <a:ext cx="1076325" cy="1454150"/>
          </a:xfrm>
          <a:custGeom>
            <a:avLst/>
            <a:gdLst>
              <a:gd name="T0" fmla="*/ 14496 w 594"/>
              <a:gd name="T1" fmla="*/ 989328 h 804"/>
              <a:gd name="T2" fmla="*/ 494675 w 594"/>
              <a:gd name="T3" fmla="*/ 1436064 h 804"/>
              <a:gd name="T4" fmla="*/ 1054581 w 594"/>
              <a:gd name="T5" fmla="*/ 1018267 h 804"/>
              <a:gd name="T6" fmla="*/ 510983 w 594"/>
              <a:gd name="T7" fmla="*/ 0 h 804"/>
              <a:gd name="T8" fmla="*/ 14496 w 594"/>
              <a:gd name="T9" fmla="*/ 989328 h 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5" name="Text Box 10">
            <a:extLst>
              <a:ext uri="{FF2B5EF4-FFF2-40B4-BE49-F238E27FC236}">
                <a16:creationId xmlns:a16="http://schemas.microsoft.com/office/drawing/2014/main" id="{70680150-10D3-45A0-946C-19BBF367B87B}"/>
              </a:ext>
            </a:extLst>
          </p:cNvPr>
          <p:cNvSpPr txBox="1">
            <a:spLocks noChangeArrowheads="1"/>
          </p:cNvSpPr>
          <p:nvPr/>
        </p:nvSpPr>
        <p:spPr bwMode="auto">
          <a:xfrm>
            <a:off x="2632075" y="4149725"/>
            <a:ext cx="7429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anose="020F0502020204030204" pitchFamily="34" charset="0"/>
                <a:ea typeface="宋体" panose="02010600030101010101" pitchFamily="2" charset="-122"/>
              </a:defRPr>
            </a:lvl1pPr>
            <a:lvl2pPr marL="742950" indent="-285750" defTabSz="1087438">
              <a:defRPr>
                <a:solidFill>
                  <a:schemeClr val="tx1"/>
                </a:solidFill>
                <a:latin typeface="Calibri" panose="020F0502020204030204" pitchFamily="34" charset="0"/>
                <a:ea typeface="宋体" panose="02010600030101010101" pitchFamily="2" charset="-122"/>
              </a:defRPr>
            </a:lvl2pPr>
            <a:lvl3pPr marL="1143000" indent="-228600" defTabSz="1087438">
              <a:defRPr>
                <a:solidFill>
                  <a:schemeClr val="tx1"/>
                </a:solidFill>
                <a:latin typeface="Calibri" panose="020F0502020204030204" pitchFamily="34" charset="0"/>
                <a:ea typeface="宋体" panose="02010600030101010101" pitchFamily="2" charset="-122"/>
              </a:defRPr>
            </a:lvl3pPr>
            <a:lvl4pPr marL="1600200" indent="-228600" defTabSz="1087438">
              <a:defRPr>
                <a:solidFill>
                  <a:schemeClr val="tx1"/>
                </a:solidFill>
                <a:latin typeface="Calibri" panose="020F0502020204030204" pitchFamily="34" charset="0"/>
                <a:ea typeface="宋体" panose="02010600030101010101" pitchFamily="2" charset="-122"/>
              </a:defRPr>
            </a:lvl4pPr>
            <a:lvl5pPr marL="2057400" indent="-228600" defTabSz="1087438">
              <a:defRPr>
                <a:solidFill>
                  <a:schemeClr val="tx1"/>
                </a:solidFill>
                <a:latin typeface="Calibri" panose="020F0502020204030204" pitchFamily="34" charset="0"/>
                <a:ea typeface="宋体" panose="02010600030101010101" pitchFamily="2" charset="-122"/>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90%</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366" name="Straight Connector 93">
            <a:extLst>
              <a:ext uri="{FF2B5EF4-FFF2-40B4-BE49-F238E27FC236}">
                <a16:creationId xmlns:a16="http://schemas.microsoft.com/office/drawing/2014/main" id="{7E9DA539-ACD2-42D6-812F-ADA7289EC584}"/>
              </a:ext>
            </a:extLst>
          </p:cNvPr>
          <p:cNvCxnSpPr>
            <a:cxnSpLocks noChangeShapeType="1"/>
          </p:cNvCxnSpPr>
          <p:nvPr/>
        </p:nvCxnSpPr>
        <p:spPr bwMode="auto">
          <a:xfrm>
            <a:off x="3783013" y="1773238"/>
            <a:ext cx="0" cy="4194175"/>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pic>
        <p:nvPicPr>
          <p:cNvPr id="15367" name="Group 95">
            <a:extLst>
              <a:ext uri="{FF2B5EF4-FFF2-40B4-BE49-F238E27FC236}">
                <a16:creationId xmlns:a16="http://schemas.microsoft.com/office/drawing/2014/main" id="{3CC4EE9D-43F2-4957-BF2F-6114A40463D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238" y="1858963"/>
            <a:ext cx="15303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Freeform 136">
            <a:extLst>
              <a:ext uri="{FF2B5EF4-FFF2-40B4-BE49-F238E27FC236}">
                <a16:creationId xmlns:a16="http://schemas.microsoft.com/office/drawing/2014/main" id="{43B68F07-3A02-4D95-A5F2-B83935643FCE}"/>
              </a:ext>
            </a:extLst>
          </p:cNvPr>
          <p:cNvSpPr>
            <a:spLocks/>
          </p:cNvSpPr>
          <p:nvPr/>
        </p:nvSpPr>
        <p:spPr bwMode="auto">
          <a:xfrm>
            <a:off x="5030788" y="3305175"/>
            <a:ext cx="892175" cy="1208088"/>
          </a:xfrm>
          <a:custGeom>
            <a:avLst/>
            <a:gdLst>
              <a:gd name="T0" fmla="*/ 12016 w 594"/>
              <a:gd name="T1" fmla="*/ 821921 h 804"/>
              <a:gd name="T2" fmla="*/ 410040 w 594"/>
              <a:gd name="T3" fmla="*/ 1193062 h 804"/>
              <a:gd name="T4" fmla="*/ 874151 w 594"/>
              <a:gd name="T5" fmla="*/ 845962 h 804"/>
              <a:gd name="T6" fmla="*/ 423558 w 594"/>
              <a:gd name="T7" fmla="*/ 0 h 804"/>
              <a:gd name="T8" fmla="*/ 12016 w 594"/>
              <a:gd name="T9" fmla="*/ 821921 h 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9" name="Text Box 10">
            <a:extLst>
              <a:ext uri="{FF2B5EF4-FFF2-40B4-BE49-F238E27FC236}">
                <a16:creationId xmlns:a16="http://schemas.microsoft.com/office/drawing/2014/main" id="{EA7461B9-74C6-4BFC-9332-E0DD0A2EE9F6}"/>
              </a:ext>
            </a:extLst>
          </p:cNvPr>
          <p:cNvSpPr txBox="1">
            <a:spLocks noChangeArrowheads="1"/>
          </p:cNvSpPr>
          <p:nvPr/>
        </p:nvSpPr>
        <p:spPr bwMode="auto">
          <a:xfrm>
            <a:off x="5105400" y="3968750"/>
            <a:ext cx="7429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anose="020F0502020204030204" pitchFamily="34" charset="0"/>
                <a:ea typeface="宋体" panose="02010600030101010101" pitchFamily="2" charset="-122"/>
              </a:defRPr>
            </a:lvl1pPr>
            <a:lvl2pPr marL="742950" indent="-285750" defTabSz="1087438">
              <a:defRPr>
                <a:solidFill>
                  <a:schemeClr val="tx1"/>
                </a:solidFill>
                <a:latin typeface="Calibri" panose="020F0502020204030204" pitchFamily="34" charset="0"/>
                <a:ea typeface="宋体" panose="02010600030101010101" pitchFamily="2" charset="-122"/>
              </a:defRPr>
            </a:lvl2pPr>
            <a:lvl3pPr marL="1143000" indent="-228600" defTabSz="1087438">
              <a:defRPr>
                <a:solidFill>
                  <a:schemeClr val="tx1"/>
                </a:solidFill>
                <a:latin typeface="Calibri" panose="020F0502020204030204" pitchFamily="34" charset="0"/>
                <a:ea typeface="宋体" panose="02010600030101010101" pitchFamily="2" charset="-122"/>
              </a:defRPr>
            </a:lvl3pPr>
            <a:lvl4pPr marL="1600200" indent="-228600" defTabSz="1087438">
              <a:defRPr>
                <a:solidFill>
                  <a:schemeClr val="tx1"/>
                </a:solidFill>
                <a:latin typeface="Calibri" panose="020F0502020204030204" pitchFamily="34" charset="0"/>
                <a:ea typeface="宋体" panose="02010600030101010101" pitchFamily="2" charset="-122"/>
              </a:defRPr>
            </a:lvl4pPr>
            <a:lvl5pPr marL="2057400" indent="-228600" defTabSz="1087438">
              <a:defRPr>
                <a:solidFill>
                  <a:schemeClr val="tx1"/>
                </a:solidFill>
                <a:latin typeface="Calibri" panose="020F0502020204030204" pitchFamily="34" charset="0"/>
                <a:ea typeface="宋体" panose="02010600030101010101" pitchFamily="2" charset="-122"/>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60%</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370" name="Straight Connector 141">
            <a:extLst>
              <a:ext uri="{FF2B5EF4-FFF2-40B4-BE49-F238E27FC236}">
                <a16:creationId xmlns:a16="http://schemas.microsoft.com/office/drawing/2014/main" id="{B393FD98-E607-4DED-8993-097483679645}"/>
              </a:ext>
            </a:extLst>
          </p:cNvPr>
          <p:cNvCxnSpPr>
            <a:cxnSpLocks noChangeShapeType="1"/>
          </p:cNvCxnSpPr>
          <p:nvPr/>
        </p:nvCxnSpPr>
        <p:spPr bwMode="auto">
          <a:xfrm>
            <a:off x="6180138" y="1773238"/>
            <a:ext cx="0" cy="4194175"/>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pic>
        <p:nvPicPr>
          <p:cNvPr id="15371" name="Group 143">
            <a:extLst>
              <a:ext uri="{FF2B5EF4-FFF2-40B4-BE49-F238E27FC236}">
                <a16:creationId xmlns:a16="http://schemas.microsoft.com/office/drawing/2014/main" id="{BE7331AB-28BE-4D91-A726-E8E955D53BC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1858963"/>
            <a:ext cx="152876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Freeform 144">
            <a:extLst>
              <a:ext uri="{FF2B5EF4-FFF2-40B4-BE49-F238E27FC236}">
                <a16:creationId xmlns:a16="http://schemas.microsoft.com/office/drawing/2014/main" id="{9B42EF84-FFA5-4161-AEDE-EEBD3729FA46}"/>
              </a:ext>
            </a:extLst>
          </p:cNvPr>
          <p:cNvSpPr>
            <a:spLocks/>
          </p:cNvSpPr>
          <p:nvPr/>
        </p:nvSpPr>
        <p:spPr bwMode="auto">
          <a:xfrm>
            <a:off x="7627938" y="3294063"/>
            <a:ext cx="622300" cy="839787"/>
          </a:xfrm>
          <a:custGeom>
            <a:avLst/>
            <a:gdLst>
              <a:gd name="T0" fmla="*/ 8381 w 594"/>
              <a:gd name="T1" fmla="*/ 571348 h 804"/>
              <a:gd name="T2" fmla="*/ 286007 w 594"/>
              <a:gd name="T3" fmla="*/ 829342 h 804"/>
              <a:gd name="T4" fmla="*/ 609728 w 594"/>
              <a:gd name="T5" fmla="*/ 588060 h 804"/>
              <a:gd name="T6" fmla="*/ 295435 w 594"/>
              <a:gd name="T7" fmla="*/ 0 h 804"/>
              <a:gd name="T8" fmla="*/ 8381 w 594"/>
              <a:gd name="T9" fmla="*/ 571348 h 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3" name="Text Box 10">
            <a:extLst>
              <a:ext uri="{FF2B5EF4-FFF2-40B4-BE49-F238E27FC236}">
                <a16:creationId xmlns:a16="http://schemas.microsoft.com/office/drawing/2014/main" id="{B52311C7-BFF1-4292-BF2D-B4A52DD5198E}"/>
              </a:ext>
            </a:extLst>
          </p:cNvPr>
          <p:cNvSpPr txBox="1">
            <a:spLocks noChangeArrowheads="1"/>
          </p:cNvSpPr>
          <p:nvPr/>
        </p:nvSpPr>
        <p:spPr bwMode="auto">
          <a:xfrm>
            <a:off x="7567613" y="3721100"/>
            <a:ext cx="742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anose="020F0502020204030204" pitchFamily="34" charset="0"/>
                <a:ea typeface="宋体" panose="02010600030101010101" pitchFamily="2" charset="-122"/>
              </a:defRPr>
            </a:lvl1pPr>
            <a:lvl2pPr marL="742950" indent="-285750" defTabSz="1087438">
              <a:defRPr>
                <a:solidFill>
                  <a:schemeClr val="tx1"/>
                </a:solidFill>
                <a:latin typeface="Calibri" panose="020F0502020204030204" pitchFamily="34" charset="0"/>
                <a:ea typeface="宋体" panose="02010600030101010101" pitchFamily="2" charset="-122"/>
              </a:defRPr>
            </a:lvl2pPr>
            <a:lvl3pPr marL="1143000" indent="-228600" defTabSz="1087438">
              <a:defRPr>
                <a:solidFill>
                  <a:schemeClr val="tx1"/>
                </a:solidFill>
                <a:latin typeface="Calibri" panose="020F0502020204030204" pitchFamily="34" charset="0"/>
                <a:ea typeface="宋体" panose="02010600030101010101" pitchFamily="2" charset="-122"/>
              </a:defRPr>
            </a:lvl3pPr>
            <a:lvl4pPr marL="1600200" indent="-228600" defTabSz="1087438">
              <a:defRPr>
                <a:solidFill>
                  <a:schemeClr val="tx1"/>
                </a:solidFill>
                <a:latin typeface="Calibri" panose="020F0502020204030204" pitchFamily="34" charset="0"/>
                <a:ea typeface="宋体" panose="02010600030101010101" pitchFamily="2" charset="-122"/>
              </a:defRPr>
            </a:lvl4pPr>
            <a:lvl5pPr marL="2057400" indent="-228600" defTabSz="1087438">
              <a:defRPr>
                <a:solidFill>
                  <a:schemeClr val="tx1"/>
                </a:solidFill>
                <a:latin typeface="Calibri" panose="020F0502020204030204" pitchFamily="34" charset="0"/>
                <a:ea typeface="宋体" panose="02010600030101010101" pitchFamily="2" charset="-122"/>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FFFF"/>
                </a:solidFill>
                <a:latin typeface="Arial" panose="020B0604020202020204" pitchFamily="34" charset="0"/>
                <a:ea typeface="微软雅黑" panose="020B0503020204020204" pitchFamily="34" charset="-122"/>
                <a:sym typeface="Arial" panose="020B0604020202020204" pitchFamily="34" charset="0"/>
              </a:rPr>
              <a:t>20%</a:t>
            </a:r>
            <a:endParaRPr lang="en-US" altLang="zh-CN" sz="1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374" name="Straight Connector 188">
            <a:extLst>
              <a:ext uri="{FF2B5EF4-FFF2-40B4-BE49-F238E27FC236}">
                <a16:creationId xmlns:a16="http://schemas.microsoft.com/office/drawing/2014/main" id="{FD53814F-F3ED-493B-9067-BEBAECC75D13}"/>
              </a:ext>
            </a:extLst>
          </p:cNvPr>
          <p:cNvCxnSpPr>
            <a:cxnSpLocks noChangeShapeType="1"/>
          </p:cNvCxnSpPr>
          <p:nvPr/>
        </p:nvCxnSpPr>
        <p:spPr bwMode="auto">
          <a:xfrm>
            <a:off x="8577263" y="1773238"/>
            <a:ext cx="0" cy="4194175"/>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pic>
        <p:nvPicPr>
          <p:cNvPr id="15375" name="Group 190">
            <a:extLst>
              <a:ext uri="{FF2B5EF4-FFF2-40B4-BE49-F238E27FC236}">
                <a16:creationId xmlns:a16="http://schemas.microsoft.com/office/drawing/2014/main" id="{75DC1B5E-870B-4A41-A644-A4CDEDB990B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5" y="1858963"/>
            <a:ext cx="15367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Freeform 191">
            <a:extLst>
              <a:ext uri="{FF2B5EF4-FFF2-40B4-BE49-F238E27FC236}">
                <a16:creationId xmlns:a16="http://schemas.microsoft.com/office/drawing/2014/main" id="{F3AD7D88-7E73-4240-8681-427F70C88A9B}"/>
              </a:ext>
            </a:extLst>
          </p:cNvPr>
          <p:cNvSpPr>
            <a:spLocks/>
          </p:cNvSpPr>
          <p:nvPr/>
        </p:nvSpPr>
        <p:spPr bwMode="auto">
          <a:xfrm>
            <a:off x="9791700" y="3305175"/>
            <a:ext cx="801688" cy="1084263"/>
          </a:xfrm>
          <a:custGeom>
            <a:avLst/>
            <a:gdLst>
              <a:gd name="T0" fmla="*/ 10797 w 594"/>
              <a:gd name="T1" fmla="*/ 737676 h 804"/>
              <a:gd name="T2" fmla="*/ 368453 w 594"/>
              <a:gd name="T3" fmla="*/ 1070777 h 804"/>
              <a:gd name="T4" fmla="*/ 785492 w 594"/>
              <a:gd name="T5" fmla="*/ 759254 h 804"/>
              <a:gd name="T6" fmla="*/ 380599 w 594"/>
              <a:gd name="T7" fmla="*/ 0 h 804"/>
              <a:gd name="T8" fmla="*/ 10797 w 594"/>
              <a:gd name="T9" fmla="*/ 737676 h 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7" name="Text Box 10">
            <a:extLst>
              <a:ext uri="{FF2B5EF4-FFF2-40B4-BE49-F238E27FC236}">
                <a16:creationId xmlns:a16="http://schemas.microsoft.com/office/drawing/2014/main" id="{F4AABB64-3361-4A17-B17F-E929A0C59A55}"/>
              </a:ext>
            </a:extLst>
          </p:cNvPr>
          <p:cNvSpPr txBox="1">
            <a:spLocks noChangeArrowheads="1"/>
          </p:cNvSpPr>
          <p:nvPr/>
        </p:nvSpPr>
        <p:spPr bwMode="auto">
          <a:xfrm>
            <a:off x="9832975" y="3876675"/>
            <a:ext cx="741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Calibri" panose="020F0502020204030204" pitchFamily="34" charset="0"/>
                <a:ea typeface="宋体" panose="02010600030101010101" pitchFamily="2" charset="-122"/>
              </a:defRPr>
            </a:lvl1pPr>
            <a:lvl2pPr marL="742950" indent="-285750" defTabSz="1087438">
              <a:defRPr>
                <a:solidFill>
                  <a:schemeClr val="tx1"/>
                </a:solidFill>
                <a:latin typeface="Calibri" panose="020F0502020204030204" pitchFamily="34" charset="0"/>
                <a:ea typeface="宋体" panose="02010600030101010101" pitchFamily="2" charset="-122"/>
              </a:defRPr>
            </a:lvl2pPr>
            <a:lvl3pPr marL="1143000" indent="-228600" defTabSz="1087438">
              <a:defRPr>
                <a:solidFill>
                  <a:schemeClr val="tx1"/>
                </a:solidFill>
                <a:latin typeface="Calibri" panose="020F0502020204030204" pitchFamily="34" charset="0"/>
                <a:ea typeface="宋体" panose="02010600030101010101" pitchFamily="2" charset="-122"/>
              </a:defRPr>
            </a:lvl3pPr>
            <a:lvl4pPr marL="1600200" indent="-228600" defTabSz="1087438">
              <a:defRPr>
                <a:solidFill>
                  <a:schemeClr val="tx1"/>
                </a:solidFill>
                <a:latin typeface="Calibri" panose="020F0502020204030204" pitchFamily="34" charset="0"/>
                <a:ea typeface="宋体" panose="02010600030101010101" pitchFamily="2" charset="-122"/>
              </a:defRPr>
            </a:lvl4pPr>
            <a:lvl5pPr marL="2057400" indent="-228600" defTabSz="1087438">
              <a:defRPr>
                <a:solidFill>
                  <a:schemeClr val="tx1"/>
                </a:solidFill>
                <a:latin typeface="Calibri" panose="020F0502020204030204" pitchFamily="34" charset="0"/>
                <a:ea typeface="宋体" panose="02010600030101010101" pitchFamily="2" charset="-122"/>
              </a:defRPr>
            </a:lvl5pPr>
            <a:lvl6pPr marL="25146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87438"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50%</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8" name="TextBox 13">
            <a:extLst>
              <a:ext uri="{FF2B5EF4-FFF2-40B4-BE49-F238E27FC236}">
                <a16:creationId xmlns:a16="http://schemas.microsoft.com/office/drawing/2014/main" id="{00745BB9-6BE1-44B1-9A9E-8F9B4998D239}"/>
              </a:ext>
            </a:extLst>
          </p:cNvPr>
          <p:cNvSpPr txBox="1">
            <a:spLocks noChangeArrowheads="1"/>
          </p:cNvSpPr>
          <p:nvPr/>
        </p:nvSpPr>
        <p:spPr bwMode="auto">
          <a:xfrm>
            <a:off x="1411288" y="49911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9" name="TextBox 13">
            <a:extLst>
              <a:ext uri="{FF2B5EF4-FFF2-40B4-BE49-F238E27FC236}">
                <a16:creationId xmlns:a16="http://schemas.microsoft.com/office/drawing/2014/main" id="{1DEB9493-DF18-468E-A1E6-3D809F393A29}"/>
              </a:ext>
            </a:extLst>
          </p:cNvPr>
          <p:cNvSpPr txBox="1">
            <a:spLocks noChangeArrowheads="1"/>
          </p:cNvSpPr>
          <p:nvPr/>
        </p:nvSpPr>
        <p:spPr bwMode="auto">
          <a:xfrm>
            <a:off x="1797050" y="5302250"/>
            <a:ext cx="1658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0" name="TextBox 13">
            <a:extLst>
              <a:ext uri="{FF2B5EF4-FFF2-40B4-BE49-F238E27FC236}">
                <a16:creationId xmlns:a16="http://schemas.microsoft.com/office/drawing/2014/main" id="{33E1E4B6-0396-46DC-ADED-A65871596C38}"/>
              </a:ext>
            </a:extLst>
          </p:cNvPr>
          <p:cNvSpPr txBox="1">
            <a:spLocks noChangeArrowheads="1"/>
          </p:cNvSpPr>
          <p:nvPr/>
        </p:nvSpPr>
        <p:spPr bwMode="auto">
          <a:xfrm>
            <a:off x="3913188" y="49911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1" name="TextBox 13">
            <a:extLst>
              <a:ext uri="{FF2B5EF4-FFF2-40B4-BE49-F238E27FC236}">
                <a16:creationId xmlns:a16="http://schemas.microsoft.com/office/drawing/2014/main" id="{93B13715-5975-45D9-B336-810DD9640DD6}"/>
              </a:ext>
            </a:extLst>
          </p:cNvPr>
          <p:cNvSpPr txBox="1">
            <a:spLocks noChangeArrowheads="1"/>
          </p:cNvSpPr>
          <p:nvPr/>
        </p:nvSpPr>
        <p:spPr bwMode="auto">
          <a:xfrm>
            <a:off x="4298950" y="5302250"/>
            <a:ext cx="1658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2" name="TextBox 13">
            <a:extLst>
              <a:ext uri="{FF2B5EF4-FFF2-40B4-BE49-F238E27FC236}">
                <a16:creationId xmlns:a16="http://schemas.microsoft.com/office/drawing/2014/main" id="{23CC1379-19EA-4A65-8903-14405018DB70}"/>
              </a:ext>
            </a:extLst>
          </p:cNvPr>
          <p:cNvSpPr txBox="1">
            <a:spLocks noChangeArrowheads="1"/>
          </p:cNvSpPr>
          <p:nvPr/>
        </p:nvSpPr>
        <p:spPr bwMode="auto">
          <a:xfrm>
            <a:off x="6281738" y="49911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3" name="TextBox 13">
            <a:extLst>
              <a:ext uri="{FF2B5EF4-FFF2-40B4-BE49-F238E27FC236}">
                <a16:creationId xmlns:a16="http://schemas.microsoft.com/office/drawing/2014/main" id="{07B9395B-9E8B-4CCD-8E1A-E67D422E5616}"/>
              </a:ext>
            </a:extLst>
          </p:cNvPr>
          <p:cNvSpPr txBox="1">
            <a:spLocks noChangeArrowheads="1"/>
          </p:cNvSpPr>
          <p:nvPr/>
        </p:nvSpPr>
        <p:spPr bwMode="auto">
          <a:xfrm>
            <a:off x="6667500" y="5302250"/>
            <a:ext cx="1658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4" name="TextBox 13">
            <a:extLst>
              <a:ext uri="{FF2B5EF4-FFF2-40B4-BE49-F238E27FC236}">
                <a16:creationId xmlns:a16="http://schemas.microsoft.com/office/drawing/2014/main" id="{C5072C8B-6550-4418-BDC6-CFDABD5A0D0F}"/>
              </a:ext>
            </a:extLst>
          </p:cNvPr>
          <p:cNvSpPr txBox="1">
            <a:spLocks noChangeArrowheads="1"/>
          </p:cNvSpPr>
          <p:nvPr/>
        </p:nvSpPr>
        <p:spPr bwMode="auto">
          <a:xfrm>
            <a:off x="8569325" y="49911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5" name="TextBox 13">
            <a:extLst>
              <a:ext uri="{FF2B5EF4-FFF2-40B4-BE49-F238E27FC236}">
                <a16:creationId xmlns:a16="http://schemas.microsoft.com/office/drawing/2014/main" id="{D3F55AEA-8F18-4C92-A01A-6DF1E245D452}"/>
              </a:ext>
            </a:extLst>
          </p:cNvPr>
          <p:cNvSpPr txBox="1">
            <a:spLocks noChangeArrowheads="1"/>
          </p:cNvSpPr>
          <p:nvPr/>
        </p:nvSpPr>
        <p:spPr bwMode="auto">
          <a:xfrm>
            <a:off x="8955088" y="5302250"/>
            <a:ext cx="1657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8">
            <a:extLst>
              <a:ext uri="{FF2B5EF4-FFF2-40B4-BE49-F238E27FC236}">
                <a16:creationId xmlns:a16="http://schemas.microsoft.com/office/drawing/2014/main" id="{7771A6A4-FCC0-4FE9-A042-F6FF1F8E80BA}"/>
              </a:ext>
            </a:extLst>
          </p:cNvPr>
          <p:cNvSpPr>
            <a:spLocks noChangeArrowheads="1"/>
          </p:cNvSpPr>
          <p:nvPr/>
        </p:nvSpPr>
        <p:spPr bwMode="auto">
          <a:xfrm>
            <a:off x="0" y="0"/>
            <a:ext cx="12192000" cy="433705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387" name="Picture 3">
            <a:extLst>
              <a:ext uri="{FF2B5EF4-FFF2-40B4-BE49-F238E27FC236}">
                <a16:creationId xmlns:a16="http://schemas.microsoft.com/office/drawing/2014/main" id="{B29589F2-9184-405A-9080-EED9F6392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93775"/>
            <a:ext cx="2909887"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a:extLst>
              <a:ext uri="{FF2B5EF4-FFF2-40B4-BE49-F238E27FC236}">
                <a16:creationId xmlns:a16="http://schemas.microsoft.com/office/drawing/2014/main" id="{14F47F2F-6C71-467B-A581-B6BE7751C9F3}"/>
              </a:ext>
            </a:extLst>
          </p:cNvPr>
          <p:cNvSpPr>
            <a:spLocks noChangeArrowheads="1"/>
          </p:cNvSpPr>
          <p:nvPr/>
        </p:nvSpPr>
        <p:spPr bwMode="auto">
          <a:xfrm>
            <a:off x="1187450" y="1925638"/>
            <a:ext cx="2335213" cy="344011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9" name="Rounded Rectangle 17">
            <a:extLst>
              <a:ext uri="{FF2B5EF4-FFF2-40B4-BE49-F238E27FC236}">
                <a16:creationId xmlns:a16="http://schemas.microsoft.com/office/drawing/2014/main" id="{0F23E0BA-DBEE-4098-A7FB-33F32FA29C7B}"/>
              </a:ext>
            </a:extLst>
          </p:cNvPr>
          <p:cNvSpPr>
            <a:spLocks noChangeArrowheads="1"/>
          </p:cNvSpPr>
          <p:nvPr/>
        </p:nvSpPr>
        <p:spPr bwMode="auto">
          <a:xfrm>
            <a:off x="7373938" y="2343150"/>
            <a:ext cx="722312" cy="720725"/>
          </a:xfrm>
          <a:prstGeom prst="roundRect">
            <a:avLst>
              <a:gd name="adj" fmla="val 16667"/>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0" name="Freeform 82">
            <a:extLst>
              <a:ext uri="{FF2B5EF4-FFF2-40B4-BE49-F238E27FC236}">
                <a16:creationId xmlns:a16="http://schemas.microsoft.com/office/drawing/2014/main" id="{2043928F-0F38-4585-8797-339DC029B168}"/>
              </a:ext>
            </a:extLst>
          </p:cNvPr>
          <p:cNvSpPr>
            <a:spLocks noEditPoints="1"/>
          </p:cNvSpPr>
          <p:nvPr/>
        </p:nvSpPr>
        <p:spPr bwMode="auto">
          <a:xfrm flipH="1">
            <a:off x="7529513" y="2524125"/>
            <a:ext cx="439737" cy="385763"/>
          </a:xfrm>
          <a:custGeom>
            <a:avLst/>
            <a:gdLst>
              <a:gd name="T0" fmla="*/ 435775 w 111"/>
              <a:gd name="T1" fmla="*/ 51700 h 97"/>
              <a:gd name="T2" fmla="*/ 400121 w 111"/>
              <a:gd name="T3" fmla="*/ 11931 h 97"/>
              <a:gd name="T4" fmla="*/ 380313 w 111"/>
              <a:gd name="T5" fmla="*/ 11931 h 97"/>
              <a:gd name="T6" fmla="*/ 376351 w 111"/>
              <a:gd name="T7" fmla="*/ 19885 h 97"/>
              <a:gd name="T8" fmla="*/ 364467 w 111"/>
              <a:gd name="T9" fmla="*/ 23862 h 97"/>
              <a:gd name="T10" fmla="*/ 364467 w 111"/>
              <a:gd name="T11" fmla="*/ 23862 h 97"/>
              <a:gd name="T12" fmla="*/ 265427 w 111"/>
              <a:gd name="T13" fmla="*/ 127262 h 97"/>
              <a:gd name="T14" fmla="*/ 261465 w 111"/>
              <a:gd name="T15" fmla="*/ 147147 h 97"/>
              <a:gd name="T16" fmla="*/ 269388 w 111"/>
              <a:gd name="T17" fmla="*/ 163054 h 97"/>
              <a:gd name="T18" fmla="*/ 269388 w 111"/>
              <a:gd name="T19" fmla="*/ 163054 h 97"/>
              <a:gd name="T20" fmla="*/ 273350 w 111"/>
              <a:gd name="T21" fmla="*/ 163054 h 97"/>
              <a:gd name="T22" fmla="*/ 249580 w 111"/>
              <a:gd name="T23" fmla="*/ 182939 h 97"/>
              <a:gd name="T24" fmla="*/ 178272 w 111"/>
              <a:gd name="T25" fmla="*/ 111354 h 97"/>
              <a:gd name="T26" fmla="*/ 154502 w 111"/>
              <a:gd name="T27" fmla="*/ 27839 h 97"/>
              <a:gd name="T28" fmla="*/ 71309 w 111"/>
              <a:gd name="T29" fmla="*/ 3977 h 97"/>
              <a:gd name="T30" fmla="*/ 118848 w 111"/>
              <a:gd name="T31" fmla="*/ 55677 h 97"/>
              <a:gd name="T32" fmla="*/ 106963 w 111"/>
              <a:gd name="T33" fmla="*/ 103400 h 97"/>
              <a:gd name="T34" fmla="*/ 59424 w 111"/>
              <a:gd name="T35" fmla="*/ 115331 h 97"/>
              <a:gd name="T36" fmla="*/ 11885 w 111"/>
              <a:gd name="T37" fmla="*/ 67608 h 97"/>
              <a:gd name="T38" fmla="*/ 35654 w 111"/>
              <a:gd name="T39" fmla="*/ 147147 h 97"/>
              <a:gd name="T40" fmla="*/ 122809 w 111"/>
              <a:gd name="T41" fmla="*/ 171008 h 97"/>
              <a:gd name="T42" fmla="*/ 122809 w 111"/>
              <a:gd name="T43" fmla="*/ 171008 h 97"/>
              <a:gd name="T44" fmla="*/ 190157 w 111"/>
              <a:gd name="T45" fmla="*/ 238616 h 97"/>
              <a:gd name="T46" fmla="*/ 126771 w 111"/>
              <a:gd name="T47" fmla="*/ 310201 h 97"/>
              <a:gd name="T48" fmla="*/ 122809 w 111"/>
              <a:gd name="T49" fmla="*/ 306224 h 97"/>
              <a:gd name="T50" fmla="*/ 103001 w 111"/>
              <a:gd name="T51" fmla="*/ 318155 h 97"/>
              <a:gd name="T52" fmla="*/ 71309 w 111"/>
              <a:gd name="T53" fmla="*/ 369855 h 97"/>
              <a:gd name="T54" fmla="*/ 79232 w 111"/>
              <a:gd name="T55" fmla="*/ 377809 h 97"/>
              <a:gd name="T56" fmla="*/ 130733 w 111"/>
              <a:gd name="T57" fmla="*/ 345994 h 97"/>
              <a:gd name="T58" fmla="*/ 146579 w 111"/>
              <a:gd name="T59" fmla="*/ 330086 h 97"/>
              <a:gd name="T60" fmla="*/ 138656 w 111"/>
              <a:gd name="T61" fmla="*/ 326109 h 97"/>
              <a:gd name="T62" fmla="*/ 209965 w 111"/>
              <a:gd name="T63" fmla="*/ 254524 h 97"/>
              <a:gd name="T64" fmla="*/ 324851 w 111"/>
              <a:gd name="T65" fmla="*/ 369855 h 97"/>
              <a:gd name="T66" fmla="*/ 352582 w 111"/>
              <a:gd name="T67" fmla="*/ 385763 h 97"/>
              <a:gd name="T68" fmla="*/ 380313 w 111"/>
              <a:gd name="T69" fmla="*/ 369855 h 97"/>
              <a:gd name="T70" fmla="*/ 380313 w 111"/>
              <a:gd name="T71" fmla="*/ 314178 h 97"/>
              <a:gd name="T72" fmla="*/ 265427 w 111"/>
              <a:gd name="T73" fmla="*/ 198847 h 97"/>
              <a:gd name="T74" fmla="*/ 285235 w 111"/>
              <a:gd name="T75" fmla="*/ 178962 h 97"/>
              <a:gd name="T76" fmla="*/ 297120 w 111"/>
              <a:gd name="T77" fmla="*/ 186916 h 97"/>
              <a:gd name="T78" fmla="*/ 324851 w 111"/>
              <a:gd name="T79" fmla="*/ 182939 h 97"/>
              <a:gd name="T80" fmla="*/ 419929 w 111"/>
              <a:gd name="T81" fmla="*/ 83516 h 97"/>
              <a:gd name="T82" fmla="*/ 419929 w 111"/>
              <a:gd name="T83" fmla="*/ 79539 h 97"/>
              <a:gd name="T84" fmla="*/ 419929 w 111"/>
              <a:gd name="T85" fmla="*/ 79539 h 97"/>
              <a:gd name="T86" fmla="*/ 423891 w 111"/>
              <a:gd name="T87" fmla="*/ 71585 h 97"/>
              <a:gd name="T88" fmla="*/ 435775 w 111"/>
              <a:gd name="T89" fmla="*/ 71585 h 97"/>
              <a:gd name="T90" fmla="*/ 435775 w 111"/>
              <a:gd name="T91" fmla="*/ 51700 h 97"/>
              <a:gd name="T92" fmla="*/ 356544 w 111"/>
              <a:gd name="T93" fmla="*/ 334063 h 97"/>
              <a:gd name="T94" fmla="*/ 372390 w 111"/>
              <a:gd name="T95" fmla="*/ 345994 h 97"/>
              <a:gd name="T96" fmla="*/ 356544 w 111"/>
              <a:gd name="T97" fmla="*/ 365878 h 97"/>
              <a:gd name="T98" fmla="*/ 340697 w 111"/>
              <a:gd name="T99" fmla="*/ 345994 h 97"/>
              <a:gd name="T100" fmla="*/ 356544 w 111"/>
              <a:gd name="T101" fmla="*/ 334063 h 97"/>
              <a:gd name="T102" fmla="*/ 301081 w 111"/>
              <a:gd name="T103" fmla="*/ 127262 h 97"/>
              <a:gd name="T104" fmla="*/ 293158 w 111"/>
              <a:gd name="T105" fmla="*/ 123285 h 97"/>
              <a:gd name="T106" fmla="*/ 368428 w 111"/>
              <a:gd name="T107" fmla="*/ 51700 h 97"/>
              <a:gd name="T108" fmla="*/ 376351 w 111"/>
              <a:gd name="T109" fmla="*/ 55677 h 97"/>
              <a:gd name="T110" fmla="*/ 301081 w 111"/>
              <a:gd name="T111" fmla="*/ 127262 h 97"/>
              <a:gd name="T112" fmla="*/ 301081 w 111"/>
              <a:gd name="T113" fmla="*/ 127262 h 97"/>
              <a:gd name="T114" fmla="*/ 324851 w 111"/>
              <a:gd name="T115" fmla="*/ 155101 h 97"/>
              <a:gd name="T116" fmla="*/ 316928 w 111"/>
              <a:gd name="T117" fmla="*/ 147147 h 97"/>
              <a:gd name="T118" fmla="*/ 392198 w 111"/>
              <a:gd name="T119" fmla="*/ 71585 h 97"/>
              <a:gd name="T120" fmla="*/ 400121 w 111"/>
              <a:gd name="T121" fmla="*/ 79539 h 97"/>
              <a:gd name="T122" fmla="*/ 324851 w 111"/>
              <a:gd name="T123" fmla="*/ 155101 h 97"/>
              <a:gd name="T124" fmla="*/ 324851 w 111"/>
              <a:gd name="T125" fmla="*/ 155101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1" name="Rounded Rectangle 14">
            <a:extLst>
              <a:ext uri="{FF2B5EF4-FFF2-40B4-BE49-F238E27FC236}">
                <a16:creationId xmlns:a16="http://schemas.microsoft.com/office/drawing/2014/main" id="{89B6E399-41AA-4D03-AF10-3347BF159414}"/>
              </a:ext>
            </a:extLst>
          </p:cNvPr>
          <p:cNvSpPr>
            <a:spLocks noChangeArrowheads="1"/>
          </p:cNvSpPr>
          <p:nvPr/>
        </p:nvSpPr>
        <p:spPr bwMode="auto">
          <a:xfrm>
            <a:off x="9853613" y="2343150"/>
            <a:ext cx="720725" cy="720725"/>
          </a:xfrm>
          <a:prstGeom prst="roundRect">
            <a:avLst>
              <a:gd name="adj" fmla="val 16667"/>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2" name="Freeform 62">
            <a:extLst>
              <a:ext uri="{FF2B5EF4-FFF2-40B4-BE49-F238E27FC236}">
                <a16:creationId xmlns:a16="http://schemas.microsoft.com/office/drawing/2014/main" id="{88866C78-2FAE-40D5-AC53-A5423676BB96}"/>
              </a:ext>
            </a:extLst>
          </p:cNvPr>
          <p:cNvSpPr>
            <a:spLocks noEditPoints="1"/>
          </p:cNvSpPr>
          <p:nvPr/>
        </p:nvSpPr>
        <p:spPr bwMode="auto">
          <a:xfrm>
            <a:off x="10082213" y="2489200"/>
            <a:ext cx="254000" cy="447675"/>
          </a:xfrm>
          <a:custGeom>
            <a:avLst/>
            <a:gdLst>
              <a:gd name="T0" fmla="*/ 229644 w 73"/>
              <a:gd name="T1" fmla="*/ 364387 h 129"/>
              <a:gd name="T2" fmla="*/ 24356 w 73"/>
              <a:gd name="T3" fmla="*/ 364387 h 129"/>
              <a:gd name="T4" fmla="*/ 24356 w 73"/>
              <a:gd name="T5" fmla="*/ 55526 h 129"/>
              <a:gd name="T6" fmla="*/ 229644 w 73"/>
              <a:gd name="T7" fmla="*/ 55526 h 129"/>
              <a:gd name="T8" fmla="*/ 229644 w 73"/>
              <a:gd name="T9" fmla="*/ 121462 h 129"/>
              <a:gd name="T10" fmla="*/ 254000 w 73"/>
              <a:gd name="T11" fmla="*/ 121462 h 129"/>
              <a:gd name="T12" fmla="*/ 254000 w 73"/>
              <a:gd name="T13" fmla="*/ 34703 h 129"/>
              <a:gd name="T14" fmla="*/ 219205 w 73"/>
              <a:gd name="T15" fmla="*/ 0 h 129"/>
              <a:gd name="T16" fmla="*/ 31315 w 73"/>
              <a:gd name="T17" fmla="*/ 0 h 129"/>
              <a:gd name="T18" fmla="*/ 0 w 73"/>
              <a:gd name="T19" fmla="*/ 34703 h 129"/>
              <a:gd name="T20" fmla="*/ 0 w 73"/>
              <a:gd name="T21" fmla="*/ 416442 h 129"/>
              <a:gd name="T22" fmla="*/ 31315 w 73"/>
              <a:gd name="T23" fmla="*/ 447675 h 129"/>
              <a:gd name="T24" fmla="*/ 219205 w 73"/>
              <a:gd name="T25" fmla="*/ 447675 h 129"/>
              <a:gd name="T26" fmla="*/ 254000 w 73"/>
              <a:gd name="T27" fmla="*/ 416442 h 129"/>
              <a:gd name="T28" fmla="*/ 254000 w 73"/>
              <a:gd name="T29" fmla="*/ 274158 h 129"/>
              <a:gd name="T30" fmla="*/ 229644 w 73"/>
              <a:gd name="T31" fmla="*/ 274158 h 129"/>
              <a:gd name="T32" fmla="*/ 229644 w 73"/>
              <a:gd name="T33" fmla="*/ 364387 h 129"/>
              <a:gd name="T34" fmla="*/ 198329 w 73"/>
              <a:gd name="T35" fmla="*/ 20822 h 129"/>
              <a:gd name="T36" fmla="*/ 208767 w 73"/>
              <a:gd name="T37" fmla="*/ 31233 h 129"/>
              <a:gd name="T38" fmla="*/ 198329 w 73"/>
              <a:gd name="T39" fmla="*/ 38174 h 129"/>
              <a:gd name="T40" fmla="*/ 191370 w 73"/>
              <a:gd name="T41" fmla="*/ 31233 h 129"/>
              <a:gd name="T42" fmla="*/ 198329 w 73"/>
              <a:gd name="T43" fmla="*/ 20822 h 129"/>
              <a:gd name="T44" fmla="*/ 83507 w 73"/>
              <a:gd name="T45" fmla="*/ 24292 h 129"/>
              <a:gd name="T46" fmla="*/ 170493 w 73"/>
              <a:gd name="T47" fmla="*/ 24292 h 129"/>
              <a:gd name="T48" fmla="*/ 170493 w 73"/>
              <a:gd name="T49" fmla="*/ 34703 h 129"/>
              <a:gd name="T50" fmla="*/ 83507 w 73"/>
              <a:gd name="T51" fmla="*/ 34703 h 129"/>
              <a:gd name="T52" fmla="*/ 83507 w 73"/>
              <a:gd name="T53" fmla="*/ 24292 h 129"/>
              <a:gd name="T54" fmla="*/ 167014 w 73"/>
              <a:gd name="T55" fmla="*/ 412972 h 129"/>
              <a:gd name="T56" fmla="*/ 86986 w 73"/>
              <a:gd name="T57" fmla="*/ 412972 h 129"/>
              <a:gd name="T58" fmla="*/ 86986 w 73"/>
              <a:gd name="T59" fmla="*/ 388679 h 129"/>
              <a:gd name="T60" fmla="*/ 167014 w 73"/>
              <a:gd name="T61" fmla="*/ 388679 h 129"/>
              <a:gd name="T62" fmla="*/ 167014 w 73"/>
              <a:gd name="T63" fmla="*/ 412972 h 1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6393" name="Freeform 63">
            <a:extLst>
              <a:ext uri="{FF2B5EF4-FFF2-40B4-BE49-F238E27FC236}">
                <a16:creationId xmlns:a16="http://schemas.microsoft.com/office/drawing/2014/main" id="{AD831E4F-F473-4FCB-BE21-B31ED62E17BC}"/>
              </a:ext>
            </a:extLst>
          </p:cNvPr>
          <p:cNvSpPr>
            <a:spLocks/>
          </p:cNvSpPr>
          <p:nvPr/>
        </p:nvSpPr>
        <p:spPr bwMode="auto">
          <a:xfrm>
            <a:off x="10190163" y="2620963"/>
            <a:ext cx="188912" cy="179387"/>
          </a:xfrm>
          <a:custGeom>
            <a:avLst/>
            <a:gdLst>
              <a:gd name="T0" fmla="*/ 0 w 65"/>
              <a:gd name="T1" fmla="*/ 127307 h 62"/>
              <a:gd name="T2" fmla="*/ 23251 w 65"/>
              <a:gd name="T3" fmla="*/ 127307 h 62"/>
              <a:gd name="T4" fmla="*/ 0 w 65"/>
              <a:gd name="T5" fmla="*/ 179387 h 62"/>
              <a:gd name="T6" fmla="*/ 63939 w 65"/>
              <a:gd name="T7" fmla="*/ 127307 h 62"/>
              <a:gd name="T8" fmla="*/ 188912 w 65"/>
              <a:gd name="T9" fmla="*/ 127307 h 62"/>
              <a:gd name="T10" fmla="*/ 188912 w 65"/>
              <a:gd name="T11" fmla="*/ 0 h 62"/>
              <a:gd name="T12" fmla="*/ 0 w 65"/>
              <a:gd name="T13" fmla="*/ 0 h 62"/>
              <a:gd name="T14" fmla="*/ 0 w 65"/>
              <a:gd name="T15" fmla="*/ 127307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6394" name="Rounded Rectangle 9">
            <a:extLst>
              <a:ext uri="{FF2B5EF4-FFF2-40B4-BE49-F238E27FC236}">
                <a16:creationId xmlns:a16="http://schemas.microsoft.com/office/drawing/2014/main" id="{30B1F814-D79C-4063-91CC-3C6193C6A7D9}"/>
              </a:ext>
            </a:extLst>
          </p:cNvPr>
          <p:cNvSpPr>
            <a:spLocks noChangeArrowheads="1"/>
          </p:cNvSpPr>
          <p:nvPr/>
        </p:nvSpPr>
        <p:spPr bwMode="auto">
          <a:xfrm>
            <a:off x="4895850" y="2343150"/>
            <a:ext cx="720725" cy="720725"/>
          </a:xfrm>
          <a:prstGeom prst="roundRect">
            <a:avLst>
              <a:gd name="adj" fmla="val 16667"/>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5" name="Freeform 101">
            <a:extLst>
              <a:ext uri="{FF2B5EF4-FFF2-40B4-BE49-F238E27FC236}">
                <a16:creationId xmlns:a16="http://schemas.microsoft.com/office/drawing/2014/main" id="{7689F03A-6AF8-43E0-AC56-D7DAB0502404}"/>
              </a:ext>
            </a:extLst>
          </p:cNvPr>
          <p:cNvSpPr>
            <a:spLocks noEditPoints="1"/>
          </p:cNvSpPr>
          <p:nvPr/>
        </p:nvSpPr>
        <p:spPr bwMode="auto">
          <a:xfrm>
            <a:off x="5035550" y="2513013"/>
            <a:ext cx="425450" cy="392112"/>
          </a:xfrm>
          <a:custGeom>
            <a:avLst/>
            <a:gdLst>
              <a:gd name="T0" fmla="*/ 244008 w 68"/>
              <a:gd name="T1" fmla="*/ 224064 h 63"/>
              <a:gd name="T2" fmla="*/ 256521 w 68"/>
              <a:gd name="T3" fmla="*/ 273856 h 63"/>
              <a:gd name="T4" fmla="*/ 218982 w 68"/>
              <a:gd name="T5" fmla="*/ 311200 h 63"/>
              <a:gd name="T6" fmla="*/ 168929 w 68"/>
              <a:gd name="T7" fmla="*/ 329872 h 63"/>
              <a:gd name="T8" fmla="*/ 112619 w 68"/>
              <a:gd name="T9" fmla="*/ 329872 h 63"/>
              <a:gd name="T10" fmla="*/ 68823 w 68"/>
              <a:gd name="T11" fmla="*/ 311200 h 63"/>
              <a:gd name="T12" fmla="*/ 25026 w 68"/>
              <a:gd name="T13" fmla="*/ 273856 h 63"/>
              <a:gd name="T14" fmla="*/ 37540 w 68"/>
              <a:gd name="T15" fmla="*/ 224064 h 63"/>
              <a:gd name="T16" fmla="*/ 0 w 68"/>
              <a:gd name="T17" fmla="*/ 174272 h 63"/>
              <a:gd name="T18" fmla="*/ 43796 w 68"/>
              <a:gd name="T19" fmla="*/ 143152 h 63"/>
              <a:gd name="T20" fmla="*/ 25026 w 68"/>
              <a:gd name="T21" fmla="*/ 112032 h 63"/>
              <a:gd name="T22" fmla="*/ 93849 w 68"/>
              <a:gd name="T23" fmla="*/ 99584 h 63"/>
              <a:gd name="T24" fmla="*/ 118876 w 68"/>
              <a:gd name="T25" fmla="*/ 49792 h 63"/>
              <a:gd name="T26" fmla="*/ 175185 w 68"/>
              <a:gd name="T27" fmla="*/ 93360 h 63"/>
              <a:gd name="T28" fmla="*/ 218982 w 68"/>
              <a:gd name="T29" fmla="*/ 74688 h 63"/>
              <a:gd name="T30" fmla="*/ 256521 w 68"/>
              <a:gd name="T31" fmla="*/ 118256 h 63"/>
              <a:gd name="T32" fmla="*/ 281548 w 68"/>
              <a:gd name="T33" fmla="*/ 168048 h 63"/>
              <a:gd name="T34" fmla="*/ 143902 w 68"/>
              <a:gd name="T35" fmla="*/ 136928 h 63"/>
              <a:gd name="T36" fmla="*/ 200212 w 68"/>
              <a:gd name="T37" fmla="*/ 192944 h 63"/>
              <a:gd name="T38" fmla="*/ 394167 w 68"/>
              <a:gd name="T39" fmla="*/ 99584 h 63"/>
              <a:gd name="T40" fmla="*/ 400424 w 68"/>
              <a:gd name="T41" fmla="*/ 149376 h 63"/>
              <a:gd name="T42" fmla="*/ 344114 w 68"/>
              <a:gd name="T43" fmla="*/ 136928 h 63"/>
              <a:gd name="T44" fmla="*/ 287804 w 68"/>
              <a:gd name="T45" fmla="*/ 149376 h 63"/>
              <a:gd name="T46" fmla="*/ 287804 w 68"/>
              <a:gd name="T47" fmla="*/ 99584 h 63"/>
              <a:gd name="T48" fmla="*/ 287804 w 68"/>
              <a:gd name="T49" fmla="*/ 56016 h 63"/>
              <a:gd name="T50" fmla="*/ 287804 w 68"/>
              <a:gd name="T51" fmla="*/ 12448 h 63"/>
              <a:gd name="T52" fmla="*/ 344114 w 68"/>
              <a:gd name="T53" fmla="*/ 24896 h 63"/>
              <a:gd name="T54" fmla="*/ 369140 w 68"/>
              <a:gd name="T55" fmla="*/ 0 h 63"/>
              <a:gd name="T56" fmla="*/ 387910 w 68"/>
              <a:gd name="T57" fmla="*/ 43568 h 63"/>
              <a:gd name="T58" fmla="*/ 425450 w 68"/>
              <a:gd name="T59" fmla="*/ 93360 h 63"/>
              <a:gd name="T60" fmla="*/ 387910 w 68"/>
              <a:gd name="T61" fmla="*/ 342320 h 63"/>
              <a:gd name="T62" fmla="*/ 369140 w 68"/>
              <a:gd name="T63" fmla="*/ 392112 h 63"/>
              <a:gd name="T64" fmla="*/ 337857 w 68"/>
              <a:gd name="T65" fmla="*/ 367216 h 63"/>
              <a:gd name="T66" fmla="*/ 281548 w 68"/>
              <a:gd name="T67" fmla="*/ 373440 h 63"/>
              <a:gd name="T68" fmla="*/ 256521 w 68"/>
              <a:gd name="T69" fmla="*/ 323648 h 63"/>
              <a:gd name="T70" fmla="*/ 294061 w 68"/>
              <a:gd name="T71" fmla="*/ 273856 h 63"/>
              <a:gd name="T72" fmla="*/ 312831 w 68"/>
              <a:gd name="T73" fmla="*/ 224064 h 63"/>
              <a:gd name="T74" fmla="*/ 350371 w 68"/>
              <a:gd name="T75" fmla="*/ 248960 h 63"/>
              <a:gd name="T76" fmla="*/ 400424 w 68"/>
              <a:gd name="T77" fmla="*/ 242736 h 63"/>
              <a:gd name="T78" fmla="*/ 394167 w 68"/>
              <a:gd name="T79" fmla="*/ 286304 h 63"/>
              <a:gd name="T80" fmla="*/ 344114 w 68"/>
              <a:gd name="T81" fmla="*/ 49792 h 63"/>
              <a:gd name="T82" fmla="*/ 369140 w 68"/>
              <a:gd name="T83" fmla="*/ 80912 h 63"/>
              <a:gd name="T84" fmla="*/ 312831 w 68"/>
              <a:gd name="T85" fmla="*/ 304976 h 63"/>
              <a:gd name="T86" fmla="*/ 344114 w 68"/>
              <a:gd name="T87" fmla="*/ 28008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6396" name="图片 13">
            <a:extLst>
              <a:ext uri="{FF2B5EF4-FFF2-40B4-BE49-F238E27FC236}">
                <a16:creationId xmlns:a16="http://schemas.microsoft.com/office/drawing/2014/main" id="{27A8789F-0597-4129-8E30-0CF358915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1936750"/>
            <a:ext cx="2341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AutoShape 33">
            <a:extLst>
              <a:ext uri="{FF2B5EF4-FFF2-40B4-BE49-F238E27FC236}">
                <a16:creationId xmlns:a16="http://schemas.microsoft.com/office/drawing/2014/main" id="{9CDE11DD-E374-43F3-B0FF-6FA43EE6AAAE}"/>
              </a:ext>
            </a:extLst>
          </p:cNvPr>
          <p:cNvSpPr>
            <a:spLocks noChangeArrowheads="1"/>
          </p:cNvSpPr>
          <p:nvPr/>
        </p:nvSpPr>
        <p:spPr bwMode="auto">
          <a:xfrm>
            <a:off x="4665663" y="774700"/>
            <a:ext cx="5908675" cy="1492250"/>
          </a:xfrm>
          <a:custGeom>
            <a:avLst/>
            <a:gdLst>
              <a:gd name="T0" fmla="*/ 808124282 w 21600"/>
              <a:gd name="T1" fmla="*/ 51546529 h 21600"/>
              <a:gd name="T2" fmla="*/ 808124282 w 21600"/>
              <a:gd name="T3" fmla="*/ 51546529 h 21600"/>
              <a:gd name="T4" fmla="*/ 808124282 w 21600"/>
              <a:gd name="T5" fmla="*/ 51546529 h 21600"/>
              <a:gd name="T6" fmla="*/ 808124282 w 21600"/>
              <a:gd name="T7" fmla="*/ 5154652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lvl1pPr defTabSz="412750">
              <a:defRPr>
                <a:solidFill>
                  <a:schemeClr val="tx1"/>
                </a:solidFill>
                <a:latin typeface="Calibri" panose="020F0502020204030204" pitchFamily="34" charset="0"/>
                <a:ea typeface="宋体" panose="02010600030101010101" pitchFamily="2" charset="-122"/>
              </a:defRPr>
            </a:lvl1pPr>
            <a:lvl2pPr marL="742950" indent="-285750" defTabSz="412750">
              <a:defRPr>
                <a:solidFill>
                  <a:schemeClr val="tx1"/>
                </a:solidFill>
                <a:latin typeface="Calibri" panose="020F0502020204030204" pitchFamily="34" charset="0"/>
                <a:ea typeface="宋体" panose="02010600030101010101" pitchFamily="2" charset="-122"/>
              </a:defRPr>
            </a:lvl2pPr>
            <a:lvl3pPr marL="1143000" indent="-228600" defTabSz="412750">
              <a:defRPr>
                <a:solidFill>
                  <a:schemeClr val="tx1"/>
                </a:solidFill>
                <a:latin typeface="Calibri" panose="020F0502020204030204" pitchFamily="34" charset="0"/>
                <a:ea typeface="宋体" panose="02010600030101010101" pitchFamily="2" charset="-122"/>
              </a:defRPr>
            </a:lvl3pPr>
            <a:lvl4pPr marL="1600200" indent="-228600" defTabSz="412750">
              <a:defRPr>
                <a:solidFill>
                  <a:schemeClr val="tx1"/>
                </a:solidFill>
                <a:latin typeface="Calibri" panose="020F0502020204030204" pitchFamily="34" charset="0"/>
                <a:ea typeface="宋体" panose="02010600030101010101" pitchFamily="2" charset="-122"/>
              </a:defRPr>
            </a:lvl4pPr>
            <a:lvl5pPr marL="2057400" indent="-228600" defTabSz="412750">
              <a:defRPr>
                <a:solidFill>
                  <a:schemeClr val="tx1"/>
                </a:solidFill>
                <a:latin typeface="Calibri" panose="020F0502020204030204" pitchFamily="34" charset="0"/>
                <a:ea typeface="宋体" panose="02010600030101010101" pitchFamily="2" charset="-122"/>
              </a:defRPr>
            </a:lvl5pPr>
            <a:lvl6pPr marL="2514600" indent="-228600" defTabSz="4127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127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127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127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Enter the title you want here</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8" name="TextBox 13">
            <a:extLst>
              <a:ext uri="{FF2B5EF4-FFF2-40B4-BE49-F238E27FC236}">
                <a16:creationId xmlns:a16="http://schemas.microsoft.com/office/drawing/2014/main" id="{5EFCC741-3D39-425B-8E2C-3469856F5AA4}"/>
              </a:ext>
            </a:extLst>
          </p:cNvPr>
          <p:cNvSpPr txBox="1">
            <a:spLocks noChangeArrowheads="1"/>
          </p:cNvSpPr>
          <p:nvPr/>
        </p:nvSpPr>
        <p:spPr bwMode="auto">
          <a:xfrm>
            <a:off x="4519613" y="3348038"/>
            <a:ext cx="1373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9" name="TextBox 13">
            <a:extLst>
              <a:ext uri="{FF2B5EF4-FFF2-40B4-BE49-F238E27FC236}">
                <a16:creationId xmlns:a16="http://schemas.microsoft.com/office/drawing/2014/main" id="{BC8802DC-BE0D-40D5-B2C0-F77D270333E8}"/>
              </a:ext>
            </a:extLst>
          </p:cNvPr>
          <p:cNvSpPr txBox="1">
            <a:spLocks noChangeArrowheads="1"/>
          </p:cNvSpPr>
          <p:nvPr/>
        </p:nvSpPr>
        <p:spPr bwMode="auto">
          <a:xfrm>
            <a:off x="4524375" y="3622675"/>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0" name="TextBox 13">
            <a:extLst>
              <a:ext uri="{FF2B5EF4-FFF2-40B4-BE49-F238E27FC236}">
                <a16:creationId xmlns:a16="http://schemas.microsoft.com/office/drawing/2014/main" id="{89DDCBA8-506A-450E-BB62-7964480B6443}"/>
              </a:ext>
            </a:extLst>
          </p:cNvPr>
          <p:cNvSpPr txBox="1">
            <a:spLocks noChangeArrowheads="1"/>
          </p:cNvSpPr>
          <p:nvPr/>
        </p:nvSpPr>
        <p:spPr bwMode="auto">
          <a:xfrm>
            <a:off x="6983413" y="3348038"/>
            <a:ext cx="1373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1" name="TextBox 13">
            <a:extLst>
              <a:ext uri="{FF2B5EF4-FFF2-40B4-BE49-F238E27FC236}">
                <a16:creationId xmlns:a16="http://schemas.microsoft.com/office/drawing/2014/main" id="{C100C851-9431-4162-A6DC-B9DE2DC1B8BE}"/>
              </a:ext>
            </a:extLst>
          </p:cNvPr>
          <p:cNvSpPr txBox="1">
            <a:spLocks noChangeArrowheads="1"/>
          </p:cNvSpPr>
          <p:nvPr/>
        </p:nvSpPr>
        <p:spPr bwMode="auto">
          <a:xfrm>
            <a:off x="6986588" y="3622675"/>
            <a:ext cx="23352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2" name="TextBox 13">
            <a:extLst>
              <a:ext uri="{FF2B5EF4-FFF2-40B4-BE49-F238E27FC236}">
                <a16:creationId xmlns:a16="http://schemas.microsoft.com/office/drawing/2014/main" id="{BC73FAF2-6B1F-47F7-A0DB-D40CA21CDFA9}"/>
              </a:ext>
            </a:extLst>
          </p:cNvPr>
          <p:cNvSpPr txBox="1">
            <a:spLocks noChangeArrowheads="1"/>
          </p:cNvSpPr>
          <p:nvPr/>
        </p:nvSpPr>
        <p:spPr bwMode="auto">
          <a:xfrm>
            <a:off x="9445625" y="3348038"/>
            <a:ext cx="1373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3" name="TextBox 13">
            <a:extLst>
              <a:ext uri="{FF2B5EF4-FFF2-40B4-BE49-F238E27FC236}">
                <a16:creationId xmlns:a16="http://schemas.microsoft.com/office/drawing/2014/main" id="{792F07AC-A9F3-4C32-BDA2-F0D202A4864B}"/>
              </a:ext>
            </a:extLst>
          </p:cNvPr>
          <p:cNvSpPr txBox="1">
            <a:spLocks noChangeArrowheads="1"/>
          </p:cNvSpPr>
          <p:nvPr/>
        </p:nvSpPr>
        <p:spPr bwMode="auto">
          <a:xfrm>
            <a:off x="9450388" y="3622675"/>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4" name="矩形 21">
            <a:extLst>
              <a:ext uri="{FF2B5EF4-FFF2-40B4-BE49-F238E27FC236}">
                <a16:creationId xmlns:a16="http://schemas.microsoft.com/office/drawing/2014/main" id="{8065FA85-F615-493C-9F71-4F7AD0B6DC89}"/>
              </a:ext>
            </a:extLst>
          </p:cNvPr>
          <p:cNvSpPr>
            <a:spLocks noChangeArrowheads="1"/>
          </p:cNvSpPr>
          <p:nvPr/>
        </p:nvSpPr>
        <p:spPr bwMode="auto">
          <a:xfrm>
            <a:off x="4519613" y="4775200"/>
            <a:ext cx="6299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3">
            <a:extLst>
              <a:ext uri="{FF2B5EF4-FFF2-40B4-BE49-F238E27FC236}">
                <a16:creationId xmlns:a16="http://schemas.microsoft.com/office/drawing/2014/main" id="{C21E3FDA-4C6B-4489-BE6B-0C1458C541E8}"/>
              </a:ext>
            </a:extLst>
          </p:cNvPr>
          <p:cNvSpPr txBox="1">
            <a:spLocks noChangeArrowheads="1"/>
          </p:cNvSpPr>
          <p:nvPr/>
        </p:nvSpPr>
        <p:spPr bwMode="auto">
          <a:xfrm>
            <a:off x="144463" y="160338"/>
            <a:ext cx="398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17411" name="Freeform 17">
            <a:extLst>
              <a:ext uri="{FF2B5EF4-FFF2-40B4-BE49-F238E27FC236}">
                <a16:creationId xmlns:a16="http://schemas.microsoft.com/office/drawing/2014/main" id="{A05D16DD-48E3-4A4C-88C6-A731A35F8762}"/>
              </a:ext>
            </a:extLst>
          </p:cNvPr>
          <p:cNvSpPr>
            <a:spLocks/>
          </p:cNvSpPr>
          <p:nvPr/>
        </p:nvSpPr>
        <p:spPr bwMode="auto">
          <a:xfrm>
            <a:off x="7686675" y="2320925"/>
            <a:ext cx="6281738" cy="5151438"/>
          </a:xfrm>
          <a:custGeom>
            <a:avLst/>
            <a:gdLst>
              <a:gd name="T0" fmla="*/ 5900820 w 1847"/>
              <a:gd name="T1" fmla="*/ 2575719 h 1514"/>
              <a:gd name="T2" fmla="*/ 2452157 w 1847"/>
              <a:gd name="T3" fmla="*/ 5151438 h 1514"/>
              <a:gd name="T4" fmla="*/ 380918 w 1847"/>
              <a:gd name="T5" fmla="*/ 2575719 h 1514"/>
              <a:gd name="T6" fmla="*/ 3832983 w 1847"/>
              <a:gd name="T7" fmla="*/ 0 h 1514"/>
              <a:gd name="T8" fmla="*/ 5900820 w 1847"/>
              <a:gd name="T9" fmla="*/ 2575719 h 1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2" name="Freeform 18">
            <a:extLst>
              <a:ext uri="{FF2B5EF4-FFF2-40B4-BE49-F238E27FC236}">
                <a16:creationId xmlns:a16="http://schemas.microsoft.com/office/drawing/2014/main" id="{8438F8CA-0E19-4CB2-8E33-A4E7BF2CD4B7}"/>
              </a:ext>
            </a:extLst>
          </p:cNvPr>
          <p:cNvSpPr>
            <a:spLocks/>
          </p:cNvSpPr>
          <p:nvPr/>
        </p:nvSpPr>
        <p:spPr bwMode="auto">
          <a:xfrm>
            <a:off x="7621588" y="2241550"/>
            <a:ext cx="6281737" cy="5149850"/>
          </a:xfrm>
          <a:custGeom>
            <a:avLst/>
            <a:gdLst>
              <a:gd name="T0" fmla="*/ 5900820 w 1847"/>
              <a:gd name="T1" fmla="*/ 2574925 h 1514"/>
              <a:gd name="T2" fmla="*/ 2452156 w 1847"/>
              <a:gd name="T3" fmla="*/ 5149850 h 1514"/>
              <a:gd name="T4" fmla="*/ 380917 w 1847"/>
              <a:gd name="T5" fmla="*/ 2574925 h 1514"/>
              <a:gd name="T6" fmla="*/ 3829581 w 1847"/>
              <a:gd name="T7" fmla="*/ 0 h 1514"/>
              <a:gd name="T8" fmla="*/ 5900820 w 1847"/>
              <a:gd name="T9" fmla="*/ 2574925 h 1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3" name="Freeform 19">
            <a:extLst>
              <a:ext uri="{FF2B5EF4-FFF2-40B4-BE49-F238E27FC236}">
                <a16:creationId xmlns:a16="http://schemas.microsoft.com/office/drawing/2014/main" id="{54C1F922-33FE-4DCA-808E-A0AD07B508AA}"/>
              </a:ext>
            </a:extLst>
          </p:cNvPr>
          <p:cNvSpPr>
            <a:spLocks/>
          </p:cNvSpPr>
          <p:nvPr/>
        </p:nvSpPr>
        <p:spPr bwMode="auto">
          <a:xfrm>
            <a:off x="7539038" y="2138363"/>
            <a:ext cx="6283325" cy="5151437"/>
          </a:xfrm>
          <a:custGeom>
            <a:avLst/>
            <a:gdLst>
              <a:gd name="T0" fmla="*/ 5902311 w 1847"/>
              <a:gd name="T1" fmla="*/ 2575719 h 1514"/>
              <a:gd name="T2" fmla="*/ 2452776 w 1847"/>
              <a:gd name="T3" fmla="*/ 5151437 h 1514"/>
              <a:gd name="T4" fmla="*/ 381014 w 1847"/>
              <a:gd name="T5" fmla="*/ 2575719 h 1514"/>
              <a:gd name="T6" fmla="*/ 3830549 w 1847"/>
              <a:gd name="T7" fmla="*/ 0 h 1514"/>
              <a:gd name="T8" fmla="*/ 5902311 w 1847"/>
              <a:gd name="T9" fmla="*/ 2575719 h 15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4" name="Freeform 20">
            <a:extLst>
              <a:ext uri="{FF2B5EF4-FFF2-40B4-BE49-F238E27FC236}">
                <a16:creationId xmlns:a16="http://schemas.microsoft.com/office/drawing/2014/main" id="{5717D6F8-95A1-4F20-BA81-037FE9379913}"/>
              </a:ext>
            </a:extLst>
          </p:cNvPr>
          <p:cNvSpPr>
            <a:spLocks/>
          </p:cNvSpPr>
          <p:nvPr/>
        </p:nvSpPr>
        <p:spPr bwMode="auto">
          <a:xfrm>
            <a:off x="8134350" y="2627313"/>
            <a:ext cx="5092700" cy="4175125"/>
          </a:xfrm>
          <a:custGeom>
            <a:avLst/>
            <a:gdLst>
              <a:gd name="T0" fmla="*/ 4783124 w 1497"/>
              <a:gd name="T1" fmla="*/ 2085861 h 1227"/>
              <a:gd name="T2" fmla="*/ 1986731 w 1497"/>
              <a:gd name="T3" fmla="*/ 4175125 h 1227"/>
              <a:gd name="T4" fmla="*/ 309576 w 1497"/>
              <a:gd name="T5" fmla="*/ 2085861 h 1227"/>
              <a:gd name="T6" fmla="*/ 3105969 w 1497"/>
              <a:gd name="T7" fmla="*/ 0 h 1227"/>
              <a:gd name="T8" fmla="*/ 4783124 w 1497"/>
              <a:gd name="T9" fmla="*/ 2085861 h 1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5" name="Freeform 21">
            <a:extLst>
              <a:ext uri="{FF2B5EF4-FFF2-40B4-BE49-F238E27FC236}">
                <a16:creationId xmlns:a16="http://schemas.microsoft.com/office/drawing/2014/main" id="{94C014C7-8F53-41DF-8255-D73D6E7F0E47}"/>
              </a:ext>
            </a:extLst>
          </p:cNvPr>
          <p:cNvSpPr>
            <a:spLocks/>
          </p:cNvSpPr>
          <p:nvPr/>
        </p:nvSpPr>
        <p:spPr bwMode="auto">
          <a:xfrm>
            <a:off x="8467725" y="2900363"/>
            <a:ext cx="4425950" cy="3625850"/>
          </a:xfrm>
          <a:custGeom>
            <a:avLst/>
            <a:gdLst>
              <a:gd name="T0" fmla="*/ 4157195 w 1301"/>
              <a:gd name="T1" fmla="*/ 1812925 h 1066"/>
              <a:gd name="T2" fmla="*/ 1728196 w 1301"/>
              <a:gd name="T3" fmla="*/ 3625850 h 1066"/>
              <a:gd name="T4" fmla="*/ 268755 w 1301"/>
              <a:gd name="T5" fmla="*/ 1812925 h 1066"/>
              <a:gd name="T6" fmla="*/ 2697754 w 1301"/>
              <a:gd name="T7" fmla="*/ 0 h 1066"/>
              <a:gd name="T8" fmla="*/ 4157195 w 1301"/>
              <a:gd name="T9" fmla="*/ 1812925 h 1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6" name="Freeform 22">
            <a:extLst>
              <a:ext uri="{FF2B5EF4-FFF2-40B4-BE49-F238E27FC236}">
                <a16:creationId xmlns:a16="http://schemas.microsoft.com/office/drawing/2014/main" id="{F959B799-810D-4B0B-808A-5BDFA3BCD6CD}"/>
              </a:ext>
            </a:extLst>
          </p:cNvPr>
          <p:cNvSpPr>
            <a:spLocks/>
          </p:cNvSpPr>
          <p:nvPr/>
        </p:nvSpPr>
        <p:spPr bwMode="auto">
          <a:xfrm>
            <a:off x="8926513" y="3271838"/>
            <a:ext cx="3506787" cy="2884487"/>
          </a:xfrm>
          <a:custGeom>
            <a:avLst/>
            <a:gdLst>
              <a:gd name="T0" fmla="*/ 3292502 w 1031"/>
              <a:gd name="T1" fmla="*/ 1442244 h 848"/>
              <a:gd name="T2" fmla="*/ 1367341 w 1031"/>
              <a:gd name="T3" fmla="*/ 2884487 h 848"/>
              <a:gd name="T4" fmla="*/ 214285 w 1031"/>
              <a:gd name="T5" fmla="*/ 1442244 h 848"/>
              <a:gd name="T6" fmla="*/ 2139446 w 1031"/>
              <a:gd name="T7" fmla="*/ 0 h 848"/>
              <a:gd name="T8" fmla="*/ 3292502 w 1031"/>
              <a:gd name="T9" fmla="*/ 1442244 h 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7" name="Freeform 23">
            <a:extLst>
              <a:ext uri="{FF2B5EF4-FFF2-40B4-BE49-F238E27FC236}">
                <a16:creationId xmlns:a16="http://schemas.microsoft.com/office/drawing/2014/main" id="{7C5D8743-080D-42DB-9B24-50D1EC7C3BA3}"/>
              </a:ext>
            </a:extLst>
          </p:cNvPr>
          <p:cNvSpPr>
            <a:spLocks/>
          </p:cNvSpPr>
          <p:nvPr/>
        </p:nvSpPr>
        <p:spPr bwMode="auto">
          <a:xfrm>
            <a:off x="9304338" y="3575050"/>
            <a:ext cx="2752725" cy="2279650"/>
          </a:xfrm>
          <a:custGeom>
            <a:avLst/>
            <a:gdLst>
              <a:gd name="T0" fmla="*/ 2582594 w 809"/>
              <a:gd name="T1" fmla="*/ 1139825 h 670"/>
              <a:gd name="T2" fmla="*/ 1071827 w 809"/>
              <a:gd name="T3" fmla="*/ 2279650 h 670"/>
              <a:gd name="T4" fmla="*/ 170131 w 809"/>
              <a:gd name="T5" fmla="*/ 1139825 h 670"/>
              <a:gd name="T6" fmla="*/ 1680898 w 809"/>
              <a:gd name="T7" fmla="*/ 0 h 670"/>
              <a:gd name="T8" fmla="*/ 2582594 w 809"/>
              <a:gd name="T9" fmla="*/ 1139825 h 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8" name="Freeform 24">
            <a:extLst>
              <a:ext uri="{FF2B5EF4-FFF2-40B4-BE49-F238E27FC236}">
                <a16:creationId xmlns:a16="http://schemas.microsoft.com/office/drawing/2014/main" id="{EEB25A5B-20FE-458F-9F06-6F7CF7D12267}"/>
              </a:ext>
            </a:extLst>
          </p:cNvPr>
          <p:cNvSpPr>
            <a:spLocks/>
          </p:cNvSpPr>
          <p:nvPr/>
        </p:nvSpPr>
        <p:spPr bwMode="auto">
          <a:xfrm>
            <a:off x="9675813" y="3870325"/>
            <a:ext cx="2009775" cy="1687513"/>
          </a:xfrm>
          <a:custGeom>
            <a:avLst/>
            <a:gdLst>
              <a:gd name="T0" fmla="*/ 1887352 w 591"/>
              <a:gd name="T1" fmla="*/ 843757 h 496"/>
              <a:gd name="T2" fmla="*/ 778745 w 591"/>
              <a:gd name="T3" fmla="*/ 1687513 h 496"/>
              <a:gd name="T4" fmla="*/ 122423 w 591"/>
              <a:gd name="T5" fmla="*/ 843757 h 496"/>
              <a:gd name="T6" fmla="*/ 1231030 w 591"/>
              <a:gd name="T7" fmla="*/ 0 h 496"/>
              <a:gd name="T8" fmla="*/ 1887352 w 591"/>
              <a:gd name="T9" fmla="*/ 843757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9" name="Freeform 25">
            <a:extLst>
              <a:ext uri="{FF2B5EF4-FFF2-40B4-BE49-F238E27FC236}">
                <a16:creationId xmlns:a16="http://schemas.microsoft.com/office/drawing/2014/main" id="{F250CCF1-9213-49E7-A398-866803EA3CD2}"/>
              </a:ext>
            </a:extLst>
          </p:cNvPr>
          <p:cNvSpPr>
            <a:spLocks/>
          </p:cNvSpPr>
          <p:nvPr/>
        </p:nvSpPr>
        <p:spPr bwMode="auto">
          <a:xfrm>
            <a:off x="10198100" y="4319588"/>
            <a:ext cx="968375" cy="792162"/>
          </a:xfrm>
          <a:custGeom>
            <a:avLst/>
            <a:gdLst>
              <a:gd name="T0" fmla="*/ 906999 w 284"/>
              <a:gd name="T1" fmla="*/ 394381 h 233"/>
              <a:gd name="T2" fmla="*/ 375075 w 284"/>
              <a:gd name="T3" fmla="*/ 792162 h 233"/>
              <a:gd name="T4" fmla="*/ 57966 w 284"/>
              <a:gd name="T5" fmla="*/ 394381 h 233"/>
              <a:gd name="T6" fmla="*/ 589890 w 284"/>
              <a:gd name="T7" fmla="*/ 0 h 233"/>
              <a:gd name="T8" fmla="*/ 906999 w 284"/>
              <a:gd name="T9" fmla="*/ 394381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0" name="Freeform 21">
            <a:extLst>
              <a:ext uri="{FF2B5EF4-FFF2-40B4-BE49-F238E27FC236}">
                <a16:creationId xmlns:a16="http://schemas.microsoft.com/office/drawing/2014/main" id="{16AD5D41-8AC6-4B0B-AEF1-3DA35A0072DB}"/>
              </a:ext>
            </a:extLst>
          </p:cNvPr>
          <p:cNvSpPr>
            <a:spLocks/>
          </p:cNvSpPr>
          <p:nvPr/>
        </p:nvSpPr>
        <p:spPr bwMode="auto">
          <a:xfrm>
            <a:off x="11096625" y="3232150"/>
            <a:ext cx="204788" cy="212725"/>
          </a:xfrm>
          <a:custGeom>
            <a:avLst/>
            <a:gdLst>
              <a:gd name="T0" fmla="*/ 167778 w 83"/>
              <a:gd name="T1" fmla="*/ 168201 h 86"/>
              <a:gd name="T2" fmla="*/ 83889 w 83"/>
              <a:gd name="T3" fmla="*/ 74206 h 86"/>
              <a:gd name="T4" fmla="*/ 39477 w 83"/>
              <a:gd name="T5" fmla="*/ 24735 h 86"/>
              <a:gd name="T6" fmla="*/ 14804 w 83"/>
              <a:gd name="T7" fmla="*/ 0 h 86"/>
              <a:gd name="T8" fmla="*/ 7402 w 83"/>
              <a:gd name="T9" fmla="*/ 12368 h 86"/>
              <a:gd name="T10" fmla="*/ 0 w 83"/>
              <a:gd name="T11" fmla="*/ 27209 h 86"/>
              <a:gd name="T12" fmla="*/ 22206 w 83"/>
              <a:gd name="T13" fmla="*/ 51944 h 86"/>
              <a:gd name="T14" fmla="*/ 71552 w 83"/>
              <a:gd name="T15" fmla="*/ 96468 h 86"/>
              <a:gd name="T16" fmla="*/ 162843 w 83"/>
              <a:gd name="T17" fmla="*/ 178095 h 86"/>
              <a:gd name="T18" fmla="*/ 204788 w 83"/>
              <a:gd name="T19" fmla="*/ 212725 h 86"/>
              <a:gd name="T20" fmla="*/ 204788 w 83"/>
              <a:gd name="T21" fmla="*/ 210251 h 86"/>
              <a:gd name="T22" fmla="*/ 167778 w 83"/>
              <a:gd name="T23" fmla="*/ 168201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1" name="Freeform 22">
            <a:extLst>
              <a:ext uri="{FF2B5EF4-FFF2-40B4-BE49-F238E27FC236}">
                <a16:creationId xmlns:a16="http://schemas.microsoft.com/office/drawing/2014/main" id="{E86E1829-7FAA-42E1-AC92-0E7AB787503F}"/>
              </a:ext>
            </a:extLst>
          </p:cNvPr>
          <p:cNvSpPr>
            <a:spLocks/>
          </p:cNvSpPr>
          <p:nvPr/>
        </p:nvSpPr>
        <p:spPr bwMode="auto">
          <a:xfrm>
            <a:off x="10628313" y="2727325"/>
            <a:ext cx="514350" cy="593725"/>
          </a:xfrm>
          <a:custGeom>
            <a:avLst/>
            <a:gdLst>
              <a:gd name="T0" fmla="*/ 504459 w 208"/>
              <a:gd name="T1" fmla="*/ 385921 h 240"/>
              <a:gd name="T2" fmla="*/ 118696 w 208"/>
              <a:gd name="T3" fmla="*/ 0 h 240"/>
              <a:gd name="T4" fmla="*/ 118696 w 208"/>
              <a:gd name="T5" fmla="*/ 0 h 240"/>
              <a:gd name="T6" fmla="*/ 86549 w 208"/>
              <a:gd name="T7" fmla="*/ 131114 h 240"/>
              <a:gd name="T8" fmla="*/ 0 w 208"/>
              <a:gd name="T9" fmla="*/ 207804 h 240"/>
              <a:gd name="T10" fmla="*/ 385763 w 208"/>
              <a:gd name="T11" fmla="*/ 593725 h 240"/>
              <a:gd name="T12" fmla="*/ 467366 w 208"/>
              <a:gd name="T13" fmla="*/ 531879 h 240"/>
              <a:gd name="T14" fmla="*/ 474785 w 208"/>
              <a:gd name="T15" fmla="*/ 517036 h 240"/>
              <a:gd name="T16" fmla="*/ 482203 w 208"/>
              <a:gd name="T17" fmla="*/ 504666 h 240"/>
              <a:gd name="T18" fmla="*/ 504459 w 208"/>
              <a:gd name="T19" fmla="*/ 385921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2" name="Freeform 23">
            <a:extLst>
              <a:ext uri="{FF2B5EF4-FFF2-40B4-BE49-F238E27FC236}">
                <a16:creationId xmlns:a16="http://schemas.microsoft.com/office/drawing/2014/main" id="{A03B47BF-D253-4EC6-974C-BF68121FA124}"/>
              </a:ext>
            </a:extLst>
          </p:cNvPr>
          <p:cNvSpPr>
            <a:spLocks/>
          </p:cNvSpPr>
          <p:nvPr/>
        </p:nvSpPr>
        <p:spPr bwMode="auto">
          <a:xfrm>
            <a:off x="10618788" y="2717800"/>
            <a:ext cx="142875" cy="230188"/>
          </a:xfrm>
          <a:custGeom>
            <a:avLst/>
            <a:gdLst>
              <a:gd name="T0" fmla="*/ 128095 w 58"/>
              <a:gd name="T1" fmla="*/ 9901 h 93"/>
              <a:gd name="T2" fmla="*/ 78828 w 58"/>
              <a:gd name="T3" fmla="*/ 32177 h 93"/>
              <a:gd name="T4" fmla="*/ 96071 w 58"/>
              <a:gd name="T5" fmla="*/ 51978 h 93"/>
              <a:gd name="T6" fmla="*/ 96071 w 58"/>
              <a:gd name="T7" fmla="*/ 64354 h 93"/>
              <a:gd name="T8" fmla="*/ 78828 w 58"/>
              <a:gd name="T9" fmla="*/ 126232 h 93"/>
              <a:gd name="T10" fmla="*/ 39414 w 58"/>
              <a:gd name="T11" fmla="*/ 163359 h 93"/>
              <a:gd name="T12" fmla="*/ 32024 w 58"/>
              <a:gd name="T13" fmla="*/ 165834 h 93"/>
              <a:gd name="T14" fmla="*/ 12317 w 58"/>
              <a:gd name="T15" fmla="*/ 146033 h 93"/>
              <a:gd name="T16" fmla="*/ 9853 w 58"/>
              <a:gd name="T17" fmla="*/ 215337 h 93"/>
              <a:gd name="T18" fmla="*/ 9853 w 58"/>
              <a:gd name="T19" fmla="*/ 217812 h 93"/>
              <a:gd name="T20" fmla="*/ 96071 w 58"/>
              <a:gd name="T21" fmla="*/ 141083 h 93"/>
              <a:gd name="T22" fmla="*/ 128095 w 58"/>
              <a:gd name="T23" fmla="*/ 9901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3" name="Freeform 24">
            <a:extLst>
              <a:ext uri="{FF2B5EF4-FFF2-40B4-BE49-F238E27FC236}">
                <a16:creationId xmlns:a16="http://schemas.microsoft.com/office/drawing/2014/main" id="{933D194E-620B-4C42-A108-0FAA1AFCBF96}"/>
              </a:ext>
            </a:extLst>
          </p:cNvPr>
          <p:cNvSpPr>
            <a:spLocks/>
          </p:cNvSpPr>
          <p:nvPr/>
        </p:nvSpPr>
        <p:spPr bwMode="auto">
          <a:xfrm>
            <a:off x="9280525" y="1825625"/>
            <a:ext cx="495300" cy="425450"/>
          </a:xfrm>
          <a:custGeom>
            <a:avLst/>
            <a:gdLst>
              <a:gd name="T0" fmla="*/ 203073 w 200"/>
              <a:gd name="T1" fmla="*/ 158307 h 172"/>
              <a:gd name="T2" fmla="*/ 495300 w 200"/>
              <a:gd name="T3" fmla="*/ 93995 h 172"/>
              <a:gd name="T4" fmla="*/ 495300 w 200"/>
              <a:gd name="T5" fmla="*/ 89048 h 172"/>
              <a:gd name="T6" fmla="*/ 180785 w 200"/>
              <a:gd name="T7" fmla="*/ 34630 h 172"/>
              <a:gd name="T8" fmla="*/ 19812 w 200"/>
              <a:gd name="T9" fmla="*/ 311667 h 172"/>
              <a:gd name="T10" fmla="*/ 156020 w 200"/>
              <a:gd name="T11" fmla="*/ 425450 h 172"/>
              <a:gd name="T12" fmla="*/ 203073 w 200"/>
              <a:gd name="T13" fmla="*/ 158307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EC5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4" name="Freeform 25">
            <a:extLst>
              <a:ext uri="{FF2B5EF4-FFF2-40B4-BE49-F238E27FC236}">
                <a16:creationId xmlns:a16="http://schemas.microsoft.com/office/drawing/2014/main" id="{BD949FFF-43D2-4FEA-8CB4-084D3E8690D3}"/>
              </a:ext>
            </a:extLst>
          </p:cNvPr>
          <p:cNvSpPr>
            <a:spLocks/>
          </p:cNvSpPr>
          <p:nvPr/>
        </p:nvSpPr>
        <p:spPr bwMode="auto">
          <a:xfrm>
            <a:off x="9647238" y="1435100"/>
            <a:ext cx="182562" cy="479425"/>
          </a:xfrm>
          <a:custGeom>
            <a:avLst/>
            <a:gdLst>
              <a:gd name="T0" fmla="*/ 98682 w 74"/>
              <a:gd name="T1" fmla="*/ 93908 h 194"/>
              <a:gd name="T2" fmla="*/ 182562 w 74"/>
              <a:gd name="T3" fmla="*/ 0 h 194"/>
              <a:gd name="T4" fmla="*/ 2467 w 74"/>
              <a:gd name="T5" fmla="*/ 247126 h 194"/>
              <a:gd name="T6" fmla="*/ 128287 w 74"/>
              <a:gd name="T7" fmla="*/ 479425 h 194"/>
              <a:gd name="T8" fmla="*/ 128287 w 74"/>
              <a:gd name="T9" fmla="*/ 479425 h 194"/>
              <a:gd name="T10" fmla="*/ 98682 w 74"/>
              <a:gd name="T11" fmla="*/ 93908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EC5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5" name="Freeform 26">
            <a:extLst>
              <a:ext uri="{FF2B5EF4-FFF2-40B4-BE49-F238E27FC236}">
                <a16:creationId xmlns:a16="http://schemas.microsoft.com/office/drawing/2014/main" id="{50134D34-C9A8-4AF4-B787-9F1DAFB9A990}"/>
              </a:ext>
            </a:extLst>
          </p:cNvPr>
          <p:cNvSpPr>
            <a:spLocks/>
          </p:cNvSpPr>
          <p:nvPr/>
        </p:nvSpPr>
        <p:spPr bwMode="auto">
          <a:xfrm>
            <a:off x="9421813" y="1879600"/>
            <a:ext cx="527050" cy="641350"/>
          </a:xfrm>
          <a:custGeom>
            <a:avLst/>
            <a:gdLst>
              <a:gd name="T0" fmla="*/ 492408 w 213"/>
              <a:gd name="T1" fmla="*/ 205529 h 259"/>
              <a:gd name="T2" fmla="*/ 353841 w 213"/>
              <a:gd name="T3" fmla="*/ 39620 h 259"/>
              <a:gd name="T4" fmla="*/ 61860 w 213"/>
              <a:gd name="T5" fmla="*/ 104003 h 259"/>
              <a:gd name="T6" fmla="*/ 14846 w 213"/>
              <a:gd name="T7" fmla="*/ 371438 h 259"/>
              <a:gd name="T8" fmla="*/ 96502 w 213"/>
              <a:gd name="T9" fmla="*/ 539824 h 259"/>
              <a:gd name="T10" fmla="*/ 425599 w 213"/>
              <a:gd name="T11" fmla="*/ 470488 h 259"/>
              <a:gd name="T12" fmla="*/ 522101 w 213"/>
              <a:gd name="T13" fmla="*/ 257531 h 259"/>
              <a:gd name="T14" fmla="*/ 527050 w 213"/>
              <a:gd name="T15" fmla="*/ 245149 h 259"/>
              <a:gd name="T16" fmla="*/ 524576 w 213"/>
              <a:gd name="T17" fmla="*/ 242673 h 259"/>
              <a:gd name="T18" fmla="*/ 492408 w 213"/>
              <a:gd name="T19" fmla="*/ 205529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F49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6" name="Freeform 27">
            <a:extLst>
              <a:ext uri="{FF2B5EF4-FFF2-40B4-BE49-F238E27FC236}">
                <a16:creationId xmlns:a16="http://schemas.microsoft.com/office/drawing/2014/main" id="{F8E92DB4-0AFB-4188-9B5C-3BF1A3D7B3F6}"/>
              </a:ext>
            </a:extLst>
          </p:cNvPr>
          <p:cNvSpPr>
            <a:spLocks/>
          </p:cNvSpPr>
          <p:nvPr/>
        </p:nvSpPr>
        <p:spPr bwMode="auto">
          <a:xfrm>
            <a:off x="9691688" y="1381125"/>
            <a:ext cx="501650" cy="700088"/>
          </a:xfrm>
          <a:custGeom>
            <a:avLst/>
            <a:gdLst>
              <a:gd name="T0" fmla="*/ 54366 w 203"/>
              <a:gd name="T1" fmla="*/ 148429 h 283"/>
              <a:gd name="T2" fmla="*/ 84020 w 203"/>
              <a:gd name="T3" fmla="*/ 534343 h 283"/>
              <a:gd name="T4" fmla="*/ 177925 w 203"/>
              <a:gd name="T5" fmla="*/ 608557 h 283"/>
              <a:gd name="T6" fmla="*/ 234762 w 203"/>
              <a:gd name="T7" fmla="*/ 660507 h 283"/>
              <a:gd name="T8" fmla="*/ 244647 w 203"/>
              <a:gd name="T9" fmla="*/ 667928 h 283"/>
              <a:gd name="T10" fmla="*/ 279244 w 203"/>
              <a:gd name="T11" fmla="*/ 700088 h 283"/>
              <a:gd name="T12" fmla="*/ 420101 w 203"/>
              <a:gd name="T13" fmla="*/ 512079 h 283"/>
              <a:gd name="T14" fmla="*/ 383033 w 203"/>
              <a:gd name="T15" fmla="*/ 76688 h 283"/>
              <a:gd name="T16" fmla="*/ 138386 w 203"/>
              <a:gd name="T17" fmla="*/ 54424 h 283"/>
              <a:gd name="T18" fmla="*/ 54366 w 203"/>
              <a:gd name="T19" fmla="*/ 148429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F49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7" name="Freeform 28">
            <a:extLst>
              <a:ext uri="{FF2B5EF4-FFF2-40B4-BE49-F238E27FC236}">
                <a16:creationId xmlns:a16="http://schemas.microsoft.com/office/drawing/2014/main" id="{FE7D520D-D89D-4456-9497-165068DF8C55}"/>
              </a:ext>
            </a:extLst>
          </p:cNvPr>
          <p:cNvSpPr>
            <a:spLocks/>
          </p:cNvSpPr>
          <p:nvPr/>
        </p:nvSpPr>
        <p:spPr bwMode="auto">
          <a:xfrm>
            <a:off x="9772650" y="1914525"/>
            <a:ext cx="944563" cy="969963"/>
          </a:xfrm>
          <a:custGeom>
            <a:avLst/>
            <a:gdLst>
              <a:gd name="T0" fmla="*/ 942090 w 382"/>
              <a:gd name="T1" fmla="*/ 856141 h 392"/>
              <a:gd name="T2" fmla="*/ 924782 w 382"/>
              <a:gd name="T3" fmla="*/ 836346 h 392"/>
              <a:gd name="T4" fmla="*/ 197814 w 382"/>
              <a:gd name="T5" fmla="*/ 165784 h 392"/>
              <a:gd name="T6" fmla="*/ 163197 w 382"/>
              <a:gd name="T7" fmla="*/ 133617 h 392"/>
              <a:gd name="T8" fmla="*/ 153306 w 382"/>
              <a:gd name="T9" fmla="*/ 126194 h 392"/>
              <a:gd name="T10" fmla="*/ 96434 w 382"/>
              <a:gd name="T11" fmla="*/ 74232 h 392"/>
              <a:gd name="T12" fmla="*/ 2473 w 382"/>
              <a:gd name="T13" fmla="*/ 0 h 392"/>
              <a:gd name="T14" fmla="*/ 2473 w 382"/>
              <a:gd name="T15" fmla="*/ 0 h 392"/>
              <a:gd name="T16" fmla="*/ 2473 w 382"/>
              <a:gd name="T17" fmla="*/ 0 h 392"/>
              <a:gd name="T18" fmla="*/ 2473 w 382"/>
              <a:gd name="T19" fmla="*/ 0 h 392"/>
              <a:gd name="T20" fmla="*/ 2473 w 382"/>
              <a:gd name="T21" fmla="*/ 4949 h 392"/>
              <a:gd name="T22" fmla="*/ 140943 w 382"/>
              <a:gd name="T23" fmla="*/ 170733 h 392"/>
              <a:gd name="T24" fmla="*/ 173087 w 382"/>
              <a:gd name="T25" fmla="*/ 207849 h 392"/>
              <a:gd name="T26" fmla="*/ 175560 w 382"/>
              <a:gd name="T27" fmla="*/ 210324 h 392"/>
              <a:gd name="T28" fmla="*/ 858019 w 382"/>
              <a:gd name="T29" fmla="*/ 950168 h 392"/>
              <a:gd name="T30" fmla="*/ 877801 w 382"/>
              <a:gd name="T31" fmla="*/ 969963 h 392"/>
              <a:gd name="T32" fmla="*/ 885219 w 382"/>
              <a:gd name="T33" fmla="*/ 967489 h 392"/>
              <a:gd name="T34" fmla="*/ 924782 w 382"/>
              <a:gd name="T35" fmla="*/ 930373 h 392"/>
              <a:gd name="T36" fmla="*/ 942090 w 382"/>
              <a:gd name="T37" fmla="*/ 868513 h 392"/>
              <a:gd name="T38" fmla="*/ 942090 w 382"/>
              <a:gd name="T39" fmla="*/ 856141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EC5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8" name="Freeform 21">
            <a:extLst>
              <a:ext uri="{FF2B5EF4-FFF2-40B4-BE49-F238E27FC236}">
                <a16:creationId xmlns:a16="http://schemas.microsoft.com/office/drawing/2014/main" id="{D0DF5B1E-AA62-47E3-A2C3-6802EDF6B5E0}"/>
              </a:ext>
            </a:extLst>
          </p:cNvPr>
          <p:cNvSpPr>
            <a:spLocks/>
          </p:cNvSpPr>
          <p:nvPr/>
        </p:nvSpPr>
        <p:spPr bwMode="auto">
          <a:xfrm>
            <a:off x="10328275" y="4457700"/>
            <a:ext cx="242888" cy="252413"/>
          </a:xfrm>
          <a:custGeom>
            <a:avLst/>
            <a:gdLst>
              <a:gd name="T0" fmla="*/ 198993 w 83"/>
              <a:gd name="T1" fmla="*/ 199582 h 86"/>
              <a:gd name="T2" fmla="*/ 99496 w 83"/>
              <a:gd name="T3" fmla="*/ 88051 h 86"/>
              <a:gd name="T4" fmla="*/ 46822 w 83"/>
              <a:gd name="T5" fmla="*/ 29350 h 86"/>
              <a:gd name="T6" fmla="*/ 17558 w 83"/>
              <a:gd name="T7" fmla="*/ 0 h 86"/>
              <a:gd name="T8" fmla="*/ 8779 w 83"/>
              <a:gd name="T9" fmla="*/ 14675 h 86"/>
              <a:gd name="T10" fmla="*/ 0 w 83"/>
              <a:gd name="T11" fmla="*/ 32285 h 86"/>
              <a:gd name="T12" fmla="*/ 26337 w 83"/>
              <a:gd name="T13" fmla="*/ 61636 h 86"/>
              <a:gd name="T14" fmla="*/ 84864 w 83"/>
              <a:gd name="T15" fmla="*/ 114466 h 86"/>
              <a:gd name="T16" fmla="*/ 193140 w 83"/>
              <a:gd name="T17" fmla="*/ 211323 h 86"/>
              <a:gd name="T18" fmla="*/ 242888 w 83"/>
              <a:gd name="T19" fmla="*/ 252413 h 86"/>
              <a:gd name="T20" fmla="*/ 242888 w 83"/>
              <a:gd name="T21" fmla="*/ 249478 h 86"/>
              <a:gd name="T22" fmla="*/ 198993 w 83"/>
              <a:gd name="T23" fmla="*/ 199582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9" name="Freeform 22">
            <a:extLst>
              <a:ext uri="{FF2B5EF4-FFF2-40B4-BE49-F238E27FC236}">
                <a16:creationId xmlns:a16="http://schemas.microsoft.com/office/drawing/2014/main" id="{4365FAB0-1B75-42F1-A7D3-28B10DB1CE4C}"/>
              </a:ext>
            </a:extLst>
          </p:cNvPr>
          <p:cNvSpPr>
            <a:spLocks/>
          </p:cNvSpPr>
          <p:nvPr/>
        </p:nvSpPr>
        <p:spPr bwMode="auto">
          <a:xfrm>
            <a:off x="9775825" y="3860800"/>
            <a:ext cx="608013" cy="701675"/>
          </a:xfrm>
          <a:custGeom>
            <a:avLst/>
            <a:gdLst>
              <a:gd name="T0" fmla="*/ 596320 w 208"/>
              <a:gd name="T1" fmla="*/ 456089 h 240"/>
              <a:gd name="T2" fmla="*/ 140311 w 208"/>
              <a:gd name="T3" fmla="*/ 0 h 240"/>
              <a:gd name="T4" fmla="*/ 140311 w 208"/>
              <a:gd name="T5" fmla="*/ 0 h 240"/>
              <a:gd name="T6" fmla="*/ 102310 w 208"/>
              <a:gd name="T7" fmla="*/ 154953 h 240"/>
              <a:gd name="T8" fmla="*/ 0 w 208"/>
              <a:gd name="T9" fmla="*/ 245586 h 240"/>
              <a:gd name="T10" fmla="*/ 456010 w 208"/>
              <a:gd name="T11" fmla="*/ 701675 h 240"/>
              <a:gd name="T12" fmla="*/ 552473 w 208"/>
              <a:gd name="T13" fmla="*/ 628584 h 240"/>
              <a:gd name="T14" fmla="*/ 561243 w 208"/>
              <a:gd name="T15" fmla="*/ 611042 h 240"/>
              <a:gd name="T16" fmla="*/ 570012 w 208"/>
              <a:gd name="T17" fmla="*/ 596424 h 240"/>
              <a:gd name="T18" fmla="*/ 596320 w 208"/>
              <a:gd name="T19" fmla="*/ 456089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0" name="Freeform 23">
            <a:extLst>
              <a:ext uri="{FF2B5EF4-FFF2-40B4-BE49-F238E27FC236}">
                <a16:creationId xmlns:a16="http://schemas.microsoft.com/office/drawing/2014/main" id="{38B9B419-6792-4A2D-8A8E-E1164993C8C7}"/>
              </a:ext>
            </a:extLst>
          </p:cNvPr>
          <p:cNvSpPr>
            <a:spLocks/>
          </p:cNvSpPr>
          <p:nvPr/>
        </p:nvSpPr>
        <p:spPr bwMode="auto">
          <a:xfrm>
            <a:off x="9763125" y="3849688"/>
            <a:ext cx="169863" cy="271462"/>
          </a:xfrm>
          <a:custGeom>
            <a:avLst/>
            <a:gdLst>
              <a:gd name="T0" fmla="*/ 152291 w 58"/>
              <a:gd name="T1" fmla="*/ 11676 h 93"/>
              <a:gd name="T2" fmla="*/ 93718 w 58"/>
              <a:gd name="T3" fmla="*/ 37946 h 93"/>
              <a:gd name="T4" fmla="*/ 114218 w 58"/>
              <a:gd name="T5" fmla="*/ 61298 h 93"/>
              <a:gd name="T6" fmla="*/ 114218 w 58"/>
              <a:gd name="T7" fmla="*/ 75893 h 93"/>
              <a:gd name="T8" fmla="*/ 93718 w 58"/>
              <a:gd name="T9" fmla="*/ 148866 h 93"/>
              <a:gd name="T10" fmla="*/ 46859 w 58"/>
              <a:gd name="T11" fmla="*/ 192650 h 93"/>
              <a:gd name="T12" fmla="*/ 38073 w 58"/>
              <a:gd name="T13" fmla="*/ 195569 h 93"/>
              <a:gd name="T14" fmla="*/ 14643 w 58"/>
              <a:gd name="T15" fmla="*/ 172218 h 93"/>
              <a:gd name="T16" fmla="*/ 11715 w 58"/>
              <a:gd name="T17" fmla="*/ 253948 h 93"/>
              <a:gd name="T18" fmla="*/ 11715 w 58"/>
              <a:gd name="T19" fmla="*/ 256867 h 93"/>
              <a:gd name="T20" fmla="*/ 114218 w 58"/>
              <a:gd name="T21" fmla="*/ 166380 h 93"/>
              <a:gd name="T22" fmla="*/ 152291 w 58"/>
              <a:gd name="T23" fmla="*/ 1167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1" name="Freeform 24">
            <a:extLst>
              <a:ext uri="{FF2B5EF4-FFF2-40B4-BE49-F238E27FC236}">
                <a16:creationId xmlns:a16="http://schemas.microsoft.com/office/drawing/2014/main" id="{8E19554B-9DFD-46D1-92D9-2BD73C0484D9}"/>
              </a:ext>
            </a:extLst>
          </p:cNvPr>
          <p:cNvSpPr>
            <a:spLocks/>
          </p:cNvSpPr>
          <p:nvPr/>
        </p:nvSpPr>
        <p:spPr bwMode="auto">
          <a:xfrm>
            <a:off x="8178800" y="2792413"/>
            <a:ext cx="585788" cy="503237"/>
          </a:xfrm>
          <a:custGeom>
            <a:avLst/>
            <a:gdLst>
              <a:gd name="T0" fmla="*/ 240173 w 200"/>
              <a:gd name="T1" fmla="*/ 187251 h 172"/>
              <a:gd name="T2" fmla="*/ 585788 w 200"/>
              <a:gd name="T3" fmla="*/ 111180 h 172"/>
              <a:gd name="T4" fmla="*/ 585788 w 200"/>
              <a:gd name="T5" fmla="*/ 105329 h 172"/>
              <a:gd name="T6" fmla="*/ 213813 w 200"/>
              <a:gd name="T7" fmla="*/ 40961 h 172"/>
              <a:gd name="T8" fmla="*/ 23432 w 200"/>
              <a:gd name="T9" fmla="*/ 368650 h 172"/>
              <a:gd name="T10" fmla="*/ 184523 w 200"/>
              <a:gd name="T11" fmla="*/ 503237 h 172"/>
              <a:gd name="T12" fmla="*/ 240173 w 200"/>
              <a:gd name="T13" fmla="*/ 187251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31A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2" name="Freeform 25">
            <a:extLst>
              <a:ext uri="{FF2B5EF4-FFF2-40B4-BE49-F238E27FC236}">
                <a16:creationId xmlns:a16="http://schemas.microsoft.com/office/drawing/2014/main" id="{329AC813-F600-4785-8264-CA5A3DFE0F01}"/>
              </a:ext>
            </a:extLst>
          </p:cNvPr>
          <p:cNvSpPr>
            <a:spLocks/>
          </p:cNvSpPr>
          <p:nvPr/>
        </p:nvSpPr>
        <p:spPr bwMode="auto">
          <a:xfrm>
            <a:off x="8612188" y="2328863"/>
            <a:ext cx="217487" cy="568325"/>
          </a:xfrm>
          <a:custGeom>
            <a:avLst/>
            <a:gdLst>
              <a:gd name="T0" fmla="*/ 117561 w 74"/>
              <a:gd name="T1" fmla="*/ 111321 h 194"/>
              <a:gd name="T2" fmla="*/ 217487 w 74"/>
              <a:gd name="T3" fmla="*/ 0 h 194"/>
              <a:gd name="T4" fmla="*/ 2939 w 74"/>
              <a:gd name="T5" fmla="*/ 292951 h 194"/>
              <a:gd name="T6" fmla="*/ 152829 w 74"/>
              <a:gd name="T7" fmla="*/ 568325 h 194"/>
              <a:gd name="T8" fmla="*/ 152829 w 74"/>
              <a:gd name="T9" fmla="*/ 568325 h 194"/>
              <a:gd name="T10" fmla="*/ 117561 w 74"/>
              <a:gd name="T11" fmla="*/ 111321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31A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3" name="Freeform 26">
            <a:extLst>
              <a:ext uri="{FF2B5EF4-FFF2-40B4-BE49-F238E27FC236}">
                <a16:creationId xmlns:a16="http://schemas.microsoft.com/office/drawing/2014/main" id="{DB8CBF45-44E0-4395-88AA-A668A2438A49}"/>
              </a:ext>
            </a:extLst>
          </p:cNvPr>
          <p:cNvSpPr>
            <a:spLocks/>
          </p:cNvSpPr>
          <p:nvPr/>
        </p:nvSpPr>
        <p:spPr bwMode="auto">
          <a:xfrm>
            <a:off x="8345488" y="2857500"/>
            <a:ext cx="623887" cy="757238"/>
          </a:xfrm>
          <a:custGeom>
            <a:avLst/>
            <a:gdLst>
              <a:gd name="T0" fmla="*/ 582880 w 213"/>
              <a:gd name="T1" fmla="*/ 242667 h 259"/>
              <a:gd name="T2" fmla="*/ 418854 w 213"/>
              <a:gd name="T3" fmla="*/ 46779 h 259"/>
              <a:gd name="T4" fmla="*/ 73226 w 213"/>
              <a:gd name="T5" fmla="*/ 122795 h 259"/>
              <a:gd name="T6" fmla="*/ 17574 w 213"/>
              <a:gd name="T7" fmla="*/ 438555 h 259"/>
              <a:gd name="T8" fmla="*/ 114233 w 213"/>
              <a:gd name="T9" fmla="*/ 637366 h 259"/>
              <a:gd name="T10" fmla="*/ 503796 w 213"/>
              <a:gd name="T11" fmla="*/ 555503 h 259"/>
              <a:gd name="T12" fmla="*/ 618029 w 213"/>
              <a:gd name="T13" fmla="*/ 304065 h 259"/>
              <a:gd name="T14" fmla="*/ 623887 w 213"/>
              <a:gd name="T15" fmla="*/ 289446 h 259"/>
              <a:gd name="T16" fmla="*/ 620958 w 213"/>
              <a:gd name="T17" fmla="*/ 286522 h 259"/>
              <a:gd name="T18" fmla="*/ 582880 w 213"/>
              <a:gd name="T19" fmla="*/ 242667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83CB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4" name="Freeform 27">
            <a:extLst>
              <a:ext uri="{FF2B5EF4-FFF2-40B4-BE49-F238E27FC236}">
                <a16:creationId xmlns:a16="http://schemas.microsoft.com/office/drawing/2014/main" id="{BF942FF9-138A-4F57-9E25-6EE9D49B5D4D}"/>
              </a:ext>
            </a:extLst>
          </p:cNvPr>
          <p:cNvSpPr>
            <a:spLocks/>
          </p:cNvSpPr>
          <p:nvPr/>
        </p:nvSpPr>
        <p:spPr bwMode="auto">
          <a:xfrm>
            <a:off x="8664575" y="2265363"/>
            <a:ext cx="593725" cy="828675"/>
          </a:xfrm>
          <a:custGeom>
            <a:avLst/>
            <a:gdLst>
              <a:gd name="T0" fmla="*/ 64345 w 203"/>
              <a:gd name="T1" fmla="*/ 175691 h 283"/>
              <a:gd name="T2" fmla="*/ 99442 w 203"/>
              <a:gd name="T3" fmla="*/ 632487 h 283"/>
              <a:gd name="T4" fmla="*/ 210582 w 203"/>
              <a:gd name="T5" fmla="*/ 720332 h 283"/>
              <a:gd name="T6" fmla="*/ 277852 w 203"/>
              <a:gd name="T7" fmla="*/ 781824 h 283"/>
              <a:gd name="T8" fmla="*/ 289551 w 203"/>
              <a:gd name="T9" fmla="*/ 790609 h 283"/>
              <a:gd name="T10" fmla="*/ 330497 w 203"/>
              <a:gd name="T11" fmla="*/ 828675 h 283"/>
              <a:gd name="T12" fmla="*/ 497208 w 203"/>
              <a:gd name="T13" fmla="*/ 606133 h 283"/>
              <a:gd name="T14" fmla="*/ 453337 w 203"/>
              <a:gd name="T15" fmla="*/ 90774 h 283"/>
              <a:gd name="T16" fmla="*/ 163786 w 203"/>
              <a:gd name="T17" fmla="*/ 64420 h 283"/>
              <a:gd name="T18" fmla="*/ 64345 w 203"/>
              <a:gd name="T19" fmla="*/ 175691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83CB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5" name="Freeform 28">
            <a:extLst>
              <a:ext uri="{FF2B5EF4-FFF2-40B4-BE49-F238E27FC236}">
                <a16:creationId xmlns:a16="http://schemas.microsoft.com/office/drawing/2014/main" id="{7D907636-7508-46D4-AB8E-06FB63767A78}"/>
              </a:ext>
            </a:extLst>
          </p:cNvPr>
          <p:cNvSpPr>
            <a:spLocks/>
          </p:cNvSpPr>
          <p:nvPr/>
        </p:nvSpPr>
        <p:spPr bwMode="auto">
          <a:xfrm>
            <a:off x="8761413" y="2897188"/>
            <a:ext cx="1119187" cy="1149350"/>
          </a:xfrm>
          <a:custGeom>
            <a:avLst/>
            <a:gdLst>
              <a:gd name="T0" fmla="*/ 1116257 w 382"/>
              <a:gd name="T1" fmla="*/ 1014477 h 392"/>
              <a:gd name="T2" fmla="*/ 1095749 w 382"/>
              <a:gd name="T3" fmla="*/ 991021 h 392"/>
              <a:gd name="T4" fmla="*/ 234385 w 382"/>
              <a:gd name="T5" fmla="*/ 196445 h 392"/>
              <a:gd name="T6" fmla="*/ 193367 w 382"/>
              <a:gd name="T7" fmla="*/ 158329 h 392"/>
              <a:gd name="T8" fmla="*/ 181648 w 382"/>
              <a:gd name="T9" fmla="*/ 149533 h 392"/>
              <a:gd name="T10" fmla="*/ 114263 w 382"/>
              <a:gd name="T11" fmla="*/ 87960 h 392"/>
              <a:gd name="T12" fmla="*/ 2930 w 382"/>
              <a:gd name="T13" fmla="*/ 0 h 392"/>
              <a:gd name="T14" fmla="*/ 2930 w 382"/>
              <a:gd name="T15" fmla="*/ 0 h 392"/>
              <a:gd name="T16" fmla="*/ 2930 w 382"/>
              <a:gd name="T17" fmla="*/ 0 h 392"/>
              <a:gd name="T18" fmla="*/ 2930 w 382"/>
              <a:gd name="T19" fmla="*/ 0 h 392"/>
              <a:gd name="T20" fmla="*/ 2930 w 382"/>
              <a:gd name="T21" fmla="*/ 5864 h 392"/>
              <a:gd name="T22" fmla="*/ 166999 w 382"/>
              <a:gd name="T23" fmla="*/ 202309 h 392"/>
              <a:gd name="T24" fmla="*/ 205087 w 382"/>
              <a:gd name="T25" fmla="*/ 246289 h 392"/>
              <a:gd name="T26" fmla="*/ 208016 w 382"/>
              <a:gd name="T27" fmla="*/ 249221 h 392"/>
              <a:gd name="T28" fmla="*/ 1016644 w 382"/>
              <a:gd name="T29" fmla="*/ 1125894 h 392"/>
              <a:gd name="T30" fmla="*/ 1040082 w 382"/>
              <a:gd name="T31" fmla="*/ 1149350 h 392"/>
              <a:gd name="T32" fmla="*/ 1048872 w 382"/>
              <a:gd name="T33" fmla="*/ 1146418 h 392"/>
              <a:gd name="T34" fmla="*/ 1095749 w 382"/>
              <a:gd name="T35" fmla="*/ 1102438 h 392"/>
              <a:gd name="T36" fmla="*/ 1116257 w 382"/>
              <a:gd name="T37" fmla="*/ 1029137 h 392"/>
              <a:gd name="T38" fmla="*/ 1116257 w 382"/>
              <a:gd name="T39" fmla="*/ 1014477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31A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6" name="Freeform 21">
            <a:extLst>
              <a:ext uri="{FF2B5EF4-FFF2-40B4-BE49-F238E27FC236}">
                <a16:creationId xmlns:a16="http://schemas.microsoft.com/office/drawing/2014/main" id="{7D29926D-D8DB-4D8C-90CD-6A4241BCA39C}"/>
              </a:ext>
            </a:extLst>
          </p:cNvPr>
          <p:cNvSpPr>
            <a:spLocks/>
          </p:cNvSpPr>
          <p:nvPr/>
        </p:nvSpPr>
        <p:spPr bwMode="auto">
          <a:xfrm>
            <a:off x="11807825" y="4932363"/>
            <a:ext cx="300038" cy="311150"/>
          </a:xfrm>
          <a:custGeom>
            <a:avLst/>
            <a:gdLst>
              <a:gd name="T0" fmla="*/ 245814 w 83"/>
              <a:gd name="T1" fmla="*/ 246026 h 86"/>
              <a:gd name="T2" fmla="*/ 122907 w 83"/>
              <a:gd name="T3" fmla="*/ 108541 h 86"/>
              <a:gd name="T4" fmla="*/ 57839 w 83"/>
              <a:gd name="T5" fmla="*/ 36180 h 86"/>
              <a:gd name="T6" fmla="*/ 21689 w 83"/>
              <a:gd name="T7" fmla="*/ 0 h 86"/>
              <a:gd name="T8" fmla="*/ 10845 w 83"/>
              <a:gd name="T9" fmla="*/ 18090 h 86"/>
              <a:gd name="T10" fmla="*/ 0 w 83"/>
              <a:gd name="T11" fmla="*/ 39798 h 86"/>
              <a:gd name="T12" fmla="*/ 32534 w 83"/>
              <a:gd name="T13" fmla="*/ 75978 h 86"/>
              <a:gd name="T14" fmla="*/ 104833 w 83"/>
              <a:gd name="T15" fmla="*/ 141103 h 86"/>
              <a:gd name="T16" fmla="*/ 238584 w 83"/>
              <a:gd name="T17" fmla="*/ 260498 h 86"/>
              <a:gd name="T18" fmla="*/ 300038 w 83"/>
              <a:gd name="T19" fmla="*/ 311150 h 86"/>
              <a:gd name="T20" fmla="*/ 300038 w 83"/>
              <a:gd name="T21" fmla="*/ 307532 h 86"/>
              <a:gd name="T22" fmla="*/ 245814 w 83"/>
              <a:gd name="T23" fmla="*/ 246026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7" name="Freeform 22">
            <a:extLst>
              <a:ext uri="{FF2B5EF4-FFF2-40B4-BE49-F238E27FC236}">
                <a16:creationId xmlns:a16="http://schemas.microsoft.com/office/drawing/2014/main" id="{2B5FE03A-494E-4B7F-8DAE-D58EB245DEE0}"/>
              </a:ext>
            </a:extLst>
          </p:cNvPr>
          <p:cNvSpPr>
            <a:spLocks/>
          </p:cNvSpPr>
          <p:nvPr/>
        </p:nvSpPr>
        <p:spPr bwMode="auto">
          <a:xfrm>
            <a:off x="11123613" y="4194175"/>
            <a:ext cx="752475" cy="866775"/>
          </a:xfrm>
          <a:custGeom>
            <a:avLst/>
            <a:gdLst>
              <a:gd name="T0" fmla="*/ 738004 w 208"/>
              <a:gd name="T1" fmla="*/ 563404 h 240"/>
              <a:gd name="T2" fmla="*/ 173648 w 208"/>
              <a:gd name="T3" fmla="*/ 0 h 240"/>
              <a:gd name="T4" fmla="*/ 173648 w 208"/>
              <a:gd name="T5" fmla="*/ 0 h 240"/>
              <a:gd name="T6" fmla="*/ 126618 w 208"/>
              <a:gd name="T7" fmla="*/ 191413 h 240"/>
              <a:gd name="T8" fmla="*/ 0 w 208"/>
              <a:gd name="T9" fmla="*/ 303371 h 240"/>
              <a:gd name="T10" fmla="*/ 564356 w 208"/>
              <a:gd name="T11" fmla="*/ 866775 h 240"/>
              <a:gd name="T12" fmla="*/ 683739 w 208"/>
              <a:gd name="T13" fmla="*/ 776486 h 240"/>
              <a:gd name="T14" fmla="*/ 694592 w 208"/>
              <a:gd name="T15" fmla="*/ 754817 h 240"/>
              <a:gd name="T16" fmla="*/ 705445 w 208"/>
              <a:gd name="T17" fmla="*/ 736759 h 240"/>
              <a:gd name="T18" fmla="*/ 738004 w 208"/>
              <a:gd name="T19" fmla="*/ 563404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8" name="Freeform 23">
            <a:extLst>
              <a:ext uri="{FF2B5EF4-FFF2-40B4-BE49-F238E27FC236}">
                <a16:creationId xmlns:a16="http://schemas.microsoft.com/office/drawing/2014/main" id="{025642BC-4591-4EA5-AF8A-94D80DA6AA76}"/>
              </a:ext>
            </a:extLst>
          </p:cNvPr>
          <p:cNvSpPr>
            <a:spLocks/>
          </p:cNvSpPr>
          <p:nvPr/>
        </p:nvSpPr>
        <p:spPr bwMode="auto">
          <a:xfrm>
            <a:off x="11109325" y="4179888"/>
            <a:ext cx="209550" cy="334962"/>
          </a:xfrm>
          <a:custGeom>
            <a:avLst/>
            <a:gdLst>
              <a:gd name="T0" fmla="*/ 187872 w 58"/>
              <a:gd name="T1" fmla="*/ 14407 h 93"/>
              <a:gd name="T2" fmla="*/ 115614 w 58"/>
              <a:gd name="T3" fmla="*/ 46823 h 93"/>
              <a:gd name="T4" fmla="*/ 140904 w 58"/>
              <a:gd name="T5" fmla="*/ 75637 h 93"/>
              <a:gd name="T6" fmla="*/ 140904 w 58"/>
              <a:gd name="T7" fmla="*/ 93645 h 93"/>
              <a:gd name="T8" fmla="*/ 115614 w 58"/>
              <a:gd name="T9" fmla="*/ 183689 h 93"/>
              <a:gd name="T10" fmla="*/ 57807 w 58"/>
              <a:gd name="T11" fmla="*/ 237715 h 93"/>
              <a:gd name="T12" fmla="*/ 46968 w 58"/>
              <a:gd name="T13" fmla="*/ 241317 h 93"/>
              <a:gd name="T14" fmla="*/ 18065 w 58"/>
              <a:gd name="T15" fmla="*/ 212503 h 93"/>
              <a:gd name="T16" fmla="*/ 14452 w 58"/>
              <a:gd name="T17" fmla="*/ 313352 h 93"/>
              <a:gd name="T18" fmla="*/ 14452 w 58"/>
              <a:gd name="T19" fmla="*/ 316953 h 93"/>
              <a:gd name="T20" fmla="*/ 140904 w 58"/>
              <a:gd name="T21" fmla="*/ 205299 h 93"/>
              <a:gd name="T22" fmla="*/ 187872 w 58"/>
              <a:gd name="T23" fmla="*/ 14407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9" name="Freeform 24">
            <a:extLst>
              <a:ext uri="{FF2B5EF4-FFF2-40B4-BE49-F238E27FC236}">
                <a16:creationId xmlns:a16="http://schemas.microsoft.com/office/drawing/2014/main" id="{4B4CB35E-8606-4612-B0D1-9F7467A59B31}"/>
              </a:ext>
            </a:extLst>
          </p:cNvPr>
          <p:cNvSpPr>
            <a:spLocks/>
          </p:cNvSpPr>
          <p:nvPr/>
        </p:nvSpPr>
        <p:spPr bwMode="auto">
          <a:xfrm>
            <a:off x="9151938" y="2873375"/>
            <a:ext cx="723900" cy="622300"/>
          </a:xfrm>
          <a:custGeom>
            <a:avLst/>
            <a:gdLst>
              <a:gd name="T0" fmla="*/ 296799 w 200"/>
              <a:gd name="T1" fmla="*/ 231553 h 172"/>
              <a:gd name="T2" fmla="*/ 723900 w 200"/>
              <a:gd name="T3" fmla="*/ 137485 h 172"/>
              <a:gd name="T4" fmla="*/ 723900 w 200"/>
              <a:gd name="T5" fmla="*/ 130249 h 172"/>
              <a:gd name="T6" fmla="*/ 264224 w 200"/>
              <a:gd name="T7" fmla="*/ 50652 h 172"/>
              <a:gd name="T8" fmla="*/ 28956 w 200"/>
              <a:gd name="T9" fmla="*/ 455871 h 172"/>
              <a:gd name="T10" fmla="*/ 228029 w 200"/>
              <a:gd name="T11" fmla="*/ 622300 h 172"/>
              <a:gd name="T12" fmla="*/ 296799 w 200"/>
              <a:gd name="T13" fmla="*/ 231553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7FB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0" name="Freeform 25">
            <a:extLst>
              <a:ext uri="{FF2B5EF4-FFF2-40B4-BE49-F238E27FC236}">
                <a16:creationId xmlns:a16="http://schemas.microsoft.com/office/drawing/2014/main" id="{331DFE12-ACEB-4070-9E70-1C31B5887063}"/>
              </a:ext>
            </a:extLst>
          </p:cNvPr>
          <p:cNvSpPr>
            <a:spLocks/>
          </p:cNvSpPr>
          <p:nvPr/>
        </p:nvSpPr>
        <p:spPr bwMode="auto">
          <a:xfrm>
            <a:off x="9686925" y="2301875"/>
            <a:ext cx="268288" cy="701675"/>
          </a:xfrm>
          <a:custGeom>
            <a:avLst/>
            <a:gdLst>
              <a:gd name="T0" fmla="*/ 145021 w 74"/>
              <a:gd name="T1" fmla="*/ 137441 h 194"/>
              <a:gd name="T2" fmla="*/ 268288 w 74"/>
              <a:gd name="T3" fmla="*/ 0 h 194"/>
              <a:gd name="T4" fmla="*/ 3626 w 74"/>
              <a:gd name="T5" fmla="*/ 361688 h 194"/>
              <a:gd name="T6" fmla="*/ 188527 w 74"/>
              <a:gd name="T7" fmla="*/ 701675 h 194"/>
              <a:gd name="T8" fmla="*/ 188527 w 74"/>
              <a:gd name="T9" fmla="*/ 701675 h 194"/>
              <a:gd name="T10" fmla="*/ 145021 w 74"/>
              <a:gd name="T11" fmla="*/ 137441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7FB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1" name="Freeform 26">
            <a:extLst>
              <a:ext uri="{FF2B5EF4-FFF2-40B4-BE49-F238E27FC236}">
                <a16:creationId xmlns:a16="http://schemas.microsoft.com/office/drawing/2014/main" id="{7DCBE9AB-B1B9-422F-9153-33DA6A411E30}"/>
              </a:ext>
            </a:extLst>
          </p:cNvPr>
          <p:cNvSpPr>
            <a:spLocks/>
          </p:cNvSpPr>
          <p:nvPr/>
        </p:nvSpPr>
        <p:spPr bwMode="auto">
          <a:xfrm>
            <a:off x="9358313" y="2933700"/>
            <a:ext cx="771525" cy="936625"/>
          </a:xfrm>
          <a:custGeom>
            <a:avLst/>
            <a:gdLst>
              <a:gd name="T0" fmla="*/ 720814 w 213"/>
              <a:gd name="T1" fmla="*/ 300154 h 259"/>
              <a:gd name="T2" fmla="*/ 517972 w 213"/>
              <a:gd name="T3" fmla="*/ 57861 h 259"/>
              <a:gd name="T4" fmla="*/ 90555 w 213"/>
              <a:gd name="T5" fmla="*/ 151885 h 259"/>
              <a:gd name="T6" fmla="*/ 21733 w 213"/>
              <a:gd name="T7" fmla="*/ 542447 h 259"/>
              <a:gd name="T8" fmla="*/ 141265 w 213"/>
              <a:gd name="T9" fmla="*/ 788356 h 259"/>
              <a:gd name="T10" fmla="*/ 623015 w 213"/>
              <a:gd name="T11" fmla="*/ 687099 h 259"/>
              <a:gd name="T12" fmla="*/ 764281 w 213"/>
              <a:gd name="T13" fmla="*/ 376097 h 259"/>
              <a:gd name="T14" fmla="*/ 771525 w 213"/>
              <a:gd name="T15" fmla="*/ 358015 h 259"/>
              <a:gd name="T16" fmla="*/ 767903 w 213"/>
              <a:gd name="T17" fmla="*/ 354399 h 259"/>
              <a:gd name="T18" fmla="*/ 720814 w 213"/>
              <a:gd name="T19" fmla="*/ 300154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2D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2" name="Freeform 27">
            <a:extLst>
              <a:ext uri="{FF2B5EF4-FFF2-40B4-BE49-F238E27FC236}">
                <a16:creationId xmlns:a16="http://schemas.microsoft.com/office/drawing/2014/main" id="{3E482405-62F1-4823-B044-03F83E2A5DB7}"/>
              </a:ext>
            </a:extLst>
          </p:cNvPr>
          <p:cNvSpPr>
            <a:spLocks/>
          </p:cNvSpPr>
          <p:nvPr/>
        </p:nvSpPr>
        <p:spPr bwMode="auto">
          <a:xfrm>
            <a:off x="9742488" y="2232025"/>
            <a:ext cx="735012" cy="1023938"/>
          </a:xfrm>
          <a:custGeom>
            <a:avLst/>
            <a:gdLst>
              <a:gd name="T0" fmla="*/ 79656 w 203"/>
              <a:gd name="T1" fmla="*/ 217089 h 283"/>
              <a:gd name="T2" fmla="*/ 123105 w 203"/>
              <a:gd name="T3" fmla="*/ 781522 h 283"/>
              <a:gd name="T4" fmla="*/ 260694 w 203"/>
              <a:gd name="T5" fmla="*/ 890066 h 283"/>
              <a:gd name="T6" fmla="*/ 343971 w 203"/>
              <a:gd name="T7" fmla="*/ 966048 h 283"/>
              <a:gd name="T8" fmla="*/ 358454 w 203"/>
              <a:gd name="T9" fmla="*/ 976902 h 283"/>
              <a:gd name="T10" fmla="*/ 409145 w 203"/>
              <a:gd name="T11" fmla="*/ 1023938 h 283"/>
              <a:gd name="T12" fmla="*/ 615527 w 203"/>
              <a:gd name="T13" fmla="*/ 748958 h 283"/>
              <a:gd name="T14" fmla="*/ 561216 w 203"/>
              <a:gd name="T15" fmla="*/ 112163 h 283"/>
              <a:gd name="T16" fmla="*/ 202762 w 203"/>
              <a:gd name="T17" fmla="*/ 79599 h 283"/>
              <a:gd name="T18" fmla="*/ 79656 w 203"/>
              <a:gd name="T19" fmla="*/ 217089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2D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3" name="Freeform 28">
            <a:extLst>
              <a:ext uri="{FF2B5EF4-FFF2-40B4-BE49-F238E27FC236}">
                <a16:creationId xmlns:a16="http://schemas.microsoft.com/office/drawing/2014/main" id="{036A144A-C674-4657-AD00-B4A8B94922F4}"/>
              </a:ext>
            </a:extLst>
          </p:cNvPr>
          <p:cNvSpPr>
            <a:spLocks/>
          </p:cNvSpPr>
          <p:nvPr/>
        </p:nvSpPr>
        <p:spPr bwMode="auto">
          <a:xfrm>
            <a:off x="9872663" y="3003550"/>
            <a:ext cx="1381125" cy="1419225"/>
          </a:xfrm>
          <a:custGeom>
            <a:avLst/>
            <a:gdLst>
              <a:gd name="T0" fmla="*/ 1377509 w 382"/>
              <a:gd name="T1" fmla="*/ 1252683 h 392"/>
              <a:gd name="T2" fmla="*/ 1352201 w 382"/>
              <a:gd name="T3" fmla="*/ 1223720 h 392"/>
              <a:gd name="T4" fmla="*/ 289241 w 382"/>
              <a:gd name="T5" fmla="*/ 242572 h 392"/>
              <a:gd name="T6" fmla="*/ 238624 w 382"/>
              <a:gd name="T7" fmla="*/ 195505 h 392"/>
              <a:gd name="T8" fmla="*/ 224162 w 382"/>
              <a:gd name="T9" fmla="*/ 184644 h 392"/>
              <a:gd name="T10" fmla="*/ 141005 w 382"/>
              <a:gd name="T11" fmla="*/ 108614 h 392"/>
              <a:gd name="T12" fmla="*/ 3616 w 382"/>
              <a:gd name="T13" fmla="*/ 0 h 392"/>
              <a:gd name="T14" fmla="*/ 3616 w 382"/>
              <a:gd name="T15" fmla="*/ 0 h 392"/>
              <a:gd name="T16" fmla="*/ 3616 w 382"/>
              <a:gd name="T17" fmla="*/ 0 h 392"/>
              <a:gd name="T18" fmla="*/ 3616 w 382"/>
              <a:gd name="T19" fmla="*/ 0 h 392"/>
              <a:gd name="T20" fmla="*/ 3616 w 382"/>
              <a:gd name="T21" fmla="*/ 7241 h 392"/>
              <a:gd name="T22" fmla="*/ 206084 w 382"/>
              <a:gd name="T23" fmla="*/ 249813 h 392"/>
              <a:gd name="T24" fmla="*/ 253086 w 382"/>
              <a:gd name="T25" fmla="*/ 304120 h 392"/>
              <a:gd name="T26" fmla="*/ 256701 w 382"/>
              <a:gd name="T27" fmla="*/ 307740 h 392"/>
              <a:gd name="T28" fmla="*/ 1254582 w 382"/>
              <a:gd name="T29" fmla="*/ 1390261 h 392"/>
              <a:gd name="T30" fmla="*/ 1283506 w 382"/>
              <a:gd name="T31" fmla="*/ 1419225 h 392"/>
              <a:gd name="T32" fmla="*/ 1294353 w 382"/>
              <a:gd name="T33" fmla="*/ 1415605 h 392"/>
              <a:gd name="T34" fmla="*/ 1352201 w 382"/>
              <a:gd name="T35" fmla="*/ 1361297 h 392"/>
              <a:gd name="T36" fmla="*/ 1377509 w 382"/>
              <a:gd name="T37" fmla="*/ 1270786 h 392"/>
              <a:gd name="T38" fmla="*/ 1377509 w 382"/>
              <a:gd name="T39" fmla="*/ 1252683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7FB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4" name="矩形 36">
            <a:extLst>
              <a:ext uri="{FF2B5EF4-FFF2-40B4-BE49-F238E27FC236}">
                <a16:creationId xmlns:a16="http://schemas.microsoft.com/office/drawing/2014/main" id="{418D5A15-9F9B-4D39-9CE8-902009B837B0}"/>
              </a:ext>
            </a:extLst>
          </p:cNvPr>
          <p:cNvSpPr>
            <a:spLocks noChangeArrowheads="1"/>
          </p:cNvSpPr>
          <p:nvPr/>
        </p:nvSpPr>
        <p:spPr bwMode="auto">
          <a:xfrm>
            <a:off x="1746250" y="2879725"/>
            <a:ext cx="4545013" cy="2589213"/>
          </a:xfrm>
          <a:prstGeom prst="rect">
            <a:avLst/>
          </a:prstGeom>
          <a:solidFill>
            <a:srgbClr val="FFFFFF"/>
          </a:solidFill>
          <a:ln w="25400">
            <a:solidFill>
              <a:srgbClr val="969696"/>
            </a:solidFill>
            <a:miter lim="800000"/>
            <a:headEnd/>
            <a:tailEnd/>
          </a:ln>
        </p:spPr>
        <p:txBody>
          <a:bodyPr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45" name="矩形 37">
            <a:extLst>
              <a:ext uri="{FF2B5EF4-FFF2-40B4-BE49-F238E27FC236}">
                <a16:creationId xmlns:a16="http://schemas.microsoft.com/office/drawing/2014/main" id="{E6110C00-A0E1-4D0A-8DF3-3FC393E8786C}"/>
              </a:ext>
            </a:extLst>
          </p:cNvPr>
          <p:cNvSpPr>
            <a:spLocks noChangeArrowheads="1"/>
          </p:cNvSpPr>
          <p:nvPr/>
        </p:nvSpPr>
        <p:spPr bwMode="auto">
          <a:xfrm>
            <a:off x="2454275" y="2638425"/>
            <a:ext cx="3063875" cy="481013"/>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46" name="文本框 38">
            <a:extLst>
              <a:ext uri="{FF2B5EF4-FFF2-40B4-BE49-F238E27FC236}">
                <a16:creationId xmlns:a16="http://schemas.microsoft.com/office/drawing/2014/main" id="{4276744D-DC17-47C1-B06A-82FFB3A45525}"/>
              </a:ext>
            </a:extLst>
          </p:cNvPr>
          <p:cNvSpPr txBox="1">
            <a:spLocks noChangeArrowheads="1"/>
          </p:cNvSpPr>
          <p:nvPr/>
        </p:nvSpPr>
        <p:spPr bwMode="auto">
          <a:xfrm>
            <a:off x="3328988" y="2728913"/>
            <a:ext cx="2189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47" name="矩形 39">
            <a:extLst>
              <a:ext uri="{FF2B5EF4-FFF2-40B4-BE49-F238E27FC236}">
                <a16:creationId xmlns:a16="http://schemas.microsoft.com/office/drawing/2014/main" id="{DDC5C1C0-E08A-423C-B02F-7F0DD9FF7F45}"/>
              </a:ext>
            </a:extLst>
          </p:cNvPr>
          <p:cNvSpPr>
            <a:spLocks noChangeArrowheads="1"/>
          </p:cNvSpPr>
          <p:nvPr/>
        </p:nvSpPr>
        <p:spPr bwMode="auto">
          <a:xfrm>
            <a:off x="2284414" y="3254812"/>
            <a:ext cx="33734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546E28F7-1B9C-4234-B859-311723DEE11E}"/>
              </a:ext>
            </a:extLst>
          </p:cNvPr>
          <p:cNvSpPr>
            <a:spLocks noChangeArrowheads="1"/>
          </p:cNvSpPr>
          <p:nvPr/>
        </p:nvSpPr>
        <p:spPr bwMode="auto">
          <a:xfrm>
            <a:off x="0" y="0"/>
            <a:ext cx="4986338"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p>
        </p:txBody>
      </p:sp>
      <p:sp>
        <p:nvSpPr>
          <p:cNvPr id="18435" name="Oval 16">
            <a:extLst>
              <a:ext uri="{FF2B5EF4-FFF2-40B4-BE49-F238E27FC236}">
                <a16:creationId xmlns:a16="http://schemas.microsoft.com/office/drawing/2014/main" id="{1851F40A-3374-4F12-BC52-7CE47A54D789}"/>
              </a:ext>
            </a:extLst>
          </p:cNvPr>
          <p:cNvSpPr>
            <a:spLocks noChangeArrowheads="1"/>
          </p:cNvSpPr>
          <p:nvPr/>
        </p:nvSpPr>
        <p:spPr bwMode="auto">
          <a:xfrm>
            <a:off x="6289675" y="3967163"/>
            <a:ext cx="652463" cy="649287"/>
          </a:xfrm>
          <a:prstGeom prst="ellipse">
            <a:avLst/>
          </a:pr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p>
        </p:txBody>
      </p:sp>
      <p:sp>
        <p:nvSpPr>
          <p:cNvPr id="18436" name="AutoShape 59">
            <a:extLst>
              <a:ext uri="{FF2B5EF4-FFF2-40B4-BE49-F238E27FC236}">
                <a16:creationId xmlns:a16="http://schemas.microsoft.com/office/drawing/2014/main" id="{C6CB54BA-2232-46E4-862B-5C933D39278A}"/>
              </a:ext>
            </a:extLst>
          </p:cNvPr>
          <p:cNvSpPr>
            <a:spLocks/>
          </p:cNvSpPr>
          <p:nvPr/>
        </p:nvSpPr>
        <p:spPr bwMode="auto">
          <a:xfrm>
            <a:off x="6434138" y="4111625"/>
            <a:ext cx="312737" cy="311150"/>
          </a:xfrm>
          <a:custGeom>
            <a:avLst/>
            <a:gdLst>
              <a:gd name="T0" fmla="*/ 246438 w 21543"/>
              <a:gd name="T1" fmla="*/ 287900 h 21600"/>
              <a:gd name="T2" fmla="*/ 162966 w 21543"/>
              <a:gd name="T3" fmla="*/ 254682 h 21600"/>
              <a:gd name="T4" fmla="*/ 156869 w 21543"/>
              <a:gd name="T5" fmla="*/ 253530 h 21600"/>
              <a:gd name="T6" fmla="*/ 285402 w 21543"/>
              <a:gd name="T7" fmla="*/ 55272 h 21600"/>
              <a:gd name="T8" fmla="*/ 246438 w 21543"/>
              <a:gd name="T9" fmla="*/ 287900 h 21600"/>
              <a:gd name="T10" fmla="*/ 99571 w 21543"/>
              <a:gd name="T11" fmla="*/ 233996 h 21600"/>
              <a:gd name="T12" fmla="*/ 99499 w 21543"/>
              <a:gd name="T13" fmla="*/ 233910 h 21600"/>
              <a:gd name="T14" fmla="*/ 284618 w 21543"/>
              <a:gd name="T15" fmla="*/ 36762 h 21600"/>
              <a:gd name="T16" fmla="*/ 126805 w 21543"/>
              <a:gd name="T17" fmla="*/ 281418 h 21600"/>
              <a:gd name="T18" fmla="*/ 99571 w 21543"/>
              <a:gd name="T19" fmla="*/ 233996 h 21600"/>
              <a:gd name="T20" fmla="*/ 30645 w 21543"/>
              <a:gd name="T21" fmla="*/ 202017 h 21600"/>
              <a:gd name="T22" fmla="*/ 257123 w 21543"/>
              <a:gd name="T23" fmla="*/ 51786 h 21600"/>
              <a:gd name="T24" fmla="*/ 92458 w 21543"/>
              <a:gd name="T25" fmla="*/ 227168 h 21600"/>
              <a:gd name="T26" fmla="*/ 89859 w 21543"/>
              <a:gd name="T27" fmla="*/ 225584 h 21600"/>
              <a:gd name="T28" fmla="*/ 30645 w 21543"/>
              <a:gd name="T29" fmla="*/ 202017 h 21600"/>
              <a:gd name="T30" fmla="*/ 308251 w 21543"/>
              <a:gd name="T31" fmla="*/ 1556 h 21600"/>
              <a:gd name="T32" fmla="*/ 302938 w 21543"/>
              <a:gd name="T33" fmla="*/ 0 h 21600"/>
              <a:gd name="T34" fmla="*/ 297523 w 21543"/>
              <a:gd name="T35" fmla="*/ 1628 h 21600"/>
              <a:gd name="T36" fmla="*/ 4341 w 21543"/>
              <a:gd name="T37" fmla="*/ 196097 h 21600"/>
              <a:gd name="T38" fmla="*/ 44 w 21543"/>
              <a:gd name="T39" fmla="*/ 205186 h 21600"/>
              <a:gd name="T40" fmla="*/ 6126 w 21543"/>
              <a:gd name="T41" fmla="*/ 213210 h 21600"/>
              <a:gd name="T42" fmla="*/ 82586 w 21543"/>
              <a:gd name="T43" fmla="*/ 243648 h 21600"/>
              <a:gd name="T44" fmla="*/ 118545 w 21543"/>
              <a:gd name="T45" fmla="*/ 306238 h 21600"/>
              <a:gd name="T46" fmla="*/ 126921 w 21543"/>
              <a:gd name="T47" fmla="*/ 311136 h 21600"/>
              <a:gd name="T48" fmla="*/ 127037 w 21543"/>
              <a:gd name="T49" fmla="*/ 311136 h 21600"/>
              <a:gd name="T50" fmla="*/ 135413 w 21543"/>
              <a:gd name="T51" fmla="*/ 306411 h 21600"/>
              <a:gd name="T52" fmla="*/ 155708 w 21543"/>
              <a:gd name="T53" fmla="*/ 272746 h 21600"/>
              <a:gd name="T54" fmla="*/ 250460 w 21543"/>
              <a:gd name="T55" fmla="*/ 310444 h 21600"/>
              <a:gd name="T56" fmla="*/ 254074 w 21543"/>
              <a:gd name="T57" fmla="*/ 311136 h 21600"/>
              <a:gd name="T58" fmla="*/ 258865 w 21543"/>
              <a:gd name="T59" fmla="*/ 309882 h 21600"/>
              <a:gd name="T60" fmla="*/ 263728 w 21543"/>
              <a:gd name="T61" fmla="*/ 303011 h 21600"/>
              <a:gd name="T62" fmla="*/ 312592 w 21543"/>
              <a:gd name="T63" fmla="*/ 11308 h 21600"/>
              <a:gd name="T64" fmla="*/ 308251 w 21543"/>
              <a:gd name="T65" fmla="*/ 155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18437" name="Oval 19">
            <a:extLst>
              <a:ext uri="{FF2B5EF4-FFF2-40B4-BE49-F238E27FC236}">
                <a16:creationId xmlns:a16="http://schemas.microsoft.com/office/drawing/2014/main" id="{20F0FBF2-0E05-4DCC-B20E-6F7740A49D67}"/>
              </a:ext>
            </a:extLst>
          </p:cNvPr>
          <p:cNvSpPr>
            <a:spLocks noChangeArrowheads="1"/>
          </p:cNvSpPr>
          <p:nvPr/>
        </p:nvSpPr>
        <p:spPr bwMode="auto">
          <a:xfrm>
            <a:off x="6289675" y="5283200"/>
            <a:ext cx="652463" cy="650875"/>
          </a:xfrm>
          <a:prstGeom prst="ellipse">
            <a:avLst/>
          </a:pr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p>
        </p:txBody>
      </p:sp>
      <p:pic>
        <p:nvPicPr>
          <p:cNvPr id="18438" name="Group 20">
            <a:extLst>
              <a:ext uri="{FF2B5EF4-FFF2-40B4-BE49-F238E27FC236}">
                <a16:creationId xmlns:a16="http://schemas.microsoft.com/office/drawing/2014/main" id="{039D62A1-9161-41F5-8E83-8D2AAF8DB86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5430838"/>
            <a:ext cx="238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Oval 24">
            <a:extLst>
              <a:ext uri="{FF2B5EF4-FFF2-40B4-BE49-F238E27FC236}">
                <a16:creationId xmlns:a16="http://schemas.microsoft.com/office/drawing/2014/main" id="{F7DA0A43-A4B5-42BF-A71C-1EC4134FE8AB}"/>
              </a:ext>
            </a:extLst>
          </p:cNvPr>
          <p:cNvSpPr>
            <a:spLocks noChangeArrowheads="1"/>
          </p:cNvSpPr>
          <p:nvPr/>
        </p:nvSpPr>
        <p:spPr bwMode="auto">
          <a:xfrm>
            <a:off x="6289675" y="2633663"/>
            <a:ext cx="652463" cy="649287"/>
          </a:xfrm>
          <a:prstGeom prst="ellipse">
            <a:avLst/>
          </a:pr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p>
        </p:txBody>
      </p:sp>
      <p:sp>
        <p:nvSpPr>
          <p:cNvPr id="18440" name="Freeform 6">
            <a:extLst>
              <a:ext uri="{FF2B5EF4-FFF2-40B4-BE49-F238E27FC236}">
                <a16:creationId xmlns:a16="http://schemas.microsoft.com/office/drawing/2014/main" id="{E19DC824-CBDE-4627-83CD-BB66129A3C2C}"/>
              </a:ext>
            </a:extLst>
          </p:cNvPr>
          <p:cNvSpPr>
            <a:spLocks noEditPoints="1"/>
          </p:cNvSpPr>
          <p:nvPr/>
        </p:nvSpPr>
        <p:spPr bwMode="auto">
          <a:xfrm>
            <a:off x="6453188" y="2795588"/>
            <a:ext cx="325437" cy="333375"/>
          </a:xfrm>
          <a:custGeom>
            <a:avLst/>
            <a:gdLst>
              <a:gd name="T0" fmla="*/ 183510 w 360"/>
              <a:gd name="T1" fmla="*/ 245502 h 368"/>
              <a:gd name="T2" fmla="*/ 235942 w 360"/>
              <a:gd name="T3" fmla="*/ 182994 h 368"/>
              <a:gd name="T4" fmla="*/ 325437 w 360"/>
              <a:gd name="T5" fmla="*/ 46201 h 368"/>
              <a:gd name="T6" fmla="*/ 312781 w 360"/>
              <a:gd name="T7" fmla="*/ 33519 h 368"/>
              <a:gd name="T8" fmla="*/ 250406 w 360"/>
              <a:gd name="T9" fmla="*/ 33519 h 368"/>
              <a:gd name="T10" fmla="*/ 162719 w 360"/>
              <a:gd name="T11" fmla="*/ 0 h 368"/>
              <a:gd name="T12" fmla="*/ 75031 w 360"/>
              <a:gd name="T13" fmla="*/ 33519 h 368"/>
              <a:gd name="T14" fmla="*/ 12656 w 360"/>
              <a:gd name="T15" fmla="*/ 33519 h 368"/>
              <a:gd name="T16" fmla="*/ 0 w 360"/>
              <a:gd name="T17" fmla="*/ 46201 h 368"/>
              <a:gd name="T18" fmla="*/ 88591 w 360"/>
              <a:gd name="T19" fmla="*/ 182994 h 368"/>
              <a:gd name="T20" fmla="*/ 141023 w 360"/>
              <a:gd name="T21" fmla="*/ 245502 h 368"/>
              <a:gd name="T22" fmla="*/ 141023 w 360"/>
              <a:gd name="T23" fmla="*/ 269055 h 368"/>
              <a:gd name="T24" fmla="*/ 82263 w 360"/>
              <a:gd name="T25" fmla="*/ 300762 h 368"/>
              <a:gd name="T26" fmla="*/ 162719 w 360"/>
              <a:gd name="T27" fmla="*/ 333375 h 368"/>
              <a:gd name="T28" fmla="*/ 243174 w 360"/>
              <a:gd name="T29" fmla="*/ 300762 h 368"/>
              <a:gd name="T30" fmla="*/ 183510 w 360"/>
              <a:gd name="T31" fmla="*/ 269055 h 368"/>
              <a:gd name="T32" fmla="*/ 183510 w 360"/>
              <a:gd name="T33" fmla="*/ 245502 h 368"/>
              <a:gd name="T34" fmla="*/ 234134 w 360"/>
              <a:gd name="T35" fmla="*/ 154005 h 368"/>
              <a:gd name="T36" fmla="*/ 254022 w 360"/>
              <a:gd name="T37" fmla="*/ 58884 h 368"/>
              <a:gd name="T38" fmla="*/ 299221 w 360"/>
              <a:gd name="T39" fmla="*/ 58884 h 368"/>
              <a:gd name="T40" fmla="*/ 234134 w 360"/>
              <a:gd name="T41" fmla="*/ 154005 h 368"/>
              <a:gd name="T42" fmla="*/ 162719 w 360"/>
              <a:gd name="T43" fmla="*/ 21742 h 368"/>
              <a:gd name="T44" fmla="*/ 231422 w 360"/>
              <a:gd name="T45" fmla="*/ 49825 h 368"/>
              <a:gd name="T46" fmla="*/ 162719 w 360"/>
              <a:gd name="T47" fmla="*/ 77908 h 368"/>
              <a:gd name="T48" fmla="*/ 94015 w 360"/>
              <a:gd name="T49" fmla="*/ 49825 h 368"/>
              <a:gd name="T50" fmla="*/ 162719 w 360"/>
              <a:gd name="T51" fmla="*/ 21742 h 368"/>
              <a:gd name="T52" fmla="*/ 26216 w 360"/>
              <a:gd name="T53" fmla="*/ 58884 h 368"/>
              <a:gd name="T54" fmla="*/ 71415 w 360"/>
              <a:gd name="T55" fmla="*/ 58884 h 368"/>
              <a:gd name="T56" fmla="*/ 91303 w 360"/>
              <a:gd name="T57" fmla="*/ 154005 h 368"/>
              <a:gd name="T58" fmla="*/ 26216 w 360"/>
              <a:gd name="T59" fmla="*/ 5888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8441" name="图片 12">
            <a:extLst>
              <a:ext uri="{FF2B5EF4-FFF2-40B4-BE49-F238E27FC236}">
                <a16:creationId xmlns:a16="http://schemas.microsoft.com/office/drawing/2014/main" id="{BBEE9BE2-633B-4521-8F5F-BE8475EDA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74"/>
          <a:stretch>
            <a:fillRect/>
          </a:stretch>
        </p:blipFill>
        <p:spPr bwMode="auto">
          <a:xfrm>
            <a:off x="-12700" y="0"/>
            <a:ext cx="5389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3">
            <a:extLst>
              <a:ext uri="{FF2B5EF4-FFF2-40B4-BE49-F238E27FC236}">
                <a16:creationId xmlns:a16="http://schemas.microsoft.com/office/drawing/2014/main" id="{FE896783-FC0F-48FC-B69A-B78FB775FEBE}"/>
              </a:ext>
            </a:extLst>
          </p:cNvPr>
          <p:cNvSpPr txBox="1">
            <a:spLocks noChangeArrowheads="1"/>
          </p:cNvSpPr>
          <p:nvPr/>
        </p:nvSpPr>
        <p:spPr bwMode="auto">
          <a:xfrm>
            <a:off x="7102475" y="2729855"/>
            <a:ext cx="2123168" cy="25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TextBox 13">
            <a:extLst>
              <a:ext uri="{FF2B5EF4-FFF2-40B4-BE49-F238E27FC236}">
                <a16:creationId xmlns:a16="http://schemas.microsoft.com/office/drawing/2014/main" id="{F83CC4AA-5CB0-42D1-9975-2EB44A0D20D6}"/>
              </a:ext>
            </a:extLst>
          </p:cNvPr>
          <p:cNvSpPr txBox="1">
            <a:spLocks noChangeArrowheads="1"/>
          </p:cNvSpPr>
          <p:nvPr/>
        </p:nvSpPr>
        <p:spPr bwMode="auto">
          <a:xfrm>
            <a:off x="7105650" y="3035300"/>
            <a:ext cx="4217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TextBox 13">
            <a:extLst>
              <a:ext uri="{FF2B5EF4-FFF2-40B4-BE49-F238E27FC236}">
                <a16:creationId xmlns:a16="http://schemas.microsoft.com/office/drawing/2014/main" id="{814D97BE-CF98-44A1-93CD-3C5E7CDD714F}"/>
              </a:ext>
            </a:extLst>
          </p:cNvPr>
          <p:cNvSpPr txBox="1">
            <a:spLocks noChangeArrowheads="1"/>
          </p:cNvSpPr>
          <p:nvPr/>
        </p:nvSpPr>
        <p:spPr bwMode="auto">
          <a:xfrm>
            <a:off x="7102475" y="4023667"/>
            <a:ext cx="2123168" cy="25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TextBox 13">
            <a:extLst>
              <a:ext uri="{FF2B5EF4-FFF2-40B4-BE49-F238E27FC236}">
                <a16:creationId xmlns:a16="http://schemas.microsoft.com/office/drawing/2014/main" id="{86A25DC1-2901-46DA-8898-085684F4778A}"/>
              </a:ext>
            </a:extLst>
          </p:cNvPr>
          <p:cNvSpPr txBox="1">
            <a:spLocks noChangeArrowheads="1"/>
          </p:cNvSpPr>
          <p:nvPr/>
        </p:nvSpPr>
        <p:spPr bwMode="auto">
          <a:xfrm>
            <a:off x="7105650" y="4330700"/>
            <a:ext cx="4217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TextBox 13">
            <a:extLst>
              <a:ext uri="{FF2B5EF4-FFF2-40B4-BE49-F238E27FC236}">
                <a16:creationId xmlns:a16="http://schemas.microsoft.com/office/drawing/2014/main" id="{8FC76B26-CB6F-4765-96E8-69383F1B7A2B}"/>
              </a:ext>
            </a:extLst>
          </p:cNvPr>
          <p:cNvSpPr txBox="1">
            <a:spLocks noChangeArrowheads="1"/>
          </p:cNvSpPr>
          <p:nvPr/>
        </p:nvSpPr>
        <p:spPr bwMode="auto">
          <a:xfrm>
            <a:off x="7102475" y="5347607"/>
            <a:ext cx="2123168" cy="25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TextBox 13">
            <a:extLst>
              <a:ext uri="{FF2B5EF4-FFF2-40B4-BE49-F238E27FC236}">
                <a16:creationId xmlns:a16="http://schemas.microsoft.com/office/drawing/2014/main" id="{C53A4CE5-A96C-4C5C-B986-709F80DC010D}"/>
              </a:ext>
            </a:extLst>
          </p:cNvPr>
          <p:cNvSpPr txBox="1">
            <a:spLocks noChangeArrowheads="1"/>
          </p:cNvSpPr>
          <p:nvPr/>
        </p:nvSpPr>
        <p:spPr bwMode="auto">
          <a:xfrm>
            <a:off x="7105650" y="5654675"/>
            <a:ext cx="4217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a:extLst>
              <a:ext uri="{FF2B5EF4-FFF2-40B4-BE49-F238E27FC236}">
                <a16:creationId xmlns:a16="http://schemas.microsoft.com/office/drawing/2014/main" id="{729BCFB8-75E4-4A0C-9C6F-A6C6728E0FAB}"/>
              </a:ext>
            </a:extLst>
          </p:cNvPr>
          <p:cNvSpPr>
            <a:spLocks noChangeArrowheads="1"/>
          </p:cNvSpPr>
          <p:nvPr/>
        </p:nvSpPr>
        <p:spPr bwMode="auto">
          <a:xfrm>
            <a:off x="3175" y="-14288"/>
            <a:ext cx="12192000" cy="6858001"/>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9" name="Freeform 13">
            <a:extLst>
              <a:ext uri="{FF2B5EF4-FFF2-40B4-BE49-F238E27FC236}">
                <a16:creationId xmlns:a16="http://schemas.microsoft.com/office/drawing/2014/main" id="{4FDAD33D-06BF-49D9-BB14-6EF26396655E}"/>
              </a:ext>
            </a:extLst>
          </p:cNvPr>
          <p:cNvSpPr>
            <a:spLocks/>
          </p:cNvSpPr>
          <p:nvPr/>
        </p:nvSpPr>
        <p:spPr bwMode="auto">
          <a:xfrm>
            <a:off x="10164763" y="5380038"/>
            <a:ext cx="2027237" cy="1482725"/>
          </a:xfrm>
          <a:custGeom>
            <a:avLst/>
            <a:gdLst>
              <a:gd name="T0" fmla="*/ 1954155 w 1276"/>
              <a:gd name="T1" fmla="*/ 1188723 h 933"/>
              <a:gd name="T2" fmla="*/ 1939856 w 1276"/>
              <a:gd name="T3" fmla="*/ 1188723 h 933"/>
              <a:gd name="T4" fmla="*/ 1916025 w 1276"/>
              <a:gd name="T5" fmla="*/ 1188723 h 933"/>
              <a:gd name="T6" fmla="*/ 1923969 w 1276"/>
              <a:gd name="T7" fmla="*/ 343268 h 933"/>
              <a:gd name="T8" fmla="*/ 1935090 w 1276"/>
              <a:gd name="T9" fmla="*/ 343268 h 933"/>
              <a:gd name="T10" fmla="*/ 1939856 w 1276"/>
              <a:gd name="T11" fmla="*/ 340089 h 933"/>
              <a:gd name="T12" fmla="*/ 1935090 w 1276"/>
              <a:gd name="T13" fmla="*/ 294002 h 933"/>
              <a:gd name="T14" fmla="*/ 1916025 w 1276"/>
              <a:gd name="T15" fmla="*/ 289235 h 933"/>
              <a:gd name="T16" fmla="*/ 1893783 w 1276"/>
              <a:gd name="T17" fmla="*/ 286056 h 933"/>
              <a:gd name="T18" fmla="*/ 1877895 w 1276"/>
              <a:gd name="T19" fmla="*/ 0 h 933"/>
              <a:gd name="T20" fmla="*/ 1862008 w 1276"/>
              <a:gd name="T21" fmla="*/ 286056 h 933"/>
              <a:gd name="T22" fmla="*/ 1839765 w 1276"/>
              <a:gd name="T23" fmla="*/ 286056 h 933"/>
              <a:gd name="T24" fmla="*/ 1815934 w 1276"/>
              <a:gd name="T25" fmla="*/ 289235 h 933"/>
              <a:gd name="T26" fmla="*/ 1812757 w 1276"/>
              <a:gd name="T27" fmla="*/ 336911 h 933"/>
              <a:gd name="T28" fmla="*/ 1815934 w 1276"/>
              <a:gd name="T29" fmla="*/ 340089 h 933"/>
              <a:gd name="T30" fmla="*/ 1828644 w 1276"/>
              <a:gd name="T31" fmla="*/ 340089 h 933"/>
              <a:gd name="T32" fmla="*/ 1701545 w 1276"/>
              <a:gd name="T33" fmla="*/ 1047284 h 933"/>
              <a:gd name="T34" fmla="*/ 1046982 w 1276"/>
              <a:gd name="T35" fmla="*/ 788244 h 933"/>
              <a:gd name="T36" fmla="*/ 1058103 w 1276"/>
              <a:gd name="T37" fmla="*/ 780298 h 933"/>
              <a:gd name="T38" fmla="*/ 970722 w 1276"/>
              <a:gd name="T39" fmla="*/ 683357 h 933"/>
              <a:gd name="T40" fmla="*/ 985021 w 1276"/>
              <a:gd name="T41" fmla="*/ 675411 h 933"/>
              <a:gd name="T42" fmla="*/ 962779 w 1276"/>
              <a:gd name="T43" fmla="*/ 667465 h 933"/>
              <a:gd name="T44" fmla="*/ 965956 w 1276"/>
              <a:gd name="T45" fmla="*/ 645216 h 933"/>
              <a:gd name="T46" fmla="*/ 962779 w 1276"/>
              <a:gd name="T47" fmla="*/ 618199 h 933"/>
              <a:gd name="T48" fmla="*/ 943714 w 1276"/>
              <a:gd name="T49" fmla="*/ 602307 h 933"/>
              <a:gd name="T50" fmla="*/ 931004 w 1276"/>
              <a:gd name="T51" fmla="*/ 599129 h 933"/>
              <a:gd name="T52" fmla="*/ 903995 w 1276"/>
              <a:gd name="T53" fmla="*/ 599129 h 933"/>
              <a:gd name="T54" fmla="*/ 892874 w 1276"/>
              <a:gd name="T55" fmla="*/ 602307 h 933"/>
              <a:gd name="T56" fmla="*/ 876987 w 1276"/>
              <a:gd name="T57" fmla="*/ 621378 h 933"/>
              <a:gd name="T58" fmla="*/ 870632 w 1276"/>
              <a:gd name="T59" fmla="*/ 634091 h 933"/>
              <a:gd name="T60" fmla="*/ 870632 w 1276"/>
              <a:gd name="T61" fmla="*/ 656340 h 933"/>
              <a:gd name="T62" fmla="*/ 876987 w 1276"/>
              <a:gd name="T63" fmla="*/ 672232 h 933"/>
              <a:gd name="T64" fmla="*/ 854744 w 1276"/>
              <a:gd name="T65" fmla="*/ 675411 h 933"/>
              <a:gd name="T66" fmla="*/ 870632 w 1276"/>
              <a:gd name="T67" fmla="*/ 683357 h 933"/>
              <a:gd name="T68" fmla="*/ 824558 w 1276"/>
              <a:gd name="T69" fmla="*/ 780298 h 933"/>
              <a:gd name="T70" fmla="*/ 654562 w 1276"/>
              <a:gd name="T71" fmla="*/ 780298 h 933"/>
              <a:gd name="T72" fmla="*/ 638675 w 1276"/>
              <a:gd name="T73" fmla="*/ 780298 h 933"/>
              <a:gd name="T74" fmla="*/ 570359 w 1276"/>
              <a:gd name="T75" fmla="*/ 737389 h 933"/>
              <a:gd name="T76" fmla="*/ 581480 w 1276"/>
              <a:gd name="T77" fmla="*/ 729443 h 933"/>
              <a:gd name="T78" fmla="*/ 324104 w 1276"/>
              <a:gd name="T79" fmla="*/ 710373 h 933"/>
              <a:gd name="T80" fmla="*/ 308216 w 1276"/>
              <a:gd name="T81" fmla="*/ 661108 h 933"/>
              <a:gd name="T82" fmla="*/ 281208 w 1276"/>
              <a:gd name="T83" fmla="*/ 621378 h 933"/>
              <a:gd name="T84" fmla="*/ 246255 w 1276"/>
              <a:gd name="T85" fmla="*/ 586415 h 933"/>
              <a:gd name="T86" fmla="*/ 224013 w 1276"/>
              <a:gd name="T87" fmla="*/ 572113 h 933"/>
              <a:gd name="T88" fmla="*/ 181117 w 1276"/>
              <a:gd name="T89" fmla="*/ 556221 h 933"/>
              <a:gd name="T90" fmla="*/ 177939 w 1276"/>
              <a:gd name="T91" fmla="*/ 553042 h 933"/>
              <a:gd name="T92" fmla="*/ 154108 w 1276"/>
              <a:gd name="T93" fmla="*/ 548275 h 933"/>
              <a:gd name="T94" fmla="*/ 146164 w 1276"/>
              <a:gd name="T95" fmla="*/ 548275 h 933"/>
              <a:gd name="T96" fmla="*/ 139809 w 1276"/>
              <a:gd name="T97" fmla="*/ 548275 h 933"/>
              <a:gd name="T98" fmla="*/ 123922 w 1276"/>
              <a:gd name="T99" fmla="*/ 417960 h 933"/>
              <a:gd name="T100" fmla="*/ 115978 w 1276"/>
              <a:gd name="T101" fmla="*/ 548275 h 933"/>
              <a:gd name="T102" fmla="*/ 108035 w 1276"/>
              <a:gd name="T103" fmla="*/ 548275 h 933"/>
              <a:gd name="T104" fmla="*/ 81026 w 1276"/>
              <a:gd name="T105" fmla="*/ 553042 h 933"/>
              <a:gd name="T106" fmla="*/ 81026 w 1276"/>
              <a:gd name="T107" fmla="*/ 553042 h 933"/>
              <a:gd name="T108" fmla="*/ 58784 w 1276"/>
              <a:gd name="T109" fmla="*/ 564167 h 933"/>
              <a:gd name="T110" fmla="*/ 34952 w 1276"/>
              <a:gd name="T111" fmla="*/ 572113 h 933"/>
              <a:gd name="T112" fmla="*/ 0 w 1276"/>
              <a:gd name="T113" fmla="*/ 594361 h 933"/>
              <a:gd name="T114" fmla="*/ 2027237 w 1276"/>
              <a:gd name="T115" fmla="*/ 1482725 h 933"/>
              <a:gd name="T116" fmla="*/ 1958921 w 1276"/>
              <a:gd name="T117" fmla="*/ 1174420 h 9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77" y="374"/>
                </a:lnTo>
                <a:lnTo>
                  <a:pt x="569" y="377"/>
                </a:lnTo>
                <a:lnTo>
                  <a:pt x="562" y="379"/>
                </a:lnTo>
                <a:lnTo>
                  <a:pt x="557" y="384"/>
                </a:lnTo>
                <a:lnTo>
                  <a:pt x="552" y="391"/>
                </a:lnTo>
                <a:lnTo>
                  <a:pt x="548" y="399"/>
                </a:lnTo>
                <a:lnTo>
                  <a:pt x="548" y="406"/>
                </a:lnTo>
                <a:lnTo>
                  <a:pt x="548" y="413"/>
                </a:lnTo>
                <a:lnTo>
                  <a:pt x="552" y="420"/>
                </a:lnTo>
                <a:lnTo>
                  <a:pt x="552" y="423"/>
                </a:lnTo>
                <a:lnTo>
                  <a:pt x="538" y="425"/>
                </a:lnTo>
                <a:lnTo>
                  <a:pt x="538" y="430"/>
                </a:lnTo>
                <a:lnTo>
                  <a:pt x="548" y="430"/>
                </a:lnTo>
                <a:lnTo>
                  <a:pt x="550" y="491"/>
                </a:lnTo>
                <a:lnTo>
                  <a:pt x="519" y="491"/>
                </a:lnTo>
                <a:lnTo>
                  <a:pt x="509"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50"/>
                </a:lnTo>
                <a:lnTo>
                  <a:pt x="37" y="355"/>
                </a:lnTo>
                <a:lnTo>
                  <a:pt x="22" y="360"/>
                </a:lnTo>
                <a:lnTo>
                  <a:pt x="8" y="369"/>
                </a:lnTo>
                <a:lnTo>
                  <a:pt x="0" y="374"/>
                </a:lnTo>
                <a:lnTo>
                  <a:pt x="0" y="933"/>
                </a:lnTo>
                <a:lnTo>
                  <a:pt x="1276" y="933"/>
                </a:lnTo>
                <a:lnTo>
                  <a:pt x="1276" y="739"/>
                </a:lnTo>
                <a:lnTo>
                  <a:pt x="1233" y="739"/>
                </a:lnTo>
                <a:lnTo>
                  <a:pt x="1233"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0" name="Freeform 14">
            <a:extLst>
              <a:ext uri="{FF2B5EF4-FFF2-40B4-BE49-F238E27FC236}">
                <a16:creationId xmlns:a16="http://schemas.microsoft.com/office/drawing/2014/main" id="{9F457BC7-B071-4138-A425-C18C4D68ACA1}"/>
              </a:ext>
            </a:extLst>
          </p:cNvPr>
          <p:cNvSpPr>
            <a:spLocks noEditPoints="1"/>
          </p:cNvSpPr>
          <p:nvPr/>
        </p:nvSpPr>
        <p:spPr bwMode="auto">
          <a:xfrm>
            <a:off x="8129588" y="4357688"/>
            <a:ext cx="2035175" cy="2505075"/>
          </a:xfrm>
          <a:custGeom>
            <a:avLst/>
            <a:gdLst>
              <a:gd name="T0" fmla="*/ 1981158 w 1281"/>
              <a:gd name="T1" fmla="*/ 1683296 h 1576"/>
              <a:gd name="T2" fmla="*/ 1688830 w 1281"/>
              <a:gd name="T3" fmla="*/ 1759593 h 1576"/>
              <a:gd name="T4" fmla="*/ 1604627 w 1281"/>
              <a:gd name="T5" fmla="*/ 1007752 h 1576"/>
              <a:gd name="T6" fmla="*/ 1396502 w 1281"/>
              <a:gd name="T7" fmla="*/ 1273201 h 1576"/>
              <a:gd name="T8" fmla="*/ 1320242 w 1281"/>
              <a:gd name="T9" fmla="*/ 486391 h 1576"/>
              <a:gd name="T10" fmla="*/ 1401268 w 1281"/>
              <a:gd name="T11" fmla="*/ 470496 h 1576"/>
              <a:gd name="T12" fmla="*/ 1401268 w 1281"/>
              <a:gd name="T13" fmla="*/ 419632 h 1576"/>
              <a:gd name="T14" fmla="*/ 1404446 w 1281"/>
              <a:gd name="T15" fmla="*/ 389431 h 1576"/>
              <a:gd name="T16" fmla="*/ 1396502 w 1281"/>
              <a:gd name="T17" fmla="*/ 141467 h 1576"/>
              <a:gd name="T18" fmla="*/ 1393324 w 1281"/>
              <a:gd name="T19" fmla="*/ 227301 h 1576"/>
              <a:gd name="T20" fmla="*/ 1263048 w 1281"/>
              <a:gd name="T21" fmla="*/ 176436 h 1576"/>
              <a:gd name="T22" fmla="*/ 1255104 w 1281"/>
              <a:gd name="T23" fmla="*/ 230480 h 1576"/>
              <a:gd name="T24" fmla="*/ 1128005 w 1281"/>
              <a:gd name="T25" fmla="*/ 181205 h 1576"/>
              <a:gd name="T26" fmla="*/ 1116884 w 1281"/>
              <a:gd name="T27" fmla="*/ 141467 h 1576"/>
              <a:gd name="T28" fmla="*/ 989785 w 1281"/>
              <a:gd name="T29" fmla="*/ 243196 h 1576"/>
              <a:gd name="T30" fmla="*/ 977075 w 1281"/>
              <a:gd name="T31" fmla="*/ 243196 h 1576"/>
              <a:gd name="T32" fmla="*/ 977075 w 1281"/>
              <a:gd name="T33" fmla="*/ 141467 h 1576"/>
              <a:gd name="T34" fmla="*/ 851564 w 1281"/>
              <a:gd name="T35" fmla="*/ 243196 h 1576"/>
              <a:gd name="T36" fmla="*/ 838854 w 1281"/>
              <a:gd name="T37" fmla="*/ 243196 h 1576"/>
              <a:gd name="T38" fmla="*/ 835677 w 1281"/>
              <a:gd name="T39" fmla="*/ 0 h 1576"/>
              <a:gd name="T40" fmla="*/ 827733 w 1281"/>
              <a:gd name="T41" fmla="*/ 230480 h 1576"/>
              <a:gd name="T42" fmla="*/ 792781 w 1281"/>
              <a:gd name="T43" fmla="*/ 300418 h 1576"/>
              <a:gd name="T44" fmla="*/ 743530 w 1281"/>
              <a:gd name="T45" fmla="*/ 303597 h 1576"/>
              <a:gd name="T46" fmla="*/ 711755 w 1281"/>
              <a:gd name="T47" fmla="*/ 303597 h 1576"/>
              <a:gd name="T48" fmla="*/ 681569 w 1281"/>
              <a:gd name="T49" fmla="*/ 308366 h 1576"/>
              <a:gd name="T50" fmla="*/ 654561 w 1281"/>
              <a:gd name="T51" fmla="*/ 311545 h 1576"/>
              <a:gd name="T52" fmla="*/ 627552 w 1281"/>
              <a:gd name="T53" fmla="*/ 316313 h 1576"/>
              <a:gd name="T54" fmla="*/ 581479 w 1281"/>
              <a:gd name="T55" fmla="*/ 327440 h 1576"/>
              <a:gd name="T56" fmla="*/ 562414 w 1281"/>
              <a:gd name="T57" fmla="*/ 330619 h 1576"/>
              <a:gd name="T58" fmla="*/ 551293 w 1281"/>
              <a:gd name="T59" fmla="*/ 338567 h 1576"/>
              <a:gd name="T60" fmla="*/ 543349 w 1281"/>
              <a:gd name="T61" fmla="*/ 343335 h 1576"/>
              <a:gd name="T62" fmla="*/ 543349 w 1281"/>
              <a:gd name="T63" fmla="*/ 343335 h 1576"/>
              <a:gd name="T64" fmla="*/ 535405 w 1281"/>
              <a:gd name="T65" fmla="*/ 351283 h 1576"/>
              <a:gd name="T66" fmla="*/ 538583 w 1281"/>
              <a:gd name="T67" fmla="*/ 362409 h 1576"/>
              <a:gd name="T68" fmla="*/ 535405 w 1281"/>
              <a:gd name="T69" fmla="*/ 354462 h 1576"/>
              <a:gd name="T70" fmla="*/ 535405 w 1281"/>
              <a:gd name="T71" fmla="*/ 362409 h 1576"/>
              <a:gd name="T72" fmla="*/ 538583 w 1281"/>
              <a:gd name="T73" fmla="*/ 365588 h 1576"/>
              <a:gd name="T74" fmla="*/ 543349 w 1281"/>
              <a:gd name="T75" fmla="*/ 370357 h 1576"/>
              <a:gd name="T76" fmla="*/ 546526 w 1281"/>
              <a:gd name="T77" fmla="*/ 378304 h 1576"/>
              <a:gd name="T78" fmla="*/ 559236 w 1281"/>
              <a:gd name="T79" fmla="*/ 381484 h 1576"/>
              <a:gd name="T80" fmla="*/ 570357 w 1281"/>
              <a:gd name="T81" fmla="*/ 384663 h 1576"/>
              <a:gd name="T82" fmla="*/ 584656 w 1281"/>
              <a:gd name="T83" fmla="*/ 389431 h 1576"/>
              <a:gd name="T84" fmla="*/ 600543 w 1281"/>
              <a:gd name="T85" fmla="*/ 392610 h 1576"/>
              <a:gd name="T86" fmla="*/ 619608 w 1281"/>
              <a:gd name="T87" fmla="*/ 397379 h 1576"/>
              <a:gd name="T88" fmla="*/ 635496 w 1281"/>
              <a:gd name="T89" fmla="*/ 400558 h 1576"/>
              <a:gd name="T90" fmla="*/ 638673 w 1281"/>
              <a:gd name="T91" fmla="*/ 492750 h 1576"/>
              <a:gd name="T92" fmla="*/ 638673 w 1281"/>
              <a:gd name="T93" fmla="*/ 589710 h 1576"/>
              <a:gd name="T94" fmla="*/ 638673 w 1281"/>
              <a:gd name="T95" fmla="*/ 635806 h 1576"/>
              <a:gd name="T96" fmla="*/ 635496 w 1281"/>
              <a:gd name="T97" fmla="*/ 2002788 h 1576"/>
              <a:gd name="T98" fmla="*/ 142987 w 1281"/>
              <a:gd name="T99" fmla="*/ 608784 h 1576"/>
              <a:gd name="T100" fmla="*/ 15887 w 1281"/>
              <a:gd name="T101" fmla="*/ 1945566 h 1576"/>
              <a:gd name="T102" fmla="*/ 2035175 w 1281"/>
              <a:gd name="T103" fmla="*/ 2505075 h 1576"/>
              <a:gd name="T104" fmla="*/ 559236 w 1281"/>
              <a:gd name="T105" fmla="*/ 362409 h 1576"/>
              <a:gd name="T106" fmla="*/ 543349 w 1281"/>
              <a:gd name="T107" fmla="*/ 357641 h 1576"/>
              <a:gd name="T108" fmla="*/ 543349 w 1281"/>
              <a:gd name="T109" fmla="*/ 362409 h 1576"/>
              <a:gd name="T110" fmla="*/ 651383 w 1281"/>
              <a:gd name="T111" fmla="*/ 316313 h 1576"/>
              <a:gd name="T112" fmla="*/ 654561 w 1281"/>
              <a:gd name="T113" fmla="*/ 327440 h 1576"/>
              <a:gd name="T114" fmla="*/ 665682 w 1281"/>
              <a:gd name="T115" fmla="*/ 335388 h 1576"/>
              <a:gd name="T116" fmla="*/ 678392 w 1281"/>
              <a:gd name="T117" fmla="*/ 311545 h 1576"/>
              <a:gd name="T118" fmla="*/ 681569 w 1281"/>
              <a:gd name="T119" fmla="*/ 324261 h 1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5"/>
                </a:lnTo>
                <a:lnTo>
                  <a:pt x="884" y="143"/>
                </a:lnTo>
                <a:lnTo>
                  <a:pt x="882" y="143"/>
                </a:lnTo>
                <a:lnTo>
                  <a:pt x="882" y="89"/>
                </a:lnTo>
                <a:lnTo>
                  <a:pt x="879" y="89"/>
                </a:lnTo>
                <a:lnTo>
                  <a:pt x="879" y="111"/>
                </a:lnTo>
                <a:lnTo>
                  <a:pt x="877" y="111"/>
                </a:lnTo>
                <a:lnTo>
                  <a:pt x="877" y="143"/>
                </a:lnTo>
                <a:lnTo>
                  <a:pt x="877" y="145"/>
                </a:lnTo>
                <a:lnTo>
                  <a:pt x="877" y="150"/>
                </a:lnTo>
                <a:lnTo>
                  <a:pt x="795" y="150"/>
                </a:lnTo>
                <a:lnTo>
                  <a:pt x="795" y="114"/>
                </a:lnTo>
                <a:lnTo>
                  <a:pt x="795" y="111"/>
                </a:lnTo>
                <a:lnTo>
                  <a:pt x="792" y="111"/>
                </a:lnTo>
                <a:lnTo>
                  <a:pt x="792" y="89"/>
                </a:lnTo>
                <a:lnTo>
                  <a:pt x="790" y="89"/>
                </a:lnTo>
                <a:lnTo>
                  <a:pt x="790" y="145"/>
                </a:lnTo>
                <a:lnTo>
                  <a:pt x="787" y="145"/>
                </a:lnTo>
                <a:lnTo>
                  <a:pt x="787" y="150"/>
                </a:lnTo>
                <a:lnTo>
                  <a:pt x="710" y="150"/>
                </a:lnTo>
                <a:lnTo>
                  <a:pt x="710" y="114"/>
                </a:lnTo>
                <a:lnTo>
                  <a:pt x="705" y="114"/>
                </a:lnTo>
                <a:lnTo>
                  <a:pt x="705" y="145"/>
                </a:lnTo>
                <a:lnTo>
                  <a:pt x="705" y="89"/>
                </a:lnTo>
                <a:lnTo>
                  <a:pt x="703" y="89"/>
                </a:lnTo>
                <a:lnTo>
                  <a:pt x="700" y="89"/>
                </a:lnTo>
                <a:lnTo>
                  <a:pt x="700" y="145"/>
                </a:lnTo>
                <a:lnTo>
                  <a:pt x="698" y="145"/>
                </a:lnTo>
                <a:lnTo>
                  <a:pt x="698" y="150"/>
                </a:lnTo>
                <a:lnTo>
                  <a:pt x="623" y="153"/>
                </a:lnTo>
                <a:lnTo>
                  <a:pt x="623" y="114"/>
                </a:lnTo>
                <a:lnTo>
                  <a:pt x="618" y="114"/>
                </a:lnTo>
                <a:lnTo>
                  <a:pt x="618" y="153"/>
                </a:lnTo>
                <a:lnTo>
                  <a:pt x="615" y="153"/>
                </a:lnTo>
                <a:lnTo>
                  <a:pt x="615" y="148"/>
                </a:lnTo>
                <a:lnTo>
                  <a:pt x="615" y="145"/>
                </a:lnTo>
                <a:lnTo>
                  <a:pt x="615" y="92"/>
                </a:lnTo>
                <a:lnTo>
                  <a:pt x="615" y="89"/>
                </a:lnTo>
                <a:lnTo>
                  <a:pt x="611" y="89"/>
                </a:lnTo>
                <a:lnTo>
                  <a:pt x="611" y="145"/>
                </a:lnTo>
                <a:lnTo>
                  <a:pt x="608" y="145"/>
                </a:lnTo>
                <a:lnTo>
                  <a:pt x="608" y="153"/>
                </a:lnTo>
                <a:lnTo>
                  <a:pt x="536" y="153"/>
                </a:lnTo>
                <a:lnTo>
                  <a:pt x="536" y="114"/>
                </a:lnTo>
                <a:lnTo>
                  <a:pt x="533" y="114"/>
                </a:lnTo>
                <a:lnTo>
                  <a:pt x="533" y="153"/>
                </a:lnTo>
                <a:lnTo>
                  <a:pt x="528" y="153"/>
                </a:lnTo>
                <a:lnTo>
                  <a:pt x="528" y="148"/>
                </a:lnTo>
                <a:lnTo>
                  <a:pt x="526" y="145"/>
                </a:lnTo>
                <a:lnTo>
                  <a:pt x="526" y="2"/>
                </a:lnTo>
                <a:lnTo>
                  <a:pt x="526" y="0"/>
                </a:lnTo>
                <a:lnTo>
                  <a:pt x="521" y="0"/>
                </a:lnTo>
                <a:lnTo>
                  <a:pt x="521" y="92"/>
                </a:lnTo>
                <a:lnTo>
                  <a:pt x="521" y="145"/>
                </a:lnTo>
                <a:lnTo>
                  <a:pt x="521" y="187"/>
                </a:lnTo>
                <a:lnTo>
                  <a:pt x="511" y="189"/>
                </a:lnTo>
                <a:lnTo>
                  <a:pt x="509" y="189"/>
                </a:lnTo>
                <a:lnTo>
                  <a:pt x="499" y="189"/>
                </a:lnTo>
                <a:lnTo>
                  <a:pt x="490" y="189"/>
                </a:lnTo>
                <a:lnTo>
                  <a:pt x="487" y="189"/>
                </a:lnTo>
                <a:lnTo>
                  <a:pt x="477" y="189"/>
                </a:lnTo>
                <a:lnTo>
                  <a:pt x="468" y="191"/>
                </a:lnTo>
                <a:lnTo>
                  <a:pt x="465" y="191"/>
                </a:lnTo>
                <a:lnTo>
                  <a:pt x="456" y="191"/>
                </a:lnTo>
                <a:lnTo>
                  <a:pt x="448" y="191"/>
                </a:lnTo>
                <a:lnTo>
                  <a:pt x="446" y="191"/>
                </a:lnTo>
                <a:lnTo>
                  <a:pt x="439" y="194"/>
                </a:lnTo>
                <a:lnTo>
                  <a:pt x="429" y="194"/>
                </a:lnTo>
                <a:lnTo>
                  <a:pt x="419" y="196"/>
                </a:lnTo>
                <a:lnTo>
                  <a:pt x="412" y="196"/>
                </a:lnTo>
                <a:lnTo>
                  <a:pt x="405" y="199"/>
                </a:lnTo>
                <a:lnTo>
                  <a:pt x="398" y="199"/>
                </a:lnTo>
                <a:lnTo>
                  <a:pt x="395" y="199"/>
                </a:lnTo>
                <a:lnTo>
                  <a:pt x="390" y="201"/>
                </a:lnTo>
                <a:lnTo>
                  <a:pt x="383" y="201"/>
                </a:lnTo>
                <a:lnTo>
                  <a:pt x="376" y="204"/>
                </a:lnTo>
                <a:lnTo>
                  <a:pt x="366" y="206"/>
                </a:lnTo>
                <a:lnTo>
                  <a:pt x="356" y="208"/>
                </a:lnTo>
                <a:lnTo>
                  <a:pt x="354" y="208"/>
                </a:lnTo>
                <a:lnTo>
                  <a:pt x="349" y="211"/>
                </a:lnTo>
                <a:lnTo>
                  <a:pt x="347" y="213"/>
                </a:lnTo>
                <a:lnTo>
                  <a:pt x="344" y="213"/>
                </a:lnTo>
                <a:lnTo>
                  <a:pt x="342" y="216"/>
                </a:lnTo>
                <a:lnTo>
                  <a:pt x="339" y="218"/>
                </a:lnTo>
                <a:lnTo>
                  <a:pt x="342" y="216"/>
                </a:lnTo>
                <a:lnTo>
                  <a:pt x="339" y="218"/>
                </a:lnTo>
                <a:lnTo>
                  <a:pt x="337" y="221"/>
                </a:lnTo>
                <a:lnTo>
                  <a:pt x="337" y="223"/>
                </a:lnTo>
                <a:lnTo>
                  <a:pt x="337" y="225"/>
                </a:lnTo>
                <a:lnTo>
                  <a:pt x="339" y="228"/>
                </a:lnTo>
                <a:lnTo>
                  <a:pt x="337" y="225"/>
                </a:lnTo>
                <a:lnTo>
                  <a:pt x="337" y="223"/>
                </a:lnTo>
                <a:lnTo>
                  <a:pt x="337" y="225"/>
                </a:lnTo>
                <a:lnTo>
                  <a:pt x="337" y="228"/>
                </a:lnTo>
                <a:lnTo>
                  <a:pt x="337" y="230"/>
                </a:lnTo>
                <a:lnTo>
                  <a:pt x="339" y="230"/>
                </a:lnTo>
                <a:lnTo>
                  <a:pt x="339" y="233"/>
                </a:lnTo>
                <a:lnTo>
                  <a:pt x="342" y="233"/>
                </a:lnTo>
                <a:lnTo>
                  <a:pt x="342" y="235"/>
                </a:lnTo>
                <a:lnTo>
                  <a:pt x="344" y="238"/>
                </a:lnTo>
                <a:lnTo>
                  <a:pt x="347" y="238"/>
                </a:lnTo>
                <a:lnTo>
                  <a:pt x="349" y="238"/>
                </a:lnTo>
                <a:lnTo>
                  <a:pt x="352" y="240"/>
                </a:lnTo>
                <a:lnTo>
                  <a:pt x="356" y="242"/>
                </a:lnTo>
                <a:lnTo>
                  <a:pt x="359" y="242"/>
                </a:lnTo>
                <a:lnTo>
                  <a:pt x="364" y="245"/>
                </a:lnTo>
                <a:lnTo>
                  <a:pt x="368" y="245"/>
                </a:lnTo>
                <a:lnTo>
                  <a:pt x="373" y="247"/>
                </a:lnTo>
                <a:lnTo>
                  <a:pt x="378" y="247"/>
                </a:lnTo>
                <a:lnTo>
                  <a:pt x="381" y="247"/>
                </a:lnTo>
                <a:lnTo>
                  <a:pt x="385" y="250"/>
                </a:lnTo>
                <a:lnTo>
                  <a:pt x="390"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71"/>
                </a:lnTo>
                <a:lnTo>
                  <a:pt x="398" y="374"/>
                </a:lnTo>
                <a:lnTo>
                  <a:pt x="398" y="376"/>
                </a:lnTo>
                <a:lnTo>
                  <a:pt x="402" y="381"/>
                </a:lnTo>
                <a:lnTo>
                  <a:pt x="402" y="400"/>
                </a:lnTo>
                <a:lnTo>
                  <a:pt x="398" y="403"/>
                </a:lnTo>
                <a:lnTo>
                  <a:pt x="398" y="412"/>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52" y="228"/>
                </a:lnTo>
                <a:lnTo>
                  <a:pt x="344" y="225"/>
                </a:lnTo>
                <a:lnTo>
                  <a:pt x="342" y="225"/>
                </a:lnTo>
                <a:lnTo>
                  <a:pt x="342" y="223"/>
                </a:lnTo>
                <a:lnTo>
                  <a:pt x="342" y="225"/>
                </a:lnTo>
                <a:close/>
                <a:moveTo>
                  <a:pt x="342" y="228"/>
                </a:moveTo>
                <a:lnTo>
                  <a:pt x="342" y="228"/>
                </a:lnTo>
                <a:lnTo>
                  <a:pt x="339" y="228"/>
                </a:lnTo>
                <a:lnTo>
                  <a:pt x="342" y="228"/>
                </a:lnTo>
                <a:lnTo>
                  <a:pt x="361" y="233"/>
                </a:lnTo>
                <a:lnTo>
                  <a:pt x="342" y="228"/>
                </a:lnTo>
                <a:close/>
                <a:moveTo>
                  <a:pt x="410" y="199"/>
                </a:moveTo>
                <a:lnTo>
                  <a:pt x="410" y="201"/>
                </a:lnTo>
                <a:lnTo>
                  <a:pt x="410" y="199"/>
                </a:lnTo>
                <a:close/>
                <a:moveTo>
                  <a:pt x="414" y="208"/>
                </a:move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6"/>
                </a:lnTo>
                <a:lnTo>
                  <a:pt x="431" y="206"/>
                </a:lnTo>
                <a:lnTo>
                  <a:pt x="429"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1" name="Freeform 15">
            <a:extLst>
              <a:ext uri="{FF2B5EF4-FFF2-40B4-BE49-F238E27FC236}">
                <a16:creationId xmlns:a16="http://schemas.microsoft.com/office/drawing/2014/main" id="{2378BCF1-EBB2-42B5-A616-BC296951045E}"/>
              </a:ext>
            </a:extLst>
          </p:cNvPr>
          <p:cNvSpPr>
            <a:spLocks/>
          </p:cNvSpPr>
          <p:nvPr/>
        </p:nvSpPr>
        <p:spPr bwMode="auto">
          <a:xfrm>
            <a:off x="6099175" y="4965700"/>
            <a:ext cx="2030413" cy="1897063"/>
          </a:xfrm>
          <a:custGeom>
            <a:avLst/>
            <a:gdLst>
              <a:gd name="T0" fmla="*/ 2030413 w 1278"/>
              <a:gd name="T1" fmla="*/ 1329375 h 1193"/>
              <a:gd name="T2" fmla="*/ 2019292 w 1278"/>
              <a:gd name="T3" fmla="*/ 1302342 h 1193"/>
              <a:gd name="T4" fmla="*/ 1989106 w 1278"/>
              <a:gd name="T5" fmla="*/ 1305523 h 1193"/>
              <a:gd name="T6" fmla="*/ 1973218 w 1278"/>
              <a:gd name="T7" fmla="*/ 1283261 h 1193"/>
              <a:gd name="T8" fmla="*/ 1916024 w 1278"/>
              <a:gd name="T9" fmla="*/ 1113113 h 1193"/>
              <a:gd name="T10" fmla="*/ 1854063 w 1278"/>
              <a:gd name="T11" fmla="*/ 1101982 h 1193"/>
              <a:gd name="T12" fmla="*/ 1788924 w 1278"/>
              <a:gd name="T13" fmla="*/ 1035195 h 1193"/>
              <a:gd name="T14" fmla="*/ 1707898 w 1278"/>
              <a:gd name="T15" fmla="*/ 950917 h 1193"/>
              <a:gd name="T16" fmla="*/ 1696777 w 1278"/>
              <a:gd name="T17" fmla="*/ 931835 h 1193"/>
              <a:gd name="T18" fmla="*/ 1672946 w 1278"/>
              <a:gd name="T19" fmla="*/ 900032 h 1193"/>
              <a:gd name="T20" fmla="*/ 1665002 w 1278"/>
              <a:gd name="T21" fmla="*/ 923884 h 1193"/>
              <a:gd name="T22" fmla="*/ 1642760 w 1278"/>
              <a:gd name="T23" fmla="*/ 942966 h 1193"/>
              <a:gd name="T24" fmla="*/ 1642760 w 1278"/>
              <a:gd name="T25" fmla="*/ 993851 h 1193"/>
              <a:gd name="T26" fmla="*/ 1518838 w 1278"/>
              <a:gd name="T27" fmla="*/ 1089261 h 1193"/>
              <a:gd name="T28" fmla="*/ 1469587 w 1278"/>
              <a:gd name="T29" fmla="*/ 1105162 h 1193"/>
              <a:gd name="T30" fmla="*/ 1404448 w 1278"/>
              <a:gd name="T31" fmla="*/ 1310293 h 1193"/>
              <a:gd name="T32" fmla="*/ 1372674 w 1278"/>
              <a:gd name="T33" fmla="*/ 1283261 h 1193"/>
              <a:gd name="T34" fmla="*/ 1350431 w 1278"/>
              <a:gd name="T35" fmla="*/ 1332556 h 1193"/>
              <a:gd name="T36" fmla="*/ 1323423 w 1278"/>
              <a:gd name="T37" fmla="*/ 1302342 h 1193"/>
              <a:gd name="T38" fmla="*/ 1293236 w 1278"/>
              <a:gd name="T39" fmla="*/ 1337326 h 1193"/>
              <a:gd name="T40" fmla="*/ 1193146 w 1278"/>
              <a:gd name="T41" fmla="*/ 50885 h 1193"/>
              <a:gd name="T42" fmla="*/ 706990 w 1278"/>
              <a:gd name="T43" fmla="*/ 1359588 h 1193"/>
              <a:gd name="T44" fmla="*/ 684748 w 1278"/>
              <a:gd name="T45" fmla="*/ 1175130 h 1193"/>
              <a:gd name="T46" fmla="*/ 641852 w 1278"/>
              <a:gd name="T47" fmla="*/ 1202162 h 1193"/>
              <a:gd name="T48" fmla="*/ 600545 w 1278"/>
              <a:gd name="T49" fmla="*/ 892081 h 1193"/>
              <a:gd name="T50" fmla="*/ 595778 w 1278"/>
              <a:gd name="T51" fmla="*/ 869818 h 1193"/>
              <a:gd name="T52" fmla="*/ 584657 w 1278"/>
              <a:gd name="T53" fmla="*/ 904802 h 1193"/>
              <a:gd name="T54" fmla="*/ 557649 w 1278"/>
              <a:gd name="T55" fmla="*/ 761687 h 1193"/>
              <a:gd name="T56" fmla="*/ 541761 w 1278"/>
              <a:gd name="T57" fmla="*/ 553376 h 1193"/>
              <a:gd name="T58" fmla="*/ 514753 w 1278"/>
              <a:gd name="T59" fmla="*/ 591540 h 1193"/>
              <a:gd name="T60" fmla="*/ 495688 w 1278"/>
              <a:gd name="T61" fmla="*/ 761687 h 1193"/>
              <a:gd name="T62" fmla="*/ 468679 w 1278"/>
              <a:gd name="T63" fmla="*/ 892081 h 1193"/>
              <a:gd name="T64" fmla="*/ 460735 w 1278"/>
              <a:gd name="T65" fmla="*/ 869818 h 1193"/>
              <a:gd name="T66" fmla="*/ 457558 w 1278"/>
              <a:gd name="T67" fmla="*/ 904802 h 1193"/>
              <a:gd name="T68" fmla="*/ 427372 w 1278"/>
              <a:gd name="T69" fmla="*/ 1101982 h 1193"/>
              <a:gd name="T70" fmla="*/ 427372 w 1278"/>
              <a:gd name="T71" fmla="*/ 1105162 h 1193"/>
              <a:gd name="T72" fmla="*/ 414662 w 1278"/>
              <a:gd name="T73" fmla="*/ 1205343 h 1193"/>
              <a:gd name="T74" fmla="*/ 387653 w 1278"/>
              <a:gd name="T75" fmla="*/ 1132195 h 1193"/>
              <a:gd name="T76" fmla="*/ 368588 w 1278"/>
              <a:gd name="T77" fmla="*/ 912753 h 1193"/>
              <a:gd name="T78" fmla="*/ 330458 w 1278"/>
              <a:gd name="T79" fmla="*/ 1129015 h 1193"/>
              <a:gd name="T80" fmla="*/ 308216 w 1278"/>
              <a:gd name="T81" fmla="*/ 1189441 h 1193"/>
              <a:gd name="T82" fmla="*/ 276441 w 1278"/>
              <a:gd name="T83" fmla="*/ 1094031 h 1193"/>
              <a:gd name="T84" fmla="*/ 273264 w 1278"/>
              <a:gd name="T85" fmla="*/ 1089261 h 1193"/>
              <a:gd name="T86" fmla="*/ 268497 w 1278"/>
              <a:gd name="T87" fmla="*/ 977949 h 1193"/>
              <a:gd name="T88" fmla="*/ 265320 w 1278"/>
              <a:gd name="T89" fmla="*/ 969999 h 1193"/>
              <a:gd name="T90" fmla="*/ 249433 w 1278"/>
              <a:gd name="T91" fmla="*/ 885720 h 1193"/>
              <a:gd name="T92" fmla="*/ 235134 w 1278"/>
              <a:gd name="T93" fmla="*/ 869818 h 1193"/>
              <a:gd name="T94" fmla="*/ 195415 w 1278"/>
              <a:gd name="T95" fmla="*/ 761687 h 1193"/>
              <a:gd name="T96" fmla="*/ 195415 w 1278"/>
              <a:gd name="T97" fmla="*/ 737835 h 1193"/>
              <a:gd name="T98" fmla="*/ 192238 w 1278"/>
              <a:gd name="T99" fmla="*/ 483409 h 1193"/>
              <a:gd name="T100" fmla="*/ 154108 w 1278"/>
              <a:gd name="T101" fmla="*/ 737835 h 1193"/>
              <a:gd name="T102" fmla="*/ 149342 w 1278"/>
              <a:gd name="T103" fmla="*/ 756917 h 1193"/>
              <a:gd name="T104" fmla="*/ 111212 w 1278"/>
              <a:gd name="T105" fmla="*/ 880950 h 1193"/>
              <a:gd name="T106" fmla="*/ 95325 w 1278"/>
              <a:gd name="T107" fmla="*/ 872999 h 1193"/>
              <a:gd name="T108" fmla="*/ 76260 w 1278"/>
              <a:gd name="T109" fmla="*/ 969999 h 1193"/>
              <a:gd name="T110" fmla="*/ 65138 w 1278"/>
              <a:gd name="T111" fmla="*/ 1186261 h 1193"/>
              <a:gd name="T112" fmla="*/ 27009 w 1278"/>
              <a:gd name="T113" fmla="*/ 1175130 h 1193"/>
              <a:gd name="T114" fmla="*/ 11121 w 1278"/>
              <a:gd name="T115" fmla="*/ 1348457 h 1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69" y="819"/>
                </a:lnTo>
                <a:lnTo>
                  <a:pt x="1269" y="836"/>
                </a:lnTo>
                <a:lnTo>
                  <a:pt x="1257" y="836"/>
                </a:lnTo>
                <a:lnTo>
                  <a:pt x="1257" y="824"/>
                </a:lnTo>
                <a:lnTo>
                  <a:pt x="1252" y="821"/>
                </a:lnTo>
                <a:lnTo>
                  <a:pt x="1245" y="821"/>
                </a:lnTo>
                <a:lnTo>
                  <a:pt x="1245" y="807"/>
                </a:lnTo>
                <a:lnTo>
                  <a:pt x="1242" y="807"/>
                </a:lnTo>
                <a:lnTo>
                  <a:pt x="1240" y="807"/>
                </a:lnTo>
                <a:lnTo>
                  <a:pt x="1240" y="821"/>
                </a:lnTo>
                <a:lnTo>
                  <a:pt x="1220" y="821"/>
                </a:lnTo>
                <a:lnTo>
                  <a:pt x="1223" y="702"/>
                </a:lnTo>
                <a:lnTo>
                  <a:pt x="1206" y="700"/>
                </a:lnTo>
                <a:lnTo>
                  <a:pt x="1182" y="700"/>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2" y="807"/>
                </a:lnTo>
                <a:lnTo>
                  <a:pt x="862" y="824"/>
                </a:lnTo>
                <a:lnTo>
                  <a:pt x="855" y="824"/>
                </a:lnTo>
                <a:lnTo>
                  <a:pt x="850" y="826"/>
                </a:lnTo>
                <a:lnTo>
                  <a:pt x="850" y="838"/>
                </a:lnTo>
                <a:lnTo>
                  <a:pt x="835" y="838"/>
                </a:lnTo>
                <a:lnTo>
                  <a:pt x="833" y="819"/>
                </a:lnTo>
                <a:lnTo>
                  <a:pt x="830" y="819"/>
                </a:lnTo>
                <a:lnTo>
                  <a:pt x="828" y="819"/>
                </a:lnTo>
                <a:lnTo>
                  <a:pt x="828" y="838"/>
                </a:lnTo>
                <a:lnTo>
                  <a:pt x="818" y="838"/>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86" y="547"/>
                </a:lnTo>
                <a:lnTo>
                  <a:pt x="286" y="554"/>
                </a:lnTo>
                <a:lnTo>
                  <a:pt x="286" y="569"/>
                </a:lnTo>
                <a:lnTo>
                  <a:pt x="288" y="569"/>
                </a:lnTo>
                <a:lnTo>
                  <a:pt x="276" y="622"/>
                </a:lnTo>
                <a:lnTo>
                  <a:pt x="274" y="627"/>
                </a:lnTo>
                <a:lnTo>
                  <a:pt x="274" y="676"/>
                </a:lnTo>
                <a:lnTo>
                  <a:pt x="269" y="693"/>
                </a:lnTo>
                <a:lnTo>
                  <a:pt x="269" y="695"/>
                </a:lnTo>
                <a:lnTo>
                  <a:pt x="269" y="746"/>
                </a:lnTo>
                <a:lnTo>
                  <a:pt x="261" y="756"/>
                </a:lnTo>
                <a:lnTo>
                  <a:pt x="261" y="758"/>
                </a:lnTo>
                <a:lnTo>
                  <a:pt x="252" y="758"/>
                </a:lnTo>
                <a:lnTo>
                  <a:pt x="252" y="748"/>
                </a:lnTo>
                <a:lnTo>
                  <a:pt x="244" y="748"/>
                </a:lnTo>
                <a:lnTo>
                  <a:pt x="244" y="712"/>
                </a:lnTo>
                <a:lnTo>
                  <a:pt x="244" y="710"/>
                </a:lnTo>
                <a:lnTo>
                  <a:pt x="240" y="710"/>
                </a:lnTo>
                <a:lnTo>
                  <a:pt x="225" y="574"/>
                </a:lnTo>
                <a:lnTo>
                  <a:pt x="232" y="574"/>
                </a:lnTo>
                <a:lnTo>
                  <a:pt x="232" y="537"/>
                </a:lnTo>
                <a:lnTo>
                  <a:pt x="215" y="537"/>
                </a:lnTo>
                <a:lnTo>
                  <a:pt x="215" y="574"/>
                </a:lnTo>
                <a:lnTo>
                  <a:pt x="220" y="574"/>
                </a:lnTo>
                <a:lnTo>
                  <a:pt x="208" y="710"/>
                </a:lnTo>
                <a:lnTo>
                  <a:pt x="201" y="710"/>
                </a:lnTo>
                <a:lnTo>
                  <a:pt x="201" y="748"/>
                </a:lnTo>
                <a:lnTo>
                  <a:pt x="194" y="748"/>
                </a:lnTo>
                <a:lnTo>
                  <a:pt x="194" y="758"/>
                </a:lnTo>
                <a:lnTo>
                  <a:pt x="179" y="758"/>
                </a:lnTo>
                <a:lnTo>
                  <a:pt x="174" y="746"/>
                </a:lnTo>
                <a:lnTo>
                  <a:pt x="174" y="688"/>
                </a:lnTo>
                <a:lnTo>
                  <a:pt x="172" y="688"/>
                </a:lnTo>
                <a:lnTo>
                  <a:pt x="172" y="685"/>
                </a:lnTo>
                <a:lnTo>
                  <a:pt x="169" y="683"/>
                </a:lnTo>
                <a:lnTo>
                  <a:pt x="169" y="617"/>
                </a:lnTo>
                <a:lnTo>
                  <a:pt x="169" y="615"/>
                </a:lnTo>
                <a:lnTo>
                  <a:pt x="167" y="615"/>
                </a:lnTo>
                <a:lnTo>
                  <a:pt x="167" y="610"/>
                </a:lnTo>
                <a:lnTo>
                  <a:pt x="165" y="610"/>
                </a:lnTo>
                <a:lnTo>
                  <a:pt x="155" y="569"/>
                </a:lnTo>
                <a:lnTo>
                  <a:pt x="157" y="569"/>
                </a:lnTo>
                <a:lnTo>
                  <a:pt x="157" y="557"/>
                </a:lnTo>
                <a:lnTo>
                  <a:pt x="155" y="557"/>
                </a:lnTo>
                <a:lnTo>
                  <a:pt x="155" y="547"/>
                </a:lnTo>
                <a:lnTo>
                  <a:pt x="148" y="547"/>
                </a:lnTo>
                <a:lnTo>
                  <a:pt x="143" y="547"/>
                </a:lnTo>
                <a:lnTo>
                  <a:pt x="143" y="561"/>
                </a:lnTo>
                <a:lnTo>
                  <a:pt x="145" y="561"/>
                </a:lnTo>
                <a:lnTo>
                  <a:pt x="136" y="603"/>
                </a:lnTo>
                <a:lnTo>
                  <a:pt x="123" y="479"/>
                </a:lnTo>
                <a:lnTo>
                  <a:pt x="131" y="476"/>
                </a:lnTo>
                <a:lnTo>
                  <a:pt x="131" y="467"/>
                </a:lnTo>
                <a:lnTo>
                  <a:pt x="128" y="464"/>
                </a:lnTo>
                <a:lnTo>
                  <a:pt x="123" y="464"/>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6"/>
                </a:lnTo>
                <a:lnTo>
                  <a:pt x="94" y="476"/>
                </a:lnTo>
                <a:lnTo>
                  <a:pt x="82" y="603"/>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2" y="739"/>
                </a:lnTo>
                <a:lnTo>
                  <a:pt x="12" y="746"/>
                </a:lnTo>
                <a:lnTo>
                  <a:pt x="7" y="836"/>
                </a:lnTo>
                <a:lnTo>
                  <a:pt x="7" y="848"/>
                </a:lnTo>
                <a:lnTo>
                  <a:pt x="5" y="851"/>
                </a:lnTo>
                <a:lnTo>
                  <a:pt x="10" y="365"/>
                </a:lnTo>
                <a:lnTo>
                  <a:pt x="12"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2" name="Freeform 16">
            <a:extLst>
              <a:ext uri="{FF2B5EF4-FFF2-40B4-BE49-F238E27FC236}">
                <a16:creationId xmlns:a16="http://schemas.microsoft.com/office/drawing/2014/main" id="{73EAF816-7865-49E6-89F3-A72CAED16C30}"/>
              </a:ext>
            </a:extLst>
          </p:cNvPr>
          <p:cNvSpPr>
            <a:spLocks/>
          </p:cNvSpPr>
          <p:nvPr/>
        </p:nvSpPr>
        <p:spPr bwMode="auto">
          <a:xfrm>
            <a:off x="4070350" y="4600575"/>
            <a:ext cx="2027238" cy="2262188"/>
          </a:xfrm>
          <a:custGeom>
            <a:avLst/>
            <a:gdLst>
              <a:gd name="T0" fmla="*/ 1973221 w 1276"/>
              <a:gd name="T1" fmla="*/ 840968 h 1423"/>
              <a:gd name="T2" fmla="*/ 1946212 w 1276"/>
              <a:gd name="T3" fmla="*/ 837789 h 1423"/>
              <a:gd name="T4" fmla="*/ 1900138 w 1276"/>
              <a:gd name="T5" fmla="*/ 802814 h 1423"/>
              <a:gd name="T6" fmla="*/ 1862009 w 1276"/>
              <a:gd name="T7" fmla="*/ 767840 h 1423"/>
              <a:gd name="T8" fmla="*/ 1823879 w 1276"/>
              <a:gd name="T9" fmla="*/ 732866 h 1423"/>
              <a:gd name="T10" fmla="*/ 1788926 w 1276"/>
              <a:gd name="T11" fmla="*/ 697892 h 1423"/>
              <a:gd name="T12" fmla="*/ 1657061 w 1276"/>
              <a:gd name="T13" fmla="*/ 689943 h 1423"/>
              <a:gd name="T14" fmla="*/ 1596688 w 1276"/>
              <a:gd name="T15" fmla="*/ 710610 h 1423"/>
              <a:gd name="T16" fmla="*/ 1564913 w 1276"/>
              <a:gd name="T17" fmla="*/ 732866 h 1423"/>
              <a:gd name="T18" fmla="*/ 1558558 w 1276"/>
              <a:gd name="T19" fmla="*/ 764661 h 1423"/>
              <a:gd name="T20" fmla="*/ 1523606 w 1276"/>
              <a:gd name="T21" fmla="*/ 786917 h 1423"/>
              <a:gd name="T22" fmla="*/ 1491831 w 1276"/>
              <a:gd name="T23" fmla="*/ 802814 h 1423"/>
              <a:gd name="T24" fmla="*/ 1488654 w 1276"/>
              <a:gd name="T25" fmla="*/ 833019 h 1423"/>
              <a:gd name="T26" fmla="*/ 1450524 w 1276"/>
              <a:gd name="T27" fmla="*/ 840968 h 1423"/>
              <a:gd name="T28" fmla="*/ 1334545 w 1276"/>
              <a:gd name="T29" fmla="*/ 848917 h 1423"/>
              <a:gd name="T30" fmla="*/ 1334545 w 1276"/>
              <a:gd name="T31" fmla="*/ 945890 h 1423"/>
              <a:gd name="T32" fmla="*/ 1215390 w 1276"/>
              <a:gd name="T33" fmla="*/ 1392605 h 1423"/>
              <a:gd name="T34" fmla="*/ 1212212 w 1276"/>
              <a:gd name="T35" fmla="*/ 864814 h 1423"/>
              <a:gd name="T36" fmla="*/ 1096234 w 1276"/>
              <a:gd name="T37" fmla="*/ 856865 h 1423"/>
              <a:gd name="T38" fmla="*/ 1061281 w 1276"/>
              <a:gd name="T39" fmla="*/ 848917 h 1423"/>
              <a:gd name="T40" fmla="*/ 1050160 w 1276"/>
              <a:gd name="T41" fmla="*/ 818712 h 1423"/>
              <a:gd name="T42" fmla="*/ 1026329 w 1276"/>
              <a:gd name="T43" fmla="*/ 798045 h 1423"/>
              <a:gd name="T44" fmla="*/ 992965 w 1276"/>
              <a:gd name="T45" fmla="*/ 778968 h 1423"/>
              <a:gd name="T46" fmla="*/ 980255 w 1276"/>
              <a:gd name="T47" fmla="*/ 748764 h 1423"/>
              <a:gd name="T48" fmla="*/ 953247 w 1276"/>
              <a:gd name="T49" fmla="*/ 724918 h 1423"/>
              <a:gd name="T50" fmla="*/ 888108 w 1276"/>
              <a:gd name="T51" fmla="*/ 705841 h 1423"/>
              <a:gd name="T52" fmla="*/ 765775 w 1276"/>
              <a:gd name="T53" fmla="*/ 713789 h 1423"/>
              <a:gd name="T54" fmla="*/ 730822 w 1276"/>
              <a:gd name="T55" fmla="*/ 748764 h 1423"/>
              <a:gd name="T56" fmla="*/ 692693 w 1276"/>
              <a:gd name="T57" fmla="*/ 783738 h 1423"/>
              <a:gd name="T58" fmla="*/ 652974 w 1276"/>
              <a:gd name="T59" fmla="*/ 813943 h 1423"/>
              <a:gd name="T60" fmla="*/ 611667 w 1276"/>
              <a:gd name="T61" fmla="*/ 848917 h 1423"/>
              <a:gd name="T62" fmla="*/ 606900 w 1276"/>
              <a:gd name="T63" fmla="*/ 852096 h 1423"/>
              <a:gd name="T64" fmla="*/ 511576 w 1276"/>
              <a:gd name="T65" fmla="*/ 521432 h 1423"/>
              <a:gd name="T66" fmla="*/ 419429 w 1276"/>
              <a:gd name="T67" fmla="*/ 435586 h 1423"/>
              <a:gd name="T68" fmla="*/ 319338 w 1276"/>
              <a:gd name="T69" fmla="*/ 370407 h 1423"/>
              <a:gd name="T70" fmla="*/ 284385 w 1276"/>
              <a:gd name="T71" fmla="*/ 521432 h 1423"/>
              <a:gd name="T72" fmla="*/ 287563 w 1276"/>
              <a:gd name="T73" fmla="*/ 405382 h 1423"/>
              <a:gd name="T74" fmla="*/ 284385 w 1276"/>
              <a:gd name="T75" fmla="*/ 400612 h 1423"/>
              <a:gd name="T76" fmla="*/ 287563 w 1276"/>
              <a:gd name="T77" fmla="*/ 338613 h 1423"/>
              <a:gd name="T78" fmla="*/ 284385 w 1276"/>
              <a:gd name="T79" fmla="*/ 338613 h 1423"/>
              <a:gd name="T80" fmla="*/ 287563 w 1276"/>
              <a:gd name="T81" fmla="*/ 276613 h 1423"/>
              <a:gd name="T82" fmla="*/ 284385 w 1276"/>
              <a:gd name="T83" fmla="*/ 273434 h 1423"/>
              <a:gd name="T84" fmla="*/ 184294 w 1276"/>
              <a:gd name="T85" fmla="*/ 173281 h 1423"/>
              <a:gd name="T86" fmla="*/ 46074 w 1276"/>
              <a:gd name="T87" fmla="*/ 165332 h 1423"/>
              <a:gd name="T88" fmla="*/ 46074 w 1276"/>
              <a:gd name="T89" fmla="*/ 49282 h 1423"/>
              <a:gd name="T90" fmla="*/ 46074 w 1276"/>
              <a:gd name="T91" fmla="*/ 14308 h 1423"/>
              <a:gd name="T92" fmla="*/ 46074 w 1276"/>
              <a:gd name="T93" fmla="*/ 0 h 1423"/>
              <a:gd name="T94" fmla="*/ 0 w 1276"/>
              <a:gd name="T95" fmla="*/ 2262188 h 1423"/>
              <a:gd name="T96" fmla="*/ 2027238 w 1276"/>
              <a:gd name="T97" fmla="*/ 848917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3" name="Freeform 17">
            <a:extLst>
              <a:ext uri="{FF2B5EF4-FFF2-40B4-BE49-F238E27FC236}">
                <a16:creationId xmlns:a16="http://schemas.microsoft.com/office/drawing/2014/main" id="{5B84B727-DFE9-47EC-83BD-C4CC73230A0C}"/>
              </a:ext>
            </a:extLst>
          </p:cNvPr>
          <p:cNvSpPr>
            <a:spLocks/>
          </p:cNvSpPr>
          <p:nvPr/>
        </p:nvSpPr>
        <p:spPr bwMode="auto">
          <a:xfrm>
            <a:off x="2035175" y="4117975"/>
            <a:ext cx="2035175" cy="2744788"/>
          </a:xfrm>
          <a:custGeom>
            <a:avLst/>
            <a:gdLst>
              <a:gd name="T0" fmla="*/ 2035175 w 1281"/>
              <a:gd name="T1" fmla="*/ 2744788 h 1727"/>
              <a:gd name="T2" fmla="*/ 1896955 w 1281"/>
              <a:gd name="T3" fmla="*/ 483159 h 1727"/>
              <a:gd name="T4" fmla="*/ 1896955 w 1281"/>
              <a:gd name="T5" fmla="*/ 451372 h 1727"/>
              <a:gd name="T6" fmla="*/ 1896955 w 1281"/>
              <a:gd name="T7" fmla="*/ 421175 h 1727"/>
              <a:gd name="T8" fmla="*/ 1715838 w 1281"/>
              <a:gd name="T9" fmla="*/ 200257 h 1727"/>
              <a:gd name="T10" fmla="*/ 1704717 w 1281"/>
              <a:gd name="T11" fmla="*/ 127147 h 1727"/>
              <a:gd name="T12" fmla="*/ 1688830 w 1281"/>
              <a:gd name="T13" fmla="*/ 146219 h 1727"/>
              <a:gd name="T14" fmla="*/ 1688830 w 1281"/>
              <a:gd name="T15" fmla="*/ 19072 h 1727"/>
              <a:gd name="T16" fmla="*/ 1685652 w 1281"/>
              <a:gd name="T17" fmla="*/ 0 h 1727"/>
              <a:gd name="T18" fmla="*/ 1672942 w 1281"/>
              <a:gd name="T19" fmla="*/ 146219 h 1727"/>
              <a:gd name="T20" fmla="*/ 1672942 w 1281"/>
              <a:gd name="T21" fmla="*/ 19072 h 1727"/>
              <a:gd name="T22" fmla="*/ 1664999 w 1281"/>
              <a:gd name="T23" fmla="*/ 0 h 1727"/>
              <a:gd name="T24" fmla="*/ 1653878 w 1281"/>
              <a:gd name="T25" fmla="*/ 146219 h 1727"/>
              <a:gd name="T26" fmla="*/ 1653878 w 1281"/>
              <a:gd name="T27" fmla="*/ 19072 h 1727"/>
              <a:gd name="T28" fmla="*/ 1650700 w 1281"/>
              <a:gd name="T29" fmla="*/ 0 h 1727"/>
              <a:gd name="T30" fmla="*/ 1637990 w 1281"/>
              <a:gd name="T31" fmla="*/ 146219 h 1727"/>
              <a:gd name="T32" fmla="*/ 1637990 w 1281"/>
              <a:gd name="T33" fmla="*/ 19072 h 1727"/>
              <a:gd name="T34" fmla="*/ 1631635 w 1281"/>
              <a:gd name="T35" fmla="*/ 0 h 1727"/>
              <a:gd name="T36" fmla="*/ 1618925 w 1281"/>
              <a:gd name="T37" fmla="*/ 146219 h 1727"/>
              <a:gd name="T38" fmla="*/ 1618925 w 1281"/>
              <a:gd name="T39" fmla="*/ 19072 h 1727"/>
              <a:gd name="T40" fmla="*/ 1615748 w 1281"/>
              <a:gd name="T41" fmla="*/ 0 h 1727"/>
              <a:gd name="T42" fmla="*/ 1604627 w 1281"/>
              <a:gd name="T43" fmla="*/ 146219 h 1727"/>
              <a:gd name="T44" fmla="*/ 1588739 w 1281"/>
              <a:gd name="T45" fmla="*/ 127147 h 1727"/>
              <a:gd name="T46" fmla="*/ 1588739 w 1281"/>
              <a:gd name="T47" fmla="*/ 408460 h 1727"/>
              <a:gd name="T48" fmla="*/ 1588739 w 1281"/>
              <a:gd name="T49" fmla="*/ 448194 h 1727"/>
              <a:gd name="T50" fmla="*/ 1542666 w 1281"/>
              <a:gd name="T51" fmla="*/ 483159 h 1727"/>
              <a:gd name="T52" fmla="*/ 1542666 w 1281"/>
              <a:gd name="T53" fmla="*/ 497463 h 1727"/>
              <a:gd name="T54" fmla="*/ 1542666 w 1281"/>
              <a:gd name="T55" fmla="*/ 532428 h 1727"/>
              <a:gd name="T56" fmla="*/ 1542666 w 1281"/>
              <a:gd name="T57" fmla="*/ 640504 h 1727"/>
              <a:gd name="T58" fmla="*/ 1537900 w 1281"/>
              <a:gd name="T59" fmla="*/ 656397 h 1727"/>
              <a:gd name="T60" fmla="*/ 1480705 w 1281"/>
              <a:gd name="T61" fmla="*/ 1172932 h 1727"/>
              <a:gd name="T62" fmla="*/ 1293234 w 1281"/>
              <a:gd name="T63" fmla="*/ 818509 h 1727"/>
              <a:gd name="T64" fmla="*/ 1185199 w 1281"/>
              <a:gd name="T65" fmla="*/ 613485 h 1727"/>
              <a:gd name="T66" fmla="*/ 1142304 w 1281"/>
              <a:gd name="T67" fmla="*/ 818509 h 1727"/>
              <a:gd name="T68" fmla="*/ 965953 w 1281"/>
              <a:gd name="T69" fmla="*/ 613485 h 1727"/>
              <a:gd name="T70" fmla="*/ 884928 w 1281"/>
              <a:gd name="T71" fmla="*/ 818509 h 1727"/>
              <a:gd name="T72" fmla="*/ 815023 w 1281"/>
              <a:gd name="T73" fmla="*/ 1899260 h 1727"/>
              <a:gd name="T74" fmla="*/ 727643 w 1281"/>
              <a:gd name="T75" fmla="*/ 1907206 h 1727"/>
              <a:gd name="T76" fmla="*/ 684747 w 1281"/>
              <a:gd name="T77" fmla="*/ 1910385 h 1727"/>
              <a:gd name="T78" fmla="*/ 654561 w 1281"/>
              <a:gd name="T79" fmla="*/ 1875420 h 1727"/>
              <a:gd name="T80" fmla="*/ 587834 w 1281"/>
              <a:gd name="T81" fmla="*/ 1918332 h 1727"/>
              <a:gd name="T82" fmla="*/ 587834 w 1281"/>
              <a:gd name="T83" fmla="*/ 1923100 h 1727"/>
              <a:gd name="T84" fmla="*/ 587834 w 1281"/>
              <a:gd name="T85" fmla="*/ 1907206 h 1727"/>
              <a:gd name="T86" fmla="*/ 511574 w 1281"/>
              <a:gd name="T87" fmla="*/ 1888134 h 1727"/>
              <a:gd name="T88" fmla="*/ 495687 w 1281"/>
              <a:gd name="T89" fmla="*/ 1910385 h 1727"/>
              <a:gd name="T90" fmla="*/ 427371 w 1281"/>
              <a:gd name="T91" fmla="*/ 1902438 h 1727"/>
              <a:gd name="T92" fmla="*/ 222423 w 1281"/>
              <a:gd name="T93" fmla="*/ 1896081 h 1727"/>
              <a:gd name="T94" fmla="*/ 0 w 1281"/>
              <a:gd name="T95" fmla="*/ 1923100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4" name="Freeform 18">
            <a:extLst>
              <a:ext uri="{FF2B5EF4-FFF2-40B4-BE49-F238E27FC236}">
                <a16:creationId xmlns:a16="http://schemas.microsoft.com/office/drawing/2014/main" id="{2E9C9421-3CDB-464E-B7DE-A72EBD24E71E}"/>
              </a:ext>
            </a:extLst>
          </p:cNvPr>
          <p:cNvSpPr>
            <a:spLocks noEditPoints="1"/>
          </p:cNvSpPr>
          <p:nvPr/>
        </p:nvSpPr>
        <p:spPr bwMode="auto">
          <a:xfrm>
            <a:off x="3175" y="4206875"/>
            <a:ext cx="2032000" cy="2655888"/>
          </a:xfrm>
          <a:custGeom>
            <a:avLst/>
            <a:gdLst>
              <a:gd name="T0" fmla="*/ 1482296 w 1279"/>
              <a:gd name="T1" fmla="*/ 1570328 h 1671"/>
              <a:gd name="T2" fmla="*/ 1131184 w 1279"/>
              <a:gd name="T3" fmla="*/ 1482911 h 1671"/>
              <a:gd name="T4" fmla="*/ 916704 w 1279"/>
              <a:gd name="T5" fmla="*/ 1918406 h 1671"/>
              <a:gd name="T6" fmla="*/ 481389 w 1279"/>
              <a:gd name="T7" fmla="*/ 2123439 h 1671"/>
              <a:gd name="T8" fmla="*/ 365410 w 1279"/>
              <a:gd name="T9" fmla="*/ 821720 h 1671"/>
              <a:gd name="T10" fmla="*/ 308216 w 1279"/>
              <a:gd name="T11" fmla="*/ 802647 h 1671"/>
              <a:gd name="T12" fmla="*/ 381298 w 1279"/>
              <a:gd name="T13" fmla="*/ 791521 h 1671"/>
              <a:gd name="T14" fmla="*/ 335224 w 1279"/>
              <a:gd name="T15" fmla="*/ 772449 h 1671"/>
              <a:gd name="T16" fmla="*/ 308216 w 1279"/>
              <a:gd name="T17" fmla="*/ 764502 h 1671"/>
              <a:gd name="T18" fmla="*/ 305038 w 1279"/>
              <a:gd name="T19" fmla="*/ 686621 h 1671"/>
              <a:gd name="T20" fmla="*/ 289151 w 1279"/>
              <a:gd name="T21" fmla="*/ 678674 h 1671"/>
              <a:gd name="T22" fmla="*/ 324103 w 1279"/>
              <a:gd name="T23" fmla="*/ 675495 h 1671"/>
              <a:gd name="T24" fmla="*/ 346346 w 1279"/>
              <a:gd name="T25" fmla="*/ 675495 h 1671"/>
              <a:gd name="T26" fmla="*/ 370177 w 1279"/>
              <a:gd name="T27" fmla="*/ 664369 h 1671"/>
              <a:gd name="T28" fmla="*/ 373354 w 1279"/>
              <a:gd name="T29" fmla="*/ 651654 h 1671"/>
              <a:gd name="T30" fmla="*/ 300272 w 1279"/>
              <a:gd name="T31" fmla="*/ 632581 h 1671"/>
              <a:gd name="T32" fmla="*/ 273263 w 1279"/>
              <a:gd name="T33" fmla="*/ 602383 h 1671"/>
              <a:gd name="T34" fmla="*/ 266909 w 1279"/>
              <a:gd name="T35" fmla="*/ 389403 h 1671"/>
              <a:gd name="T36" fmla="*/ 258965 w 1279"/>
              <a:gd name="T37" fmla="*/ 232052 h 1671"/>
              <a:gd name="T38" fmla="*/ 251021 w 1279"/>
              <a:gd name="T39" fmla="*/ 100132 h 1671"/>
              <a:gd name="T40" fmla="*/ 246255 w 1279"/>
              <a:gd name="T41" fmla="*/ 0 h 1671"/>
              <a:gd name="T42" fmla="*/ 243077 w 1279"/>
              <a:gd name="T43" fmla="*/ 0 h 1671"/>
              <a:gd name="T44" fmla="*/ 239900 w 1279"/>
              <a:gd name="T45" fmla="*/ 103311 h 1671"/>
              <a:gd name="T46" fmla="*/ 235134 w 1279"/>
              <a:gd name="T47" fmla="*/ 232052 h 1671"/>
              <a:gd name="T48" fmla="*/ 231956 w 1279"/>
              <a:gd name="T49" fmla="*/ 594436 h 1671"/>
              <a:gd name="T50" fmla="*/ 219246 w 1279"/>
              <a:gd name="T51" fmla="*/ 613509 h 1671"/>
              <a:gd name="T52" fmla="*/ 185883 w 1279"/>
              <a:gd name="T53" fmla="*/ 637350 h 1671"/>
              <a:gd name="T54" fmla="*/ 127099 w 1279"/>
              <a:gd name="T55" fmla="*/ 664369 h 1671"/>
              <a:gd name="T56" fmla="*/ 150930 w 1279"/>
              <a:gd name="T57" fmla="*/ 675495 h 1671"/>
              <a:gd name="T58" fmla="*/ 177939 w 1279"/>
              <a:gd name="T59" fmla="*/ 678674 h 1671"/>
              <a:gd name="T60" fmla="*/ 204948 w 1279"/>
              <a:gd name="T61" fmla="*/ 678674 h 1671"/>
              <a:gd name="T62" fmla="*/ 189060 w 1279"/>
              <a:gd name="T63" fmla="*/ 697747 h 1671"/>
              <a:gd name="T64" fmla="*/ 192238 w 1279"/>
              <a:gd name="T65" fmla="*/ 764502 h 1671"/>
              <a:gd name="T66" fmla="*/ 158874 w 1279"/>
              <a:gd name="T67" fmla="*/ 772449 h 1671"/>
              <a:gd name="T68" fmla="*/ 119156 w 1279"/>
              <a:gd name="T69" fmla="*/ 791521 h 1671"/>
              <a:gd name="T70" fmla="*/ 192238 w 1279"/>
              <a:gd name="T71" fmla="*/ 805826 h 1671"/>
              <a:gd name="T72" fmla="*/ 135043 w 1279"/>
              <a:gd name="T73" fmla="*/ 826488 h 1671"/>
              <a:gd name="T74" fmla="*/ 42896 w 1279"/>
              <a:gd name="T75" fmla="*/ 2118671 h 1671"/>
              <a:gd name="T76" fmla="*/ 200181 w 1279"/>
              <a:gd name="T77" fmla="*/ 791521 h 1671"/>
              <a:gd name="T78" fmla="*/ 192238 w 1279"/>
              <a:gd name="T79" fmla="*/ 791521 h 1671"/>
              <a:gd name="T80" fmla="*/ 192238 w 1279"/>
              <a:gd name="T81" fmla="*/ 902779 h 1671"/>
              <a:gd name="T82" fmla="*/ 189060 w 1279"/>
              <a:gd name="T83" fmla="*/ 1042647 h 1671"/>
              <a:gd name="T84" fmla="*/ 219246 w 1279"/>
              <a:gd name="T85" fmla="*/ 1269931 h 1671"/>
              <a:gd name="T86" fmla="*/ 197004 w 1279"/>
              <a:gd name="T87" fmla="*/ 1293772 h 1671"/>
              <a:gd name="T88" fmla="*/ 189060 w 1279"/>
              <a:gd name="T89" fmla="*/ 1489268 h 1671"/>
              <a:gd name="T90" fmla="*/ 224013 w 1279"/>
              <a:gd name="T91" fmla="*/ 1702248 h 1671"/>
              <a:gd name="T92" fmla="*/ 192238 w 1279"/>
              <a:gd name="T93" fmla="*/ 1888208 h 1671"/>
              <a:gd name="T94" fmla="*/ 204948 w 1279"/>
              <a:gd name="T95" fmla="*/ 1883439 h 1671"/>
              <a:gd name="T96" fmla="*/ 289151 w 1279"/>
              <a:gd name="T97" fmla="*/ 1042647 h 1671"/>
              <a:gd name="T98" fmla="*/ 300272 w 1279"/>
              <a:gd name="T99" fmla="*/ 1269931 h 1671"/>
              <a:gd name="T100" fmla="*/ 316159 w 1279"/>
              <a:gd name="T101" fmla="*/ 1489268 h 1671"/>
              <a:gd name="T102" fmla="*/ 316159 w 1279"/>
              <a:gd name="T103" fmla="*/ 1521056 h 1671"/>
              <a:gd name="T104" fmla="*/ 292328 w 1279"/>
              <a:gd name="T105" fmla="*/ 1883439 h 16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0" y="520"/>
                </a:lnTo>
                <a:lnTo>
                  <a:pt x="235"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89" y="427"/>
                </a:lnTo>
                <a:lnTo>
                  <a:pt x="184" y="427"/>
                </a:lnTo>
                <a:lnTo>
                  <a:pt x="182" y="427"/>
                </a:lnTo>
                <a:lnTo>
                  <a:pt x="184" y="427"/>
                </a:lnTo>
                <a:lnTo>
                  <a:pt x="189" y="427"/>
                </a:lnTo>
                <a:lnTo>
                  <a:pt x="199" y="427"/>
                </a:lnTo>
                <a:lnTo>
                  <a:pt x="204" y="425"/>
                </a:lnTo>
                <a:lnTo>
                  <a:pt x="209" y="425"/>
                </a:lnTo>
                <a:lnTo>
                  <a:pt x="214" y="425"/>
                </a:lnTo>
                <a:lnTo>
                  <a:pt x="218" y="425"/>
                </a:lnTo>
                <a:lnTo>
                  <a:pt x="221" y="422"/>
                </a:lnTo>
                <a:lnTo>
                  <a:pt x="230" y="418"/>
                </a:lnTo>
                <a:lnTo>
                  <a:pt x="233" y="418"/>
                </a:lnTo>
                <a:lnTo>
                  <a:pt x="235" y="415"/>
                </a:lnTo>
                <a:lnTo>
                  <a:pt x="235" y="413"/>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68" y="374"/>
                </a:lnTo>
                <a:lnTo>
                  <a:pt x="168" y="245"/>
                </a:lnTo>
                <a:lnTo>
                  <a:pt x="165" y="243"/>
                </a:lnTo>
                <a:lnTo>
                  <a:pt x="163" y="243"/>
                </a:lnTo>
                <a:lnTo>
                  <a:pt x="163" y="146"/>
                </a:lnTo>
                <a:lnTo>
                  <a:pt x="160" y="146"/>
                </a:lnTo>
                <a:lnTo>
                  <a:pt x="160" y="65"/>
                </a:lnTo>
                <a:lnTo>
                  <a:pt x="160" y="63"/>
                </a:lnTo>
                <a:lnTo>
                  <a:pt x="158" y="63"/>
                </a:lnTo>
                <a:lnTo>
                  <a:pt x="158" y="0"/>
                </a:lnTo>
                <a:lnTo>
                  <a:pt x="155" y="0"/>
                </a:lnTo>
                <a:lnTo>
                  <a:pt x="153" y="0"/>
                </a:lnTo>
                <a:lnTo>
                  <a:pt x="153" y="2"/>
                </a:lnTo>
                <a:lnTo>
                  <a:pt x="153" y="63"/>
                </a:lnTo>
                <a:lnTo>
                  <a:pt x="151" y="65"/>
                </a:lnTo>
                <a:lnTo>
                  <a:pt x="151" y="146"/>
                </a:lnTo>
                <a:lnTo>
                  <a:pt x="148" y="146"/>
                </a:lnTo>
                <a:lnTo>
                  <a:pt x="148" y="243"/>
                </a:lnTo>
                <a:lnTo>
                  <a:pt x="146" y="245"/>
                </a:lnTo>
                <a:lnTo>
                  <a:pt x="146"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8"/>
                </a:lnTo>
                <a:lnTo>
                  <a:pt x="80" y="420"/>
                </a:lnTo>
                <a:lnTo>
                  <a:pt x="85" y="420"/>
                </a:lnTo>
                <a:lnTo>
                  <a:pt x="95" y="425"/>
                </a:lnTo>
                <a:lnTo>
                  <a:pt x="100" y="425"/>
                </a:lnTo>
                <a:lnTo>
                  <a:pt x="102" y="425"/>
                </a:lnTo>
                <a:lnTo>
                  <a:pt x="107" y="427"/>
                </a:lnTo>
                <a:lnTo>
                  <a:pt x="112" y="427"/>
                </a:lnTo>
                <a:lnTo>
                  <a:pt x="119" y="427"/>
                </a:lnTo>
                <a:lnTo>
                  <a:pt x="124"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20"/>
                </a:lnTo>
                <a:lnTo>
                  <a:pt x="85" y="520"/>
                </a:lnTo>
                <a:lnTo>
                  <a:pt x="80" y="520"/>
                </a:lnTo>
                <a:lnTo>
                  <a:pt x="75"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5" name="矩形 62">
            <a:extLst>
              <a:ext uri="{FF2B5EF4-FFF2-40B4-BE49-F238E27FC236}">
                <a16:creationId xmlns:a16="http://schemas.microsoft.com/office/drawing/2014/main" id="{5A610816-0022-4746-9501-F1163C0447C3}"/>
              </a:ext>
            </a:extLst>
          </p:cNvPr>
          <p:cNvSpPr>
            <a:spLocks noChangeArrowheads="1"/>
          </p:cNvSpPr>
          <p:nvPr/>
        </p:nvSpPr>
        <p:spPr bwMode="auto">
          <a:xfrm>
            <a:off x="1452563" y="1023938"/>
            <a:ext cx="9286875" cy="2176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矩形 10">
            <a:extLst>
              <a:ext uri="{FF2B5EF4-FFF2-40B4-BE49-F238E27FC236}">
                <a16:creationId xmlns:a16="http://schemas.microsoft.com/office/drawing/2014/main" id="{BBC39A6B-B322-4906-99DB-C7973B7F29D6}"/>
              </a:ext>
            </a:extLst>
          </p:cNvPr>
          <p:cNvSpPr>
            <a:spLocks noChangeArrowheads="1"/>
          </p:cNvSpPr>
          <p:nvPr/>
        </p:nvSpPr>
        <p:spPr bwMode="auto">
          <a:xfrm>
            <a:off x="1758950" y="1096963"/>
            <a:ext cx="8691336" cy="75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7" name="矩形 11">
            <a:extLst>
              <a:ext uri="{FF2B5EF4-FFF2-40B4-BE49-F238E27FC236}">
                <a16:creationId xmlns:a16="http://schemas.microsoft.com/office/drawing/2014/main" id="{F6FB3EED-6511-43FB-97E5-849AD802554C}"/>
              </a:ext>
            </a:extLst>
          </p:cNvPr>
          <p:cNvSpPr>
            <a:spLocks noChangeArrowheads="1"/>
          </p:cNvSpPr>
          <p:nvPr/>
        </p:nvSpPr>
        <p:spPr bwMode="auto">
          <a:xfrm>
            <a:off x="1758950" y="2262188"/>
            <a:ext cx="8691336" cy="75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3">
            <a:extLst>
              <a:ext uri="{FF2B5EF4-FFF2-40B4-BE49-F238E27FC236}">
                <a16:creationId xmlns:a16="http://schemas.microsoft.com/office/drawing/2014/main" id="{A8735ADB-C36A-41A8-A718-8D1D41F782F8}"/>
              </a:ext>
            </a:extLst>
          </p:cNvPr>
          <p:cNvSpPr txBox="1">
            <a:spLocks noChangeArrowheads="1"/>
          </p:cNvSpPr>
          <p:nvPr/>
        </p:nvSpPr>
        <p:spPr bwMode="auto">
          <a:xfrm>
            <a:off x="144463" y="160338"/>
            <a:ext cx="4370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20483" name="Freeform 6">
            <a:extLst>
              <a:ext uri="{FF2B5EF4-FFF2-40B4-BE49-F238E27FC236}">
                <a16:creationId xmlns:a16="http://schemas.microsoft.com/office/drawing/2014/main" id="{4EC29E52-7E77-463E-AA72-6E7554B5480C}"/>
              </a:ext>
            </a:extLst>
          </p:cNvPr>
          <p:cNvSpPr>
            <a:spLocks noChangeAspect="1" noEditPoints="1"/>
          </p:cNvSpPr>
          <p:nvPr/>
        </p:nvSpPr>
        <p:spPr bwMode="auto">
          <a:xfrm rot="5400000">
            <a:off x="2790825" y="2706688"/>
            <a:ext cx="6221413" cy="7920037"/>
          </a:xfrm>
          <a:custGeom>
            <a:avLst/>
            <a:gdLst>
              <a:gd name="T0" fmla="*/ 5580784 w 2894"/>
              <a:gd name="T1" fmla="*/ 3328306 h 3686"/>
              <a:gd name="T2" fmla="*/ 4548898 w 2894"/>
              <a:gd name="T3" fmla="*/ 1933813 h 3686"/>
              <a:gd name="T4" fmla="*/ 3854524 w 2894"/>
              <a:gd name="T5" fmla="*/ 1712499 h 3686"/>
              <a:gd name="T6" fmla="*/ 2568966 w 2894"/>
              <a:gd name="T7" fmla="*/ 1392345 h 3686"/>
              <a:gd name="T8" fmla="*/ 1319954 w 2894"/>
              <a:gd name="T9" fmla="*/ 2086369 h 3686"/>
              <a:gd name="T10" fmla="*/ 810461 w 2894"/>
              <a:gd name="T11" fmla="*/ 2705189 h 3686"/>
              <a:gd name="T12" fmla="*/ 771765 w 2894"/>
              <a:gd name="T13" fmla="*/ 4155548 h 3686"/>
              <a:gd name="T14" fmla="*/ 578286 w 2894"/>
              <a:gd name="T15" fmla="*/ 5672517 h 3686"/>
              <a:gd name="T16" fmla="*/ 1971332 w 2894"/>
              <a:gd name="T17" fmla="*/ 6106551 h 3686"/>
              <a:gd name="T18" fmla="*/ 3622350 w 2894"/>
              <a:gd name="T19" fmla="*/ 6248363 h 3686"/>
              <a:gd name="T20" fmla="*/ 4955203 w 2894"/>
              <a:gd name="T21" fmla="*/ 7051970 h 3686"/>
              <a:gd name="T22" fmla="*/ 5094937 w 2894"/>
              <a:gd name="T23" fmla="*/ 5197659 h 3686"/>
              <a:gd name="T24" fmla="*/ 5582934 w 2894"/>
              <a:gd name="T25" fmla="*/ 3781678 h 3686"/>
              <a:gd name="T26" fmla="*/ 1109278 w 2894"/>
              <a:gd name="T27" fmla="*/ 2685851 h 3686"/>
              <a:gd name="T28" fmla="*/ 1822999 w 2894"/>
              <a:gd name="T29" fmla="*/ 6061428 h 3686"/>
              <a:gd name="T30" fmla="*/ 5501243 w 2894"/>
              <a:gd name="T31" fmla="*/ 4179184 h 3686"/>
              <a:gd name="T32" fmla="*/ 5488344 w 2894"/>
              <a:gd name="T33" fmla="*/ 3192939 h 3686"/>
              <a:gd name="T34" fmla="*/ 5438899 w 2894"/>
              <a:gd name="T35" fmla="*/ 3300374 h 3686"/>
              <a:gd name="T36" fmla="*/ 5520590 w 2894"/>
              <a:gd name="T37" fmla="*/ 3238062 h 3686"/>
              <a:gd name="T38" fmla="*/ 5314213 w 2894"/>
              <a:gd name="T39" fmla="*/ 2859894 h 3686"/>
              <a:gd name="T40" fmla="*/ 5277667 w 2894"/>
              <a:gd name="T41" fmla="*/ 1663079 h 3686"/>
              <a:gd name="T42" fmla="*/ 5322812 w 2894"/>
              <a:gd name="T43" fmla="*/ 1635146 h 3686"/>
              <a:gd name="T44" fmla="*/ 4920807 w 2894"/>
              <a:gd name="T45" fmla="*/ 1897285 h 3686"/>
              <a:gd name="T46" fmla="*/ 4505902 w 2894"/>
              <a:gd name="T47" fmla="*/ 6435299 h 3686"/>
              <a:gd name="T48" fmla="*/ 2635609 w 2894"/>
              <a:gd name="T49" fmla="*/ 6336459 h 3686"/>
              <a:gd name="T50" fmla="*/ 2637759 w 2894"/>
              <a:gd name="T51" fmla="*/ 6813466 h 3686"/>
              <a:gd name="T52" fmla="*/ 1588675 w 2894"/>
              <a:gd name="T53" fmla="*/ 1061448 h 3686"/>
              <a:gd name="T54" fmla="*/ 3734138 w 2894"/>
              <a:gd name="T55" fmla="*/ 837985 h 3686"/>
              <a:gd name="T56" fmla="*/ 3693292 w 2894"/>
              <a:gd name="T57" fmla="*/ 1121611 h 3686"/>
              <a:gd name="T58" fmla="*/ 4032955 w 2894"/>
              <a:gd name="T59" fmla="*/ 1652335 h 3686"/>
              <a:gd name="T60" fmla="*/ 3714790 w 2894"/>
              <a:gd name="T61" fmla="*/ 706916 h 3686"/>
              <a:gd name="T62" fmla="*/ 3495514 w 2894"/>
              <a:gd name="T63" fmla="*/ 1186072 h 3686"/>
              <a:gd name="T64" fmla="*/ 3319233 w 2894"/>
              <a:gd name="T65" fmla="*/ 1310695 h 3686"/>
              <a:gd name="T66" fmla="*/ 3314934 w 2894"/>
              <a:gd name="T67" fmla="*/ 689726 h 3686"/>
              <a:gd name="T68" fmla="*/ 2786092 w 2894"/>
              <a:gd name="T69" fmla="*/ 141813 h 3686"/>
              <a:gd name="T70" fmla="*/ 2156212 w 2894"/>
              <a:gd name="T71" fmla="*/ 1211856 h 3686"/>
              <a:gd name="T72" fmla="*/ 1448940 w 2894"/>
              <a:gd name="T73" fmla="*/ 1087232 h 3686"/>
              <a:gd name="T74" fmla="*/ 1554278 w 2894"/>
              <a:gd name="T75" fmla="*/ 2067031 h 3686"/>
              <a:gd name="T76" fmla="*/ 1517732 w 2894"/>
              <a:gd name="T77" fmla="*/ 2243223 h 3686"/>
              <a:gd name="T78" fmla="*/ 737369 w 2894"/>
              <a:gd name="T79" fmla="*/ 4737841 h 3686"/>
              <a:gd name="T80" fmla="*/ 778214 w 2894"/>
              <a:gd name="T81" fmla="*/ 4621812 h 3686"/>
              <a:gd name="T82" fmla="*/ 905050 w 2894"/>
              <a:gd name="T83" fmla="*/ 2859894 h 3686"/>
              <a:gd name="T84" fmla="*/ 393407 w 2894"/>
              <a:gd name="T85" fmla="*/ 2958733 h 3686"/>
              <a:gd name="T86" fmla="*/ 273020 w 2894"/>
              <a:gd name="T87" fmla="*/ 3452930 h 3686"/>
              <a:gd name="T88" fmla="*/ 702972 w 2894"/>
              <a:gd name="T89" fmla="*/ 3470119 h 3686"/>
              <a:gd name="T90" fmla="*/ 767465 w 2894"/>
              <a:gd name="T91" fmla="*/ 4329592 h 3686"/>
              <a:gd name="T92" fmla="*/ 647079 w 2894"/>
              <a:gd name="T93" fmla="*/ 5249227 h 3686"/>
              <a:gd name="T94" fmla="*/ 945896 w 2894"/>
              <a:gd name="T95" fmla="*/ 5685409 h 3686"/>
              <a:gd name="T96" fmla="*/ 1163022 w 2894"/>
              <a:gd name="T97" fmla="*/ 6143078 h 3686"/>
              <a:gd name="T98" fmla="*/ 902900 w 2894"/>
              <a:gd name="T99" fmla="*/ 6544881 h 3686"/>
              <a:gd name="T100" fmla="*/ 2233603 w 2894"/>
              <a:gd name="T101" fmla="*/ 6198944 h 3686"/>
              <a:gd name="T102" fmla="*/ 2517372 w 2894"/>
              <a:gd name="T103" fmla="*/ 7363529 h 3686"/>
              <a:gd name="T104" fmla="*/ 2743097 w 2894"/>
              <a:gd name="T105" fmla="*/ 6609342 h 3686"/>
              <a:gd name="T106" fmla="*/ 2902180 w 2894"/>
              <a:gd name="T107" fmla="*/ 6678100 h 3686"/>
              <a:gd name="T108" fmla="*/ 2904329 w 2894"/>
              <a:gd name="T109" fmla="*/ 7299068 h 3686"/>
              <a:gd name="T110" fmla="*/ 2908629 w 2894"/>
              <a:gd name="T111" fmla="*/ 7849131 h 3686"/>
              <a:gd name="T112" fmla="*/ 4176989 w 2894"/>
              <a:gd name="T113" fmla="*/ 6796277 h 3686"/>
              <a:gd name="T114" fmla="*/ 4796120 w 2894"/>
              <a:gd name="T115" fmla="*/ 6819912 h 3686"/>
              <a:gd name="T116" fmla="*/ 4701531 w 2894"/>
              <a:gd name="T117" fmla="*/ 5848709 h 3686"/>
              <a:gd name="T118" fmla="*/ 4953053 w 2894"/>
              <a:gd name="T119" fmla="*/ 5487730 h 3686"/>
              <a:gd name="T120" fmla="*/ 5643127 w 2894"/>
              <a:gd name="T121" fmla="*/ 5092373 h 3686"/>
              <a:gd name="T122" fmla="*/ 5613030 w 2894"/>
              <a:gd name="T123" fmla="*/ 4804450 h 3686"/>
              <a:gd name="T124" fmla="*/ 5772113 w 2894"/>
              <a:gd name="T125" fmla="*/ 4361822 h 3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94" h="3686">
                <a:moveTo>
                  <a:pt x="2894" y="2050"/>
                </a:moveTo>
                <a:cubicBezTo>
                  <a:pt x="2604" y="1992"/>
                  <a:pt x="2604" y="1992"/>
                  <a:pt x="2604" y="1992"/>
                </a:cubicBezTo>
                <a:cubicBezTo>
                  <a:pt x="2605" y="1991"/>
                  <a:pt x="2607" y="1991"/>
                  <a:pt x="2608" y="1990"/>
                </a:cubicBezTo>
                <a:cubicBezTo>
                  <a:pt x="2608" y="1991"/>
                  <a:pt x="2609" y="1991"/>
                  <a:pt x="2609" y="1991"/>
                </a:cubicBezTo>
                <a:cubicBezTo>
                  <a:pt x="2611" y="1991"/>
                  <a:pt x="2614" y="1991"/>
                  <a:pt x="2617" y="1990"/>
                </a:cubicBezTo>
                <a:cubicBezTo>
                  <a:pt x="2629" y="1989"/>
                  <a:pt x="2637" y="1980"/>
                  <a:pt x="2637" y="1969"/>
                </a:cubicBezTo>
                <a:cubicBezTo>
                  <a:pt x="2642" y="1966"/>
                  <a:pt x="2646" y="1963"/>
                  <a:pt x="2649" y="1958"/>
                </a:cubicBezTo>
                <a:cubicBezTo>
                  <a:pt x="2654" y="1950"/>
                  <a:pt x="2653" y="1940"/>
                  <a:pt x="2648" y="1933"/>
                </a:cubicBezTo>
                <a:cubicBezTo>
                  <a:pt x="2647" y="1933"/>
                  <a:pt x="2647" y="1933"/>
                  <a:pt x="2647" y="1933"/>
                </a:cubicBezTo>
                <a:cubicBezTo>
                  <a:pt x="2663" y="1920"/>
                  <a:pt x="2662" y="1894"/>
                  <a:pt x="2642" y="1883"/>
                </a:cubicBezTo>
                <a:cubicBezTo>
                  <a:pt x="2641" y="1882"/>
                  <a:pt x="2641" y="1882"/>
                  <a:pt x="2640" y="1881"/>
                </a:cubicBezTo>
                <a:cubicBezTo>
                  <a:pt x="2640" y="1881"/>
                  <a:pt x="2639" y="1881"/>
                  <a:pt x="2639" y="1881"/>
                </a:cubicBezTo>
                <a:cubicBezTo>
                  <a:pt x="2639" y="1874"/>
                  <a:pt x="2635" y="1866"/>
                  <a:pt x="2628" y="1864"/>
                </a:cubicBezTo>
                <a:cubicBezTo>
                  <a:pt x="2627" y="1864"/>
                  <a:pt x="2627" y="1864"/>
                  <a:pt x="2627" y="1864"/>
                </a:cubicBezTo>
                <a:cubicBezTo>
                  <a:pt x="2618" y="1858"/>
                  <a:pt x="2609" y="1857"/>
                  <a:pt x="2599" y="1861"/>
                </a:cubicBezTo>
                <a:cubicBezTo>
                  <a:pt x="2589" y="1865"/>
                  <a:pt x="2583" y="1872"/>
                  <a:pt x="2580" y="1883"/>
                </a:cubicBezTo>
                <a:cubicBezTo>
                  <a:pt x="2580" y="1883"/>
                  <a:pt x="2580" y="1883"/>
                  <a:pt x="2579" y="1883"/>
                </a:cubicBezTo>
                <a:cubicBezTo>
                  <a:pt x="2565" y="1890"/>
                  <a:pt x="2551" y="1896"/>
                  <a:pt x="2536" y="1901"/>
                </a:cubicBezTo>
                <a:cubicBezTo>
                  <a:pt x="2537" y="1880"/>
                  <a:pt x="2537" y="1860"/>
                  <a:pt x="2537" y="1839"/>
                </a:cubicBezTo>
                <a:cubicBezTo>
                  <a:pt x="2537" y="1824"/>
                  <a:pt x="2537" y="1808"/>
                  <a:pt x="2536" y="1793"/>
                </a:cubicBezTo>
                <a:cubicBezTo>
                  <a:pt x="2541" y="1796"/>
                  <a:pt x="2547" y="1797"/>
                  <a:pt x="2553" y="1797"/>
                </a:cubicBezTo>
                <a:cubicBezTo>
                  <a:pt x="2566" y="1795"/>
                  <a:pt x="2575" y="1782"/>
                  <a:pt x="2573" y="1768"/>
                </a:cubicBezTo>
                <a:cubicBezTo>
                  <a:pt x="2572" y="1754"/>
                  <a:pt x="2559" y="1745"/>
                  <a:pt x="2546" y="1746"/>
                </a:cubicBezTo>
                <a:cubicBezTo>
                  <a:pt x="2541" y="1747"/>
                  <a:pt x="2537" y="1749"/>
                  <a:pt x="2534" y="1752"/>
                </a:cubicBezTo>
                <a:cubicBezTo>
                  <a:pt x="2534" y="1750"/>
                  <a:pt x="2534" y="1748"/>
                  <a:pt x="2534" y="1746"/>
                </a:cubicBezTo>
                <a:cubicBezTo>
                  <a:pt x="2537" y="1744"/>
                  <a:pt x="2541" y="1743"/>
                  <a:pt x="2545" y="1742"/>
                </a:cubicBezTo>
                <a:cubicBezTo>
                  <a:pt x="2561" y="1740"/>
                  <a:pt x="2575" y="1751"/>
                  <a:pt x="2578" y="1768"/>
                </a:cubicBezTo>
                <a:cubicBezTo>
                  <a:pt x="2580" y="1784"/>
                  <a:pt x="2569" y="1799"/>
                  <a:pt x="2553" y="1801"/>
                </a:cubicBezTo>
                <a:cubicBezTo>
                  <a:pt x="2549" y="1802"/>
                  <a:pt x="2544" y="1801"/>
                  <a:pt x="2540" y="1800"/>
                </a:cubicBezTo>
                <a:cubicBezTo>
                  <a:pt x="2544" y="1830"/>
                  <a:pt x="2544" y="1830"/>
                  <a:pt x="2544" y="1830"/>
                </a:cubicBezTo>
                <a:cubicBezTo>
                  <a:pt x="2573" y="1827"/>
                  <a:pt x="2608" y="1813"/>
                  <a:pt x="2604" y="1776"/>
                </a:cubicBezTo>
                <a:cubicBezTo>
                  <a:pt x="2665" y="1739"/>
                  <a:pt x="2657" y="1648"/>
                  <a:pt x="2587" y="1629"/>
                </a:cubicBezTo>
                <a:cubicBezTo>
                  <a:pt x="2582" y="1620"/>
                  <a:pt x="2576" y="1614"/>
                  <a:pt x="2568" y="1610"/>
                </a:cubicBezTo>
                <a:cubicBezTo>
                  <a:pt x="2570" y="1610"/>
                  <a:pt x="2572" y="1610"/>
                  <a:pt x="2573" y="1610"/>
                </a:cubicBezTo>
                <a:cubicBezTo>
                  <a:pt x="2579" y="1609"/>
                  <a:pt x="2583" y="1607"/>
                  <a:pt x="2587" y="1603"/>
                </a:cubicBezTo>
                <a:cubicBezTo>
                  <a:pt x="2587" y="1603"/>
                  <a:pt x="2587" y="1603"/>
                  <a:pt x="2588" y="1603"/>
                </a:cubicBezTo>
                <a:cubicBezTo>
                  <a:pt x="2590" y="1602"/>
                  <a:pt x="2591" y="1601"/>
                  <a:pt x="2593" y="1600"/>
                </a:cubicBezTo>
                <a:cubicBezTo>
                  <a:pt x="2601" y="1596"/>
                  <a:pt x="2604" y="1586"/>
                  <a:pt x="2601" y="1578"/>
                </a:cubicBezTo>
                <a:cubicBezTo>
                  <a:pt x="2604" y="1574"/>
                  <a:pt x="2605" y="1570"/>
                  <a:pt x="2606" y="1566"/>
                </a:cubicBezTo>
                <a:cubicBezTo>
                  <a:pt x="2606" y="1559"/>
                  <a:pt x="2602" y="1552"/>
                  <a:pt x="2596" y="1549"/>
                </a:cubicBezTo>
                <a:cubicBezTo>
                  <a:pt x="2596" y="1549"/>
                  <a:pt x="2596" y="1549"/>
                  <a:pt x="2596" y="1549"/>
                </a:cubicBezTo>
                <a:cubicBezTo>
                  <a:pt x="2599" y="1542"/>
                  <a:pt x="2599" y="1536"/>
                  <a:pt x="2597" y="1530"/>
                </a:cubicBezTo>
                <a:cubicBezTo>
                  <a:pt x="2599" y="1530"/>
                  <a:pt x="2602" y="1529"/>
                  <a:pt x="2605" y="1528"/>
                </a:cubicBezTo>
                <a:cubicBezTo>
                  <a:pt x="2607" y="1528"/>
                  <a:pt x="2608" y="1529"/>
                  <a:pt x="2610" y="1531"/>
                </a:cubicBezTo>
                <a:cubicBezTo>
                  <a:pt x="2618" y="1543"/>
                  <a:pt x="2630" y="1547"/>
                  <a:pt x="2643" y="1542"/>
                </a:cubicBezTo>
                <a:cubicBezTo>
                  <a:pt x="2652" y="1539"/>
                  <a:pt x="2659" y="1533"/>
                  <a:pt x="2664" y="1526"/>
                </a:cubicBezTo>
                <a:cubicBezTo>
                  <a:pt x="2665" y="1526"/>
                  <a:pt x="2665" y="1525"/>
                  <a:pt x="2665" y="1525"/>
                </a:cubicBezTo>
                <a:cubicBezTo>
                  <a:pt x="2668" y="1523"/>
                  <a:pt x="2671" y="1521"/>
                  <a:pt x="2673" y="1518"/>
                </a:cubicBezTo>
                <a:cubicBezTo>
                  <a:pt x="2686" y="1507"/>
                  <a:pt x="2688" y="1490"/>
                  <a:pt x="2679" y="1477"/>
                </a:cubicBezTo>
                <a:cubicBezTo>
                  <a:pt x="2683" y="1470"/>
                  <a:pt x="2684" y="1462"/>
                  <a:pt x="2683" y="1454"/>
                </a:cubicBezTo>
                <a:cubicBezTo>
                  <a:pt x="2682" y="1441"/>
                  <a:pt x="2672" y="1431"/>
                  <a:pt x="2661" y="1428"/>
                </a:cubicBezTo>
                <a:cubicBezTo>
                  <a:pt x="2661" y="1428"/>
                  <a:pt x="2660" y="1428"/>
                  <a:pt x="2660" y="1428"/>
                </a:cubicBezTo>
                <a:cubicBezTo>
                  <a:pt x="2667" y="1399"/>
                  <a:pt x="2644" y="1372"/>
                  <a:pt x="2613" y="1376"/>
                </a:cubicBezTo>
                <a:cubicBezTo>
                  <a:pt x="2611" y="1376"/>
                  <a:pt x="2610" y="1376"/>
                  <a:pt x="2608" y="1376"/>
                </a:cubicBezTo>
                <a:cubicBezTo>
                  <a:pt x="2608" y="1376"/>
                  <a:pt x="2608" y="1376"/>
                  <a:pt x="2608" y="1376"/>
                </a:cubicBezTo>
                <a:cubicBezTo>
                  <a:pt x="2608" y="1376"/>
                  <a:pt x="2607" y="1375"/>
                  <a:pt x="2607" y="1375"/>
                </a:cubicBezTo>
                <a:cubicBezTo>
                  <a:pt x="2645" y="1355"/>
                  <a:pt x="2645" y="1355"/>
                  <a:pt x="2645" y="1355"/>
                </a:cubicBezTo>
                <a:cubicBezTo>
                  <a:pt x="2712" y="1217"/>
                  <a:pt x="2712" y="1217"/>
                  <a:pt x="2712" y="1217"/>
                </a:cubicBezTo>
                <a:cubicBezTo>
                  <a:pt x="2560" y="1193"/>
                  <a:pt x="2560" y="1193"/>
                  <a:pt x="2560" y="1193"/>
                </a:cubicBezTo>
                <a:cubicBezTo>
                  <a:pt x="2482" y="1234"/>
                  <a:pt x="2482" y="1234"/>
                  <a:pt x="2482" y="1234"/>
                </a:cubicBezTo>
                <a:cubicBezTo>
                  <a:pt x="2608" y="1137"/>
                  <a:pt x="2608" y="1137"/>
                  <a:pt x="2608" y="1137"/>
                </a:cubicBezTo>
                <a:cubicBezTo>
                  <a:pt x="2584" y="1106"/>
                  <a:pt x="2584" y="1106"/>
                  <a:pt x="2584" y="1106"/>
                </a:cubicBezTo>
                <a:cubicBezTo>
                  <a:pt x="2613" y="1084"/>
                  <a:pt x="2613" y="1084"/>
                  <a:pt x="2613" y="1084"/>
                </a:cubicBezTo>
                <a:cubicBezTo>
                  <a:pt x="2599" y="1065"/>
                  <a:pt x="2599" y="1065"/>
                  <a:pt x="2599" y="1065"/>
                </a:cubicBezTo>
                <a:cubicBezTo>
                  <a:pt x="2624" y="1046"/>
                  <a:pt x="2624" y="1046"/>
                  <a:pt x="2624" y="1046"/>
                </a:cubicBezTo>
                <a:cubicBezTo>
                  <a:pt x="2529" y="922"/>
                  <a:pt x="2529" y="922"/>
                  <a:pt x="2529" y="922"/>
                </a:cubicBezTo>
                <a:cubicBezTo>
                  <a:pt x="2504" y="942"/>
                  <a:pt x="2504" y="942"/>
                  <a:pt x="2504" y="942"/>
                </a:cubicBezTo>
                <a:cubicBezTo>
                  <a:pt x="2489" y="922"/>
                  <a:pt x="2489" y="922"/>
                  <a:pt x="2489" y="922"/>
                </a:cubicBezTo>
                <a:cubicBezTo>
                  <a:pt x="2460" y="944"/>
                  <a:pt x="2460" y="944"/>
                  <a:pt x="2460" y="944"/>
                </a:cubicBezTo>
                <a:cubicBezTo>
                  <a:pt x="2445" y="925"/>
                  <a:pt x="2445" y="925"/>
                  <a:pt x="2445" y="925"/>
                </a:cubicBezTo>
                <a:cubicBezTo>
                  <a:pt x="2309" y="1030"/>
                  <a:pt x="2309" y="1030"/>
                  <a:pt x="2309" y="1030"/>
                </a:cubicBezTo>
                <a:cubicBezTo>
                  <a:pt x="2630" y="698"/>
                  <a:pt x="2630" y="698"/>
                  <a:pt x="2630" y="698"/>
                </a:cubicBezTo>
                <a:cubicBezTo>
                  <a:pt x="2498" y="570"/>
                  <a:pt x="2498" y="570"/>
                  <a:pt x="2498" y="570"/>
                </a:cubicBezTo>
                <a:cubicBezTo>
                  <a:pt x="2109" y="974"/>
                  <a:pt x="2109" y="974"/>
                  <a:pt x="2109" y="974"/>
                </a:cubicBezTo>
                <a:cubicBezTo>
                  <a:pt x="2085" y="955"/>
                  <a:pt x="2060" y="938"/>
                  <a:pt x="2035" y="922"/>
                </a:cubicBezTo>
                <a:cubicBezTo>
                  <a:pt x="2035" y="921"/>
                  <a:pt x="2035" y="921"/>
                  <a:pt x="2035" y="921"/>
                </a:cubicBezTo>
                <a:cubicBezTo>
                  <a:pt x="2037" y="917"/>
                  <a:pt x="2038" y="913"/>
                  <a:pt x="2040" y="909"/>
                </a:cubicBezTo>
                <a:cubicBezTo>
                  <a:pt x="2040" y="909"/>
                  <a:pt x="2041" y="909"/>
                  <a:pt x="2042" y="908"/>
                </a:cubicBezTo>
                <a:cubicBezTo>
                  <a:pt x="2054" y="903"/>
                  <a:pt x="2068" y="907"/>
                  <a:pt x="2080" y="904"/>
                </a:cubicBezTo>
                <a:cubicBezTo>
                  <a:pt x="2088" y="902"/>
                  <a:pt x="2095" y="899"/>
                  <a:pt x="2101" y="895"/>
                </a:cubicBezTo>
                <a:cubicBezTo>
                  <a:pt x="2101" y="895"/>
                  <a:pt x="2102" y="895"/>
                  <a:pt x="2102" y="895"/>
                </a:cubicBezTo>
                <a:cubicBezTo>
                  <a:pt x="2106" y="897"/>
                  <a:pt x="2110" y="899"/>
                  <a:pt x="2116" y="900"/>
                </a:cubicBezTo>
                <a:cubicBezTo>
                  <a:pt x="2124" y="902"/>
                  <a:pt x="2132" y="899"/>
                  <a:pt x="2138" y="893"/>
                </a:cubicBezTo>
                <a:cubicBezTo>
                  <a:pt x="2140" y="892"/>
                  <a:pt x="2142" y="893"/>
                  <a:pt x="2144" y="894"/>
                </a:cubicBezTo>
                <a:cubicBezTo>
                  <a:pt x="2156" y="902"/>
                  <a:pt x="2168" y="900"/>
                  <a:pt x="2179" y="891"/>
                </a:cubicBezTo>
                <a:cubicBezTo>
                  <a:pt x="2186" y="885"/>
                  <a:pt x="2190" y="876"/>
                  <a:pt x="2192" y="867"/>
                </a:cubicBezTo>
                <a:cubicBezTo>
                  <a:pt x="2192" y="867"/>
                  <a:pt x="2192" y="867"/>
                  <a:pt x="2193" y="867"/>
                </a:cubicBezTo>
                <a:cubicBezTo>
                  <a:pt x="2195" y="864"/>
                  <a:pt x="2196" y="860"/>
                  <a:pt x="2197" y="857"/>
                </a:cubicBezTo>
                <a:cubicBezTo>
                  <a:pt x="2205" y="842"/>
                  <a:pt x="2199" y="825"/>
                  <a:pt x="2186" y="816"/>
                </a:cubicBezTo>
                <a:cubicBezTo>
                  <a:pt x="2187" y="809"/>
                  <a:pt x="2185" y="801"/>
                  <a:pt x="2181" y="794"/>
                </a:cubicBezTo>
                <a:cubicBezTo>
                  <a:pt x="2174" y="783"/>
                  <a:pt x="2162" y="777"/>
                  <a:pt x="2150" y="779"/>
                </a:cubicBezTo>
                <a:cubicBezTo>
                  <a:pt x="2150" y="779"/>
                  <a:pt x="2150" y="779"/>
                  <a:pt x="2149" y="779"/>
                </a:cubicBezTo>
                <a:cubicBezTo>
                  <a:pt x="2145" y="750"/>
                  <a:pt x="2112" y="734"/>
                  <a:pt x="2085" y="750"/>
                </a:cubicBezTo>
                <a:cubicBezTo>
                  <a:pt x="2084" y="751"/>
                  <a:pt x="2082" y="751"/>
                  <a:pt x="2081" y="752"/>
                </a:cubicBezTo>
                <a:cubicBezTo>
                  <a:pt x="2081" y="752"/>
                  <a:pt x="2081" y="752"/>
                  <a:pt x="2081" y="752"/>
                </a:cubicBezTo>
                <a:cubicBezTo>
                  <a:pt x="2072" y="748"/>
                  <a:pt x="2059" y="747"/>
                  <a:pt x="2052" y="754"/>
                </a:cubicBezTo>
                <a:cubicBezTo>
                  <a:pt x="2051" y="755"/>
                  <a:pt x="2051" y="755"/>
                  <a:pt x="2051" y="756"/>
                </a:cubicBezTo>
                <a:cubicBezTo>
                  <a:pt x="2038" y="762"/>
                  <a:pt x="2030" y="772"/>
                  <a:pt x="2028" y="787"/>
                </a:cubicBezTo>
                <a:cubicBezTo>
                  <a:pt x="2025" y="802"/>
                  <a:pt x="2030" y="815"/>
                  <a:pt x="2041" y="825"/>
                </a:cubicBezTo>
                <a:cubicBezTo>
                  <a:pt x="2041" y="826"/>
                  <a:pt x="2041" y="826"/>
                  <a:pt x="2041" y="827"/>
                </a:cubicBezTo>
                <a:cubicBezTo>
                  <a:pt x="2039" y="850"/>
                  <a:pt x="2036" y="873"/>
                  <a:pt x="2031" y="896"/>
                </a:cubicBezTo>
                <a:cubicBezTo>
                  <a:pt x="2029" y="899"/>
                  <a:pt x="2025" y="900"/>
                  <a:pt x="2021" y="903"/>
                </a:cubicBezTo>
                <a:cubicBezTo>
                  <a:pt x="2018" y="905"/>
                  <a:pt x="2015" y="907"/>
                  <a:pt x="2014" y="909"/>
                </a:cubicBezTo>
                <a:cubicBezTo>
                  <a:pt x="2002" y="902"/>
                  <a:pt x="1990" y="895"/>
                  <a:pt x="1978" y="888"/>
                </a:cubicBezTo>
                <a:cubicBezTo>
                  <a:pt x="1982" y="885"/>
                  <a:pt x="1986" y="882"/>
                  <a:pt x="1988" y="877"/>
                </a:cubicBezTo>
                <a:cubicBezTo>
                  <a:pt x="1994" y="865"/>
                  <a:pt x="1988" y="850"/>
                  <a:pt x="1976" y="844"/>
                </a:cubicBezTo>
                <a:cubicBezTo>
                  <a:pt x="1963" y="838"/>
                  <a:pt x="1948" y="843"/>
                  <a:pt x="1942" y="855"/>
                </a:cubicBezTo>
                <a:cubicBezTo>
                  <a:pt x="1940" y="859"/>
                  <a:pt x="1940" y="864"/>
                  <a:pt x="1940" y="868"/>
                </a:cubicBezTo>
                <a:cubicBezTo>
                  <a:pt x="1939" y="867"/>
                  <a:pt x="1937" y="866"/>
                  <a:pt x="1936" y="866"/>
                </a:cubicBezTo>
                <a:cubicBezTo>
                  <a:pt x="1936" y="861"/>
                  <a:pt x="1936" y="857"/>
                  <a:pt x="1938" y="853"/>
                </a:cubicBezTo>
                <a:cubicBezTo>
                  <a:pt x="1945" y="839"/>
                  <a:pt x="1963" y="833"/>
                  <a:pt x="1978" y="840"/>
                </a:cubicBezTo>
                <a:cubicBezTo>
                  <a:pt x="1992" y="847"/>
                  <a:pt x="1998" y="863"/>
                  <a:pt x="1993" y="877"/>
                </a:cubicBezTo>
                <a:cubicBezTo>
                  <a:pt x="1993" y="877"/>
                  <a:pt x="1993" y="878"/>
                  <a:pt x="1992" y="879"/>
                </a:cubicBezTo>
                <a:cubicBezTo>
                  <a:pt x="1992" y="879"/>
                  <a:pt x="1992" y="879"/>
                  <a:pt x="1992" y="879"/>
                </a:cubicBezTo>
                <a:cubicBezTo>
                  <a:pt x="1990" y="883"/>
                  <a:pt x="1987" y="886"/>
                  <a:pt x="1984" y="889"/>
                </a:cubicBezTo>
                <a:cubicBezTo>
                  <a:pt x="1998" y="896"/>
                  <a:pt x="1998" y="896"/>
                  <a:pt x="1998" y="896"/>
                </a:cubicBezTo>
                <a:cubicBezTo>
                  <a:pt x="1999" y="895"/>
                  <a:pt x="1999" y="894"/>
                  <a:pt x="2000" y="893"/>
                </a:cubicBezTo>
                <a:cubicBezTo>
                  <a:pt x="2005" y="895"/>
                  <a:pt x="2008" y="891"/>
                  <a:pt x="2011" y="884"/>
                </a:cubicBezTo>
                <a:cubicBezTo>
                  <a:pt x="2014" y="877"/>
                  <a:pt x="2008" y="874"/>
                  <a:pt x="2008" y="874"/>
                </a:cubicBezTo>
                <a:cubicBezTo>
                  <a:pt x="2008" y="874"/>
                  <a:pt x="2008" y="874"/>
                  <a:pt x="2008" y="874"/>
                </a:cubicBezTo>
                <a:cubicBezTo>
                  <a:pt x="2013" y="855"/>
                  <a:pt x="2012" y="835"/>
                  <a:pt x="1998" y="820"/>
                </a:cubicBezTo>
                <a:cubicBezTo>
                  <a:pt x="2002" y="747"/>
                  <a:pt x="1917" y="711"/>
                  <a:pt x="1863" y="758"/>
                </a:cubicBezTo>
                <a:cubicBezTo>
                  <a:pt x="1830" y="742"/>
                  <a:pt x="1805" y="771"/>
                  <a:pt x="1793" y="797"/>
                </a:cubicBezTo>
                <a:cubicBezTo>
                  <a:pt x="1821" y="811"/>
                  <a:pt x="1821" y="811"/>
                  <a:pt x="1821" y="811"/>
                </a:cubicBezTo>
                <a:cubicBezTo>
                  <a:pt x="1821" y="806"/>
                  <a:pt x="1822" y="802"/>
                  <a:pt x="1823" y="798"/>
                </a:cubicBezTo>
                <a:cubicBezTo>
                  <a:pt x="1830" y="784"/>
                  <a:pt x="1848" y="778"/>
                  <a:pt x="1863" y="785"/>
                </a:cubicBezTo>
                <a:cubicBezTo>
                  <a:pt x="1878" y="792"/>
                  <a:pt x="1884" y="810"/>
                  <a:pt x="1877" y="824"/>
                </a:cubicBezTo>
                <a:cubicBezTo>
                  <a:pt x="1875" y="828"/>
                  <a:pt x="1873" y="831"/>
                  <a:pt x="1869" y="834"/>
                </a:cubicBezTo>
                <a:cubicBezTo>
                  <a:pt x="1902" y="849"/>
                  <a:pt x="1902" y="849"/>
                  <a:pt x="1902" y="849"/>
                </a:cubicBezTo>
                <a:cubicBezTo>
                  <a:pt x="1889" y="844"/>
                  <a:pt x="1876" y="838"/>
                  <a:pt x="1863" y="833"/>
                </a:cubicBezTo>
                <a:cubicBezTo>
                  <a:pt x="1867" y="830"/>
                  <a:pt x="1871" y="827"/>
                  <a:pt x="1873" y="822"/>
                </a:cubicBezTo>
                <a:cubicBezTo>
                  <a:pt x="1879" y="810"/>
                  <a:pt x="1874" y="795"/>
                  <a:pt x="1861" y="789"/>
                </a:cubicBezTo>
                <a:cubicBezTo>
                  <a:pt x="1848" y="783"/>
                  <a:pt x="1833" y="788"/>
                  <a:pt x="1828" y="800"/>
                </a:cubicBezTo>
                <a:cubicBezTo>
                  <a:pt x="1825" y="806"/>
                  <a:pt x="1825" y="813"/>
                  <a:pt x="1827" y="818"/>
                </a:cubicBezTo>
                <a:cubicBezTo>
                  <a:pt x="1800" y="808"/>
                  <a:pt x="1772" y="799"/>
                  <a:pt x="1744" y="792"/>
                </a:cubicBezTo>
                <a:cubicBezTo>
                  <a:pt x="1822" y="264"/>
                  <a:pt x="1822" y="264"/>
                  <a:pt x="1822" y="264"/>
                </a:cubicBezTo>
                <a:cubicBezTo>
                  <a:pt x="1782" y="258"/>
                  <a:pt x="1782" y="258"/>
                  <a:pt x="1782" y="258"/>
                </a:cubicBezTo>
                <a:cubicBezTo>
                  <a:pt x="1787" y="224"/>
                  <a:pt x="1787" y="224"/>
                  <a:pt x="1787" y="224"/>
                </a:cubicBezTo>
                <a:cubicBezTo>
                  <a:pt x="1744" y="172"/>
                  <a:pt x="1744" y="172"/>
                  <a:pt x="1744" y="172"/>
                </a:cubicBezTo>
                <a:cubicBezTo>
                  <a:pt x="1687" y="209"/>
                  <a:pt x="1687" y="209"/>
                  <a:pt x="1687" y="209"/>
                </a:cubicBezTo>
                <a:cubicBezTo>
                  <a:pt x="1682" y="243"/>
                  <a:pt x="1682" y="243"/>
                  <a:pt x="1682" y="243"/>
                </a:cubicBezTo>
                <a:cubicBezTo>
                  <a:pt x="1642" y="237"/>
                  <a:pt x="1642" y="237"/>
                  <a:pt x="1642" y="237"/>
                </a:cubicBezTo>
                <a:cubicBezTo>
                  <a:pt x="1575" y="684"/>
                  <a:pt x="1575" y="684"/>
                  <a:pt x="1575" y="684"/>
                </a:cubicBezTo>
                <a:cubicBezTo>
                  <a:pt x="1571" y="0"/>
                  <a:pt x="1571" y="0"/>
                  <a:pt x="1571" y="0"/>
                </a:cubicBezTo>
                <a:cubicBezTo>
                  <a:pt x="1265" y="2"/>
                  <a:pt x="1265" y="2"/>
                  <a:pt x="1265" y="2"/>
                </a:cubicBezTo>
                <a:cubicBezTo>
                  <a:pt x="1269" y="766"/>
                  <a:pt x="1269" y="766"/>
                  <a:pt x="1269" y="766"/>
                </a:cubicBezTo>
                <a:cubicBezTo>
                  <a:pt x="1249" y="770"/>
                  <a:pt x="1229" y="774"/>
                  <a:pt x="1209" y="778"/>
                </a:cubicBezTo>
                <a:cubicBezTo>
                  <a:pt x="1209" y="778"/>
                  <a:pt x="1209" y="777"/>
                  <a:pt x="1208" y="776"/>
                </a:cubicBezTo>
                <a:cubicBezTo>
                  <a:pt x="1207" y="774"/>
                  <a:pt x="1206" y="771"/>
                  <a:pt x="1205" y="768"/>
                </a:cubicBezTo>
                <a:cubicBezTo>
                  <a:pt x="1205" y="768"/>
                  <a:pt x="1205" y="768"/>
                  <a:pt x="1205" y="767"/>
                </a:cubicBezTo>
                <a:cubicBezTo>
                  <a:pt x="1209" y="758"/>
                  <a:pt x="1218" y="753"/>
                  <a:pt x="1223" y="746"/>
                </a:cubicBezTo>
                <a:cubicBezTo>
                  <a:pt x="1225" y="741"/>
                  <a:pt x="1227" y="736"/>
                  <a:pt x="1229" y="731"/>
                </a:cubicBezTo>
                <a:cubicBezTo>
                  <a:pt x="1229" y="731"/>
                  <a:pt x="1229" y="730"/>
                  <a:pt x="1229" y="730"/>
                </a:cubicBezTo>
                <a:cubicBezTo>
                  <a:pt x="1232" y="730"/>
                  <a:pt x="1235" y="728"/>
                  <a:pt x="1239" y="726"/>
                </a:cubicBezTo>
                <a:cubicBezTo>
                  <a:pt x="1243" y="722"/>
                  <a:pt x="1246" y="717"/>
                  <a:pt x="1246" y="711"/>
                </a:cubicBezTo>
                <a:cubicBezTo>
                  <a:pt x="1247" y="710"/>
                  <a:pt x="1248" y="709"/>
                  <a:pt x="1249" y="709"/>
                </a:cubicBezTo>
                <a:cubicBezTo>
                  <a:pt x="1259" y="706"/>
                  <a:pt x="1265" y="700"/>
                  <a:pt x="1266" y="689"/>
                </a:cubicBezTo>
                <a:cubicBezTo>
                  <a:pt x="1266" y="683"/>
                  <a:pt x="1264" y="677"/>
                  <a:pt x="1260" y="671"/>
                </a:cubicBezTo>
                <a:cubicBezTo>
                  <a:pt x="1260" y="671"/>
                  <a:pt x="1260" y="671"/>
                  <a:pt x="1260" y="670"/>
                </a:cubicBezTo>
                <a:cubicBezTo>
                  <a:pt x="1260" y="668"/>
                  <a:pt x="1259" y="665"/>
                  <a:pt x="1258" y="663"/>
                </a:cubicBezTo>
                <a:cubicBezTo>
                  <a:pt x="1254" y="652"/>
                  <a:pt x="1243" y="646"/>
                  <a:pt x="1232" y="648"/>
                </a:cubicBezTo>
                <a:cubicBezTo>
                  <a:pt x="1228" y="644"/>
                  <a:pt x="1224" y="641"/>
                  <a:pt x="1218" y="640"/>
                </a:cubicBezTo>
                <a:cubicBezTo>
                  <a:pt x="1209" y="637"/>
                  <a:pt x="1200" y="641"/>
                  <a:pt x="1195" y="648"/>
                </a:cubicBezTo>
                <a:cubicBezTo>
                  <a:pt x="1195" y="648"/>
                  <a:pt x="1195" y="648"/>
                  <a:pt x="1195" y="648"/>
                </a:cubicBezTo>
                <a:cubicBezTo>
                  <a:pt x="1178" y="636"/>
                  <a:pt x="1153" y="644"/>
                  <a:pt x="1148" y="666"/>
                </a:cubicBezTo>
                <a:cubicBezTo>
                  <a:pt x="1147" y="667"/>
                  <a:pt x="1147" y="668"/>
                  <a:pt x="1147" y="669"/>
                </a:cubicBezTo>
                <a:cubicBezTo>
                  <a:pt x="1147" y="669"/>
                  <a:pt x="1147" y="669"/>
                  <a:pt x="1147" y="669"/>
                </a:cubicBezTo>
                <a:cubicBezTo>
                  <a:pt x="1140" y="671"/>
                  <a:pt x="1133" y="677"/>
                  <a:pt x="1133" y="685"/>
                </a:cubicBezTo>
                <a:cubicBezTo>
                  <a:pt x="1133" y="685"/>
                  <a:pt x="1133" y="685"/>
                  <a:pt x="1133" y="686"/>
                </a:cubicBezTo>
                <a:cubicBezTo>
                  <a:pt x="1130" y="695"/>
                  <a:pt x="1131" y="705"/>
                  <a:pt x="1137" y="713"/>
                </a:cubicBezTo>
                <a:cubicBezTo>
                  <a:pt x="1144" y="722"/>
                  <a:pt x="1153" y="726"/>
                  <a:pt x="1163" y="725"/>
                </a:cubicBezTo>
                <a:cubicBezTo>
                  <a:pt x="1164" y="726"/>
                  <a:pt x="1164" y="726"/>
                  <a:pt x="1164" y="726"/>
                </a:cubicBezTo>
                <a:cubicBezTo>
                  <a:pt x="1175" y="739"/>
                  <a:pt x="1185" y="753"/>
                  <a:pt x="1194" y="767"/>
                </a:cubicBezTo>
                <a:cubicBezTo>
                  <a:pt x="1194" y="769"/>
                  <a:pt x="1193" y="771"/>
                  <a:pt x="1192" y="775"/>
                </a:cubicBezTo>
                <a:cubicBezTo>
                  <a:pt x="1191" y="778"/>
                  <a:pt x="1191" y="780"/>
                  <a:pt x="1192" y="782"/>
                </a:cubicBezTo>
                <a:cubicBezTo>
                  <a:pt x="1180" y="785"/>
                  <a:pt x="1168" y="788"/>
                  <a:pt x="1156" y="791"/>
                </a:cubicBezTo>
                <a:cubicBezTo>
                  <a:pt x="1062" y="487"/>
                  <a:pt x="1062" y="487"/>
                  <a:pt x="1062" y="487"/>
                </a:cubicBezTo>
                <a:cubicBezTo>
                  <a:pt x="1005" y="434"/>
                  <a:pt x="1005" y="434"/>
                  <a:pt x="1005" y="434"/>
                </a:cubicBezTo>
                <a:cubicBezTo>
                  <a:pt x="903" y="466"/>
                  <a:pt x="903" y="466"/>
                  <a:pt x="903" y="466"/>
                </a:cubicBezTo>
                <a:cubicBezTo>
                  <a:pt x="887" y="541"/>
                  <a:pt x="887" y="541"/>
                  <a:pt x="887" y="541"/>
                </a:cubicBezTo>
                <a:cubicBezTo>
                  <a:pt x="955" y="760"/>
                  <a:pt x="955" y="760"/>
                  <a:pt x="955" y="760"/>
                </a:cubicBezTo>
                <a:cubicBezTo>
                  <a:pt x="752" y="368"/>
                  <a:pt x="752" y="368"/>
                  <a:pt x="752" y="368"/>
                </a:cubicBezTo>
                <a:cubicBezTo>
                  <a:pt x="732" y="379"/>
                  <a:pt x="732" y="379"/>
                  <a:pt x="732" y="379"/>
                </a:cubicBezTo>
                <a:cubicBezTo>
                  <a:pt x="712" y="340"/>
                  <a:pt x="712" y="340"/>
                  <a:pt x="712" y="340"/>
                </a:cubicBezTo>
                <a:cubicBezTo>
                  <a:pt x="696" y="348"/>
                  <a:pt x="696" y="348"/>
                  <a:pt x="696" y="348"/>
                </a:cubicBezTo>
                <a:cubicBezTo>
                  <a:pt x="676" y="311"/>
                  <a:pt x="676" y="311"/>
                  <a:pt x="676" y="311"/>
                </a:cubicBezTo>
                <a:cubicBezTo>
                  <a:pt x="569" y="366"/>
                  <a:pt x="569" y="366"/>
                  <a:pt x="569" y="366"/>
                </a:cubicBezTo>
                <a:cubicBezTo>
                  <a:pt x="589" y="403"/>
                  <a:pt x="589" y="403"/>
                  <a:pt x="589" y="403"/>
                </a:cubicBezTo>
                <a:cubicBezTo>
                  <a:pt x="572" y="412"/>
                  <a:pt x="572" y="412"/>
                  <a:pt x="572" y="412"/>
                </a:cubicBezTo>
                <a:cubicBezTo>
                  <a:pt x="593" y="451"/>
                  <a:pt x="593" y="451"/>
                  <a:pt x="593" y="451"/>
                </a:cubicBezTo>
                <a:cubicBezTo>
                  <a:pt x="576" y="459"/>
                  <a:pt x="576" y="459"/>
                  <a:pt x="576" y="459"/>
                </a:cubicBezTo>
                <a:cubicBezTo>
                  <a:pt x="753" y="801"/>
                  <a:pt x="753" y="801"/>
                  <a:pt x="753" y="801"/>
                </a:cubicBezTo>
                <a:cubicBezTo>
                  <a:pt x="748" y="798"/>
                  <a:pt x="742" y="796"/>
                  <a:pt x="736" y="795"/>
                </a:cubicBezTo>
                <a:cubicBezTo>
                  <a:pt x="736" y="795"/>
                  <a:pt x="736" y="795"/>
                  <a:pt x="736" y="794"/>
                </a:cubicBezTo>
                <a:cubicBezTo>
                  <a:pt x="732" y="792"/>
                  <a:pt x="728" y="790"/>
                  <a:pt x="724" y="789"/>
                </a:cubicBezTo>
                <a:cubicBezTo>
                  <a:pt x="706" y="781"/>
                  <a:pt x="686" y="788"/>
                  <a:pt x="677" y="803"/>
                </a:cubicBezTo>
                <a:cubicBezTo>
                  <a:pt x="668" y="803"/>
                  <a:pt x="659" y="805"/>
                  <a:pt x="651" y="810"/>
                </a:cubicBezTo>
                <a:cubicBezTo>
                  <a:pt x="638" y="818"/>
                  <a:pt x="632" y="833"/>
                  <a:pt x="634" y="847"/>
                </a:cubicBezTo>
                <a:cubicBezTo>
                  <a:pt x="634" y="847"/>
                  <a:pt x="634" y="847"/>
                  <a:pt x="634" y="847"/>
                </a:cubicBezTo>
                <a:cubicBezTo>
                  <a:pt x="601" y="854"/>
                  <a:pt x="582" y="892"/>
                  <a:pt x="602" y="923"/>
                </a:cubicBezTo>
                <a:cubicBezTo>
                  <a:pt x="603" y="925"/>
                  <a:pt x="604" y="927"/>
                  <a:pt x="605" y="928"/>
                </a:cubicBezTo>
                <a:cubicBezTo>
                  <a:pt x="605" y="928"/>
                  <a:pt x="605" y="928"/>
                  <a:pt x="605" y="928"/>
                </a:cubicBezTo>
                <a:cubicBezTo>
                  <a:pt x="600" y="939"/>
                  <a:pt x="600" y="954"/>
                  <a:pt x="608" y="962"/>
                </a:cubicBezTo>
                <a:cubicBezTo>
                  <a:pt x="609" y="963"/>
                  <a:pt x="609" y="963"/>
                  <a:pt x="610" y="964"/>
                </a:cubicBezTo>
                <a:cubicBezTo>
                  <a:pt x="611" y="966"/>
                  <a:pt x="613" y="968"/>
                  <a:pt x="614" y="971"/>
                </a:cubicBezTo>
                <a:cubicBezTo>
                  <a:pt x="613" y="974"/>
                  <a:pt x="613" y="978"/>
                  <a:pt x="614" y="981"/>
                </a:cubicBezTo>
                <a:cubicBezTo>
                  <a:pt x="614" y="981"/>
                  <a:pt x="614" y="981"/>
                  <a:pt x="614" y="981"/>
                </a:cubicBezTo>
                <a:cubicBezTo>
                  <a:pt x="596" y="986"/>
                  <a:pt x="588" y="1006"/>
                  <a:pt x="599" y="1022"/>
                </a:cubicBezTo>
                <a:cubicBezTo>
                  <a:pt x="600" y="1023"/>
                  <a:pt x="600" y="1024"/>
                  <a:pt x="601" y="1025"/>
                </a:cubicBezTo>
                <a:cubicBezTo>
                  <a:pt x="601" y="1025"/>
                  <a:pt x="601" y="1025"/>
                  <a:pt x="601" y="1025"/>
                </a:cubicBezTo>
                <a:cubicBezTo>
                  <a:pt x="598" y="1031"/>
                  <a:pt x="599" y="1038"/>
                  <a:pt x="603" y="1042"/>
                </a:cubicBezTo>
                <a:cubicBezTo>
                  <a:pt x="604" y="1043"/>
                  <a:pt x="604" y="1043"/>
                  <a:pt x="604" y="1043"/>
                </a:cubicBezTo>
                <a:cubicBezTo>
                  <a:pt x="609" y="1051"/>
                  <a:pt x="616" y="1055"/>
                  <a:pt x="625" y="1056"/>
                </a:cubicBezTo>
                <a:cubicBezTo>
                  <a:pt x="634" y="1056"/>
                  <a:pt x="642" y="1053"/>
                  <a:pt x="648" y="1045"/>
                </a:cubicBezTo>
                <a:cubicBezTo>
                  <a:pt x="648" y="1045"/>
                  <a:pt x="648" y="1045"/>
                  <a:pt x="648" y="1045"/>
                </a:cubicBezTo>
                <a:cubicBezTo>
                  <a:pt x="663" y="1045"/>
                  <a:pt x="677" y="1046"/>
                  <a:pt x="692" y="1048"/>
                </a:cubicBezTo>
                <a:cubicBezTo>
                  <a:pt x="693" y="1049"/>
                  <a:pt x="695" y="1051"/>
                  <a:pt x="696" y="1054"/>
                </a:cubicBezTo>
                <a:cubicBezTo>
                  <a:pt x="696" y="1054"/>
                  <a:pt x="696" y="1054"/>
                  <a:pt x="697" y="1054"/>
                </a:cubicBezTo>
                <a:cubicBezTo>
                  <a:pt x="670" y="1079"/>
                  <a:pt x="646" y="1106"/>
                  <a:pt x="622" y="1133"/>
                </a:cubicBezTo>
                <a:cubicBezTo>
                  <a:pt x="621" y="1127"/>
                  <a:pt x="618" y="1122"/>
                  <a:pt x="613" y="1118"/>
                </a:cubicBezTo>
                <a:cubicBezTo>
                  <a:pt x="602" y="1110"/>
                  <a:pt x="586" y="1113"/>
                  <a:pt x="578" y="1124"/>
                </a:cubicBezTo>
                <a:cubicBezTo>
                  <a:pt x="570" y="1136"/>
                  <a:pt x="572" y="1151"/>
                  <a:pt x="583" y="1159"/>
                </a:cubicBezTo>
                <a:cubicBezTo>
                  <a:pt x="587" y="1162"/>
                  <a:pt x="592" y="1164"/>
                  <a:pt x="597" y="1163"/>
                </a:cubicBezTo>
                <a:cubicBezTo>
                  <a:pt x="596" y="1164"/>
                  <a:pt x="596" y="1165"/>
                  <a:pt x="595" y="1166"/>
                </a:cubicBezTo>
                <a:cubicBezTo>
                  <a:pt x="578" y="1188"/>
                  <a:pt x="562" y="1209"/>
                  <a:pt x="546" y="1232"/>
                </a:cubicBezTo>
                <a:cubicBezTo>
                  <a:pt x="545" y="1228"/>
                  <a:pt x="542" y="1224"/>
                  <a:pt x="538" y="1221"/>
                </a:cubicBezTo>
                <a:cubicBezTo>
                  <a:pt x="527" y="1213"/>
                  <a:pt x="512" y="1216"/>
                  <a:pt x="504" y="1228"/>
                </a:cubicBezTo>
                <a:cubicBezTo>
                  <a:pt x="496" y="1239"/>
                  <a:pt x="498" y="1255"/>
                  <a:pt x="509" y="1262"/>
                </a:cubicBezTo>
                <a:cubicBezTo>
                  <a:pt x="513" y="1266"/>
                  <a:pt x="518" y="1267"/>
                  <a:pt x="523" y="1267"/>
                </a:cubicBezTo>
                <a:cubicBezTo>
                  <a:pt x="511" y="1286"/>
                  <a:pt x="500" y="1306"/>
                  <a:pt x="489" y="1326"/>
                </a:cubicBezTo>
                <a:cubicBezTo>
                  <a:pt x="488" y="1326"/>
                  <a:pt x="488" y="1325"/>
                  <a:pt x="488" y="1325"/>
                </a:cubicBezTo>
                <a:cubicBezTo>
                  <a:pt x="485" y="1325"/>
                  <a:pt x="482" y="1324"/>
                  <a:pt x="479" y="1323"/>
                </a:cubicBezTo>
                <a:cubicBezTo>
                  <a:pt x="479" y="1323"/>
                  <a:pt x="479" y="1323"/>
                  <a:pt x="478" y="1322"/>
                </a:cubicBezTo>
                <a:cubicBezTo>
                  <a:pt x="474" y="1314"/>
                  <a:pt x="475" y="1304"/>
                  <a:pt x="472" y="1296"/>
                </a:cubicBezTo>
                <a:cubicBezTo>
                  <a:pt x="470" y="1290"/>
                  <a:pt x="467" y="1286"/>
                  <a:pt x="463" y="1282"/>
                </a:cubicBezTo>
                <a:cubicBezTo>
                  <a:pt x="463" y="1282"/>
                  <a:pt x="463" y="1281"/>
                  <a:pt x="463" y="1281"/>
                </a:cubicBezTo>
                <a:cubicBezTo>
                  <a:pt x="464" y="1278"/>
                  <a:pt x="465" y="1275"/>
                  <a:pt x="465" y="1271"/>
                </a:cubicBezTo>
                <a:cubicBezTo>
                  <a:pt x="466" y="1265"/>
                  <a:pt x="463" y="1260"/>
                  <a:pt x="458" y="1256"/>
                </a:cubicBezTo>
                <a:cubicBezTo>
                  <a:pt x="457" y="1254"/>
                  <a:pt x="457" y="1253"/>
                  <a:pt x="458" y="1252"/>
                </a:cubicBezTo>
                <a:cubicBezTo>
                  <a:pt x="462" y="1243"/>
                  <a:pt x="460" y="1234"/>
                  <a:pt x="453" y="1227"/>
                </a:cubicBezTo>
                <a:cubicBezTo>
                  <a:pt x="447" y="1223"/>
                  <a:pt x="441" y="1221"/>
                  <a:pt x="435" y="1220"/>
                </a:cubicBezTo>
                <a:cubicBezTo>
                  <a:pt x="434" y="1220"/>
                  <a:pt x="434" y="1220"/>
                  <a:pt x="434" y="1220"/>
                </a:cubicBezTo>
                <a:cubicBezTo>
                  <a:pt x="432" y="1219"/>
                  <a:pt x="429" y="1218"/>
                  <a:pt x="426" y="1218"/>
                </a:cubicBezTo>
                <a:cubicBezTo>
                  <a:pt x="415" y="1214"/>
                  <a:pt x="404" y="1220"/>
                  <a:pt x="399" y="1230"/>
                </a:cubicBezTo>
                <a:cubicBezTo>
                  <a:pt x="394" y="1230"/>
                  <a:pt x="389" y="1232"/>
                  <a:pt x="384" y="1236"/>
                </a:cubicBezTo>
                <a:cubicBezTo>
                  <a:pt x="377" y="1241"/>
                  <a:pt x="374" y="1251"/>
                  <a:pt x="377" y="1259"/>
                </a:cubicBezTo>
                <a:cubicBezTo>
                  <a:pt x="377" y="1259"/>
                  <a:pt x="377" y="1259"/>
                  <a:pt x="377" y="1259"/>
                </a:cubicBezTo>
                <a:cubicBezTo>
                  <a:pt x="357" y="1266"/>
                  <a:pt x="349" y="1290"/>
                  <a:pt x="363" y="1307"/>
                </a:cubicBezTo>
                <a:cubicBezTo>
                  <a:pt x="363" y="1308"/>
                  <a:pt x="364" y="1309"/>
                  <a:pt x="365" y="1310"/>
                </a:cubicBezTo>
                <a:cubicBezTo>
                  <a:pt x="365" y="1310"/>
                  <a:pt x="365" y="1310"/>
                  <a:pt x="365" y="1310"/>
                </a:cubicBezTo>
                <a:cubicBezTo>
                  <a:pt x="364" y="1313"/>
                  <a:pt x="363" y="1315"/>
                  <a:pt x="363" y="1318"/>
                </a:cubicBezTo>
                <a:cubicBezTo>
                  <a:pt x="204" y="1259"/>
                  <a:pt x="204" y="1259"/>
                  <a:pt x="204" y="1259"/>
                </a:cubicBezTo>
                <a:cubicBezTo>
                  <a:pt x="195" y="1284"/>
                  <a:pt x="195" y="1284"/>
                  <a:pt x="195" y="1284"/>
                </a:cubicBezTo>
                <a:cubicBezTo>
                  <a:pt x="161" y="1272"/>
                  <a:pt x="161" y="1272"/>
                  <a:pt x="161" y="1272"/>
                </a:cubicBezTo>
                <a:cubicBezTo>
                  <a:pt x="155" y="1287"/>
                  <a:pt x="155" y="1287"/>
                  <a:pt x="155" y="1287"/>
                </a:cubicBezTo>
                <a:cubicBezTo>
                  <a:pt x="125" y="1276"/>
                  <a:pt x="125" y="1276"/>
                  <a:pt x="125" y="1276"/>
                </a:cubicBezTo>
                <a:cubicBezTo>
                  <a:pt x="88" y="1376"/>
                  <a:pt x="88" y="1376"/>
                  <a:pt x="88" y="1376"/>
                </a:cubicBezTo>
                <a:cubicBezTo>
                  <a:pt x="118" y="1387"/>
                  <a:pt x="118" y="1387"/>
                  <a:pt x="118" y="1387"/>
                </a:cubicBezTo>
                <a:cubicBezTo>
                  <a:pt x="112" y="1403"/>
                  <a:pt x="112" y="1403"/>
                  <a:pt x="112" y="1403"/>
                </a:cubicBezTo>
                <a:cubicBezTo>
                  <a:pt x="147" y="1415"/>
                  <a:pt x="147" y="1415"/>
                  <a:pt x="147" y="1415"/>
                </a:cubicBezTo>
                <a:cubicBezTo>
                  <a:pt x="141" y="1431"/>
                  <a:pt x="141" y="1431"/>
                  <a:pt x="141" y="1431"/>
                </a:cubicBezTo>
                <a:cubicBezTo>
                  <a:pt x="351" y="1508"/>
                  <a:pt x="351" y="1508"/>
                  <a:pt x="351" y="1508"/>
                </a:cubicBezTo>
                <a:cubicBezTo>
                  <a:pt x="37" y="1445"/>
                  <a:pt x="37" y="1445"/>
                  <a:pt x="37" y="1445"/>
                </a:cubicBezTo>
                <a:cubicBezTo>
                  <a:pt x="0" y="1636"/>
                  <a:pt x="0" y="1636"/>
                  <a:pt x="0" y="1636"/>
                </a:cubicBezTo>
                <a:cubicBezTo>
                  <a:pt x="289" y="1694"/>
                  <a:pt x="289" y="1694"/>
                  <a:pt x="289" y="1694"/>
                </a:cubicBezTo>
                <a:cubicBezTo>
                  <a:pt x="288" y="1695"/>
                  <a:pt x="286" y="1695"/>
                  <a:pt x="285" y="1695"/>
                </a:cubicBezTo>
                <a:cubicBezTo>
                  <a:pt x="285" y="1695"/>
                  <a:pt x="285" y="1695"/>
                  <a:pt x="285" y="1695"/>
                </a:cubicBezTo>
                <a:cubicBezTo>
                  <a:pt x="282" y="1695"/>
                  <a:pt x="279" y="1695"/>
                  <a:pt x="277" y="1696"/>
                </a:cubicBezTo>
                <a:cubicBezTo>
                  <a:pt x="265" y="1697"/>
                  <a:pt x="256" y="1706"/>
                  <a:pt x="256" y="1717"/>
                </a:cubicBezTo>
                <a:cubicBezTo>
                  <a:pt x="251" y="1720"/>
                  <a:pt x="247" y="1723"/>
                  <a:pt x="244" y="1728"/>
                </a:cubicBezTo>
                <a:cubicBezTo>
                  <a:pt x="239" y="1736"/>
                  <a:pt x="241" y="1746"/>
                  <a:pt x="246" y="1753"/>
                </a:cubicBezTo>
                <a:cubicBezTo>
                  <a:pt x="246" y="1753"/>
                  <a:pt x="246" y="1753"/>
                  <a:pt x="246" y="1753"/>
                </a:cubicBezTo>
                <a:cubicBezTo>
                  <a:pt x="230" y="1766"/>
                  <a:pt x="231" y="1792"/>
                  <a:pt x="251" y="1803"/>
                </a:cubicBezTo>
                <a:cubicBezTo>
                  <a:pt x="252" y="1803"/>
                  <a:pt x="253" y="1804"/>
                  <a:pt x="254" y="1805"/>
                </a:cubicBezTo>
                <a:cubicBezTo>
                  <a:pt x="254" y="1805"/>
                  <a:pt x="254" y="1805"/>
                  <a:pt x="254" y="1805"/>
                </a:cubicBezTo>
                <a:cubicBezTo>
                  <a:pt x="254" y="1812"/>
                  <a:pt x="259" y="1820"/>
                  <a:pt x="265" y="1822"/>
                </a:cubicBezTo>
                <a:cubicBezTo>
                  <a:pt x="266" y="1822"/>
                  <a:pt x="266" y="1822"/>
                  <a:pt x="267" y="1822"/>
                </a:cubicBezTo>
                <a:cubicBezTo>
                  <a:pt x="275" y="1828"/>
                  <a:pt x="284" y="1829"/>
                  <a:pt x="294" y="1825"/>
                </a:cubicBezTo>
                <a:cubicBezTo>
                  <a:pt x="305" y="1821"/>
                  <a:pt x="311" y="1814"/>
                  <a:pt x="313" y="1803"/>
                </a:cubicBezTo>
                <a:cubicBezTo>
                  <a:pt x="313" y="1803"/>
                  <a:pt x="313" y="1803"/>
                  <a:pt x="314" y="1803"/>
                </a:cubicBezTo>
                <a:cubicBezTo>
                  <a:pt x="328" y="1796"/>
                  <a:pt x="343" y="1790"/>
                  <a:pt x="358" y="1785"/>
                </a:cubicBezTo>
                <a:cubicBezTo>
                  <a:pt x="356" y="1805"/>
                  <a:pt x="356" y="1826"/>
                  <a:pt x="356" y="1847"/>
                </a:cubicBezTo>
                <a:cubicBezTo>
                  <a:pt x="356" y="1862"/>
                  <a:pt x="356" y="1878"/>
                  <a:pt x="357" y="1893"/>
                </a:cubicBezTo>
                <a:cubicBezTo>
                  <a:pt x="352" y="1890"/>
                  <a:pt x="346" y="1888"/>
                  <a:pt x="341" y="1889"/>
                </a:cubicBezTo>
                <a:cubicBezTo>
                  <a:pt x="327" y="1891"/>
                  <a:pt x="318" y="1904"/>
                  <a:pt x="320" y="1917"/>
                </a:cubicBezTo>
                <a:cubicBezTo>
                  <a:pt x="322" y="1931"/>
                  <a:pt x="334" y="1941"/>
                  <a:pt x="347" y="1939"/>
                </a:cubicBezTo>
                <a:cubicBezTo>
                  <a:pt x="352" y="1939"/>
                  <a:pt x="356" y="1937"/>
                  <a:pt x="359" y="1934"/>
                </a:cubicBezTo>
                <a:cubicBezTo>
                  <a:pt x="359" y="1936"/>
                  <a:pt x="360" y="1938"/>
                  <a:pt x="360" y="1939"/>
                </a:cubicBezTo>
                <a:cubicBezTo>
                  <a:pt x="356" y="1942"/>
                  <a:pt x="352" y="1943"/>
                  <a:pt x="348" y="1944"/>
                </a:cubicBezTo>
                <a:cubicBezTo>
                  <a:pt x="332" y="1946"/>
                  <a:pt x="318" y="1934"/>
                  <a:pt x="316" y="1918"/>
                </a:cubicBezTo>
                <a:cubicBezTo>
                  <a:pt x="314" y="1902"/>
                  <a:pt x="324" y="1887"/>
                  <a:pt x="340" y="1885"/>
                </a:cubicBezTo>
                <a:cubicBezTo>
                  <a:pt x="345" y="1884"/>
                  <a:pt x="349" y="1885"/>
                  <a:pt x="353" y="1886"/>
                </a:cubicBezTo>
                <a:cubicBezTo>
                  <a:pt x="349" y="1856"/>
                  <a:pt x="349" y="1856"/>
                  <a:pt x="349" y="1856"/>
                </a:cubicBezTo>
                <a:cubicBezTo>
                  <a:pt x="320" y="1859"/>
                  <a:pt x="285" y="1873"/>
                  <a:pt x="290" y="1909"/>
                </a:cubicBezTo>
                <a:cubicBezTo>
                  <a:pt x="228" y="1947"/>
                  <a:pt x="236" y="2038"/>
                  <a:pt x="306" y="2057"/>
                </a:cubicBezTo>
                <a:cubicBezTo>
                  <a:pt x="311" y="2066"/>
                  <a:pt x="317" y="2072"/>
                  <a:pt x="325" y="2076"/>
                </a:cubicBezTo>
                <a:cubicBezTo>
                  <a:pt x="323" y="2076"/>
                  <a:pt x="322" y="2076"/>
                  <a:pt x="320" y="2076"/>
                </a:cubicBezTo>
                <a:cubicBezTo>
                  <a:pt x="314" y="2076"/>
                  <a:pt x="310" y="2079"/>
                  <a:pt x="306" y="2083"/>
                </a:cubicBezTo>
                <a:cubicBezTo>
                  <a:pt x="306" y="2083"/>
                  <a:pt x="306" y="2083"/>
                  <a:pt x="306" y="2083"/>
                </a:cubicBezTo>
                <a:cubicBezTo>
                  <a:pt x="304" y="2083"/>
                  <a:pt x="302" y="2084"/>
                  <a:pt x="300" y="2086"/>
                </a:cubicBezTo>
                <a:cubicBezTo>
                  <a:pt x="292" y="2090"/>
                  <a:pt x="289" y="2100"/>
                  <a:pt x="292" y="2108"/>
                </a:cubicBezTo>
                <a:cubicBezTo>
                  <a:pt x="290" y="2111"/>
                  <a:pt x="288" y="2115"/>
                  <a:pt x="288" y="2120"/>
                </a:cubicBezTo>
                <a:cubicBezTo>
                  <a:pt x="287" y="2127"/>
                  <a:pt x="291" y="2134"/>
                  <a:pt x="297" y="2137"/>
                </a:cubicBezTo>
                <a:cubicBezTo>
                  <a:pt x="297" y="2137"/>
                  <a:pt x="297" y="2137"/>
                  <a:pt x="297" y="2137"/>
                </a:cubicBezTo>
                <a:cubicBezTo>
                  <a:pt x="294" y="2143"/>
                  <a:pt x="294" y="2150"/>
                  <a:pt x="297" y="2156"/>
                </a:cubicBezTo>
                <a:cubicBezTo>
                  <a:pt x="294" y="2156"/>
                  <a:pt x="291" y="2157"/>
                  <a:pt x="289" y="2158"/>
                </a:cubicBezTo>
                <a:cubicBezTo>
                  <a:pt x="286" y="2158"/>
                  <a:pt x="285" y="2157"/>
                  <a:pt x="284" y="2155"/>
                </a:cubicBezTo>
                <a:cubicBezTo>
                  <a:pt x="276" y="2143"/>
                  <a:pt x="264" y="2139"/>
                  <a:pt x="250" y="2143"/>
                </a:cubicBezTo>
                <a:cubicBezTo>
                  <a:pt x="241" y="2146"/>
                  <a:pt x="234" y="2153"/>
                  <a:pt x="229" y="2160"/>
                </a:cubicBezTo>
                <a:cubicBezTo>
                  <a:pt x="229" y="2160"/>
                  <a:pt x="228" y="2160"/>
                  <a:pt x="228" y="2160"/>
                </a:cubicBezTo>
                <a:cubicBezTo>
                  <a:pt x="225" y="2163"/>
                  <a:pt x="222" y="2165"/>
                  <a:pt x="220" y="2168"/>
                </a:cubicBezTo>
                <a:cubicBezTo>
                  <a:pt x="207" y="2179"/>
                  <a:pt x="205" y="2196"/>
                  <a:pt x="214" y="2209"/>
                </a:cubicBezTo>
                <a:cubicBezTo>
                  <a:pt x="211" y="2216"/>
                  <a:pt x="209" y="2224"/>
                  <a:pt x="210" y="2232"/>
                </a:cubicBezTo>
                <a:cubicBezTo>
                  <a:pt x="212" y="2245"/>
                  <a:pt x="221" y="2255"/>
                  <a:pt x="233" y="2258"/>
                </a:cubicBezTo>
                <a:cubicBezTo>
                  <a:pt x="233" y="2258"/>
                  <a:pt x="233" y="2258"/>
                  <a:pt x="233" y="2258"/>
                </a:cubicBezTo>
                <a:cubicBezTo>
                  <a:pt x="226" y="2287"/>
                  <a:pt x="249" y="2314"/>
                  <a:pt x="281" y="2310"/>
                </a:cubicBezTo>
                <a:cubicBezTo>
                  <a:pt x="282" y="2310"/>
                  <a:pt x="284" y="2310"/>
                  <a:pt x="285" y="2310"/>
                </a:cubicBezTo>
                <a:cubicBezTo>
                  <a:pt x="285" y="2310"/>
                  <a:pt x="285" y="2310"/>
                  <a:pt x="285" y="2310"/>
                </a:cubicBezTo>
                <a:cubicBezTo>
                  <a:pt x="286" y="2310"/>
                  <a:pt x="286" y="2310"/>
                  <a:pt x="286" y="2311"/>
                </a:cubicBezTo>
                <a:cubicBezTo>
                  <a:pt x="248" y="2330"/>
                  <a:pt x="248" y="2330"/>
                  <a:pt x="248" y="2330"/>
                </a:cubicBezTo>
                <a:cubicBezTo>
                  <a:pt x="181" y="2469"/>
                  <a:pt x="181" y="2469"/>
                  <a:pt x="181" y="2469"/>
                </a:cubicBezTo>
                <a:cubicBezTo>
                  <a:pt x="333" y="2493"/>
                  <a:pt x="333" y="2493"/>
                  <a:pt x="333" y="2493"/>
                </a:cubicBezTo>
                <a:cubicBezTo>
                  <a:pt x="412" y="2452"/>
                  <a:pt x="412" y="2452"/>
                  <a:pt x="412" y="2452"/>
                </a:cubicBezTo>
                <a:cubicBezTo>
                  <a:pt x="285" y="2549"/>
                  <a:pt x="285" y="2549"/>
                  <a:pt x="285" y="2549"/>
                </a:cubicBezTo>
                <a:cubicBezTo>
                  <a:pt x="309" y="2580"/>
                  <a:pt x="309" y="2580"/>
                  <a:pt x="309" y="2580"/>
                </a:cubicBezTo>
                <a:cubicBezTo>
                  <a:pt x="280" y="2602"/>
                  <a:pt x="280" y="2602"/>
                  <a:pt x="280" y="2602"/>
                </a:cubicBezTo>
                <a:cubicBezTo>
                  <a:pt x="294" y="2621"/>
                  <a:pt x="294" y="2621"/>
                  <a:pt x="294" y="2621"/>
                </a:cubicBezTo>
                <a:cubicBezTo>
                  <a:pt x="269" y="2640"/>
                  <a:pt x="269" y="2640"/>
                  <a:pt x="269" y="2640"/>
                </a:cubicBezTo>
                <a:cubicBezTo>
                  <a:pt x="364" y="2764"/>
                  <a:pt x="364" y="2764"/>
                  <a:pt x="364" y="2764"/>
                </a:cubicBezTo>
                <a:cubicBezTo>
                  <a:pt x="389" y="2744"/>
                  <a:pt x="389" y="2744"/>
                  <a:pt x="389" y="2744"/>
                </a:cubicBezTo>
                <a:cubicBezTo>
                  <a:pt x="404" y="2764"/>
                  <a:pt x="404" y="2764"/>
                  <a:pt x="404" y="2764"/>
                </a:cubicBezTo>
                <a:cubicBezTo>
                  <a:pt x="433" y="2742"/>
                  <a:pt x="433" y="2742"/>
                  <a:pt x="433" y="2742"/>
                </a:cubicBezTo>
                <a:cubicBezTo>
                  <a:pt x="448" y="2761"/>
                  <a:pt x="448" y="2761"/>
                  <a:pt x="448" y="2761"/>
                </a:cubicBezTo>
                <a:cubicBezTo>
                  <a:pt x="584" y="2656"/>
                  <a:pt x="584" y="2656"/>
                  <a:pt x="584" y="2656"/>
                </a:cubicBezTo>
                <a:cubicBezTo>
                  <a:pt x="263" y="2988"/>
                  <a:pt x="263" y="2988"/>
                  <a:pt x="263" y="2988"/>
                </a:cubicBezTo>
                <a:cubicBezTo>
                  <a:pt x="395" y="3115"/>
                  <a:pt x="395" y="3115"/>
                  <a:pt x="395" y="3115"/>
                </a:cubicBezTo>
                <a:cubicBezTo>
                  <a:pt x="785" y="2712"/>
                  <a:pt x="785" y="2712"/>
                  <a:pt x="785" y="2712"/>
                </a:cubicBezTo>
                <a:cubicBezTo>
                  <a:pt x="808" y="2730"/>
                  <a:pt x="833" y="2748"/>
                  <a:pt x="859" y="2764"/>
                </a:cubicBezTo>
                <a:cubicBezTo>
                  <a:pt x="858" y="2764"/>
                  <a:pt x="858" y="2765"/>
                  <a:pt x="858" y="2765"/>
                </a:cubicBezTo>
                <a:cubicBezTo>
                  <a:pt x="856" y="2769"/>
                  <a:pt x="855" y="2773"/>
                  <a:pt x="853" y="2776"/>
                </a:cubicBezTo>
                <a:cubicBezTo>
                  <a:pt x="853" y="2777"/>
                  <a:pt x="852" y="2777"/>
                  <a:pt x="851" y="2778"/>
                </a:cubicBezTo>
                <a:cubicBezTo>
                  <a:pt x="839" y="2783"/>
                  <a:pt x="825" y="2779"/>
                  <a:pt x="813" y="2782"/>
                </a:cubicBezTo>
                <a:cubicBezTo>
                  <a:pt x="806" y="2783"/>
                  <a:pt x="799" y="2787"/>
                  <a:pt x="792" y="2791"/>
                </a:cubicBezTo>
                <a:cubicBezTo>
                  <a:pt x="792" y="2791"/>
                  <a:pt x="792" y="2791"/>
                  <a:pt x="791" y="2791"/>
                </a:cubicBezTo>
                <a:cubicBezTo>
                  <a:pt x="788" y="2788"/>
                  <a:pt x="783" y="2786"/>
                  <a:pt x="778" y="2786"/>
                </a:cubicBezTo>
                <a:cubicBezTo>
                  <a:pt x="769" y="2784"/>
                  <a:pt x="761" y="2787"/>
                  <a:pt x="755" y="2793"/>
                </a:cubicBezTo>
                <a:cubicBezTo>
                  <a:pt x="753" y="2793"/>
                  <a:pt x="752" y="2793"/>
                  <a:pt x="750" y="2792"/>
                </a:cubicBezTo>
                <a:cubicBezTo>
                  <a:pt x="737" y="2784"/>
                  <a:pt x="725" y="2785"/>
                  <a:pt x="714" y="2795"/>
                </a:cubicBezTo>
                <a:cubicBezTo>
                  <a:pt x="707" y="2801"/>
                  <a:pt x="703" y="2809"/>
                  <a:pt x="701" y="2819"/>
                </a:cubicBezTo>
                <a:cubicBezTo>
                  <a:pt x="701" y="2819"/>
                  <a:pt x="701" y="2819"/>
                  <a:pt x="701" y="2819"/>
                </a:cubicBezTo>
                <a:cubicBezTo>
                  <a:pt x="699" y="2822"/>
                  <a:pt x="697" y="2826"/>
                  <a:pt x="696" y="2829"/>
                </a:cubicBezTo>
                <a:cubicBezTo>
                  <a:pt x="688" y="2844"/>
                  <a:pt x="694" y="2861"/>
                  <a:pt x="707" y="2870"/>
                </a:cubicBezTo>
                <a:cubicBezTo>
                  <a:pt x="707" y="2877"/>
                  <a:pt x="708" y="2885"/>
                  <a:pt x="712" y="2892"/>
                </a:cubicBezTo>
                <a:cubicBezTo>
                  <a:pt x="719" y="2903"/>
                  <a:pt x="731" y="2908"/>
                  <a:pt x="743" y="2907"/>
                </a:cubicBezTo>
                <a:cubicBezTo>
                  <a:pt x="744" y="2907"/>
                  <a:pt x="744" y="2907"/>
                  <a:pt x="744" y="2907"/>
                </a:cubicBezTo>
                <a:cubicBezTo>
                  <a:pt x="749" y="2936"/>
                  <a:pt x="781" y="2952"/>
                  <a:pt x="808" y="2936"/>
                </a:cubicBezTo>
                <a:cubicBezTo>
                  <a:pt x="809" y="2935"/>
                  <a:pt x="811" y="2935"/>
                  <a:pt x="812" y="2934"/>
                </a:cubicBezTo>
                <a:cubicBezTo>
                  <a:pt x="812" y="2934"/>
                  <a:pt x="812" y="2934"/>
                  <a:pt x="812" y="2934"/>
                </a:cubicBezTo>
                <a:cubicBezTo>
                  <a:pt x="821" y="2938"/>
                  <a:pt x="834" y="2939"/>
                  <a:pt x="841" y="2932"/>
                </a:cubicBezTo>
                <a:cubicBezTo>
                  <a:pt x="842" y="2931"/>
                  <a:pt x="842" y="2931"/>
                  <a:pt x="843" y="2930"/>
                </a:cubicBezTo>
                <a:cubicBezTo>
                  <a:pt x="855" y="2924"/>
                  <a:pt x="863" y="2913"/>
                  <a:pt x="866" y="2899"/>
                </a:cubicBezTo>
                <a:cubicBezTo>
                  <a:pt x="868" y="2883"/>
                  <a:pt x="863" y="2871"/>
                  <a:pt x="852" y="2861"/>
                </a:cubicBezTo>
                <a:cubicBezTo>
                  <a:pt x="852" y="2860"/>
                  <a:pt x="852" y="2860"/>
                  <a:pt x="852" y="2859"/>
                </a:cubicBezTo>
                <a:cubicBezTo>
                  <a:pt x="854" y="2836"/>
                  <a:pt x="857" y="2812"/>
                  <a:pt x="862" y="2789"/>
                </a:cubicBezTo>
                <a:cubicBezTo>
                  <a:pt x="865" y="2787"/>
                  <a:pt x="868" y="2785"/>
                  <a:pt x="872" y="2783"/>
                </a:cubicBezTo>
                <a:cubicBezTo>
                  <a:pt x="876" y="2781"/>
                  <a:pt x="878" y="2779"/>
                  <a:pt x="879" y="2777"/>
                </a:cubicBezTo>
                <a:cubicBezTo>
                  <a:pt x="891" y="2784"/>
                  <a:pt x="903" y="2791"/>
                  <a:pt x="916" y="2798"/>
                </a:cubicBezTo>
                <a:cubicBezTo>
                  <a:pt x="911" y="2800"/>
                  <a:pt x="907" y="2804"/>
                  <a:pt x="905" y="2809"/>
                </a:cubicBezTo>
                <a:cubicBezTo>
                  <a:pt x="899" y="2821"/>
                  <a:pt x="905" y="2836"/>
                  <a:pt x="917" y="2842"/>
                </a:cubicBezTo>
                <a:cubicBezTo>
                  <a:pt x="930" y="2848"/>
                  <a:pt x="945" y="2843"/>
                  <a:pt x="951" y="2831"/>
                </a:cubicBezTo>
                <a:cubicBezTo>
                  <a:pt x="953" y="2827"/>
                  <a:pt x="953" y="2822"/>
                  <a:pt x="953" y="2818"/>
                </a:cubicBezTo>
                <a:cubicBezTo>
                  <a:pt x="954" y="2819"/>
                  <a:pt x="956" y="2819"/>
                  <a:pt x="958" y="2820"/>
                </a:cubicBezTo>
                <a:cubicBezTo>
                  <a:pt x="958" y="2824"/>
                  <a:pt x="957" y="2829"/>
                  <a:pt x="955" y="2833"/>
                </a:cubicBezTo>
                <a:cubicBezTo>
                  <a:pt x="948" y="2847"/>
                  <a:pt x="931" y="2853"/>
                  <a:pt x="916" y="2846"/>
                </a:cubicBezTo>
                <a:cubicBezTo>
                  <a:pt x="902" y="2839"/>
                  <a:pt x="895" y="2823"/>
                  <a:pt x="900" y="2809"/>
                </a:cubicBezTo>
                <a:cubicBezTo>
                  <a:pt x="900" y="2809"/>
                  <a:pt x="901" y="2808"/>
                  <a:pt x="901" y="2807"/>
                </a:cubicBezTo>
                <a:cubicBezTo>
                  <a:pt x="901" y="2807"/>
                  <a:pt x="901" y="2807"/>
                  <a:pt x="901" y="2807"/>
                </a:cubicBezTo>
                <a:cubicBezTo>
                  <a:pt x="903" y="2803"/>
                  <a:pt x="906" y="2800"/>
                  <a:pt x="909" y="2797"/>
                </a:cubicBezTo>
                <a:cubicBezTo>
                  <a:pt x="895" y="2790"/>
                  <a:pt x="895" y="2790"/>
                  <a:pt x="895" y="2790"/>
                </a:cubicBezTo>
                <a:cubicBezTo>
                  <a:pt x="894" y="2791"/>
                  <a:pt x="894" y="2792"/>
                  <a:pt x="893" y="2793"/>
                </a:cubicBezTo>
                <a:cubicBezTo>
                  <a:pt x="888" y="2791"/>
                  <a:pt x="886" y="2795"/>
                  <a:pt x="882" y="2801"/>
                </a:cubicBezTo>
                <a:cubicBezTo>
                  <a:pt x="879" y="2809"/>
                  <a:pt x="885" y="2812"/>
                  <a:pt x="885" y="2812"/>
                </a:cubicBezTo>
                <a:cubicBezTo>
                  <a:pt x="885" y="2812"/>
                  <a:pt x="885" y="2812"/>
                  <a:pt x="885" y="2812"/>
                </a:cubicBezTo>
                <a:cubicBezTo>
                  <a:pt x="880" y="2831"/>
                  <a:pt x="881" y="2851"/>
                  <a:pt x="895" y="2866"/>
                </a:cubicBezTo>
                <a:cubicBezTo>
                  <a:pt x="892" y="2939"/>
                  <a:pt x="976" y="2975"/>
                  <a:pt x="1031" y="2928"/>
                </a:cubicBezTo>
                <a:cubicBezTo>
                  <a:pt x="1064" y="2944"/>
                  <a:pt x="1088" y="2915"/>
                  <a:pt x="1100" y="2888"/>
                </a:cubicBezTo>
                <a:cubicBezTo>
                  <a:pt x="1072" y="2875"/>
                  <a:pt x="1072" y="2875"/>
                  <a:pt x="1072" y="2875"/>
                </a:cubicBezTo>
                <a:cubicBezTo>
                  <a:pt x="1073" y="2879"/>
                  <a:pt x="1072" y="2884"/>
                  <a:pt x="1070" y="2888"/>
                </a:cubicBezTo>
                <a:cubicBezTo>
                  <a:pt x="1063" y="2902"/>
                  <a:pt x="1045" y="2908"/>
                  <a:pt x="1031" y="2901"/>
                </a:cubicBezTo>
                <a:cubicBezTo>
                  <a:pt x="1016" y="2893"/>
                  <a:pt x="1009" y="2876"/>
                  <a:pt x="1016" y="2862"/>
                </a:cubicBezTo>
                <a:cubicBezTo>
                  <a:pt x="1018" y="2858"/>
                  <a:pt x="1021" y="2855"/>
                  <a:pt x="1024" y="2852"/>
                </a:cubicBezTo>
                <a:cubicBezTo>
                  <a:pt x="992" y="2837"/>
                  <a:pt x="992" y="2837"/>
                  <a:pt x="992" y="2837"/>
                </a:cubicBezTo>
                <a:cubicBezTo>
                  <a:pt x="1004" y="2842"/>
                  <a:pt x="1017" y="2848"/>
                  <a:pt x="1030" y="2853"/>
                </a:cubicBezTo>
                <a:cubicBezTo>
                  <a:pt x="1026" y="2856"/>
                  <a:pt x="1022" y="2859"/>
                  <a:pt x="1020" y="2864"/>
                </a:cubicBezTo>
                <a:cubicBezTo>
                  <a:pt x="1014" y="2876"/>
                  <a:pt x="1020" y="2891"/>
                  <a:pt x="1032" y="2897"/>
                </a:cubicBezTo>
                <a:cubicBezTo>
                  <a:pt x="1045" y="2903"/>
                  <a:pt x="1060" y="2898"/>
                  <a:pt x="1066" y="2886"/>
                </a:cubicBezTo>
                <a:cubicBezTo>
                  <a:pt x="1069" y="2880"/>
                  <a:pt x="1069" y="2873"/>
                  <a:pt x="1066" y="2867"/>
                </a:cubicBezTo>
                <a:cubicBezTo>
                  <a:pt x="1094" y="2877"/>
                  <a:pt x="1121" y="2886"/>
                  <a:pt x="1150" y="2894"/>
                </a:cubicBezTo>
                <a:cubicBezTo>
                  <a:pt x="1071" y="3422"/>
                  <a:pt x="1071" y="3422"/>
                  <a:pt x="1071" y="3422"/>
                </a:cubicBezTo>
                <a:cubicBezTo>
                  <a:pt x="1111" y="3428"/>
                  <a:pt x="1111" y="3428"/>
                  <a:pt x="1111" y="3428"/>
                </a:cubicBezTo>
                <a:cubicBezTo>
                  <a:pt x="1106" y="3462"/>
                  <a:pt x="1106" y="3462"/>
                  <a:pt x="1106" y="3462"/>
                </a:cubicBezTo>
                <a:cubicBezTo>
                  <a:pt x="1150" y="3514"/>
                  <a:pt x="1150" y="3514"/>
                  <a:pt x="1150" y="3514"/>
                </a:cubicBezTo>
                <a:cubicBezTo>
                  <a:pt x="1206" y="3477"/>
                  <a:pt x="1206" y="3477"/>
                  <a:pt x="1206" y="3477"/>
                </a:cubicBezTo>
                <a:cubicBezTo>
                  <a:pt x="1211" y="3443"/>
                  <a:pt x="1211" y="3443"/>
                  <a:pt x="1211" y="3443"/>
                </a:cubicBezTo>
                <a:cubicBezTo>
                  <a:pt x="1251" y="3449"/>
                  <a:pt x="1251" y="3449"/>
                  <a:pt x="1251" y="3449"/>
                </a:cubicBezTo>
                <a:cubicBezTo>
                  <a:pt x="1318" y="3002"/>
                  <a:pt x="1318" y="3002"/>
                  <a:pt x="1318" y="3002"/>
                </a:cubicBezTo>
                <a:cubicBezTo>
                  <a:pt x="1322" y="3686"/>
                  <a:pt x="1322" y="3686"/>
                  <a:pt x="1322" y="3686"/>
                </a:cubicBezTo>
                <a:cubicBezTo>
                  <a:pt x="1628" y="3684"/>
                  <a:pt x="1628" y="3684"/>
                  <a:pt x="1628" y="3684"/>
                </a:cubicBezTo>
                <a:cubicBezTo>
                  <a:pt x="1624" y="2920"/>
                  <a:pt x="1624" y="2920"/>
                  <a:pt x="1624" y="2920"/>
                </a:cubicBezTo>
                <a:cubicBezTo>
                  <a:pt x="1644" y="2916"/>
                  <a:pt x="1665" y="2912"/>
                  <a:pt x="1685" y="2908"/>
                </a:cubicBezTo>
                <a:cubicBezTo>
                  <a:pt x="1685" y="2908"/>
                  <a:pt x="1685" y="2909"/>
                  <a:pt x="1685" y="2909"/>
                </a:cubicBezTo>
                <a:cubicBezTo>
                  <a:pt x="1686" y="2912"/>
                  <a:pt x="1687" y="2915"/>
                  <a:pt x="1688" y="2917"/>
                </a:cubicBezTo>
                <a:cubicBezTo>
                  <a:pt x="1688" y="2918"/>
                  <a:pt x="1688" y="2918"/>
                  <a:pt x="1688" y="2919"/>
                </a:cubicBezTo>
                <a:cubicBezTo>
                  <a:pt x="1684" y="2927"/>
                  <a:pt x="1675" y="2933"/>
                  <a:pt x="1671" y="2940"/>
                </a:cubicBezTo>
                <a:cubicBezTo>
                  <a:pt x="1668" y="2945"/>
                  <a:pt x="1666" y="2950"/>
                  <a:pt x="1665" y="2955"/>
                </a:cubicBezTo>
                <a:cubicBezTo>
                  <a:pt x="1665" y="2955"/>
                  <a:pt x="1665" y="2956"/>
                  <a:pt x="1664" y="2956"/>
                </a:cubicBezTo>
                <a:cubicBezTo>
                  <a:pt x="1661" y="2956"/>
                  <a:pt x="1658" y="2958"/>
                  <a:pt x="1655" y="2960"/>
                </a:cubicBezTo>
                <a:cubicBezTo>
                  <a:pt x="1650" y="2963"/>
                  <a:pt x="1647" y="2969"/>
                  <a:pt x="1647" y="2975"/>
                </a:cubicBezTo>
                <a:cubicBezTo>
                  <a:pt x="1646" y="2976"/>
                  <a:pt x="1646" y="2977"/>
                  <a:pt x="1644" y="2977"/>
                </a:cubicBezTo>
                <a:cubicBezTo>
                  <a:pt x="1634" y="2979"/>
                  <a:pt x="1628" y="2986"/>
                  <a:pt x="1628" y="2996"/>
                </a:cubicBezTo>
                <a:cubicBezTo>
                  <a:pt x="1627" y="3003"/>
                  <a:pt x="1629" y="3009"/>
                  <a:pt x="1633" y="3015"/>
                </a:cubicBezTo>
                <a:cubicBezTo>
                  <a:pt x="1633" y="3015"/>
                  <a:pt x="1633" y="3015"/>
                  <a:pt x="1633" y="3015"/>
                </a:cubicBezTo>
                <a:cubicBezTo>
                  <a:pt x="1633" y="3018"/>
                  <a:pt x="1634" y="3021"/>
                  <a:pt x="1636" y="3023"/>
                </a:cubicBezTo>
                <a:cubicBezTo>
                  <a:pt x="1639" y="3034"/>
                  <a:pt x="1651" y="3040"/>
                  <a:pt x="1662" y="3038"/>
                </a:cubicBezTo>
                <a:cubicBezTo>
                  <a:pt x="1665" y="3042"/>
                  <a:pt x="1670" y="3045"/>
                  <a:pt x="1675" y="3046"/>
                </a:cubicBezTo>
                <a:cubicBezTo>
                  <a:pt x="1684" y="3049"/>
                  <a:pt x="1693" y="3045"/>
                  <a:pt x="1699" y="3038"/>
                </a:cubicBezTo>
                <a:cubicBezTo>
                  <a:pt x="1699" y="3038"/>
                  <a:pt x="1699" y="3038"/>
                  <a:pt x="1699" y="3038"/>
                </a:cubicBezTo>
                <a:cubicBezTo>
                  <a:pt x="1716" y="3050"/>
                  <a:pt x="1740" y="3042"/>
                  <a:pt x="1746" y="3020"/>
                </a:cubicBezTo>
                <a:cubicBezTo>
                  <a:pt x="1746" y="3019"/>
                  <a:pt x="1746" y="3018"/>
                  <a:pt x="1747" y="3017"/>
                </a:cubicBezTo>
                <a:cubicBezTo>
                  <a:pt x="1747" y="3017"/>
                  <a:pt x="1747" y="3017"/>
                  <a:pt x="1747" y="3017"/>
                </a:cubicBezTo>
                <a:cubicBezTo>
                  <a:pt x="1754" y="3015"/>
                  <a:pt x="1760" y="3008"/>
                  <a:pt x="1760" y="3001"/>
                </a:cubicBezTo>
                <a:cubicBezTo>
                  <a:pt x="1760" y="3001"/>
                  <a:pt x="1760" y="3000"/>
                  <a:pt x="1760" y="3000"/>
                </a:cubicBezTo>
                <a:cubicBezTo>
                  <a:pt x="1763" y="2990"/>
                  <a:pt x="1762" y="2981"/>
                  <a:pt x="1756" y="2973"/>
                </a:cubicBezTo>
                <a:cubicBezTo>
                  <a:pt x="1749" y="2964"/>
                  <a:pt x="1741" y="2960"/>
                  <a:pt x="1730" y="2960"/>
                </a:cubicBezTo>
                <a:cubicBezTo>
                  <a:pt x="1730" y="2960"/>
                  <a:pt x="1729" y="2960"/>
                  <a:pt x="1729" y="2960"/>
                </a:cubicBezTo>
                <a:cubicBezTo>
                  <a:pt x="1718" y="2947"/>
                  <a:pt x="1708" y="2933"/>
                  <a:pt x="1699" y="2919"/>
                </a:cubicBezTo>
                <a:cubicBezTo>
                  <a:pt x="1699" y="2917"/>
                  <a:pt x="1700" y="2914"/>
                  <a:pt x="1701" y="2911"/>
                </a:cubicBezTo>
                <a:cubicBezTo>
                  <a:pt x="1702" y="2908"/>
                  <a:pt x="1702" y="2906"/>
                  <a:pt x="1701" y="2904"/>
                </a:cubicBezTo>
                <a:cubicBezTo>
                  <a:pt x="1713" y="2901"/>
                  <a:pt x="1725" y="2898"/>
                  <a:pt x="1737" y="2894"/>
                </a:cubicBezTo>
                <a:cubicBezTo>
                  <a:pt x="1831" y="3199"/>
                  <a:pt x="1831" y="3199"/>
                  <a:pt x="1831" y="3199"/>
                </a:cubicBezTo>
                <a:cubicBezTo>
                  <a:pt x="1888" y="3252"/>
                  <a:pt x="1888" y="3252"/>
                  <a:pt x="1888" y="3252"/>
                </a:cubicBezTo>
                <a:cubicBezTo>
                  <a:pt x="1990" y="3220"/>
                  <a:pt x="1990" y="3220"/>
                  <a:pt x="1990" y="3220"/>
                </a:cubicBezTo>
                <a:cubicBezTo>
                  <a:pt x="2006" y="3145"/>
                  <a:pt x="2006" y="3145"/>
                  <a:pt x="2006" y="3145"/>
                </a:cubicBezTo>
                <a:cubicBezTo>
                  <a:pt x="1939" y="2926"/>
                  <a:pt x="1939" y="2926"/>
                  <a:pt x="1939" y="2926"/>
                </a:cubicBezTo>
                <a:cubicBezTo>
                  <a:pt x="2141" y="3318"/>
                  <a:pt x="2141" y="3318"/>
                  <a:pt x="2141" y="3318"/>
                </a:cubicBezTo>
                <a:cubicBezTo>
                  <a:pt x="2161" y="3307"/>
                  <a:pt x="2161" y="3307"/>
                  <a:pt x="2161" y="3307"/>
                </a:cubicBezTo>
                <a:cubicBezTo>
                  <a:pt x="2181" y="3346"/>
                  <a:pt x="2181" y="3346"/>
                  <a:pt x="2181" y="3346"/>
                </a:cubicBezTo>
                <a:cubicBezTo>
                  <a:pt x="2198" y="3338"/>
                  <a:pt x="2198" y="3338"/>
                  <a:pt x="2198" y="3338"/>
                </a:cubicBezTo>
                <a:cubicBezTo>
                  <a:pt x="2217" y="3375"/>
                  <a:pt x="2217" y="3375"/>
                  <a:pt x="2217" y="3375"/>
                </a:cubicBezTo>
                <a:cubicBezTo>
                  <a:pt x="2324" y="3320"/>
                  <a:pt x="2324" y="3320"/>
                  <a:pt x="2324" y="3320"/>
                </a:cubicBezTo>
                <a:cubicBezTo>
                  <a:pt x="2305" y="3282"/>
                  <a:pt x="2305" y="3282"/>
                  <a:pt x="2305" y="3282"/>
                </a:cubicBezTo>
                <a:cubicBezTo>
                  <a:pt x="2321" y="3274"/>
                  <a:pt x="2321" y="3274"/>
                  <a:pt x="2321" y="3274"/>
                </a:cubicBezTo>
                <a:cubicBezTo>
                  <a:pt x="2301" y="3235"/>
                  <a:pt x="2301" y="3235"/>
                  <a:pt x="2301" y="3235"/>
                </a:cubicBezTo>
                <a:cubicBezTo>
                  <a:pt x="2317" y="3227"/>
                  <a:pt x="2317" y="3227"/>
                  <a:pt x="2317" y="3227"/>
                </a:cubicBezTo>
                <a:cubicBezTo>
                  <a:pt x="2140" y="2885"/>
                  <a:pt x="2140" y="2885"/>
                  <a:pt x="2140" y="2885"/>
                </a:cubicBezTo>
                <a:cubicBezTo>
                  <a:pt x="2145" y="2888"/>
                  <a:pt x="2151" y="2890"/>
                  <a:pt x="2157" y="2891"/>
                </a:cubicBezTo>
                <a:cubicBezTo>
                  <a:pt x="2157" y="2891"/>
                  <a:pt x="2157" y="2891"/>
                  <a:pt x="2158" y="2891"/>
                </a:cubicBezTo>
                <a:cubicBezTo>
                  <a:pt x="2161" y="2894"/>
                  <a:pt x="2165" y="2896"/>
                  <a:pt x="2170" y="2897"/>
                </a:cubicBezTo>
                <a:cubicBezTo>
                  <a:pt x="2187" y="2905"/>
                  <a:pt x="2207" y="2898"/>
                  <a:pt x="2216" y="2883"/>
                </a:cubicBezTo>
                <a:cubicBezTo>
                  <a:pt x="2225" y="2883"/>
                  <a:pt x="2234" y="2881"/>
                  <a:pt x="2242" y="2876"/>
                </a:cubicBezTo>
                <a:cubicBezTo>
                  <a:pt x="2255" y="2868"/>
                  <a:pt x="2261" y="2853"/>
                  <a:pt x="2259" y="2839"/>
                </a:cubicBezTo>
                <a:cubicBezTo>
                  <a:pt x="2259" y="2839"/>
                  <a:pt x="2259" y="2839"/>
                  <a:pt x="2259" y="2839"/>
                </a:cubicBezTo>
                <a:cubicBezTo>
                  <a:pt x="2293" y="2832"/>
                  <a:pt x="2311" y="2794"/>
                  <a:pt x="2291" y="2763"/>
                </a:cubicBezTo>
                <a:cubicBezTo>
                  <a:pt x="2290" y="2761"/>
                  <a:pt x="2290" y="2759"/>
                  <a:pt x="2289" y="2758"/>
                </a:cubicBezTo>
                <a:cubicBezTo>
                  <a:pt x="2289" y="2758"/>
                  <a:pt x="2289" y="2758"/>
                  <a:pt x="2288" y="2758"/>
                </a:cubicBezTo>
                <a:cubicBezTo>
                  <a:pt x="2294" y="2747"/>
                  <a:pt x="2294" y="2732"/>
                  <a:pt x="2285" y="2724"/>
                </a:cubicBezTo>
                <a:cubicBezTo>
                  <a:pt x="2285" y="2723"/>
                  <a:pt x="2284" y="2723"/>
                  <a:pt x="2284" y="2722"/>
                </a:cubicBezTo>
                <a:cubicBezTo>
                  <a:pt x="2282" y="2720"/>
                  <a:pt x="2281" y="2717"/>
                  <a:pt x="2279" y="2715"/>
                </a:cubicBezTo>
                <a:cubicBezTo>
                  <a:pt x="2280" y="2712"/>
                  <a:pt x="2280" y="2708"/>
                  <a:pt x="2280" y="2705"/>
                </a:cubicBezTo>
                <a:cubicBezTo>
                  <a:pt x="2280" y="2705"/>
                  <a:pt x="2280" y="2705"/>
                  <a:pt x="2280" y="2705"/>
                </a:cubicBezTo>
                <a:cubicBezTo>
                  <a:pt x="2297" y="2700"/>
                  <a:pt x="2305" y="2679"/>
                  <a:pt x="2294" y="2664"/>
                </a:cubicBezTo>
                <a:cubicBezTo>
                  <a:pt x="2294" y="2663"/>
                  <a:pt x="2293" y="2662"/>
                  <a:pt x="2293" y="2661"/>
                </a:cubicBezTo>
                <a:cubicBezTo>
                  <a:pt x="2293" y="2661"/>
                  <a:pt x="2293" y="2661"/>
                  <a:pt x="2293" y="2661"/>
                </a:cubicBezTo>
                <a:cubicBezTo>
                  <a:pt x="2295" y="2655"/>
                  <a:pt x="2295" y="2648"/>
                  <a:pt x="2290" y="2643"/>
                </a:cubicBezTo>
                <a:cubicBezTo>
                  <a:pt x="2290" y="2643"/>
                  <a:pt x="2289" y="2643"/>
                  <a:pt x="2289" y="2643"/>
                </a:cubicBezTo>
                <a:cubicBezTo>
                  <a:pt x="2284" y="2635"/>
                  <a:pt x="2278" y="2631"/>
                  <a:pt x="2268" y="2630"/>
                </a:cubicBezTo>
                <a:cubicBezTo>
                  <a:pt x="2259" y="2630"/>
                  <a:pt x="2251" y="2633"/>
                  <a:pt x="2246" y="2641"/>
                </a:cubicBezTo>
                <a:cubicBezTo>
                  <a:pt x="2245" y="2641"/>
                  <a:pt x="2245" y="2641"/>
                  <a:pt x="2245" y="2641"/>
                </a:cubicBezTo>
                <a:cubicBezTo>
                  <a:pt x="2230" y="2640"/>
                  <a:pt x="2216" y="2640"/>
                  <a:pt x="2201" y="2638"/>
                </a:cubicBezTo>
                <a:cubicBezTo>
                  <a:pt x="2200" y="2636"/>
                  <a:pt x="2199" y="2635"/>
                  <a:pt x="2197" y="2632"/>
                </a:cubicBezTo>
                <a:cubicBezTo>
                  <a:pt x="2197" y="2632"/>
                  <a:pt x="2197" y="2632"/>
                  <a:pt x="2197" y="2632"/>
                </a:cubicBezTo>
                <a:cubicBezTo>
                  <a:pt x="2223" y="2607"/>
                  <a:pt x="2248" y="2580"/>
                  <a:pt x="2271" y="2553"/>
                </a:cubicBezTo>
                <a:cubicBezTo>
                  <a:pt x="2272" y="2559"/>
                  <a:pt x="2275" y="2564"/>
                  <a:pt x="2281" y="2568"/>
                </a:cubicBezTo>
                <a:cubicBezTo>
                  <a:pt x="2291" y="2576"/>
                  <a:pt x="2307" y="2573"/>
                  <a:pt x="2315" y="2562"/>
                </a:cubicBezTo>
                <a:cubicBezTo>
                  <a:pt x="2323" y="2550"/>
                  <a:pt x="2321" y="2535"/>
                  <a:pt x="2310" y="2527"/>
                </a:cubicBezTo>
                <a:cubicBezTo>
                  <a:pt x="2306" y="2524"/>
                  <a:pt x="2301" y="2522"/>
                  <a:pt x="2296" y="2522"/>
                </a:cubicBezTo>
                <a:cubicBezTo>
                  <a:pt x="2297" y="2521"/>
                  <a:pt x="2297" y="2521"/>
                  <a:pt x="2298" y="2520"/>
                </a:cubicBezTo>
                <a:cubicBezTo>
                  <a:pt x="2315" y="2498"/>
                  <a:pt x="2332" y="2477"/>
                  <a:pt x="2347" y="2454"/>
                </a:cubicBezTo>
                <a:cubicBezTo>
                  <a:pt x="2349" y="2458"/>
                  <a:pt x="2351" y="2462"/>
                  <a:pt x="2355" y="2465"/>
                </a:cubicBezTo>
                <a:cubicBezTo>
                  <a:pt x="2366" y="2472"/>
                  <a:pt x="2381" y="2470"/>
                  <a:pt x="2390" y="2458"/>
                </a:cubicBezTo>
                <a:cubicBezTo>
                  <a:pt x="2398" y="2447"/>
                  <a:pt x="2396" y="2431"/>
                  <a:pt x="2385" y="2423"/>
                </a:cubicBezTo>
                <a:cubicBezTo>
                  <a:pt x="2380" y="2420"/>
                  <a:pt x="2375" y="2419"/>
                  <a:pt x="2370" y="2419"/>
                </a:cubicBezTo>
                <a:cubicBezTo>
                  <a:pt x="2382" y="2400"/>
                  <a:pt x="2394" y="2380"/>
                  <a:pt x="2405" y="2360"/>
                </a:cubicBezTo>
                <a:cubicBezTo>
                  <a:pt x="2405" y="2360"/>
                  <a:pt x="2405" y="2360"/>
                  <a:pt x="2406" y="2360"/>
                </a:cubicBezTo>
                <a:cubicBezTo>
                  <a:pt x="2408" y="2361"/>
                  <a:pt x="2411" y="2362"/>
                  <a:pt x="2414" y="2363"/>
                </a:cubicBezTo>
                <a:cubicBezTo>
                  <a:pt x="2414" y="2363"/>
                  <a:pt x="2415" y="2363"/>
                  <a:pt x="2415" y="2364"/>
                </a:cubicBezTo>
                <a:cubicBezTo>
                  <a:pt x="2420" y="2372"/>
                  <a:pt x="2418" y="2382"/>
                  <a:pt x="2422" y="2390"/>
                </a:cubicBezTo>
                <a:cubicBezTo>
                  <a:pt x="2424" y="2395"/>
                  <a:pt x="2426" y="2400"/>
                  <a:pt x="2430" y="2404"/>
                </a:cubicBezTo>
                <a:cubicBezTo>
                  <a:pt x="2430" y="2404"/>
                  <a:pt x="2430" y="2405"/>
                  <a:pt x="2430" y="2405"/>
                </a:cubicBezTo>
                <a:cubicBezTo>
                  <a:pt x="2429" y="2408"/>
                  <a:pt x="2428" y="2411"/>
                  <a:pt x="2428" y="2415"/>
                </a:cubicBezTo>
                <a:cubicBezTo>
                  <a:pt x="2428" y="2421"/>
                  <a:pt x="2431" y="2426"/>
                  <a:pt x="2435" y="2430"/>
                </a:cubicBezTo>
                <a:cubicBezTo>
                  <a:pt x="2436" y="2431"/>
                  <a:pt x="2436" y="2432"/>
                  <a:pt x="2435" y="2434"/>
                </a:cubicBezTo>
                <a:cubicBezTo>
                  <a:pt x="2431" y="2443"/>
                  <a:pt x="2433" y="2452"/>
                  <a:pt x="2441" y="2459"/>
                </a:cubicBezTo>
                <a:cubicBezTo>
                  <a:pt x="2446" y="2463"/>
                  <a:pt x="2452" y="2465"/>
                  <a:pt x="2459" y="2465"/>
                </a:cubicBezTo>
                <a:cubicBezTo>
                  <a:pt x="2459" y="2466"/>
                  <a:pt x="2459" y="2466"/>
                  <a:pt x="2459" y="2466"/>
                </a:cubicBezTo>
                <a:cubicBezTo>
                  <a:pt x="2462" y="2467"/>
                  <a:pt x="2464" y="2468"/>
                  <a:pt x="2467" y="2468"/>
                </a:cubicBezTo>
                <a:cubicBezTo>
                  <a:pt x="2478" y="2472"/>
                  <a:pt x="2489" y="2466"/>
                  <a:pt x="2494" y="2456"/>
                </a:cubicBezTo>
                <a:cubicBezTo>
                  <a:pt x="2499" y="2456"/>
                  <a:pt x="2505" y="2454"/>
                  <a:pt x="2509" y="2450"/>
                </a:cubicBezTo>
                <a:cubicBezTo>
                  <a:pt x="2516" y="2445"/>
                  <a:pt x="2519" y="2435"/>
                  <a:pt x="2517" y="2427"/>
                </a:cubicBezTo>
                <a:cubicBezTo>
                  <a:pt x="2517" y="2427"/>
                  <a:pt x="2517" y="2427"/>
                  <a:pt x="2517" y="2427"/>
                </a:cubicBezTo>
                <a:cubicBezTo>
                  <a:pt x="2536" y="2420"/>
                  <a:pt x="2545" y="2396"/>
                  <a:pt x="2531" y="2378"/>
                </a:cubicBezTo>
                <a:cubicBezTo>
                  <a:pt x="2530" y="2378"/>
                  <a:pt x="2529" y="2377"/>
                  <a:pt x="2529" y="2376"/>
                </a:cubicBezTo>
                <a:cubicBezTo>
                  <a:pt x="2529" y="2376"/>
                  <a:pt x="2529" y="2376"/>
                  <a:pt x="2529" y="2376"/>
                </a:cubicBezTo>
                <a:cubicBezTo>
                  <a:pt x="2529" y="2373"/>
                  <a:pt x="2530" y="2371"/>
                  <a:pt x="2530" y="2368"/>
                </a:cubicBezTo>
                <a:cubicBezTo>
                  <a:pt x="2689" y="2427"/>
                  <a:pt x="2689" y="2427"/>
                  <a:pt x="2689" y="2427"/>
                </a:cubicBezTo>
                <a:cubicBezTo>
                  <a:pt x="2698" y="2402"/>
                  <a:pt x="2698" y="2402"/>
                  <a:pt x="2698" y="2402"/>
                </a:cubicBezTo>
                <a:cubicBezTo>
                  <a:pt x="2733" y="2414"/>
                  <a:pt x="2733" y="2414"/>
                  <a:pt x="2733" y="2414"/>
                </a:cubicBezTo>
                <a:cubicBezTo>
                  <a:pt x="2738" y="2399"/>
                  <a:pt x="2738" y="2399"/>
                  <a:pt x="2738" y="2399"/>
                </a:cubicBezTo>
                <a:cubicBezTo>
                  <a:pt x="2768" y="2410"/>
                  <a:pt x="2768" y="2410"/>
                  <a:pt x="2768" y="2410"/>
                </a:cubicBezTo>
                <a:cubicBezTo>
                  <a:pt x="2805" y="2310"/>
                  <a:pt x="2805" y="2310"/>
                  <a:pt x="2805" y="2310"/>
                </a:cubicBezTo>
                <a:cubicBezTo>
                  <a:pt x="2775" y="2299"/>
                  <a:pt x="2775" y="2299"/>
                  <a:pt x="2775" y="2299"/>
                </a:cubicBezTo>
                <a:cubicBezTo>
                  <a:pt x="2781" y="2283"/>
                  <a:pt x="2781" y="2283"/>
                  <a:pt x="2781" y="2283"/>
                </a:cubicBezTo>
                <a:cubicBezTo>
                  <a:pt x="2747" y="2270"/>
                  <a:pt x="2747" y="2270"/>
                  <a:pt x="2747" y="2270"/>
                </a:cubicBezTo>
                <a:cubicBezTo>
                  <a:pt x="2752" y="2255"/>
                  <a:pt x="2752" y="2255"/>
                  <a:pt x="2752" y="2255"/>
                </a:cubicBezTo>
                <a:cubicBezTo>
                  <a:pt x="2543" y="2178"/>
                  <a:pt x="2543" y="2178"/>
                  <a:pt x="2543" y="2178"/>
                </a:cubicBezTo>
                <a:cubicBezTo>
                  <a:pt x="2856" y="2241"/>
                  <a:pt x="2856" y="2241"/>
                  <a:pt x="2856" y="2241"/>
                </a:cubicBezTo>
                <a:lnTo>
                  <a:pt x="2894" y="2050"/>
                </a:lnTo>
                <a:close/>
                <a:moveTo>
                  <a:pt x="2549" y="1763"/>
                </a:moveTo>
                <a:cubicBezTo>
                  <a:pt x="2554" y="1762"/>
                  <a:pt x="2559" y="1766"/>
                  <a:pt x="2560" y="1771"/>
                </a:cubicBezTo>
                <a:cubicBezTo>
                  <a:pt x="2561" y="1777"/>
                  <a:pt x="2557" y="1782"/>
                  <a:pt x="2551" y="1782"/>
                </a:cubicBezTo>
                <a:cubicBezTo>
                  <a:pt x="2546" y="1783"/>
                  <a:pt x="2541" y="1779"/>
                  <a:pt x="2540" y="1774"/>
                </a:cubicBezTo>
                <a:cubicBezTo>
                  <a:pt x="2540" y="1768"/>
                  <a:pt x="2543" y="1763"/>
                  <a:pt x="2549" y="1763"/>
                </a:cubicBezTo>
                <a:close/>
                <a:moveTo>
                  <a:pt x="2597" y="1760"/>
                </a:moveTo>
                <a:cubicBezTo>
                  <a:pt x="2597" y="1760"/>
                  <a:pt x="2597" y="1760"/>
                  <a:pt x="2596" y="1760"/>
                </a:cubicBezTo>
                <a:cubicBezTo>
                  <a:pt x="2589" y="1707"/>
                  <a:pt x="2589" y="1707"/>
                  <a:pt x="2589" y="1707"/>
                </a:cubicBezTo>
                <a:cubicBezTo>
                  <a:pt x="2630" y="1702"/>
                  <a:pt x="2630" y="1702"/>
                  <a:pt x="2630" y="1702"/>
                </a:cubicBezTo>
                <a:cubicBezTo>
                  <a:pt x="2631" y="1733"/>
                  <a:pt x="2614" y="1758"/>
                  <a:pt x="2597" y="1760"/>
                </a:cubicBezTo>
                <a:close/>
                <a:moveTo>
                  <a:pt x="2628" y="1689"/>
                </a:moveTo>
                <a:cubicBezTo>
                  <a:pt x="2588" y="1694"/>
                  <a:pt x="2588" y="1694"/>
                  <a:pt x="2588" y="1694"/>
                </a:cubicBezTo>
                <a:cubicBezTo>
                  <a:pt x="2581" y="1645"/>
                  <a:pt x="2581" y="1645"/>
                  <a:pt x="2581" y="1645"/>
                </a:cubicBezTo>
                <a:cubicBezTo>
                  <a:pt x="2598" y="1644"/>
                  <a:pt x="2621" y="1661"/>
                  <a:pt x="2628" y="1689"/>
                </a:cubicBezTo>
                <a:close/>
                <a:moveTo>
                  <a:pt x="2081" y="879"/>
                </a:moveTo>
                <a:cubicBezTo>
                  <a:pt x="2083" y="879"/>
                  <a:pt x="2085" y="878"/>
                  <a:pt x="2086" y="877"/>
                </a:cubicBezTo>
                <a:cubicBezTo>
                  <a:pt x="2088" y="877"/>
                  <a:pt x="2089" y="877"/>
                  <a:pt x="2090" y="877"/>
                </a:cubicBezTo>
                <a:cubicBezTo>
                  <a:pt x="2091" y="881"/>
                  <a:pt x="2093" y="885"/>
                  <a:pt x="2096" y="888"/>
                </a:cubicBezTo>
                <a:cubicBezTo>
                  <a:pt x="2096" y="888"/>
                  <a:pt x="2096" y="889"/>
                  <a:pt x="2096" y="889"/>
                </a:cubicBezTo>
                <a:cubicBezTo>
                  <a:pt x="2089" y="893"/>
                  <a:pt x="2081" y="896"/>
                  <a:pt x="2072" y="897"/>
                </a:cubicBezTo>
                <a:cubicBezTo>
                  <a:pt x="2066" y="897"/>
                  <a:pt x="2060" y="897"/>
                  <a:pt x="2054" y="897"/>
                </a:cubicBezTo>
                <a:cubicBezTo>
                  <a:pt x="2061" y="891"/>
                  <a:pt x="2071" y="884"/>
                  <a:pt x="2081" y="879"/>
                </a:cubicBezTo>
                <a:close/>
                <a:moveTo>
                  <a:pt x="2057" y="861"/>
                </a:moveTo>
                <a:cubicBezTo>
                  <a:pt x="2057" y="861"/>
                  <a:pt x="2057" y="861"/>
                  <a:pt x="2057" y="861"/>
                </a:cubicBezTo>
                <a:cubicBezTo>
                  <a:pt x="2061" y="864"/>
                  <a:pt x="2065" y="868"/>
                  <a:pt x="2069" y="871"/>
                </a:cubicBezTo>
                <a:cubicBezTo>
                  <a:pt x="2071" y="872"/>
                  <a:pt x="2073" y="873"/>
                  <a:pt x="2074" y="875"/>
                </a:cubicBezTo>
                <a:cubicBezTo>
                  <a:pt x="2074" y="875"/>
                  <a:pt x="2075" y="875"/>
                  <a:pt x="2075" y="875"/>
                </a:cubicBezTo>
                <a:cubicBezTo>
                  <a:pt x="2074" y="875"/>
                  <a:pt x="2074" y="876"/>
                  <a:pt x="2073" y="876"/>
                </a:cubicBezTo>
                <a:cubicBezTo>
                  <a:pt x="2070" y="877"/>
                  <a:pt x="2063" y="882"/>
                  <a:pt x="2058" y="884"/>
                </a:cubicBezTo>
                <a:cubicBezTo>
                  <a:pt x="2056" y="884"/>
                  <a:pt x="2054" y="884"/>
                  <a:pt x="2053" y="884"/>
                </a:cubicBezTo>
                <a:cubicBezTo>
                  <a:pt x="2051" y="882"/>
                  <a:pt x="2055" y="867"/>
                  <a:pt x="2057" y="861"/>
                </a:cubicBezTo>
                <a:close/>
                <a:moveTo>
                  <a:pt x="2049" y="838"/>
                </a:moveTo>
                <a:cubicBezTo>
                  <a:pt x="2049" y="838"/>
                  <a:pt x="2049" y="837"/>
                  <a:pt x="2049" y="837"/>
                </a:cubicBezTo>
                <a:cubicBezTo>
                  <a:pt x="2049" y="837"/>
                  <a:pt x="2049" y="838"/>
                  <a:pt x="2049" y="838"/>
                </a:cubicBezTo>
                <a:cubicBezTo>
                  <a:pt x="2049" y="843"/>
                  <a:pt x="2050" y="848"/>
                  <a:pt x="2049" y="852"/>
                </a:cubicBezTo>
                <a:cubicBezTo>
                  <a:pt x="2049" y="852"/>
                  <a:pt x="2049" y="852"/>
                  <a:pt x="2049" y="853"/>
                </a:cubicBezTo>
                <a:cubicBezTo>
                  <a:pt x="2049" y="856"/>
                  <a:pt x="2047" y="860"/>
                  <a:pt x="2045" y="865"/>
                </a:cubicBezTo>
                <a:cubicBezTo>
                  <a:pt x="2047" y="856"/>
                  <a:pt x="2048" y="847"/>
                  <a:pt x="2049" y="838"/>
                </a:cubicBezTo>
                <a:close/>
                <a:moveTo>
                  <a:pt x="1211" y="733"/>
                </a:moveTo>
                <a:cubicBezTo>
                  <a:pt x="1211" y="731"/>
                  <a:pt x="1212" y="730"/>
                  <a:pt x="1212" y="729"/>
                </a:cubicBezTo>
                <a:cubicBezTo>
                  <a:pt x="1213" y="728"/>
                  <a:pt x="1213" y="728"/>
                  <a:pt x="1214" y="727"/>
                </a:cubicBezTo>
                <a:cubicBezTo>
                  <a:pt x="1217" y="729"/>
                  <a:pt x="1220" y="730"/>
                  <a:pt x="1223" y="730"/>
                </a:cubicBezTo>
                <a:cubicBezTo>
                  <a:pt x="1223" y="730"/>
                  <a:pt x="1223" y="730"/>
                  <a:pt x="1223" y="730"/>
                </a:cubicBezTo>
                <a:cubicBezTo>
                  <a:pt x="1221" y="736"/>
                  <a:pt x="1219" y="741"/>
                  <a:pt x="1215" y="746"/>
                </a:cubicBezTo>
                <a:cubicBezTo>
                  <a:pt x="1212" y="750"/>
                  <a:pt x="1209" y="753"/>
                  <a:pt x="1206" y="756"/>
                </a:cubicBezTo>
                <a:cubicBezTo>
                  <a:pt x="1207" y="749"/>
                  <a:pt x="1208" y="740"/>
                  <a:pt x="1211" y="733"/>
                </a:cubicBezTo>
                <a:close/>
                <a:moveTo>
                  <a:pt x="516" y="1250"/>
                </a:moveTo>
                <a:cubicBezTo>
                  <a:pt x="512" y="1247"/>
                  <a:pt x="511" y="1241"/>
                  <a:pt x="514" y="1237"/>
                </a:cubicBezTo>
                <a:cubicBezTo>
                  <a:pt x="517" y="1232"/>
                  <a:pt x="524" y="1231"/>
                  <a:pt x="528" y="1234"/>
                </a:cubicBezTo>
                <a:cubicBezTo>
                  <a:pt x="532" y="1238"/>
                  <a:pt x="533" y="1244"/>
                  <a:pt x="530" y="1248"/>
                </a:cubicBezTo>
                <a:cubicBezTo>
                  <a:pt x="527" y="1252"/>
                  <a:pt x="521" y="1253"/>
                  <a:pt x="516" y="1250"/>
                </a:cubicBezTo>
                <a:close/>
                <a:moveTo>
                  <a:pt x="344" y="1923"/>
                </a:moveTo>
                <a:cubicBezTo>
                  <a:pt x="339" y="1924"/>
                  <a:pt x="334" y="1920"/>
                  <a:pt x="333" y="1915"/>
                </a:cubicBezTo>
                <a:cubicBezTo>
                  <a:pt x="333" y="1909"/>
                  <a:pt x="337" y="1904"/>
                  <a:pt x="342" y="1904"/>
                </a:cubicBezTo>
                <a:cubicBezTo>
                  <a:pt x="347" y="1903"/>
                  <a:pt x="352" y="1907"/>
                  <a:pt x="353" y="1912"/>
                </a:cubicBezTo>
                <a:cubicBezTo>
                  <a:pt x="354" y="1917"/>
                  <a:pt x="350" y="1922"/>
                  <a:pt x="344" y="1923"/>
                </a:cubicBezTo>
                <a:close/>
                <a:moveTo>
                  <a:pt x="296" y="1926"/>
                </a:moveTo>
                <a:cubicBezTo>
                  <a:pt x="297" y="1926"/>
                  <a:pt x="297" y="1926"/>
                  <a:pt x="297" y="1926"/>
                </a:cubicBezTo>
                <a:cubicBezTo>
                  <a:pt x="304" y="1979"/>
                  <a:pt x="304" y="1979"/>
                  <a:pt x="304" y="1979"/>
                </a:cubicBezTo>
                <a:cubicBezTo>
                  <a:pt x="264" y="1984"/>
                  <a:pt x="264" y="1984"/>
                  <a:pt x="264" y="1984"/>
                </a:cubicBezTo>
                <a:cubicBezTo>
                  <a:pt x="262" y="1953"/>
                  <a:pt x="279" y="1928"/>
                  <a:pt x="296" y="1926"/>
                </a:cubicBezTo>
                <a:close/>
                <a:moveTo>
                  <a:pt x="266" y="1997"/>
                </a:moveTo>
                <a:cubicBezTo>
                  <a:pt x="306" y="1991"/>
                  <a:pt x="306" y="1991"/>
                  <a:pt x="306" y="1991"/>
                </a:cubicBezTo>
                <a:cubicBezTo>
                  <a:pt x="312" y="2041"/>
                  <a:pt x="312" y="2041"/>
                  <a:pt x="312" y="2041"/>
                </a:cubicBezTo>
                <a:cubicBezTo>
                  <a:pt x="295" y="2042"/>
                  <a:pt x="273" y="2025"/>
                  <a:pt x="266" y="1997"/>
                </a:cubicBezTo>
                <a:close/>
                <a:moveTo>
                  <a:pt x="812" y="2806"/>
                </a:moveTo>
                <a:cubicBezTo>
                  <a:pt x="810" y="2807"/>
                  <a:pt x="809" y="2808"/>
                  <a:pt x="807" y="2808"/>
                </a:cubicBezTo>
                <a:cubicBezTo>
                  <a:pt x="806" y="2809"/>
                  <a:pt x="804" y="2809"/>
                  <a:pt x="804" y="2808"/>
                </a:cubicBezTo>
                <a:cubicBezTo>
                  <a:pt x="802" y="2804"/>
                  <a:pt x="800" y="2801"/>
                  <a:pt x="797" y="2797"/>
                </a:cubicBezTo>
                <a:cubicBezTo>
                  <a:pt x="797" y="2797"/>
                  <a:pt x="797" y="2797"/>
                  <a:pt x="797" y="2797"/>
                </a:cubicBezTo>
                <a:cubicBezTo>
                  <a:pt x="804" y="2793"/>
                  <a:pt x="813" y="2790"/>
                  <a:pt x="821" y="2789"/>
                </a:cubicBezTo>
                <a:cubicBezTo>
                  <a:pt x="827" y="2788"/>
                  <a:pt x="834" y="2789"/>
                  <a:pt x="840" y="2788"/>
                </a:cubicBezTo>
                <a:cubicBezTo>
                  <a:pt x="832" y="2795"/>
                  <a:pt x="822" y="2802"/>
                  <a:pt x="812" y="2806"/>
                </a:cubicBezTo>
                <a:close/>
                <a:moveTo>
                  <a:pt x="837" y="2825"/>
                </a:moveTo>
                <a:cubicBezTo>
                  <a:pt x="837" y="2825"/>
                  <a:pt x="837" y="2825"/>
                  <a:pt x="837" y="2825"/>
                </a:cubicBezTo>
                <a:cubicBezTo>
                  <a:pt x="833" y="2822"/>
                  <a:pt x="828" y="2818"/>
                  <a:pt x="824" y="2815"/>
                </a:cubicBezTo>
                <a:cubicBezTo>
                  <a:pt x="822" y="2814"/>
                  <a:pt x="821" y="2812"/>
                  <a:pt x="819" y="2811"/>
                </a:cubicBezTo>
                <a:cubicBezTo>
                  <a:pt x="819" y="2811"/>
                  <a:pt x="819" y="2811"/>
                  <a:pt x="819" y="2811"/>
                </a:cubicBezTo>
                <a:cubicBezTo>
                  <a:pt x="819" y="2811"/>
                  <a:pt x="820" y="2810"/>
                  <a:pt x="820" y="2810"/>
                </a:cubicBezTo>
                <a:cubicBezTo>
                  <a:pt x="824" y="2809"/>
                  <a:pt x="830" y="2803"/>
                  <a:pt x="835" y="2802"/>
                </a:cubicBezTo>
                <a:cubicBezTo>
                  <a:pt x="837" y="2801"/>
                  <a:pt x="839" y="2801"/>
                  <a:pt x="840" y="2802"/>
                </a:cubicBezTo>
                <a:cubicBezTo>
                  <a:pt x="843" y="2804"/>
                  <a:pt x="838" y="2819"/>
                  <a:pt x="837" y="2825"/>
                </a:cubicBezTo>
                <a:close/>
                <a:moveTo>
                  <a:pt x="845" y="2848"/>
                </a:moveTo>
                <a:cubicBezTo>
                  <a:pt x="845" y="2848"/>
                  <a:pt x="845" y="2849"/>
                  <a:pt x="845" y="2849"/>
                </a:cubicBezTo>
                <a:cubicBezTo>
                  <a:pt x="845" y="2848"/>
                  <a:pt x="845" y="2848"/>
                  <a:pt x="844" y="2847"/>
                </a:cubicBezTo>
                <a:cubicBezTo>
                  <a:pt x="844" y="2843"/>
                  <a:pt x="844" y="2838"/>
                  <a:pt x="844" y="2834"/>
                </a:cubicBezTo>
                <a:cubicBezTo>
                  <a:pt x="844" y="2834"/>
                  <a:pt x="844" y="2833"/>
                  <a:pt x="844" y="2833"/>
                </a:cubicBezTo>
                <a:cubicBezTo>
                  <a:pt x="844" y="2830"/>
                  <a:pt x="846" y="2826"/>
                  <a:pt x="848" y="2821"/>
                </a:cubicBezTo>
                <a:cubicBezTo>
                  <a:pt x="847" y="2830"/>
                  <a:pt x="846" y="2839"/>
                  <a:pt x="845" y="2848"/>
                </a:cubicBezTo>
                <a:close/>
                <a:moveTo>
                  <a:pt x="1682" y="2953"/>
                </a:moveTo>
                <a:cubicBezTo>
                  <a:pt x="1682" y="2954"/>
                  <a:pt x="1681" y="2956"/>
                  <a:pt x="1681" y="2957"/>
                </a:cubicBezTo>
                <a:cubicBezTo>
                  <a:pt x="1681" y="2958"/>
                  <a:pt x="1680" y="2958"/>
                  <a:pt x="1679" y="2958"/>
                </a:cubicBezTo>
                <a:cubicBezTo>
                  <a:pt x="1676" y="2957"/>
                  <a:pt x="1673" y="2956"/>
                  <a:pt x="1671" y="2956"/>
                </a:cubicBezTo>
                <a:cubicBezTo>
                  <a:pt x="1671" y="2956"/>
                  <a:pt x="1671" y="2956"/>
                  <a:pt x="1671" y="2956"/>
                </a:cubicBezTo>
                <a:cubicBezTo>
                  <a:pt x="1672" y="2950"/>
                  <a:pt x="1674" y="2945"/>
                  <a:pt x="1678" y="2940"/>
                </a:cubicBezTo>
                <a:cubicBezTo>
                  <a:pt x="1681" y="2936"/>
                  <a:pt x="1684" y="2933"/>
                  <a:pt x="1687" y="2930"/>
                </a:cubicBezTo>
                <a:cubicBezTo>
                  <a:pt x="1687" y="2937"/>
                  <a:pt x="1685" y="2946"/>
                  <a:pt x="1682" y="2953"/>
                </a:cubicBezTo>
                <a:close/>
                <a:moveTo>
                  <a:pt x="2377" y="2436"/>
                </a:moveTo>
                <a:cubicBezTo>
                  <a:pt x="2381" y="2439"/>
                  <a:pt x="2382" y="2445"/>
                  <a:pt x="2379" y="2449"/>
                </a:cubicBezTo>
                <a:cubicBezTo>
                  <a:pt x="2376" y="2454"/>
                  <a:pt x="2370" y="2455"/>
                  <a:pt x="2365" y="2452"/>
                </a:cubicBezTo>
                <a:cubicBezTo>
                  <a:pt x="2361" y="2448"/>
                  <a:pt x="2360" y="2442"/>
                  <a:pt x="2363" y="2438"/>
                </a:cubicBezTo>
                <a:cubicBezTo>
                  <a:pt x="2366" y="2433"/>
                  <a:pt x="2372" y="2432"/>
                  <a:pt x="2377" y="2436"/>
                </a:cubicBezTo>
                <a:close/>
                <a:moveTo>
                  <a:pt x="2575" y="1892"/>
                </a:moveTo>
                <a:cubicBezTo>
                  <a:pt x="2575" y="1892"/>
                  <a:pt x="2576" y="1892"/>
                  <a:pt x="2576" y="1891"/>
                </a:cubicBezTo>
                <a:cubicBezTo>
                  <a:pt x="2576" y="1892"/>
                  <a:pt x="2575" y="1892"/>
                  <a:pt x="2575" y="1892"/>
                </a:cubicBezTo>
                <a:cubicBezTo>
                  <a:pt x="2572" y="1894"/>
                  <a:pt x="2570" y="1896"/>
                  <a:pt x="2567" y="1897"/>
                </a:cubicBezTo>
                <a:cubicBezTo>
                  <a:pt x="2567" y="1897"/>
                  <a:pt x="2566" y="1897"/>
                  <a:pt x="2566" y="1897"/>
                </a:cubicBezTo>
                <a:cubicBezTo>
                  <a:pt x="2565" y="1898"/>
                  <a:pt x="2561" y="1899"/>
                  <a:pt x="2558" y="1899"/>
                </a:cubicBezTo>
                <a:cubicBezTo>
                  <a:pt x="2563" y="1897"/>
                  <a:pt x="2569" y="1894"/>
                  <a:pt x="2575" y="1892"/>
                </a:cubicBezTo>
                <a:close/>
                <a:moveTo>
                  <a:pt x="2564" y="1905"/>
                </a:moveTo>
                <a:cubicBezTo>
                  <a:pt x="2564" y="1905"/>
                  <a:pt x="2564" y="1905"/>
                  <a:pt x="2564" y="1905"/>
                </a:cubicBezTo>
                <a:cubicBezTo>
                  <a:pt x="2563" y="1909"/>
                  <a:pt x="2563" y="1912"/>
                  <a:pt x="2562" y="1916"/>
                </a:cubicBezTo>
                <a:cubicBezTo>
                  <a:pt x="2562" y="1918"/>
                  <a:pt x="2562" y="1919"/>
                  <a:pt x="2562" y="1921"/>
                </a:cubicBezTo>
                <a:cubicBezTo>
                  <a:pt x="2562" y="1921"/>
                  <a:pt x="2562" y="1921"/>
                  <a:pt x="2562" y="1921"/>
                </a:cubicBezTo>
                <a:cubicBezTo>
                  <a:pt x="2561" y="1921"/>
                  <a:pt x="2561" y="1921"/>
                  <a:pt x="2561" y="1920"/>
                </a:cubicBezTo>
                <a:cubicBezTo>
                  <a:pt x="2559" y="1919"/>
                  <a:pt x="2553" y="1917"/>
                  <a:pt x="2550" y="1914"/>
                </a:cubicBezTo>
                <a:cubicBezTo>
                  <a:pt x="2549" y="1913"/>
                  <a:pt x="2549" y="1912"/>
                  <a:pt x="2549" y="1911"/>
                </a:cubicBezTo>
                <a:cubicBezTo>
                  <a:pt x="2549" y="1909"/>
                  <a:pt x="2560" y="1906"/>
                  <a:pt x="2564" y="1905"/>
                </a:cubicBezTo>
                <a:close/>
                <a:moveTo>
                  <a:pt x="2561" y="1927"/>
                </a:moveTo>
                <a:cubicBezTo>
                  <a:pt x="2562" y="1928"/>
                  <a:pt x="2563" y="1928"/>
                  <a:pt x="2564" y="1929"/>
                </a:cubicBezTo>
                <a:cubicBezTo>
                  <a:pt x="2565" y="1930"/>
                  <a:pt x="2565" y="1930"/>
                  <a:pt x="2566" y="1931"/>
                </a:cubicBezTo>
                <a:cubicBezTo>
                  <a:pt x="2564" y="1934"/>
                  <a:pt x="2562" y="1936"/>
                  <a:pt x="2561" y="1939"/>
                </a:cubicBezTo>
                <a:cubicBezTo>
                  <a:pt x="2561" y="1939"/>
                  <a:pt x="2561" y="1939"/>
                  <a:pt x="2561" y="1939"/>
                </a:cubicBezTo>
                <a:cubicBezTo>
                  <a:pt x="2556" y="1936"/>
                  <a:pt x="2551" y="1932"/>
                  <a:pt x="2547" y="1927"/>
                </a:cubicBezTo>
                <a:cubicBezTo>
                  <a:pt x="2545" y="1924"/>
                  <a:pt x="2543" y="1920"/>
                  <a:pt x="2540" y="1916"/>
                </a:cubicBezTo>
                <a:cubicBezTo>
                  <a:pt x="2547" y="1918"/>
                  <a:pt x="2555" y="1922"/>
                  <a:pt x="2561" y="1927"/>
                </a:cubicBezTo>
                <a:close/>
                <a:moveTo>
                  <a:pt x="2546" y="1935"/>
                </a:moveTo>
                <a:cubicBezTo>
                  <a:pt x="2549" y="1939"/>
                  <a:pt x="2554" y="1942"/>
                  <a:pt x="2559" y="1944"/>
                </a:cubicBezTo>
                <a:cubicBezTo>
                  <a:pt x="2559" y="1945"/>
                  <a:pt x="2559" y="1945"/>
                  <a:pt x="2559" y="1945"/>
                </a:cubicBezTo>
                <a:cubicBezTo>
                  <a:pt x="2559" y="1948"/>
                  <a:pt x="2559" y="1952"/>
                  <a:pt x="2561" y="1955"/>
                </a:cubicBezTo>
                <a:cubicBezTo>
                  <a:pt x="2563" y="1961"/>
                  <a:pt x="2568" y="1965"/>
                  <a:pt x="2573" y="1967"/>
                </a:cubicBezTo>
                <a:cubicBezTo>
                  <a:pt x="2574" y="1968"/>
                  <a:pt x="2575" y="1968"/>
                  <a:pt x="2575" y="1970"/>
                </a:cubicBezTo>
                <a:cubicBezTo>
                  <a:pt x="2574" y="1977"/>
                  <a:pt x="2577" y="1983"/>
                  <a:pt x="2582" y="1987"/>
                </a:cubicBezTo>
                <a:cubicBezTo>
                  <a:pt x="2529" y="1976"/>
                  <a:pt x="2529" y="1976"/>
                  <a:pt x="2529" y="1976"/>
                </a:cubicBezTo>
                <a:cubicBezTo>
                  <a:pt x="2531" y="1957"/>
                  <a:pt x="2533" y="1937"/>
                  <a:pt x="2535" y="1918"/>
                </a:cubicBezTo>
                <a:cubicBezTo>
                  <a:pt x="2539" y="1923"/>
                  <a:pt x="2541" y="1930"/>
                  <a:pt x="2546" y="1935"/>
                </a:cubicBezTo>
                <a:close/>
                <a:moveTo>
                  <a:pt x="2454" y="1164"/>
                </a:moveTo>
                <a:cubicBezTo>
                  <a:pt x="2470" y="1185"/>
                  <a:pt x="2470" y="1185"/>
                  <a:pt x="2470" y="1185"/>
                </a:cubicBezTo>
                <a:cubicBezTo>
                  <a:pt x="2437" y="1211"/>
                  <a:pt x="2437" y="1211"/>
                  <a:pt x="2437" y="1211"/>
                </a:cubicBezTo>
                <a:cubicBezTo>
                  <a:pt x="2420" y="1190"/>
                  <a:pt x="2420" y="1190"/>
                  <a:pt x="2420" y="1190"/>
                </a:cubicBezTo>
                <a:lnTo>
                  <a:pt x="2454" y="1164"/>
                </a:lnTo>
                <a:close/>
                <a:moveTo>
                  <a:pt x="2406" y="1172"/>
                </a:moveTo>
                <a:cubicBezTo>
                  <a:pt x="2390" y="1151"/>
                  <a:pt x="2390" y="1151"/>
                  <a:pt x="2390" y="1151"/>
                </a:cubicBezTo>
                <a:cubicBezTo>
                  <a:pt x="2424" y="1125"/>
                  <a:pt x="2424" y="1125"/>
                  <a:pt x="2424" y="1125"/>
                </a:cubicBezTo>
                <a:cubicBezTo>
                  <a:pt x="2440" y="1146"/>
                  <a:pt x="2440" y="1146"/>
                  <a:pt x="2440" y="1146"/>
                </a:cubicBezTo>
                <a:lnTo>
                  <a:pt x="2406" y="1172"/>
                </a:lnTo>
                <a:close/>
                <a:moveTo>
                  <a:pt x="2453" y="1136"/>
                </a:moveTo>
                <a:cubicBezTo>
                  <a:pt x="2436" y="1115"/>
                  <a:pt x="2436" y="1115"/>
                  <a:pt x="2436" y="1115"/>
                </a:cubicBezTo>
                <a:cubicBezTo>
                  <a:pt x="2470" y="1089"/>
                  <a:pt x="2470" y="1089"/>
                  <a:pt x="2470" y="1089"/>
                </a:cubicBezTo>
                <a:cubicBezTo>
                  <a:pt x="2486" y="1110"/>
                  <a:pt x="2486" y="1110"/>
                  <a:pt x="2486" y="1110"/>
                </a:cubicBezTo>
                <a:lnTo>
                  <a:pt x="2453" y="1136"/>
                </a:lnTo>
                <a:close/>
                <a:moveTo>
                  <a:pt x="2423" y="1097"/>
                </a:moveTo>
                <a:cubicBezTo>
                  <a:pt x="2406" y="1076"/>
                  <a:pt x="2406" y="1076"/>
                  <a:pt x="2406" y="1076"/>
                </a:cubicBezTo>
                <a:cubicBezTo>
                  <a:pt x="2440" y="1050"/>
                  <a:pt x="2440" y="1050"/>
                  <a:pt x="2440" y="1050"/>
                </a:cubicBezTo>
                <a:cubicBezTo>
                  <a:pt x="2456" y="1071"/>
                  <a:pt x="2456" y="1071"/>
                  <a:pt x="2456" y="1071"/>
                </a:cubicBezTo>
                <a:lnTo>
                  <a:pt x="2423" y="1097"/>
                </a:lnTo>
                <a:close/>
                <a:moveTo>
                  <a:pt x="2410" y="1107"/>
                </a:moveTo>
                <a:cubicBezTo>
                  <a:pt x="2376" y="1133"/>
                  <a:pt x="2376" y="1133"/>
                  <a:pt x="2376" y="1133"/>
                </a:cubicBezTo>
                <a:cubicBezTo>
                  <a:pt x="2360" y="1112"/>
                  <a:pt x="2360" y="1112"/>
                  <a:pt x="2360" y="1112"/>
                </a:cubicBezTo>
                <a:cubicBezTo>
                  <a:pt x="2394" y="1086"/>
                  <a:pt x="2394" y="1086"/>
                  <a:pt x="2394" y="1086"/>
                </a:cubicBezTo>
                <a:lnTo>
                  <a:pt x="2410" y="1107"/>
                </a:lnTo>
                <a:close/>
                <a:moveTo>
                  <a:pt x="2544" y="1443"/>
                </a:moveTo>
                <a:cubicBezTo>
                  <a:pt x="2543" y="1447"/>
                  <a:pt x="2541" y="1451"/>
                  <a:pt x="2539" y="1455"/>
                </a:cubicBezTo>
                <a:cubicBezTo>
                  <a:pt x="2539" y="1456"/>
                  <a:pt x="2539" y="1456"/>
                  <a:pt x="2539" y="1456"/>
                </a:cubicBezTo>
                <a:cubicBezTo>
                  <a:pt x="2538" y="1458"/>
                  <a:pt x="2534" y="1462"/>
                  <a:pt x="2531" y="1465"/>
                </a:cubicBezTo>
                <a:cubicBezTo>
                  <a:pt x="2535" y="1458"/>
                  <a:pt x="2540" y="1450"/>
                  <a:pt x="2544" y="1442"/>
                </a:cubicBezTo>
                <a:cubicBezTo>
                  <a:pt x="2544" y="1442"/>
                  <a:pt x="2545" y="1441"/>
                  <a:pt x="2545" y="1441"/>
                </a:cubicBezTo>
                <a:cubicBezTo>
                  <a:pt x="2545" y="1442"/>
                  <a:pt x="2544" y="1442"/>
                  <a:pt x="2544" y="1443"/>
                </a:cubicBezTo>
                <a:close/>
                <a:moveTo>
                  <a:pt x="2550" y="1480"/>
                </a:moveTo>
                <a:cubicBezTo>
                  <a:pt x="2551" y="1482"/>
                  <a:pt x="2552" y="1484"/>
                  <a:pt x="2553" y="1486"/>
                </a:cubicBezTo>
                <a:cubicBezTo>
                  <a:pt x="2553" y="1486"/>
                  <a:pt x="2554" y="1486"/>
                  <a:pt x="2554" y="1486"/>
                </a:cubicBezTo>
                <a:cubicBezTo>
                  <a:pt x="2553" y="1486"/>
                  <a:pt x="2552" y="1487"/>
                  <a:pt x="2552" y="1487"/>
                </a:cubicBezTo>
                <a:cubicBezTo>
                  <a:pt x="2548" y="1486"/>
                  <a:pt x="2540" y="1489"/>
                  <a:pt x="2535" y="1488"/>
                </a:cubicBezTo>
                <a:cubicBezTo>
                  <a:pt x="2533" y="1488"/>
                  <a:pt x="2531" y="1487"/>
                  <a:pt x="2530" y="1486"/>
                </a:cubicBezTo>
                <a:cubicBezTo>
                  <a:pt x="2529" y="1483"/>
                  <a:pt x="2539" y="1471"/>
                  <a:pt x="2542" y="1467"/>
                </a:cubicBezTo>
                <a:cubicBezTo>
                  <a:pt x="2542" y="1467"/>
                  <a:pt x="2542" y="1466"/>
                  <a:pt x="2543" y="1466"/>
                </a:cubicBezTo>
                <a:cubicBezTo>
                  <a:pt x="2545" y="1471"/>
                  <a:pt x="2548" y="1476"/>
                  <a:pt x="2550" y="1480"/>
                </a:cubicBezTo>
                <a:close/>
                <a:moveTo>
                  <a:pt x="2542" y="1429"/>
                </a:moveTo>
                <a:cubicBezTo>
                  <a:pt x="2531" y="1449"/>
                  <a:pt x="2519" y="1469"/>
                  <a:pt x="2505" y="1489"/>
                </a:cubicBezTo>
                <a:cubicBezTo>
                  <a:pt x="2502" y="1490"/>
                  <a:pt x="2498" y="1490"/>
                  <a:pt x="2494" y="1491"/>
                </a:cubicBezTo>
                <a:cubicBezTo>
                  <a:pt x="2487" y="1491"/>
                  <a:pt x="2483" y="1494"/>
                  <a:pt x="2483" y="1498"/>
                </a:cubicBezTo>
                <a:cubicBezTo>
                  <a:pt x="2477" y="1481"/>
                  <a:pt x="2472" y="1465"/>
                  <a:pt x="2465" y="1449"/>
                </a:cubicBezTo>
                <a:cubicBezTo>
                  <a:pt x="2539" y="1411"/>
                  <a:pt x="2539" y="1411"/>
                  <a:pt x="2539" y="1411"/>
                </a:cubicBezTo>
                <a:cubicBezTo>
                  <a:pt x="2539" y="1416"/>
                  <a:pt x="2540" y="1422"/>
                  <a:pt x="2543" y="1427"/>
                </a:cubicBezTo>
                <a:cubicBezTo>
                  <a:pt x="2542" y="1428"/>
                  <a:pt x="2542" y="1428"/>
                  <a:pt x="2542" y="1429"/>
                </a:cubicBezTo>
                <a:close/>
                <a:moveTo>
                  <a:pt x="2526" y="1557"/>
                </a:moveTo>
                <a:cubicBezTo>
                  <a:pt x="2526" y="1557"/>
                  <a:pt x="2526" y="1557"/>
                  <a:pt x="2526" y="1557"/>
                </a:cubicBezTo>
                <a:cubicBezTo>
                  <a:pt x="2527" y="1559"/>
                  <a:pt x="2528" y="1562"/>
                  <a:pt x="2529" y="1565"/>
                </a:cubicBezTo>
                <a:cubicBezTo>
                  <a:pt x="2530" y="1566"/>
                  <a:pt x="2530" y="1567"/>
                  <a:pt x="2530" y="1569"/>
                </a:cubicBezTo>
                <a:cubicBezTo>
                  <a:pt x="2530" y="1569"/>
                  <a:pt x="2530" y="1569"/>
                  <a:pt x="2530" y="1569"/>
                </a:cubicBezTo>
                <a:cubicBezTo>
                  <a:pt x="2530" y="1569"/>
                  <a:pt x="2530" y="1569"/>
                  <a:pt x="2529" y="1569"/>
                </a:cubicBezTo>
                <a:cubicBezTo>
                  <a:pt x="2527" y="1568"/>
                  <a:pt x="2523" y="1569"/>
                  <a:pt x="2520" y="1568"/>
                </a:cubicBezTo>
                <a:cubicBezTo>
                  <a:pt x="2519" y="1567"/>
                  <a:pt x="2518" y="1567"/>
                  <a:pt x="2517" y="1566"/>
                </a:cubicBezTo>
                <a:cubicBezTo>
                  <a:pt x="2517" y="1564"/>
                  <a:pt x="2524" y="1559"/>
                  <a:pt x="2526" y="1557"/>
                </a:cubicBezTo>
                <a:close/>
                <a:moveTo>
                  <a:pt x="2520" y="1555"/>
                </a:moveTo>
                <a:cubicBezTo>
                  <a:pt x="2523" y="1551"/>
                  <a:pt x="2527" y="1547"/>
                  <a:pt x="2530" y="1543"/>
                </a:cubicBezTo>
                <a:cubicBezTo>
                  <a:pt x="2530" y="1543"/>
                  <a:pt x="2530" y="1543"/>
                  <a:pt x="2531" y="1543"/>
                </a:cubicBezTo>
                <a:cubicBezTo>
                  <a:pt x="2530" y="1543"/>
                  <a:pt x="2530" y="1543"/>
                  <a:pt x="2530" y="1544"/>
                </a:cubicBezTo>
                <a:cubicBezTo>
                  <a:pt x="2529" y="1546"/>
                  <a:pt x="2528" y="1548"/>
                  <a:pt x="2526" y="1550"/>
                </a:cubicBezTo>
                <a:cubicBezTo>
                  <a:pt x="2526" y="1550"/>
                  <a:pt x="2526" y="1550"/>
                  <a:pt x="2526" y="1550"/>
                </a:cubicBezTo>
                <a:cubicBezTo>
                  <a:pt x="2525" y="1552"/>
                  <a:pt x="2522" y="1553"/>
                  <a:pt x="2520" y="1555"/>
                </a:cubicBezTo>
                <a:close/>
                <a:moveTo>
                  <a:pt x="2532" y="1573"/>
                </a:moveTo>
                <a:cubicBezTo>
                  <a:pt x="2533" y="1573"/>
                  <a:pt x="2534" y="1574"/>
                  <a:pt x="2535" y="1574"/>
                </a:cubicBezTo>
                <a:cubicBezTo>
                  <a:pt x="2536" y="1574"/>
                  <a:pt x="2536" y="1574"/>
                  <a:pt x="2537" y="1575"/>
                </a:cubicBezTo>
                <a:cubicBezTo>
                  <a:pt x="2536" y="1577"/>
                  <a:pt x="2536" y="1580"/>
                  <a:pt x="2536" y="1582"/>
                </a:cubicBezTo>
                <a:cubicBezTo>
                  <a:pt x="2536" y="1582"/>
                  <a:pt x="2536" y="1582"/>
                  <a:pt x="2536" y="1582"/>
                </a:cubicBezTo>
                <a:cubicBezTo>
                  <a:pt x="2531" y="1582"/>
                  <a:pt x="2526" y="1581"/>
                  <a:pt x="2522" y="1578"/>
                </a:cubicBezTo>
                <a:cubicBezTo>
                  <a:pt x="2519" y="1576"/>
                  <a:pt x="2516" y="1574"/>
                  <a:pt x="2513" y="1572"/>
                </a:cubicBezTo>
                <a:cubicBezTo>
                  <a:pt x="2519" y="1572"/>
                  <a:pt x="2526" y="1572"/>
                  <a:pt x="2532" y="1573"/>
                </a:cubicBezTo>
                <a:close/>
                <a:moveTo>
                  <a:pt x="2531" y="1535"/>
                </a:moveTo>
                <a:cubicBezTo>
                  <a:pt x="2531" y="1535"/>
                  <a:pt x="2531" y="1535"/>
                  <a:pt x="2530" y="1536"/>
                </a:cubicBezTo>
                <a:cubicBezTo>
                  <a:pt x="2522" y="1546"/>
                  <a:pt x="2513" y="1556"/>
                  <a:pt x="2503" y="1565"/>
                </a:cubicBezTo>
                <a:cubicBezTo>
                  <a:pt x="2503" y="1565"/>
                  <a:pt x="2503" y="1565"/>
                  <a:pt x="2503" y="1565"/>
                </a:cubicBezTo>
                <a:cubicBezTo>
                  <a:pt x="2498" y="1547"/>
                  <a:pt x="2493" y="1529"/>
                  <a:pt x="2487" y="1512"/>
                </a:cubicBezTo>
                <a:cubicBezTo>
                  <a:pt x="2490" y="1516"/>
                  <a:pt x="2495" y="1516"/>
                  <a:pt x="2500" y="1513"/>
                </a:cubicBezTo>
                <a:cubicBezTo>
                  <a:pt x="2503" y="1510"/>
                  <a:pt x="2505" y="1507"/>
                  <a:pt x="2508" y="1504"/>
                </a:cubicBezTo>
                <a:cubicBezTo>
                  <a:pt x="2509" y="1504"/>
                  <a:pt x="2509" y="1504"/>
                  <a:pt x="2511" y="1503"/>
                </a:cubicBezTo>
                <a:cubicBezTo>
                  <a:pt x="2520" y="1504"/>
                  <a:pt x="2529" y="1509"/>
                  <a:pt x="2538" y="1512"/>
                </a:cubicBezTo>
                <a:cubicBezTo>
                  <a:pt x="2537" y="1513"/>
                  <a:pt x="2537" y="1513"/>
                  <a:pt x="2537" y="1513"/>
                </a:cubicBezTo>
                <a:cubicBezTo>
                  <a:pt x="2531" y="1519"/>
                  <a:pt x="2529" y="1527"/>
                  <a:pt x="2531" y="1535"/>
                </a:cubicBezTo>
                <a:close/>
                <a:moveTo>
                  <a:pt x="2532" y="1635"/>
                </a:moveTo>
                <a:cubicBezTo>
                  <a:pt x="2537" y="1635"/>
                  <a:pt x="2542" y="1638"/>
                  <a:pt x="2543" y="1644"/>
                </a:cubicBezTo>
                <a:cubicBezTo>
                  <a:pt x="2544" y="1649"/>
                  <a:pt x="2540" y="1654"/>
                  <a:pt x="2535" y="1655"/>
                </a:cubicBezTo>
                <a:cubicBezTo>
                  <a:pt x="2529" y="1656"/>
                  <a:pt x="2524" y="1652"/>
                  <a:pt x="2523" y="1646"/>
                </a:cubicBezTo>
                <a:cubicBezTo>
                  <a:pt x="2523" y="1641"/>
                  <a:pt x="2527" y="1636"/>
                  <a:pt x="2532" y="1635"/>
                </a:cubicBezTo>
                <a:close/>
                <a:moveTo>
                  <a:pt x="2537" y="1675"/>
                </a:moveTo>
                <a:cubicBezTo>
                  <a:pt x="2533" y="1675"/>
                  <a:pt x="2529" y="1675"/>
                  <a:pt x="2525" y="1674"/>
                </a:cubicBezTo>
                <a:cubicBezTo>
                  <a:pt x="2525" y="1672"/>
                  <a:pt x="2524" y="1671"/>
                  <a:pt x="2524" y="1669"/>
                </a:cubicBezTo>
                <a:cubicBezTo>
                  <a:pt x="2528" y="1670"/>
                  <a:pt x="2532" y="1671"/>
                  <a:pt x="2536" y="1670"/>
                </a:cubicBezTo>
                <a:cubicBezTo>
                  <a:pt x="2549" y="1669"/>
                  <a:pt x="2559" y="1656"/>
                  <a:pt x="2557" y="1642"/>
                </a:cubicBezTo>
                <a:cubicBezTo>
                  <a:pt x="2555" y="1628"/>
                  <a:pt x="2543" y="1618"/>
                  <a:pt x="2529" y="1620"/>
                </a:cubicBezTo>
                <a:cubicBezTo>
                  <a:pt x="2524" y="1621"/>
                  <a:pt x="2520" y="1623"/>
                  <a:pt x="2517" y="1626"/>
                </a:cubicBezTo>
                <a:cubicBezTo>
                  <a:pt x="2513" y="1608"/>
                  <a:pt x="2509" y="1591"/>
                  <a:pt x="2505" y="1573"/>
                </a:cubicBezTo>
                <a:cubicBezTo>
                  <a:pt x="2512" y="1575"/>
                  <a:pt x="2517" y="1581"/>
                  <a:pt x="2523" y="1584"/>
                </a:cubicBezTo>
                <a:cubicBezTo>
                  <a:pt x="2527" y="1586"/>
                  <a:pt x="2532" y="1587"/>
                  <a:pt x="2536" y="1587"/>
                </a:cubicBezTo>
                <a:cubicBezTo>
                  <a:pt x="2536" y="1587"/>
                  <a:pt x="2536" y="1587"/>
                  <a:pt x="2537" y="1587"/>
                </a:cubicBezTo>
                <a:cubicBezTo>
                  <a:pt x="2537" y="1589"/>
                  <a:pt x="2539" y="1592"/>
                  <a:pt x="2541" y="1594"/>
                </a:cubicBezTo>
                <a:cubicBezTo>
                  <a:pt x="2545" y="1597"/>
                  <a:pt x="2549" y="1598"/>
                  <a:pt x="2554" y="1598"/>
                </a:cubicBezTo>
                <a:cubicBezTo>
                  <a:pt x="2555" y="1598"/>
                  <a:pt x="2556" y="1599"/>
                  <a:pt x="2556" y="1600"/>
                </a:cubicBezTo>
                <a:cubicBezTo>
                  <a:pt x="2557" y="1603"/>
                  <a:pt x="2559" y="1605"/>
                  <a:pt x="2561" y="1607"/>
                </a:cubicBezTo>
                <a:cubicBezTo>
                  <a:pt x="2554" y="1604"/>
                  <a:pt x="2546" y="1603"/>
                  <a:pt x="2538" y="1602"/>
                </a:cubicBezTo>
                <a:cubicBezTo>
                  <a:pt x="2538" y="1602"/>
                  <a:pt x="2538" y="1602"/>
                  <a:pt x="2538" y="1602"/>
                </a:cubicBezTo>
                <a:cubicBezTo>
                  <a:pt x="2538" y="1602"/>
                  <a:pt x="2537" y="1595"/>
                  <a:pt x="2529" y="1596"/>
                </a:cubicBezTo>
                <a:cubicBezTo>
                  <a:pt x="2522" y="1597"/>
                  <a:pt x="2517" y="1598"/>
                  <a:pt x="2517" y="1604"/>
                </a:cubicBezTo>
                <a:cubicBezTo>
                  <a:pt x="2517" y="1604"/>
                  <a:pt x="2516" y="1604"/>
                  <a:pt x="2515" y="1604"/>
                </a:cubicBezTo>
                <a:cubicBezTo>
                  <a:pt x="2517" y="1620"/>
                  <a:pt x="2517" y="1620"/>
                  <a:pt x="2517" y="1620"/>
                </a:cubicBezTo>
                <a:cubicBezTo>
                  <a:pt x="2520" y="1618"/>
                  <a:pt x="2524" y="1616"/>
                  <a:pt x="2529" y="1616"/>
                </a:cubicBezTo>
                <a:cubicBezTo>
                  <a:pt x="2529" y="1616"/>
                  <a:pt x="2529" y="1616"/>
                  <a:pt x="2529" y="1616"/>
                </a:cubicBezTo>
                <a:cubicBezTo>
                  <a:pt x="2530" y="1616"/>
                  <a:pt x="2531" y="1616"/>
                  <a:pt x="2531" y="1615"/>
                </a:cubicBezTo>
                <a:cubicBezTo>
                  <a:pt x="2546" y="1615"/>
                  <a:pt x="2559" y="1626"/>
                  <a:pt x="2561" y="1642"/>
                </a:cubicBezTo>
                <a:cubicBezTo>
                  <a:pt x="2563" y="1658"/>
                  <a:pt x="2552" y="1673"/>
                  <a:pt x="2537" y="1675"/>
                </a:cubicBezTo>
                <a:close/>
                <a:moveTo>
                  <a:pt x="2568" y="1507"/>
                </a:moveTo>
                <a:cubicBezTo>
                  <a:pt x="2567" y="1507"/>
                  <a:pt x="2567" y="1507"/>
                  <a:pt x="2567" y="1507"/>
                </a:cubicBezTo>
                <a:cubicBezTo>
                  <a:pt x="2564" y="1506"/>
                  <a:pt x="2562" y="1505"/>
                  <a:pt x="2559" y="1506"/>
                </a:cubicBezTo>
                <a:cubicBezTo>
                  <a:pt x="2559" y="1506"/>
                  <a:pt x="2558" y="1506"/>
                  <a:pt x="2558" y="1506"/>
                </a:cubicBezTo>
                <a:cubicBezTo>
                  <a:pt x="2554" y="1505"/>
                  <a:pt x="2551" y="1506"/>
                  <a:pt x="2547" y="1507"/>
                </a:cubicBezTo>
                <a:cubicBezTo>
                  <a:pt x="2546" y="1506"/>
                  <a:pt x="2544" y="1506"/>
                  <a:pt x="2543" y="1505"/>
                </a:cubicBezTo>
                <a:cubicBezTo>
                  <a:pt x="2537" y="1503"/>
                  <a:pt x="2531" y="1501"/>
                  <a:pt x="2525" y="1499"/>
                </a:cubicBezTo>
                <a:cubicBezTo>
                  <a:pt x="2535" y="1496"/>
                  <a:pt x="2547" y="1493"/>
                  <a:pt x="2558" y="1493"/>
                </a:cubicBezTo>
                <a:cubicBezTo>
                  <a:pt x="2560" y="1493"/>
                  <a:pt x="2562" y="1493"/>
                  <a:pt x="2563" y="1493"/>
                </a:cubicBezTo>
                <a:cubicBezTo>
                  <a:pt x="2565" y="1493"/>
                  <a:pt x="2566" y="1494"/>
                  <a:pt x="2567" y="1495"/>
                </a:cubicBezTo>
                <a:cubicBezTo>
                  <a:pt x="2566" y="1499"/>
                  <a:pt x="2567" y="1503"/>
                  <a:pt x="2568" y="1507"/>
                </a:cubicBezTo>
                <a:cubicBezTo>
                  <a:pt x="2568" y="1507"/>
                  <a:pt x="2568" y="1507"/>
                  <a:pt x="2568" y="1507"/>
                </a:cubicBezTo>
                <a:close/>
                <a:moveTo>
                  <a:pt x="2622" y="1300"/>
                </a:moveTo>
                <a:cubicBezTo>
                  <a:pt x="2628" y="1311"/>
                  <a:pt x="2624" y="1325"/>
                  <a:pt x="2613" y="1330"/>
                </a:cubicBezTo>
                <a:cubicBezTo>
                  <a:pt x="2602" y="1336"/>
                  <a:pt x="2589" y="1332"/>
                  <a:pt x="2583" y="1321"/>
                </a:cubicBezTo>
                <a:cubicBezTo>
                  <a:pt x="2578" y="1310"/>
                  <a:pt x="2582" y="1297"/>
                  <a:pt x="2593" y="1291"/>
                </a:cubicBezTo>
                <a:cubicBezTo>
                  <a:pt x="2603" y="1285"/>
                  <a:pt x="2617" y="1290"/>
                  <a:pt x="2622" y="1300"/>
                </a:cubicBezTo>
                <a:close/>
                <a:moveTo>
                  <a:pt x="2563" y="1234"/>
                </a:moveTo>
                <a:cubicBezTo>
                  <a:pt x="2574" y="1228"/>
                  <a:pt x="2587" y="1232"/>
                  <a:pt x="2593" y="1243"/>
                </a:cubicBezTo>
                <a:cubicBezTo>
                  <a:pt x="2598" y="1254"/>
                  <a:pt x="2594" y="1267"/>
                  <a:pt x="2583" y="1273"/>
                </a:cubicBezTo>
                <a:cubicBezTo>
                  <a:pt x="2572" y="1279"/>
                  <a:pt x="2559" y="1274"/>
                  <a:pt x="2553" y="1264"/>
                </a:cubicBezTo>
                <a:cubicBezTo>
                  <a:pt x="2548" y="1253"/>
                  <a:pt x="2552" y="1239"/>
                  <a:pt x="2563" y="1234"/>
                </a:cubicBezTo>
                <a:close/>
                <a:moveTo>
                  <a:pt x="2567" y="1329"/>
                </a:moveTo>
                <a:cubicBezTo>
                  <a:pt x="2572" y="1340"/>
                  <a:pt x="2568" y="1354"/>
                  <a:pt x="2557" y="1359"/>
                </a:cubicBezTo>
                <a:cubicBezTo>
                  <a:pt x="2547" y="1365"/>
                  <a:pt x="2533" y="1361"/>
                  <a:pt x="2528" y="1350"/>
                </a:cubicBezTo>
                <a:cubicBezTo>
                  <a:pt x="2522" y="1339"/>
                  <a:pt x="2526" y="1326"/>
                  <a:pt x="2537" y="1320"/>
                </a:cubicBezTo>
                <a:cubicBezTo>
                  <a:pt x="2548" y="1314"/>
                  <a:pt x="2561" y="1319"/>
                  <a:pt x="2567" y="1329"/>
                </a:cubicBezTo>
                <a:close/>
                <a:moveTo>
                  <a:pt x="2507" y="1263"/>
                </a:moveTo>
                <a:cubicBezTo>
                  <a:pt x="2518" y="1257"/>
                  <a:pt x="2531" y="1261"/>
                  <a:pt x="2537" y="1272"/>
                </a:cubicBezTo>
                <a:cubicBezTo>
                  <a:pt x="2543" y="1283"/>
                  <a:pt x="2538" y="1296"/>
                  <a:pt x="2528" y="1302"/>
                </a:cubicBezTo>
                <a:cubicBezTo>
                  <a:pt x="2517" y="1308"/>
                  <a:pt x="2503" y="1303"/>
                  <a:pt x="2498" y="1293"/>
                </a:cubicBezTo>
                <a:cubicBezTo>
                  <a:pt x="2492" y="1282"/>
                  <a:pt x="2496" y="1268"/>
                  <a:pt x="2507" y="1263"/>
                </a:cubicBezTo>
                <a:close/>
                <a:moveTo>
                  <a:pt x="2511" y="1358"/>
                </a:moveTo>
                <a:cubicBezTo>
                  <a:pt x="2517" y="1369"/>
                  <a:pt x="2513" y="1383"/>
                  <a:pt x="2502" y="1388"/>
                </a:cubicBezTo>
                <a:cubicBezTo>
                  <a:pt x="2491" y="1394"/>
                  <a:pt x="2478" y="1390"/>
                  <a:pt x="2472" y="1379"/>
                </a:cubicBezTo>
                <a:cubicBezTo>
                  <a:pt x="2466" y="1368"/>
                  <a:pt x="2471" y="1355"/>
                  <a:pt x="2481" y="1349"/>
                </a:cubicBezTo>
                <a:cubicBezTo>
                  <a:pt x="2492" y="1344"/>
                  <a:pt x="2505" y="1348"/>
                  <a:pt x="2511" y="1358"/>
                </a:cubicBezTo>
                <a:close/>
                <a:moveTo>
                  <a:pt x="2472" y="1331"/>
                </a:moveTo>
                <a:cubicBezTo>
                  <a:pt x="2461" y="1337"/>
                  <a:pt x="2448" y="1332"/>
                  <a:pt x="2442" y="1322"/>
                </a:cubicBezTo>
                <a:cubicBezTo>
                  <a:pt x="2436" y="1311"/>
                  <a:pt x="2441" y="1297"/>
                  <a:pt x="2451" y="1292"/>
                </a:cubicBezTo>
                <a:cubicBezTo>
                  <a:pt x="2462" y="1286"/>
                  <a:pt x="2476" y="1290"/>
                  <a:pt x="2481" y="1301"/>
                </a:cubicBezTo>
                <a:cubicBezTo>
                  <a:pt x="2487" y="1312"/>
                  <a:pt x="2483" y="1325"/>
                  <a:pt x="2472" y="1331"/>
                </a:cubicBezTo>
                <a:close/>
                <a:moveTo>
                  <a:pt x="2483" y="1175"/>
                </a:moveTo>
                <a:cubicBezTo>
                  <a:pt x="2467" y="1154"/>
                  <a:pt x="2467" y="1154"/>
                  <a:pt x="2467" y="1154"/>
                </a:cubicBezTo>
                <a:cubicBezTo>
                  <a:pt x="2501" y="1128"/>
                  <a:pt x="2501" y="1128"/>
                  <a:pt x="2501" y="1128"/>
                </a:cubicBezTo>
                <a:cubicBezTo>
                  <a:pt x="2517" y="1149"/>
                  <a:pt x="2517" y="1149"/>
                  <a:pt x="2517" y="1149"/>
                </a:cubicBezTo>
                <a:lnTo>
                  <a:pt x="2483" y="1175"/>
                </a:lnTo>
                <a:close/>
                <a:moveTo>
                  <a:pt x="2564" y="1113"/>
                </a:moveTo>
                <a:cubicBezTo>
                  <a:pt x="2530" y="1140"/>
                  <a:pt x="2530" y="1140"/>
                  <a:pt x="2530" y="1140"/>
                </a:cubicBezTo>
                <a:cubicBezTo>
                  <a:pt x="2514" y="1118"/>
                  <a:pt x="2514" y="1118"/>
                  <a:pt x="2514" y="1118"/>
                </a:cubicBezTo>
                <a:cubicBezTo>
                  <a:pt x="2547" y="1092"/>
                  <a:pt x="2547" y="1092"/>
                  <a:pt x="2547" y="1092"/>
                </a:cubicBezTo>
                <a:lnTo>
                  <a:pt x="2564" y="1113"/>
                </a:lnTo>
                <a:close/>
                <a:moveTo>
                  <a:pt x="2517" y="1053"/>
                </a:moveTo>
                <a:cubicBezTo>
                  <a:pt x="2533" y="1074"/>
                  <a:pt x="2533" y="1074"/>
                  <a:pt x="2533" y="1074"/>
                </a:cubicBezTo>
                <a:cubicBezTo>
                  <a:pt x="2499" y="1100"/>
                  <a:pt x="2499" y="1100"/>
                  <a:pt x="2499" y="1100"/>
                </a:cubicBezTo>
                <a:cubicBezTo>
                  <a:pt x="2483" y="1079"/>
                  <a:pt x="2483" y="1079"/>
                  <a:pt x="2483" y="1079"/>
                </a:cubicBezTo>
                <a:lnTo>
                  <a:pt x="2517" y="1053"/>
                </a:lnTo>
                <a:close/>
                <a:moveTo>
                  <a:pt x="2503" y="1035"/>
                </a:moveTo>
                <a:cubicBezTo>
                  <a:pt x="2469" y="1061"/>
                  <a:pt x="2469" y="1061"/>
                  <a:pt x="2469" y="1061"/>
                </a:cubicBezTo>
                <a:cubicBezTo>
                  <a:pt x="2453" y="1040"/>
                  <a:pt x="2453" y="1040"/>
                  <a:pt x="2453" y="1040"/>
                </a:cubicBezTo>
                <a:cubicBezTo>
                  <a:pt x="2487" y="1014"/>
                  <a:pt x="2487" y="1014"/>
                  <a:pt x="2487" y="1014"/>
                </a:cubicBezTo>
                <a:lnTo>
                  <a:pt x="2503" y="1035"/>
                </a:lnTo>
                <a:close/>
                <a:moveTo>
                  <a:pt x="2456" y="974"/>
                </a:moveTo>
                <a:cubicBezTo>
                  <a:pt x="2472" y="995"/>
                  <a:pt x="2472" y="995"/>
                  <a:pt x="2472" y="995"/>
                </a:cubicBezTo>
                <a:cubicBezTo>
                  <a:pt x="2439" y="1021"/>
                  <a:pt x="2439" y="1021"/>
                  <a:pt x="2439" y="1021"/>
                </a:cubicBezTo>
                <a:cubicBezTo>
                  <a:pt x="2422" y="1000"/>
                  <a:pt x="2422" y="1000"/>
                  <a:pt x="2422" y="1000"/>
                </a:cubicBezTo>
                <a:lnTo>
                  <a:pt x="2456" y="974"/>
                </a:lnTo>
                <a:close/>
                <a:moveTo>
                  <a:pt x="2410" y="1010"/>
                </a:moveTo>
                <a:cubicBezTo>
                  <a:pt x="2426" y="1031"/>
                  <a:pt x="2426" y="1031"/>
                  <a:pt x="2426" y="1031"/>
                </a:cubicBezTo>
                <a:cubicBezTo>
                  <a:pt x="2392" y="1057"/>
                  <a:pt x="2392" y="1057"/>
                  <a:pt x="2392" y="1057"/>
                </a:cubicBezTo>
                <a:cubicBezTo>
                  <a:pt x="2376" y="1036"/>
                  <a:pt x="2376" y="1036"/>
                  <a:pt x="2376" y="1036"/>
                </a:cubicBezTo>
                <a:lnTo>
                  <a:pt x="2410" y="1010"/>
                </a:lnTo>
                <a:close/>
                <a:moveTo>
                  <a:pt x="2363" y="1046"/>
                </a:moveTo>
                <a:cubicBezTo>
                  <a:pt x="2379" y="1067"/>
                  <a:pt x="2379" y="1067"/>
                  <a:pt x="2379" y="1067"/>
                </a:cubicBezTo>
                <a:cubicBezTo>
                  <a:pt x="2345" y="1093"/>
                  <a:pt x="2345" y="1093"/>
                  <a:pt x="2345" y="1093"/>
                </a:cubicBezTo>
                <a:cubicBezTo>
                  <a:pt x="2329" y="1072"/>
                  <a:pt x="2329" y="1072"/>
                  <a:pt x="2329" y="1072"/>
                </a:cubicBezTo>
                <a:lnTo>
                  <a:pt x="2363" y="1046"/>
                </a:lnTo>
                <a:close/>
                <a:moveTo>
                  <a:pt x="2294" y="887"/>
                </a:moveTo>
                <a:cubicBezTo>
                  <a:pt x="2315" y="866"/>
                  <a:pt x="2315" y="866"/>
                  <a:pt x="2315" y="866"/>
                </a:cubicBezTo>
                <a:cubicBezTo>
                  <a:pt x="2341" y="891"/>
                  <a:pt x="2341" y="891"/>
                  <a:pt x="2341" y="891"/>
                </a:cubicBezTo>
                <a:cubicBezTo>
                  <a:pt x="2320" y="913"/>
                  <a:pt x="2320" y="913"/>
                  <a:pt x="2320" y="913"/>
                </a:cubicBezTo>
                <a:lnTo>
                  <a:pt x="2294" y="887"/>
                </a:lnTo>
                <a:close/>
                <a:moveTo>
                  <a:pt x="2455" y="774"/>
                </a:moveTo>
                <a:cubicBezTo>
                  <a:pt x="2434" y="795"/>
                  <a:pt x="2434" y="795"/>
                  <a:pt x="2434" y="795"/>
                </a:cubicBezTo>
                <a:cubicBezTo>
                  <a:pt x="2407" y="770"/>
                  <a:pt x="2407" y="770"/>
                  <a:pt x="2407" y="770"/>
                </a:cubicBezTo>
                <a:cubicBezTo>
                  <a:pt x="2428" y="748"/>
                  <a:pt x="2428" y="748"/>
                  <a:pt x="2428" y="748"/>
                </a:cubicBezTo>
                <a:lnTo>
                  <a:pt x="2455" y="774"/>
                </a:lnTo>
                <a:close/>
                <a:moveTo>
                  <a:pt x="2445" y="731"/>
                </a:moveTo>
                <a:cubicBezTo>
                  <a:pt x="2466" y="709"/>
                  <a:pt x="2466" y="709"/>
                  <a:pt x="2466" y="709"/>
                </a:cubicBezTo>
                <a:cubicBezTo>
                  <a:pt x="2492" y="735"/>
                  <a:pt x="2492" y="735"/>
                  <a:pt x="2492" y="735"/>
                </a:cubicBezTo>
                <a:cubicBezTo>
                  <a:pt x="2472" y="756"/>
                  <a:pt x="2472" y="756"/>
                  <a:pt x="2472" y="756"/>
                </a:cubicBezTo>
                <a:lnTo>
                  <a:pt x="2445" y="731"/>
                </a:lnTo>
                <a:close/>
                <a:moveTo>
                  <a:pt x="2417" y="813"/>
                </a:moveTo>
                <a:cubicBezTo>
                  <a:pt x="2396" y="835"/>
                  <a:pt x="2396" y="835"/>
                  <a:pt x="2396" y="835"/>
                </a:cubicBezTo>
                <a:cubicBezTo>
                  <a:pt x="2370" y="809"/>
                  <a:pt x="2370" y="809"/>
                  <a:pt x="2370" y="809"/>
                </a:cubicBezTo>
                <a:cubicBezTo>
                  <a:pt x="2390" y="787"/>
                  <a:pt x="2390" y="787"/>
                  <a:pt x="2390" y="787"/>
                </a:cubicBezTo>
                <a:lnTo>
                  <a:pt x="2417" y="813"/>
                </a:lnTo>
                <a:close/>
                <a:moveTo>
                  <a:pt x="2379" y="852"/>
                </a:moveTo>
                <a:cubicBezTo>
                  <a:pt x="2358" y="874"/>
                  <a:pt x="2358" y="874"/>
                  <a:pt x="2358" y="874"/>
                </a:cubicBezTo>
                <a:cubicBezTo>
                  <a:pt x="2332" y="848"/>
                  <a:pt x="2332" y="848"/>
                  <a:pt x="2332" y="848"/>
                </a:cubicBezTo>
                <a:cubicBezTo>
                  <a:pt x="2353" y="827"/>
                  <a:pt x="2353" y="827"/>
                  <a:pt x="2353" y="827"/>
                </a:cubicBezTo>
                <a:lnTo>
                  <a:pt x="2379" y="852"/>
                </a:lnTo>
                <a:close/>
                <a:moveTo>
                  <a:pt x="2351" y="943"/>
                </a:moveTo>
                <a:cubicBezTo>
                  <a:pt x="2325" y="917"/>
                  <a:pt x="2325" y="917"/>
                  <a:pt x="2325" y="917"/>
                </a:cubicBezTo>
                <a:cubicBezTo>
                  <a:pt x="2346" y="896"/>
                  <a:pt x="2346" y="896"/>
                  <a:pt x="2346" y="896"/>
                </a:cubicBezTo>
                <a:cubicBezTo>
                  <a:pt x="2372" y="921"/>
                  <a:pt x="2372" y="921"/>
                  <a:pt x="2372" y="921"/>
                </a:cubicBezTo>
                <a:lnTo>
                  <a:pt x="2351" y="943"/>
                </a:lnTo>
                <a:close/>
                <a:moveTo>
                  <a:pt x="2389" y="904"/>
                </a:moveTo>
                <a:cubicBezTo>
                  <a:pt x="2363" y="878"/>
                  <a:pt x="2363" y="878"/>
                  <a:pt x="2363" y="878"/>
                </a:cubicBezTo>
                <a:cubicBezTo>
                  <a:pt x="2384" y="857"/>
                  <a:pt x="2384" y="857"/>
                  <a:pt x="2384" y="857"/>
                </a:cubicBezTo>
                <a:cubicBezTo>
                  <a:pt x="2410" y="882"/>
                  <a:pt x="2410" y="882"/>
                  <a:pt x="2410" y="882"/>
                </a:cubicBezTo>
                <a:lnTo>
                  <a:pt x="2389" y="904"/>
                </a:lnTo>
                <a:close/>
                <a:moveTo>
                  <a:pt x="2427" y="865"/>
                </a:moveTo>
                <a:cubicBezTo>
                  <a:pt x="2401" y="839"/>
                  <a:pt x="2401" y="839"/>
                  <a:pt x="2401" y="839"/>
                </a:cubicBezTo>
                <a:cubicBezTo>
                  <a:pt x="2422" y="818"/>
                  <a:pt x="2422" y="818"/>
                  <a:pt x="2422" y="818"/>
                </a:cubicBezTo>
                <a:cubicBezTo>
                  <a:pt x="2448" y="843"/>
                  <a:pt x="2448" y="843"/>
                  <a:pt x="2448" y="843"/>
                </a:cubicBezTo>
                <a:lnTo>
                  <a:pt x="2427" y="865"/>
                </a:lnTo>
                <a:close/>
                <a:moveTo>
                  <a:pt x="2465" y="826"/>
                </a:moveTo>
                <a:cubicBezTo>
                  <a:pt x="2438" y="800"/>
                  <a:pt x="2438" y="800"/>
                  <a:pt x="2438" y="800"/>
                </a:cubicBezTo>
                <a:cubicBezTo>
                  <a:pt x="2459" y="778"/>
                  <a:pt x="2459" y="778"/>
                  <a:pt x="2459" y="778"/>
                </a:cubicBezTo>
                <a:cubicBezTo>
                  <a:pt x="2486" y="804"/>
                  <a:pt x="2486" y="804"/>
                  <a:pt x="2486" y="804"/>
                </a:cubicBezTo>
                <a:lnTo>
                  <a:pt x="2465" y="826"/>
                </a:lnTo>
                <a:close/>
                <a:moveTo>
                  <a:pt x="2503" y="786"/>
                </a:moveTo>
                <a:cubicBezTo>
                  <a:pt x="2476" y="761"/>
                  <a:pt x="2476" y="761"/>
                  <a:pt x="2476" y="761"/>
                </a:cubicBezTo>
                <a:cubicBezTo>
                  <a:pt x="2497" y="739"/>
                  <a:pt x="2497" y="739"/>
                  <a:pt x="2497" y="739"/>
                </a:cubicBezTo>
                <a:cubicBezTo>
                  <a:pt x="2523" y="765"/>
                  <a:pt x="2523" y="765"/>
                  <a:pt x="2523" y="765"/>
                </a:cubicBezTo>
                <a:lnTo>
                  <a:pt x="2503" y="786"/>
                </a:lnTo>
                <a:close/>
                <a:moveTo>
                  <a:pt x="2561" y="726"/>
                </a:moveTo>
                <a:cubicBezTo>
                  <a:pt x="2540" y="747"/>
                  <a:pt x="2540" y="747"/>
                  <a:pt x="2540" y="747"/>
                </a:cubicBezTo>
                <a:cubicBezTo>
                  <a:pt x="2514" y="722"/>
                  <a:pt x="2514" y="722"/>
                  <a:pt x="2514" y="722"/>
                </a:cubicBezTo>
                <a:cubicBezTo>
                  <a:pt x="2535" y="700"/>
                  <a:pt x="2535" y="700"/>
                  <a:pt x="2535" y="700"/>
                </a:cubicBezTo>
                <a:lnTo>
                  <a:pt x="2561" y="726"/>
                </a:lnTo>
                <a:close/>
                <a:moveTo>
                  <a:pt x="2530" y="696"/>
                </a:moveTo>
                <a:cubicBezTo>
                  <a:pt x="2509" y="717"/>
                  <a:pt x="2509" y="717"/>
                  <a:pt x="2509" y="717"/>
                </a:cubicBezTo>
                <a:cubicBezTo>
                  <a:pt x="2483" y="692"/>
                  <a:pt x="2483" y="692"/>
                  <a:pt x="2483" y="692"/>
                </a:cubicBezTo>
                <a:cubicBezTo>
                  <a:pt x="2504" y="670"/>
                  <a:pt x="2504" y="670"/>
                  <a:pt x="2504" y="670"/>
                </a:cubicBezTo>
                <a:lnTo>
                  <a:pt x="2530" y="696"/>
                </a:lnTo>
                <a:close/>
                <a:moveTo>
                  <a:pt x="2473" y="640"/>
                </a:moveTo>
                <a:cubicBezTo>
                  <a:pt x="2499" y="666"/>
                  <a:pt x="2499" y="666"/>
                  <a:pt x="2499" y="666"/>
                </a:cubicBezTo>
                <a:cubicBezTo>
                  <a:pt x="2478" y="687"/>
                  <a:pt x="2478" y="687"/>
                  <a:pt x="2478" y="687"/>
                </a:cubicBezTo>
                <a:cubicBezTo>
                  <a:pt x="2452" y="662"/>
                  <a:pt x="2452" y="662"/>
                  <a:pt x="2452" y="662"/>
                </a:cubicBezTo>
                <a:lnTo>
                  <a:pt x="2473" y="640"/>
                </a:lnTo>
                <a:close/>
                <a:moveTo>
                  <a:pt x="2435" y="679"/>
                </a:moveTo>
                <a:cubicBezTo>
                  <a:pt x="2461" y="705"/>
                  <a:pt x="2461" y="705"/>
                  <a:pt x="2461" y="705"/>
                </a:cubicBezTo>
                <a:cubicBezTo>
                  <a:pt x="2440" y="726"/>
                  <a:pt x="2440" y="726"/>
                  <a:pt x="2440" y="726"/>
                </a:cubicBezTo>
                <a:cubicBezTo>
                  <a:pt x="2414" y="701"/>
                  <a:pt x="2414" y="701"/>
                  <a:pt x="2414" y="701"/>
                </a:cubicBezTo>
                <a:lnTo>
                  <a:pt x="2435" y="679"/>
                </a:lnTo>
                <a:close/>
                <a:moveTo>
                  <a:pt x="2397" y="718"/>
                </a:moveTo>
                <a:cubicBezTo>
                  <a:pt x="2424" y="744"/>
                  <a:pt x="2424" y="744"/>
                  <a:pt x="2424" y="744"/>
                </a:cubicBezTo>
                <a:cubicBezTo>
                  <a:pt x="2403" y="765"/>
                  <a:pt x="2403" y="765"/>
                  <a:pt x="2403" y="765"/>
                </a:cubicBezTo>
                <a:cubicBezTo>
                  <a:pt x="2376" y="740"/>
                  <a:pt x="2376" y="740"/>
                  <a:pt x="2376" y="740"/>
                </a:cubicBezTo>
                <a:lnTo>
                  <a:pt x="2397" y="718"/>
                </a:lnTo>
                <a:close/>
                <a:moveTo>
                  <a:pt x="2359" y="757"/>
                </a:moveTo>
                <a:cubicBezTo>
                  <a:pt x="2386" y="783"/>
                  <a:pt x="2386" y="783"/>
                  <a:pt x="2386" y="783"/>
                </a:cubicBezTo>
                <a:cubicBezTo>
                  <a:pt x="2365" y="805"/>
                  <a:pt x="2365" y="805"/>
                  <a:pt x="2365" y="805"/>
                </a:cubicBezTo>
                <a:cubicBezTo>
                  <a:pt x="2339" y="779"/>
                  <a:pt x="2339" y="779"/>
                  <a:pt x="2339" y="779"/>
                </a:cubicBezTo>
                <a:lnTo>
                  <a:pt x="2359" y="757"/>
                </a:lnTo>
                <a:close/>
                <a:moveTo>
                  <a:pt x="2322" y="797"/>
                </a:moveTo>
                <a:cubicBezTo>
                  <a:pt x="2348" y="822"/>
                  <a:pt x="2348" y="822"/>
                  <a:pt x="2348" y="822"/>
                </a:cubicBezTo>
                <a:cubicBezTo>
                  <a:pt x="2327" y="844"/>
                  <a:pt x="2327" y="844"/>
                  <a:pt x="2327" y="844"/>
                </a:cubicBezTo>
                <a:cubicBezTo>
                  <a:pt x="2301" y="818"/>
                  <a:pt x="2301" y="818"/>
                  <a:pt x="2301" y="818"/>
                </a:cubicBezTo>
                <a:lnTo>
                  <a:pt x="2322" y="797"/>
                </a:lnTo>
                <a:close/>
                <a:moveTo>
                  <a:pt x="2284" y="836"/>
                </a:moveTo>
                <a:cubicBezTo>
                  <a:pt x="2310" y="861"/>
                  <a:pt x="2310" y="861"/>
                  <a:pt x="2310" y="861"/>
                </a:cubicBezTo>
                <a:cubicBezTo>
                  <a:pt x="2289" y="883"/>
                  <a:pt x="2289" y="883"/>
                  <a:pt x="2289" y="883"/>
                </a:cubicBezTo>
                <a:cubicBezTo>
                  <a:pt x="2263" y="857"/>
                  <a:pt x="2263" y="857"/>
                  <a:pt x="2263" y="857"/>
                </a:cubicBezTo>
                <a:lnTo>
                  <a:pt x="2284" y="836"/>
                </a:lnTo>
                <a:close/>
                <a:moveTo>
                  <a:pt x="2125" y="2829"/>
                </a:moveTo>
                <a:cubicBezTo>
                  <a:pt x="2126" y="2831"/>
                  <a:pt x="2126" y="2833"/>
                  <a:pt x="2124" y="2835"/>
                </a:cubicBezTo>
                <a:cubicBezTo>
                  <a:pt x="2122" y="2839"/>
                  <a:pt x="2121" y="2842"/>
                  <a:pt x="2120" y="2846"/>
                </a:cubicBezTo>
                <a:cubicBezTo>
                  <a:pt x="2065" y="2740"/>
                  <a:pt x="2065" y="2740"/>
                  <a:pt x="2065" y="2740"/>
                </a:cubicBezTo>
                <a:cubicBezTo>
                  <a:pt x="2077" y="2731"/>
                  <a:pt x="2089" y="2722"/>
                  <a:pt x="2101" y="2713"/>
                </a:cubicBezTo>
                <a:cubicBezTo>
                  <a:pt x="2102" y="2714"/>
                  <a:pt x="2103" y="2714"/>
                  <a:pt x="2103" y="2715"/>
                </a:cubicBezTo>
                <a:cubicBezTo>
                  <a:pt x="2103" y="2715"/>
                  <a:pt x="2104" y="2715"/>
                  <a:pt x="2106" y="2717"/>
                </a:cubicBezTo>
                <a:cubicBezTo>
                  <a:pt x="2111" y="2730"/>
                  <a:pt x="2107" y="2747"/>
                  <a:pt x="2111" y="2761"/>
                </a:cubicBezTo>
                <a:cubicBezTo>
                  <a:pt x="2113" y="2770"/>
                  <a:pt x="2117" y="2778"/>
                  <a:pt x="2122" y="2785"/>
                </a:cubicBezTo>
                <a:cubicBezTo>
                  <a:pt x="2122" y="2786"/>
                  <a:pt x="2122" y="2786"/>
                  <a:pt x="2122" y="2786"/>
                </a:cubicBezTo>
                <a:cubicBezTo>
                  <a:pt x="2119" y="2791"/>
                  <a:pt x="2117" y="2796"/>
                  <a:pt x="2116" y="2802"/>
                </a:cubicBezTo>
                <a:cubicBezTo>
                  <a:pt x="2115" y="2812"/>
                  <a:pt x="2119" y="2822"/>
                  <a:pt x="2125" y="2829"/>
                </a:cubicBezTo>
                <a:close/>
                <a:moveTo>
                  <a:pt x="2118" y="3067"/>
                </a:moveTo>
                <a:cubicBezTo>
                  <a:pt x="2142" y="3115"/>
                  <a:pt x="2142" y="3115"/>
                  <a:pt x="2142" y="3115"/>
                </a:cubicBezTo>
                <a:cubicBezTo>
                  <a:pt x="2121" y="3126"/>
                  <a:pt x="2121" y="3126"/>
                  <a:pt x="2121" y="3126"/>
                </a:cubicBezTo>
                <a:cubicBezTo>
                  <a:pt x="2096" y="3078"/>
                  <a:pt x="2096" y="3078"/>
                  <a:pt x="2096" y="3078"/>
                </a:cubicBezTo>
                <a:lnTo>
                  <a:pt x="2118" y="3067"/>
                </a:lnTo>
                <a:close/>
                <a:moveTo>
                  <a:pt x="2087" y="3061"/>
                </a:moveTo>
                <a:cubicBezTo>
                  <a:pt x="2062" y="3013"/>
                  <a:pt x="2062" y="3013"/>
                  <a:pt x="2062" y="3013"/>
                </a:cubicBezTo>
                <a:cubicBezTo>
                  <a:pt x="2084" y="3001"/>
                  <a:pt x="2084" y="3001"/>
                  <a:pt x="2084" y="3001"/>
                </a:cubicBezTo>
                <a:cubicBezTo>
                  <a:pt x="2109" y="3049"/>
                  <a:pt x="2109" y="3049"/>
                  <a:pt x="2109" y="3049"/>
                </a:cubicBezTo>
                <a:lnTo>
                  <a:pt x="2087" y="3061"/>
                </a:lnTo>
                <a:close/>
                <a:moveTo>
                  <a:pt x="2151" y="3132"/>
                </a:moveTo>
                <a:cubicBezTo>
                  <a:pt x="2176" y="3180"/>
                  <a:pt x="2176" y="3180"/>
                  <a:pt x="2176" y="3180"/>
                </a:cubicBezTo>
                <a:cubicBezTo>
                  <a:pt x="2155" y="3192"/>
                  <a:pt x="2155" y="3192"/>
                  <a:pt x="2155" y="3192"/>
                </a:cubicBezTo>
                <a:cubicBezTo>
                  <a:pt x="2130" y="3144"/>
                  <a:pt x="2130" y="3144"/>
                  <a:pt x="2130" y="3144"/>
                </a:cubicBezTo>
                <a:lnTo>
                  <a:pt x="2151" y="3132"/>
                </a:lnTo>
                <a:close/>
                <a:moveTo>
                  <a:pt x="2164" y="3126"/>
                </a:moveTo>
                <a:cubicBezTo>
                  <a:pt x="2185" y="3115"/>
                  <a:pt x="2185" y="3115"/>
                  <a:pt x="2185" y="3115"/>
                </a:cubicBezTo>
                <a:cubicBezTo>
                  <a:pt x="2210" y="3163"/>
                  <a:pt x="2210" y="3163"/>
                  <a:pt x="2210" y="3163"/>
                </a:cubicBezTo>
                <a:cubicBezTo>
                  <a:pt x="2188" y="3174"/>
                  <a:pt x="2188" y="3174"/>
                  <a:pt x="2188" y="3174"/>
                </a:cubicBezTo>
                <a:lnTo>
                  <a:pt x="2164" y="3126"/>
                </a:lnTo>
                <a:close/>
                <a:moveTo>
                  <a:pt x="2155" y="3109"/>
                </a:moveTo>
                <a:cubicBezTo>
                  <a:pt x="2130" y="3061"/>
                  <a:pt x="2130" y="3061"/>
                  <a:pt x="2130" y="3061"/>
                </a:cubicBezTo>
                <a:cubicBezTo>
                  <a:pt x="2151" y="3049"/>
                  <a:pt x="2151" y="3049"/>
                  <a:pt x="2151" y="3049"/>
                </a:cubicBezTo>
                <a:cubicBezTo>
                  <a:pt x="2176" y="3097"/>
                  <a:pt x="2176" y="3097"/>
                  <a:pt x="2176" y="3097"/>
                </a:cubicBezTo>
                <a:lnTo>
                  <a:pt x="2155" y="3109"/>
                </a:lnTo>
                <a:close/>
                <a:moveTo>
                  <a:pt x="2121" y="3043"/>
                </a:moveTo>
                <a:cubicBezTo>
                  <a:pt x="2096" y="2995"/>
                  <a:pt x="2096" y="2995"/>
                  <a:pt x="2096" y="2995"/>
                </a:cubicBezTo>
                <a:cubicBezTo>
                  <a:pt x="2118" y="2984"/>
                  <a:pt x="2118" y="2984"/>
                  <a:pt x="2118" y="2984"/>
                </a:cubicBezTo>
                <a:cubicBezTo>
                  <a:pt x="2142" y="3032"/>
                  <a:pt x="2142" y="3032"/>
                  <a:pt x="2142" y="3032"/>
                </a:cubicBezTo>
                <a:lnTo>
                  <a:pt x="2121" y="3043"/>
                </a:lnTo>
                <a:close/>
                <a:moveTo>
                  <a:pt x="1894" y="3050"/>
                </a:moveTo>
                <a:cubicBezTo>
                  <a:pt x="1910" y="3102"/>
                  <a:pt x="1910" y="3102"/>
                  <a:pt x="1910" y="3102"/>
                </a:cubicBezTo>
                <a:cubicBezTo>
                  <a:pt x="1886" y="3109"/>
                  <a:pt x="1886" y="3109"/>
                  <a:pt x="1886" y="3109"/>
                </a:cubicBezTo>
                <a:cubicBezTo>
                  <a:pt x="1870" y="3057"/>
                  <a:pt x="1870" y="3057"/>
                  <a:pt x="1870" y="3057"/>
                </a:cubicBezTo>
                <a:lnTo>
                  <a:pt x="1894" y="3050"/>
                </a:lnTo>
                <a:close/>
                <a:moveTo>
                  <a:pt x="1866" y="3044"/>
                </a:moveTo>
                <a:cubicBezTo>
                  <a:pt x="1851" y="2993"/>
                  <a:pt x="1851" y="2993"/>
                  <a:pt x="1851" y="2993"/>
                </a:cubicBezTo>
                <a:cubicBezTo>
                  <a:pt x="1874" y="2986"/>
                  <a:pt x="1874" y="2986"/>
                  <a:pt x="1874" y="2986"/>
                </a:cubicBezTo>
                <a:cubicBezTo>
                  <a:pt x="1890" y="3037"/>
                  <a:pt x="1890" y="3037"/>
                  <a:pt x="1890" y="3037"/>
                </a:cubicBezTo>
                <a:lnTo>
                  <a:pt x="1866" y="3044"/>
                </a:lnTo>
                <a:close/>
                <a:moveTo>
                  <a:pt x="1887" y="2982"/>
                </a:moveTo>
                <a:cubicBezTo>
                  <a:pt x="1910" y="2974"/>
                  <a:pt x="1910" y="2974"/>
                  <a:pt x="1910" y="2974"/>
                </a:cubicBezTo>
                <a:cubicBezTo>
                  <a:pt x="1926" y="3026"/>
                  <a:pt x="1926" y="3026"/>
                  <a:pt x="1926" y="3026"/>
                </a:cubicBezTo>
                <a:cubicBezTo>
                  <a:pt x="1903" y="3033"/>
                  <a:pt x="1903" y="3033"/>
                  <a:pt x="1903" y="3033"/>
                </a:cubicBezTo>
                <a:lnTo>
                  <a:pt x="1887" y="2982"/>
                </a:lnTo>
                <a:close/>
                <a:moveTo>
                  <a:pt x="1158" y="3280"/>
                </a:moveTo>
                <a:cubicBezTo>
                  <a:pt x="1165" y="3238"/>
                  <a:pt x="1165" y="3238"/>
                  <a:pt x="1165" y="3238"/>
                </a:cubicBezTo>
                <a:cubicBezTo>
                  <a:pt x="1183" y="3240"/>
                  <a:pt x="1183" y="3240"/>
                  <a:pt x="1183" y="3240"/>
                </a:cubicBezTo>
                <a:cubicBezTo>
                  <a:pt x="1176" y="3283"/>
                  <a:pt x="1176" y="3283"/>
                  <a:pt x="1176" y="3283"/>
                </a:cubicBezTo>
                <a:lnTo>
                  <a:pt x="1158" y="3280"/>
                </a:lnTo>
                <a:close/>
                <a:moveTo>
                  <a:pt x="1174" y="3298"/>
                </a:moveTo>
                <a:cubicBezTo>
                  <a:pt x="1168" y="3341"/>
                  <a:pt x="1168" y="3341"/>
                  <a:pt x="1168" y="3341"/>
                </a:cubicBezTo>
                <a:cubicBezTo>
                  <a:pt x="1150" y="3338"/>
                  <a:pt x="1150" y="3338"/>
                  <a:pt x="1150" y="3338"/>
                </a:cubicBezTo>
                <a:cubicBezTo>
                  <a:pt x="1156" y="3296"/>
                  <a:pt x="1156" y="3296"/>
                  <a:pt x="1156" y="3296"/>
                </a:cubicBezTo>
                <a:lnTo>
                  <a:pt x="1174" y="3298"/>
                </a:lnTo>
                <a:close/>
                <a:moveTo>
                  <a:pt x="1167" y="3222"/>
                </a:moveTo>
                <a:cubicBezTo>
                  <a:pt x="1173" y="3179"/>
                  <a:pt x="1173" y="3179"/>
                  <a:pt x="1173" y="3179"/>
                </a:cubicBezTo>
                <a:cubicBezTo>
                  <a:pt x="1191" y="3182"/>
                  <a:pt x="1191" y="3182"/>
                  <a:pt x="1191" y="3182"/>
                </a:cubicBezTo>
                <a:cubicBezTo>
                  <a:pt x="1185" y="3224"/>
                  <a:pt x="1185" y="3224"/>
                  <a:pt x="1185" y="3224"/>
                </a:cubicBezTo>
                <a:lnTo>
                  <a:pt x="1167" y="3222"/>
                </a:lnTo>
                <a:close/>
                <a:moveTo>
                  <a:pt x="1217" y="3008"/>
                </a:moveTo>
                <a:cubicBezTo>
                  <a:pt x="1211" y="3050"/>
                  <a:pt x="1211" y="3050"/>
                  <a:pt x="1211" y="3050"/>
                </a:cubicBezTo>
                <a:cubicBezTo>
                  <a:pt x="1193" y="3047"/>
                  <a:pt x="1193" y="3047"/>
                  <a:pt x="1193" y="3047"/>
                </a:cubicBezTo>
                <a:cubicBezTo>
                  <a:pt x="1199" y="3005"/>
                  <a:pt x="1199" y="3005"/>
                  <a:pt x="1199" y="3005"/>
                </a:cubicBezTo>
                <a:lnTo>
                  <a:pt x="1217" y="3008"/>
                </a:lnTo>
                <a:close/>
                <a:moveTo>
                  <a:pt x="1202" y="2989"/>
                </a:moveTo>
                <a:cubicBezTo>
                  <a:pt x="1208" y="2947"/>
                  <a:pt x="1208" y="2947"/>
                  <a:pt x="1208" y="2947"/>
                </a:cubicBezTo>
                <a:cubicBezTo>
                  <a:pt x="1226" y="2949"/>
                  <a:pt x="1226" y="2949"/>
                  <a:pt x="1226" y="2949"/>
                </a:cubicBezTo>
                <a:cubicBezTo>
                  <a:pt x="1220" y="2992"/>
                  <a:pt x="1220" y="2992"/>
                  <a:pt x="1220" y="2992"/>
                </a:cubicBezTo>
                <a:lnTo>
                  <a:pt x="1202" y="2989"/>
                </a:lnTo>
                <a:close/>
                <a:moveTo>
                  <a:pt x="1208" y="3066"/>
                </a:moveTo>
                <a:cubicBezTo>
                  <a:pt x="1202" y="3108"/>
                  <a:pt x="1202" y="3108"/>
                  <a:pt x="1202" y="3108"/>
                </a:cubicBezTo>
                <a:cubicBezTo>
                  <a:pt x="1184" y="3105"/>
                  <a:pt x="1184" y="3105"/>
                  <a:pt x="1184" y="3105"/>
                </a:cubicBezTo>
                <a:cubicBezTo>
                  <a:pt x="1190" y="3063"/>
                  <a:pt x="1190" y="3063"/>
                  <a:pt x="1190" y="3063"/>
                </a:cubicBezTo>
                <a:lnTo>
                  <a:pt x="1208" y="3066"/>
                </a:lnTo>
                <a:close/>
                <a:moveTo>
                  <a:pt x="1186" y="2987"/>
                </a:moveTo>
                <a:cubicBezTo>
                  <a:pt x="1168" y="2984"/>
                  <a:pt x="1168" y="2984"/>
                  <a:pt x="1168" y="2984"/>
                </a:cubicBezTo>
                <a:cubicBezTo>
                  <a:pt x="1174" y="2942"/>
                  <a:pt x="1174" y="2942"/>
                  <a:pt x="1174" y="2942"/>
                </a:cubicBezTo>
                <a:cubicBezTo>
                  <a:pt x="1192" y="2944"/>
                  <a:pt x="1192" y="2944"/>
                  <a:pt x="1192" y="2944"/>
                </a:cubicBezTo>
                <a:lnTo>
                  <a:pt x="1186" y="2987"/>
                </a:lnTo>
                <a:close/>
                <a:moveTo>
                  <a:pt x="1183" y="3003"/>
                </a:moveTo>
                <a:cubicBezTo>
                  <a:pt x="1177" y="3045"/>
                  <a:pt x="1177" y="3045"/>
                  <a:pt x="1177" y="3045"/>
                </a:cubicBezTo>
                <a:cubicBezTo>
                  <a:pt x="1159" y="3042"/>
                  <a:pt x="1159" y="3042"/>
                  <a:pt x="1159" y="3042"/>
                </a:cubicBezTo>
                <a:cubicBezTo>
                  <a:pt x="1165" y="3000"/>
                  <a:pt x="1165" y="3000"/>
                  <a:pt x="1165" y="3000"/>
                </a:cubicBezTo>
                <a:lnTo>
                  <a:pt x="1183" y="3003"/>
                </a:lnTo>
                <a:close/>
                <a:moveTo>
                  <a:pt x="1175" y="3061"/>
                </a:moveTo>
                <a:cubicBezTo>
                  <a:pt x="1168" y="3103"/>
                  <a:pt x="1168" y="3103"/>
                  <a:pt x="1168" y="3103"/>
                </a:cubicBezTo>
                <a:cubicBezTo>
                  <a:pt x="1150" y="3100"/>
                  <a:pt x="1150" y="3100"/>
                  <a:pt x="1150" y="3100"/>
                </a:cubicBezTo>
                <a:cubicBezTo>
                  <a:pt x="1157" y="3058"/>
                  <a:pt x="1157" y="3058"/>
                  <a:pt x="1157" y="3058"/>
                </a:cubicBezTo>
                <a:lnTo>
                  <a:pt x="1175" y="3061"/>
                </a:lnTo>
                <a:close/>
                <a:moveTo>
                  <a:pt x="1176" y="3164"/>
                </a:moveTo>
                <a:cubicBezTo>
                  <a:pt x="1182" y="3121"/>
                  <a:pt x="1182" y="3121"/>
                  <a:pt x="1182" y="3121"/>
                </a:cubicBezTo>
                <a:cubicBezTo>
                  <a:pt x="1200" y="3124"/>
                  <a:pt x="1200" y="3124"/>
                  <a:pt x="1200" y="3124"/>
                </a:cubicBezTo>
                <a:cubicBezTo>
                  <a:pt x="1194" y="3166"/>
                  <a:pt x="1194" y="3166"/>
                  <a:pt x="1194" y="3166"/>
                </a:cubicBezTo>
                <a:lnTo>
                  <a:pt x="1176" y="3164"/>
                </a:lnTo>
                <a:close/>
                <a:moveTo>
                  <a:pt x="1198" y="3243"/>
                </a:moveTo>
                <a:cubicBezTo>
                  <a:pt x="1216" y="3245"/>
                  <a:pt x="1216" y="3245"/>
                  <a:pt x="1216" y="3245"/>
                </a:cubicBezTo>
                <a:cubicBezTo>
                  <a:pt x="1210" y="3287"/>
                  <a:pt x="1210" y="3287"/>
                  <a:pt x="1210" y="3287"/>
                </a:cubicBezTo>
                <a:cubicBezTo>
                  <a:pt x="1192" y="3285"/>
                  <a:pt x="1192" y="3285"/>
                  <a:pt x="1192" y="3285"/>
                </a:cubicBezTo>
                <a:lnTo>
                  <a:pt x="1198" y="3243"/>
                </a:lnTo>
                <a:close/>
                <a:moveTo>
                  <a:pt x="1200" y="3227"/>
                </a:moveTo>
                <a:cubicBezTo>
                  <a:pt x="1207" y="3184"/>
                  <a:pt x="1207" y="3184"/>
                  <a:pt x="1207" y="3184"/>
                </a:cubicBezTo>
                <a:cubicBezTo>
                  <a:pt x="1225" y="3187"/>
                  <a:pt x="1225" y="3187"/>
                  <a:pt x="1225" y="3187"/>
                </a:cubicBezTo>
                <a:cubicBezTo>
                  <a:pt x="1218" y="3229"/>
                  <a:pt x="1218" y="3229"/>
                  <a:pt x="1218" y="3229"/>
                </a:cubicBezTo>
                <a:lnTo>
                  <a:pt x="1200" y="3227"/>
                </a:lnTo>
                <a:close/>
                <a:moveTo>
                  <a:pt x="1209" y="3168"/>
                </a:moveTo>
                <a:cubicBezTo>
                  <a:pt x="1215" y="3126"/>
                  <a:pt x="1215" y="3126"/>
                  <a:pt x="1215" y="3126"/>
                </a:cubicBezTo>
                <a:cubicBezTo>
                  <a:pt x="1233" y="3129"/>
                  <a:pt x="1233" y="3129"/>
                  <a:pt x="1233" y="3129"/>
                </a:cubicBezTo>
                <a:cubicBezTo>
                  <a:pt x="1227" y="3171"/>
                  <a:pt x="1227" y="3171"/>
                  <a:pt x="1227" y="3171"/>
                </a:cubicBezTo>
                <a:lnTo>
                  <a:pt x="1209" y="3168"/>
                </a:lnTo>
                <a:close/>
                <a:moveTo>
                  <a:pt x="1218" y="3110"/>
                </a:moveTo>
                <a:cubicBezTo>
                  <a:pt x="1224" y="3068"/>
                  <a:pt x="1224" y="3068"/>
                  <a:pt x="1224" y="3068"/>
                </a:cubicBezTo>
                <a:cubicBezTo>
                  <a:pt x="1242" y="3071"/>
                  <a:pt x="1242" y="3071"/>
                  <a:pt x="1242" y="3071"/>
                </a:cubicBezTo>
                <a:cubicBezTo>
                  <a:pt x="1236" y="3113"/>
                  <a:pt x="1236" y="3113"/>
                  <a:pt x="1236" y="3113"/>
                </a:cubicBezTo>
                <a:lnTo>
                  <a:pt x="1218" y="3110"/>
                </a:lnTo>
                <a:close/>
                <a:moveTo>
                  <a:pt x="1226" y="3052"/>
                </a:moveTo>
                <a:cubicBezTo>
                  <a:pt x="1232" y="3010"/>
                  <a:pt x="1232" y="3010"/>
                  <a:pt x="1232" y="3010"/>
                </a:cubicBezTo>
                <a:cubicBezTo>
                  <a:pt x="1250" y="3013"/>
                  <a:pt x="1250" y="3013"/>
                  <a:pt x="1250" y="3013"/>
                </a:cubicBezTo>
                <a:cubicBezTo>
                  <a:pt x="1244" y="3055"/>
                  <a:pt x="1244" y="3055"/>
                  <a:pt x="1244" y="3055"/>
                </a:cubicBezTo>
                <a:lnTo>
                  <a:pt x="1226" y="3052"/>
                </a:lnTo>
                <a:close/>
                <a:moveTo>
                  <a:pt x="1235" y="2994"/>
                </a:moveTo>
                <a:cubicBezTo>
                  <a:pt x="1241" y="2952"/>
                  <a:pt x="1241" y="2952"/>
                  <a:pt x="1241" y="2952"/>
                </a:cubicBezTo>
                <a:cubicBezTo>
                  <a:pt x="1259" y="2954"/>
                  <a:pt x="1259" y="2954"/>
                  <a:pt x="1259" y="2954"/>
                </a:cubicBezTo>
                <a:cubicBezTo>
                  <a:pt x="1253" y="2997"/>
                  <a:pt x="1253" y="2997"/>
                  <a:pt x="1253" y="2997"/>
                </a:cubicBezTo>
                <a:lnTo>
                  <a:pt x="1235" y="2994"/>
                </a:lnTo>
                <a:close/>
                <a:moveTo>
                  <a:pt x="768" y="857"/>
                </a:moveTo>
                <a:cubicBezTo>
                  <a:pt x="767" y="855"/>
                  <a:pt x="767" y="853"/>
                  <a:pt x="769" y="851"/>
                </a:cubicBezTo>
                <a:cubicBezTo>
                  <a:pt x="771" y="847"/>
                  <a:pt x="773" y="843"/>
                  <a:pt x="773" y="840"/>
                </a:cubicBezTo>
                <a:cubicBezTo>
                  <a:pt x="828" y="946"/>
                  <a:pt x="828" y="946"/>
                  <a:pt x="828" y="946"/>
                </a:cubicBezTo>
                <a:cubicBezTo>
                  <a:pt x="816" y="955"/>
                  <a:pt x="804" y="963"/>
                  <a:pt x="792" y="972"/>
                </a:cubicBezTo>
                <a:cubicBezTo>
                  <a:pt x="791" y="972"/>
                  <a:pt x="791" y="972"/>
                  <a:pt x="790" y="971"/>
                </a:cubicBezTo>
                <a:cubicBezTo>
                  <a:pt x="790" y="971"/>
                  <a:pt x="789" y="970"/>
                  <a:pt x="788" y="969"/>
                </a:cubicBezTo>
                <a:cubicBezTo>
                  <a:pt x="782" y="956"/>
                  <a:pt x="786" y="939"/>
                  <a:pt x="783" y="925"/>
                </a:cubicBezTo>
                <a:cubicBezTo>
                  <a:pt x="780" y="916"/>
                  <a:pt x="777" y="908"/>
                  <a:pt x="772" y="901"/>
                </a:cubicBezTo>
                <a:cubicBezTo>
                  <a:pt x="771" y="900"/>
                  <a:pt x="771" y="900"/>
                  <a:pt x="771" y="900"/>
                </a:cubicBezTo>
                <a:cubicBezTo>
                  <a:pt x="774" y="895"/>
                  <a:pt x="776" y="890"/>
                  <a:pt x="777" y="883"/>
                </a:cubicBezTo>
                <a:cubicBezTo>
                  <a:pt x="778" y="874"/>
                  <a:pt x="775" y="864"/>
                  <a:pt x="768" y="857"/>
                </a:cubicBezTo>
                <a:close/>
                <a:moveTo>
                  <a:pt x="776" y="619"/>
                </a:moveTo>
                <a:cubicBezTo>
                  <a:pt x="751" y="571"/>
                  <a:pt x="751" y="571"/>
                  <a:pt x="751" y="571"/>
                </a:cubicBezTo>
                <a:cubicBezTo>
                  <a:pt x="773" y="560"/>
                  <a:pt x="773" y="560"/>
                  <a:pt x="773" y="560"/>
                </a:cubicBezTo>
                <a:cubicBezTo>
                  <a:pt x="797" y="608"/>
                  <a:pt x="797" y="608"/>
                  <a:pt x="797" y="608"/>
                </a:cubicBezTo>
                <a:lnTo>
                  <a:pt x="776" y="619"/>
                </a:lnTo>
                <a:close/>
                <a:moveTo>
                  <a:pt x="806" y="625"/>
                </a:moveTo>
                <a:cubicBezTo>
                  <a:pt x="831" y="673"/>
                  <a:pt x="831" y="673"/>
                  <a:pt x="831" y="673"/>
                </a:cubicBezTo>
                <a:cubicBezTo>
                  <a:pt x="810" y="684"/>
                  <a:pt x="810" y="684"/>
                  <a:pt x="810" y="684"/>
                </a:cubicBezTo>
                <a:cubicBezTo>
                  <a:pt x="785" y="636"/>
                  <a:pt x="785" y="636"/>
                  <a:pt x="785" y="636"/>
                </a:cubicBezTo>
                <a:lnTo>
                  <a:pt x="806" y="625"/>
                </a:lnTo>
                <a:close/>
                <a:moveTo>
                  <a:pt x="742" y="554"/>
                </a:moveTo>
                <a:cubicBezTo>
                  <a:pt x="717" y="506"/>
                  <a:pt x="717" y="506"/>
                  <a:pt x="717" y="506"/>
                </a:cubicBezTo>
                <a:cubicBezTo>
                  <a:pt x="739" y="494"/>
                  <a:pt x="739" y="494"/>
                  <a:pt x="739" y="494"/>
                </a:cubicBezTo>
                <a:cubicBezTo>
                  <a:pt x="764" y="542"/>
                  <a:pt x="764" y="542"/>
                  <a:pt x="764" y="542"/>
                </a:cubicBezTo>
                <a:lnTo>
                  <a:pt x="742" y="554"/>
                </a:lnTo>
                <a:close/>
                <a:moveTo>
                  <a:pt x="730" y="560"/>
                </a:moveTo>
                <a:cubicBezTo>
                  <a:pt x="708" y="571"/>
                  <a:pt x="708" y="571"/>
                  <a:pt x="708" y="571"/>
                </a:cubicBezTo>
                <a:cubicBezTo>
                  <a:pt x="683" y="523"/>
                  <a:pt x="683" y="523"/>
                  <a:pt x="683" y="523"/>
                </a:cubicBezTo>
                <a:cubicBezTo>
                  <a:pt x="705" y="512"/>
                  <a:pt x="705" y="512"/>
                  <a:pt x="705" y="512"/>
                </a:cubicBezTo>
                <a:lnTo>
                  <a:pt x="730" y="560"/>
                </a:lnTo>
                <a:close/>
                <a:moveTo>
                  <a:pt x="739" y="577"/>
                </a:moveTo>
                <a:cubicBezTo>
                  <a:pt x="764" y="625"/>
                  <a:pt x="764" y="625"/>
                  <a:pt x="764" y="625"/>
                </a:cubicBezTo>
                <a:cubicBezTo>
                  <a:pt x="742" y="636"/>
                  <a:pt x="742" y="636"/>
                  <a:pt x="742" y="636"/>
                </a:cubicBezTo>
                <a:cubicBezTo>
                  <a:pt x="717" y="589"/>
                  <a:pt x="717" y="589"/>
                  <a:pt x="717" y="589"/>
                </a:cubicBezTo>
                <a:lnTo>
                  <a:pt x="739" y="577"/>
                </a:lnTo>
                <a:close/>
                <a:moveTo>
                  <a:pt x="773" y="643"/>
                </a:moveTo>
                <a:cubicBezTo>
                  <a:pt x="797" y="691"/>
                  <a:pt x="797" y="691"/>
                  <a:pt x="797" y="691"/>
                </a:cubicBezTo>
                <a:cubicBezTo>
                  <a:pt x="776" y="702"/>
                  <a:pt x="776" y="702"/>
                  <a:pt x="776" y="702"/>
                </a:cubicBezTo>
                <a:cubicBezTo>
                  <a:pt x="751" y="654"/>
                  <a:pt x="751" y="654"/>
                  <a:pt x="751" y="654"/>
                </a:cubicBezTo>
                <a:lnTo>
                  <a:pt x="773" y="643"/>
                </a:lnTo>
                <a:close/>
                <a:moveTo>
                  <a:pt x="999" y="636"/>
                </a:moveTo>
                <a:cubicBezTo>
                  <a:pt x="984" y="584"/>
                  <a:pt x="984" y="584"/>
                  <a:pt x="984" y="584"/>
                </a:cubicBezTo>
                <a:cubicBezTo>
                  <a:pt x="1007" y="577"/>
                  <a:pt x="1007" y="577"/>
                  <a:pt x="1007" y="577"/>
                </a:cubicBezTo>
                <a:cubicBezTo>
                  <a:pt x="1023" y="628"/>
                  <a:pt x="1023" y="628"/>
                  <a:pt x="1023" y="628"/>
                </a:cubicBezTo>
                <a:lnTo>
                  <a:pt x="999" y="636"/>
                </a:lnTo>
                <a:close/>
                <a:moveTo>
                  <a:pt x="1027" y="642"/>
                </a:moveTo>
                <a:cubicBezTo>
                  <a:pt x="1043" y="693"/>
                  <a:pt x="1043" y="693"/>
                  <a:pt x="1043" y="693"/>
                </a:cubicBezTo>
                <a:cubicBezTo>
                  <a:pt x="1019" y="700"/>
                  <a:pt x="1019" y="700"/>
                  <a:pt x="1019" y="700"/>
                </a:cubicBezTo>
                <a:cubicBezTo>
                  <a:pt x="1004" y="649"/>
                  <a:pt x="1004" y="649"/>
                  <a:pt x="1004" y="649"/>
                </a:cubicBezTo>
                <a:lnTo>
                  <a:pt x="1027" y="642"/>
                </a:lnTo>
                <a:close/>
                <a:moveTo>
                  <a:pt x="1006" y="704"/>
                </a:moveTo>
                <a:cubicBezTo>
                  <a:pt x="983" y="712"/>
                  <a:pt x="983" y="712"/>
                  <a:pt x="983" y="712"/>
                </a:cubicBezTo>
                <a:cubicBezTo>
                  <a:pt x="967" y="660"/>
                  <a:pt x="967" y="660"/>
                  <a:pt x="967" y="660"/>
                </a:cubicBezTo>
                <a:cubicBezTo>
                  <a:pt x="990" y="653"/>
                  <a:pt x="990" y="653"/>
                  <a:pt x="990" y="653"/>
                </a:cubicBezTo>
                <a:lnTo>
                  <a:pt x="1006" y="704"/>
                </a:lnTo>
                <a:close/>
                <a:moveTo>
                  <a:pt x="1735" y="406"/>
                </a:moveTo>
                <a:cubicBezTo>
                  <a:pt x="1729" y="448"/>
                  <a:pt x="1729" y="448"/>
                  <a:pt x="1729" y="448"/>
                </a:cubicBezTo>
                <a:cubicBezTo>
                  <a:pt x="1711" y="446"/>
                  <a:pt x="1711" y="446"/>
                  <a:pt x="1711" y="446"/>
                </a:cubicBezTo>
                <a:cubicBezTo>
                  <a:pt x="1717" y="403"/>
                  <a:pt x="1717" y="403"/>
                  <a:pt x="1717" y="403"/>
                </a:cubicBezTo>
                <a:lnTo>
                  <a:pt x="1735" y="406"/>
                </a:lnTo>
                <a:close/>
                <a:moveTo>
                  <a:pt x="1719" y="387"/>
                </a:moveTo>
                <a:cubicBezTo>
                  <a:pt x="1726" y="345"/>
                  <a:pt x="1726" y="345"/>
                  <a:pt x="1726" y="345"/>
                </a:cubicBezTo>
                <a:cubicBezTo>
                  <a:pt x="1744" y="348"/>
                  <a:pt x="1744" y="348"/>
                  <a:pt x="1744" y="348"/>
                </a:cubicBezTo>
                <a:cubicBezTo>
                  <a:pt x="1737" y="390"/>
                  <a:pt x="1737" y="390"/>
                  <a:pt x="1737" y="390"/>
                </a:cubicBezTo>
                <a:lnTo>
                  <a:pt x="1719" y="387"/>
                </a:lnTo>
                <a:close/>
                <a:moveTo>
                  <a:pt x="1726" y="464"/>
                </a:moveTo>
                <a:cubicBezTo>
                  <a:pt x="1720" y="506"/>
                  <a:pt x="1720" y="506"/>
                  <a:pt x="1720" y="506"/>
                </a:cubicBezTo>
                <a:cubicBezTo>
                  <a:pt x="1702" y="504"/>
                  <a:pt x="1702" y="504"/>
                  <a:pt x="1702" y="504"/>
                </a:cubicBezTo>
                <a:cubicBezTo>
                  <a:pt x="1708" y="461"/>
                  <a:pt x="1708" y="461"/>
                  <a:pt x="1708" y="461"/>
                </a:cubicBezTo>
                <a:lnTo>
                  <a:pt x="1726" y="464"/>
                </a:lnTo>
                <a:close/>
                <a:moveTo>
                  <a:pt x="1676" y="678"/>
                </a:moveTo>
                <a:cubicBezTo>
                  <a:pt x="1682" y="636"/>
                  <a:pt x="1682" y="636"/>
                  <a:pt x="1682" y="636"/>
                </a:cubicBezTo>
                <a:cubicBezTo>
                  <a:pt x="1700" y="639"/>
                  <a:pt x="1700" y="639"/>
                  <a:pt x="1700" y="639"/>
                </a:cubicBezTo>
                <a:cubicBezTo>
                  <a:pt x="1694" y="681"/>
                  <a:pt x="1694" y="681"/>
                  <a:pt x="1694" y="681"/>
                </a:cubicBezTo>
                <a:lnTo>
                  <a:pt x="1676" y="678"/>
                </a:lnTo>
                <a:close/>
                <a:moveTo>
                  <a:pt x="1692" y="697"/>
                </a:moveTo>
                <a:cubicBezTo>
                  <a:pt x="1685" y="739"/>
                  <a:pt x="1685" y="739"/>
                  <a:pt x="1685" y="739"/>
                </a:cubicBezTo>
                <a:cubicBezTo>
                  <a:pt x="1667" y="736"/>
                  <a:pt x="1667" y="736"/>
                  <a:pt x="1667" y="736"/>
                </a:cubicBezTo>
                <a:cubicBezTo>
                  <a:pt x="1674" y="694"/>
                  <a:pt x="1674" y="694"/>
                  <a:pt x="1674" y="694"/>
                </a:cubicBezTo>
                <a:lnTo>
                  <a:pt x="1692" y="697"/>
                </a:lnTo>
                <a:close/>
                <a:moveTo>
                  <a:pt x="1685" y="620"/>
                </a:moveTo>
                <a:cubicBezTo>
                  <a:pt x="1691" y="578"/>
                  <a:pt x="1691" y="578"/>
                  <a:pt x="1691" y="578"/>
                </a:cubicBezTo>
                <a:cubicBezTo>
                  <a:pt x="1709" y="580"/>
                  <a:pt x="1709" y="580"/>
                  <a:pt x="1709" y="580"/>
                </a:cubicBezTo>
                <a:cubicBezTo>
                  <a:pt x="1703" y="623"/>
                  <a:pt x="1703" y="623"/>
                  <a:pt x="1703" y="623"/>
                </a:cubicBezTo>
                <a:lnTo>
                  <a:pt x="1685" y="620"/>
                </a:lnTo>
                <a:close/>
                <a:moveTo>
                  <a:pt x="1708" y="699"/>
                </a:moveTo>
                <a:cubicBezTo>
                  <a:pt x="1726" y="702"/>
                  <a:pt x="1726" y="702"/>
                  <a:pt x="1726" y="702"/>
                </a:cubicBezTo>
                <a:cubicBezTo>
                  <a:pt x="1719" y="744"/>
                  <a:pt x="1719" y="744"/>
                  <a:pt x="1719" y="744"/>
                </a:cubicBezTo>
                <a:cubicBezTo>
                  <a:pt x="1701" y="741"/>
                  <a:pt x="1701" y="741"/>
                  <a:pt x="1701" y="741"/>
                </a:cubicBezTo>
                <a:lnTo>
                  <a:pt x="1708" y="699"/>
                </a:lnTo>
                <a:close/>
                <a:moveTo>
                  <a:pt x="1710" y="683"/>
                </a:moveTo>
                <a:cubicBezTo>
                  <a:pt x="1716" y="641"/>
                  <a:pt x="1716" y="641"/>
                  <a:pt x="1716" y="641"/>
                </a:cubicBezTo>
                <a:cubicBezTo>
                  <a:pt x="1734" y="644"/>
                  <a:pt x="1734" y="644"/>
                  <a:pt x="1734" y="644"/>
                </a:cubicBezTo>
                <a:cubicBezTo>
                  <a:pt x="1728" y="686"/>
                  <a:pt x="1728" y="686"/>
                  <a:pt x="1728" y="686"/>
                </a:cubicBezTo>
                <a:lnTo>
                  <a:pt x="1710" y="683"/>
                </a:lnTo>
                <a:close/>
                <a:moveTo>
                  <a:pt x="1719" y="625"/>
                </a:moveTo>
                <a:cubicBezTo>
                  <a:pt x="1725" y="583"/>
                  <a:pt x="1725" y="583"/>
                  <a:pt x="1725" y="583"/>
                </a:cubicBezTo>
                <a:cubicBezTo>
                  <a:pt x="1743" y="586"/>
                  <a:pt x="1743" y="586"/>
                  <a:pt x="1743" y="586"/>
                </a:cubicBezTo>
                <a:cubicBezTo>
                  <a:pt x="1737" y="628"/>
                  <a:pt x="1737" y="628"/>
                  <a:pt x="1737" y="628"/>
                </a:cubicBezTo>
                <a:lnTo>
                  <a:pt x="1719" y="625"/>
                </a:lnTo>
                <a:close/>
                <a:moveTo>
                  <a:pt x="1718" y="522"/>
                </a:moveTo>
                <a:cubicBezTo>
                  <a:pt x="1711" y="565"/>
                  <a:pt x="1711" y="565"/>
                  <a:pt x="1711" y="565"/>
                </a:cubicBezTo>
                <a:cubicBezTo>
                  <a:pt x="1693" y="562"/>
                  <a:pt x="1693" y="562"/>
                  <a:pt x="1693" y="562"/>
                </a:cubicBezTo>
                <a:cubicBezTo>
                  <a:pt x="1700" y="520"/>
                  <a:pt x="1700" y="520"/>
                  <a:pt x="1700" y="520"/>
                </a:cubicBezTo>
                <a:lnTo>
                  <a:pt x="1718" y="522"/>
                </a:lnTo>
                <a:close/>
                <a:moveTo>
                  <a:pt x="1695" y="443"/>
                </a:moveTo>
                <a:cubicBezTo>
                  <a:pt x="1677" y="441"/>
                  <a:pt x="1677" y="441"/>
                  <a:pt x="1677" y="441"/>
                </a:cubicBezTo>
                <a:cubicBezTo>
                  <a:pt x="1684" y="398"/>
                  <a:pt x="1684" y="398"/>
                  <a:pt x="1684" y="398"/>
                </a:cubicBezTo>
                <a:cubicBezTo>
                  <a:pt x="1702" y="401"/>
                  <a:pt x="1702" y="401"/>
                  <a:pt x="1702" y="401"/>
                </a:cubicBezTo>
                <a:lnTo>
                  <a:pt x="1695" y="443"/>
                </a:lnTo>
                <a:close/>
                <a:moveTo>
                  <a:pt x="1693" y="459"/>
                </a:moveTo>
                <a:cubicBezTo>
                  <a:pt x="1687" y="501"/>
                  <a:pt x="1687" y="501"/>
                  <a:pt x="1687" y="501"/>
                </a:cubicBezTo>
                <a:cubicBezTo>
                  <a:pt x="1669" y="499"/>
                  <a:pt x="1669" y="499"/>
                  <a:pt x="1669" y="499"/>
                </a:cubicBezTo>
                <a:cubicBezTo>
                  <a:pt x="1675" y="457"/>
                  <a:pt x="1675" y="457"/>
                  <a:pt x="1675" y="457"/>
                </a:cubicBezTo>
                <a:lnTo>
                  <a:pt x="1693" y="459"/>
                </a:lnTo>
                <a:close/>
                <a:moveTo>
                  <a:pt x="1684" y="517"/>
                </a:moveTo>
                <a:cubicBezTo>
                  <a:pt x="1678" y="560"/>
                  <a:pt x="1678" y="560"/>
                  <a:pt x="1678" y="560"/>
                </a:cubicBezTo>
                <a:cubicBezTo>
                  <a:pt x="1660" y="557"/>
                  <a:pt x="1660" y="557"/>
                  <a:pt x="1660" y="557"/>
                </a:cubicBezTo>
                <a:cubicBezTo>
                  <a:pt x="1666" y="515"/>
                  <a:pt x="1666" y="515"/>
                  <a:pt x="1666" y="515"/>
                </a:cubicBezTo>
                <a:lnTo>
                  <a:pt x="1684" y="517"/>
                </a:lnTo>
                <a:close/>
                <a:moveTo>
                  <a:pt x="1676" y="576"/>
                </a:moveTo>
                <a:cubicBezTo>
                  <a:pt x="1669" y="618"/>
                  <a:pt x="1669" y="618"/>
                  <a:pt x="1669" y="618"/>
                </a:cubicBezTo>
                <a:cubicBezTo>
                  <a:pt x="1651" y="615"/>
                  <a:pt x="1651" y="615"/>
                  <a:pt x="1651" y="615"/>
                </a:cubicBezTo>
                <a:cubicBezTo>
                  <a:pt x="1658" y="573"/>
                  <a:pt x="1658" y="573"/>
                  <a:pt x="1658" y="573"/>
                </a:cubicBezTo>
                <a:lnTo>
                  <a:pt x="1676" y="576"/>
                </a:lnTo>
                <a:close/>
                <a:moveTo>
                  <a:pt x="1667" y="634"/>
                </a:moveTo>
                <a:cubicBezTo>
                  <a:pt x="1661" y="676"/>
                  <a:pt x="1661" y="676"/>
                  <a:pt x="1661" y="676"/>
                </a:cubicBezTo>
                <a:cubicBezTo>
                  <a:pt x="1643" y="673"/>
                  <a:pt x="1643" y="673"/>
                  <a:pt x="1643" y="673"/>
                </a:cubicBezTo>
                <a:cubicBezTo>
                  <a:pt x="1649" y="631"/>
                  <a:pt x="1649" y="631"/>
                  <a:pt x="1649" y="631"/>
                </a:cubicBezTo>
                <a:lnTo>
                  <a:pt x="1667" y="634"/>
                </a:lnTo>
                <a:close/>
                <a:moveTo>
                  <a:pt x="1658" y="692"/>
                </a:moveTo>
                <a:cubicBezTo>
                  <a:pt x="1652" y="734"/>
                  <a:pt x="1652" y="734"/>
                  <a:pt x="1652" y="734"/>
                </a:cubicBezTo>
                <a:cubicBezTo>
                  <a:pt x="1634" y="731"/>
                  <a:pt x="1634" y="731"/>
                  <a:pt x="1634" y="731"/>
                </a:cubicBezTo>
                <a:cubicBezTo>
                  <a:pt x="1640" y="689"/>
                  <a:pt x="1640" y="689"/>
                  <a:pt x="1640" y="689"/>
                </a:cubicBezTo>
                <a:lnTo>
                  <a:pt x="1658" y="692"/>
                </a:lnTo>
                <a:close/>
                <a:moveTo>
                  <a:pt x="1957" y="861"/>
                </a:moveTo>
                <a:cubicBezTo>
                  <a:pt x="1959" y="856"/>
                  <a:pt x="1965" y="854"/>
                  <a:pt x="1970" y="857"/>
                </a:cubicBezTo>
                <a:cubicBezTo>
                  <a:pt x="1975" y="859"/>
                  <a:pt x="1977" y="865"/>
                  <a:pt x="1975" y="870"/>
                </a:cubicBezTo>
                <a:cubicBezTo>
                  <a:pt x="1972" y="875"/>
                  <a:pt x="1966" y="877"/>
                  <a:pt x="1961" y="874"/>
                </a:cubicBezTo>
                <a:cubicBezTo>
                  <a:pt x="1956" y="872"/>
                  <a:pt x="1954" y="866"/>
                  <a:pt x="1957" y="861"/>
                </a:cubicBezTo>
                <a:close/>
                <a:moveTo>
                  <a:pt x="1980" y="820"/>
                </a:moveTo>
                <a:cubicBezTo>
                  <a:pt x="1936" y="798"/>
                  <a:pt x="1936" y="798"/>
                  <a:pt x="1936" y="798"/>
                </a:cubicBezTo>
                <a:cubicBezTo>
                  <a:pt x="1953" y="762"/>
                  <a:pt x="1953" y="762"/>
                  <a:pt x="1953" y="762"/>
                </a:cubicBezTo>
                <a:cubicBezTo>
                  <a:pt x="1977" y="777"/>
                  <a:pt x="1987" y="804"/>
                  <a:pt x="1980" y="820"/>
                </a:cubicBezTo>
                <a:close/>
                <a:moveTo>
                  <a:pt x="1876" y="770"/>
                </a:moveTo>
                <a:cubicBezTo>
                  <a:pt x="1876" y="770"/>
                  <a:pt x="1876" y="769"/>
                  <a:pt x="1876" y="769"/>
                </a:cubicBezTo>
                <a:cubicBezTo>
                  <a:pt x="1884" y="754"/>
                  <a:pt x="1913" y="745"/>
                  <a:pt x="1941" y="756"/>
                </a:cubicBezTo>
                <a:cubicBezTo>
                  <a:pt x="1924" y="793"/>
                  <a:pt x="1924" y="793"/>
                  <a:pt x="1924" y="793"/>
                </a:cubicBezTo>
                <a:lnTo>
                  <a:pt x="1876" y="770"/>
                </a:lnTo>
                <a:close/>
                <a:moveTo>
                  <a:pt x="1841" y="806"/>
                </a:moveTo>
                <a:cubicBezTo>
                  <a:pt x="1843" y="801"/>
                  <a:pt x="1849" y="799"/>
                  <a:pt x="1854" y="801"/>
                </a:cubicBezTo>
                <a:cubicBezTo>
                  <a:pt x="1859" y="803"/>
                  <a:pt x="1861" y="809"/>
                  <a:pt x="1859" y="814"/>
                </a:cubicBezTo>
                <a:cubicBezTo>
                  <a:pt x="1856" y="819"/>
                  <a:pt x="1850" y="821"/>
                  <a:pt x="1845" y="819"/>
                </a:cubicBezTo>
                <a:cubicBezTo>
                  <a:pt x="1841" y="817"/>
                  <a:pt x="1838" y="811"/>
                  <a:pt x="1841" y="806"/>
                </a:cubicBezTo>
                <a:close/>
                <a:moveTo>
                  <a:pt x="1745" y="570"/>
                </a:moveTo>
                <a:cubicBezTo>
                  <a:pt x="1727" y="567"/>
                  <a:pt x="1727" y="567"/>
                  <a:pt x="1727" y="567"/>
                </a:cubicBezTo>
                <a:cubicBezTo>
                  <a:pt x="1734" y="525"/>
                  <a:pt x="1734" y="525"/>
                  <a:pt x="1734" y="525"/>
                </a:cubicBezTo>
                <a:cubicBezTo>
                  <a:pt x="1752" y="527"/>
                  <a:pt x="1752" y="527"/>
                  <a:pt x="1752" y="527"/>
                </a:cubicBezTo>
                <a:lnTo>
                  <a:pt x="1745" y="570"/>
                </a:lnTo>
                <a:close/>
                <a:moveTo>
                  <a:pt x="1754" y="511"/>
                </a:moveTo>
                <a:cubicBezTo>
                  <a:pt x="1736" y="509"/>
                  <a:pt x="1736" y="509"/>
                  <a:pt x="1736" y="509"/>
                </a:cubicBezTo>
                <a:cubicBezTo>
                  <a:pt x="1742" y="467"/>
                  <a:pt x="1742" y="467"/>
                  <a:pt x="1742" y="467"/>
                </a:cubicBezTo>
                <a:cubicBezTo>
                  <a:pt x="1760" y="469"/>
                  <a:pt x="1760" y="469"/>
                  <a:pt x="1760" y="469"/>
                </a:cubicBezTo>
                <a:lnTo>
                  <a:pt x="1754" y="511"/>
                </a:lnTo>
                <a:close/>
                <a:moveTo>
                  <a:pt x="1763" y="453"/>
                </a:moveTo>
                <a:cubicBezTo>
                  <a:pt x="1745" y="451"/>
                  <a:pt x="1745" y="451"/>
                  <a:pt x="1745" y="451"/>
                </a:cubicBezTo>
                <a:cubicBezTo>
                  <a:pt x="1751" y="408"/>
                  <a:pt x="1751" y="408"/>
                  <a:pt x="1751" y="408"/>
                </a:cubicBezTo>
                <a:cubicBezTo>
                  <a:pt x="1769" y="411"/>
                  <a:pt x="1769" y="411"/>
                  <a:pt x="1769" y="411"/>
                </a:cubicBezTo>
                <a:lnTo>
                  <a:pt x="1763" y="453"/>
                </a:lnTo>
                <a:close/>
                <a:moveTo>
                  <a:pt x="1771" y="395"/>
                </a:moveTo>
                <a:cubicBezTo>
                  <a:pt x="1753" y="392"/>
                  <a:pt x="1753" y="392"/>
                  <a:pt x="1753" y="392"/>
                </a:cubicBezTo>
                <a:cubicBezTo>
                  <a:pt x="1760" y="350"/>
                  <a:pt x="1760" y="350"/>
                  <a:pt x="1760" y="350"/>
                </a:cubicBezTo>
                <a:cubicBezTo>
                  <a:pt x="1778" y="353"/>
                  <a:pt x="1778" y="353"/>
                  <a:pt x="1778" y="353"/>
                </a:cubicBezTo>
                <a:lnTo>
                  <a:pt x="1771" y="395"/>
                </a:lnTo>
                <a:close/>
                <a:moveTo>
                  <a:pt x="1786" y="295"/>
                </a:moveTo>
                <a:cubicBezTo>
                  <a:pt x="1780" y="337"/>
                  <a:pt x="1780" y="337"/>
                  <a:pt x="1780" y="337"/>
                </a:cubicBezTo>
                <a:cubicBezTo>
                  <a:pt x="1762" y="334"/>
                  <a:pt x="1762" y="334"/>
                  <a:pt x="1762" y="334"/>
                </a:cubicBezTo>
                <a:cubicBezTo>
                  <a:pt x="1768" y="292"/>
                  <a:pt x="1768" y="292"/>
                  <a:pt x="1768" y="292"/>
                </a:cubicBezTo>
                <a:lnTo>
                  <a:pt x="1786" y="295"/>
                </a:lnTo>
                <a:close/>
                <a:moveTo>
                  <a:pt x="1745" y="219"/>
                </a:moveTo>
                <a:cubicBezTo>
                  <a:pt x="1763" y="221"/>
                  <a:pt x="1763" y="221"/>
                  <a:pt x="1763" y="221"/>
                </a:cubicBezTo>
                <a:cubicBezTo>
                  <a:pt x="1757" y="264"/>
                  <a:pt x="1757" y="264"/>
                  <a:pt x="1757" y="264"/>
                </a:cubicBezTo>
                <a:cubicBezTo>
                  <a:pt x="1739" y="261"/>
                  <a:pt x="1739" y="261"/>
                  <a:pt x="1739" y="261"/>
                </a:cubicBezTo>
                <a:lnTo>
                  <a:pt x="1745" y="219"/>
                </a:lnTo>
                <a:close/>
                <a:moveTo>
                  <a:pt x="1752" y="290"/>
                </a:moveTo>
                <a:cubicBezTo>
                  <a:pt x="1746" y="332"/>
                  <a:pt x="1746" y="332"/>
                  <a:pt x="1746" y="332"/>
                </a:cubicBezTo>
                <a:cubicBezTo>
                  <a:pt x="1728" y="329"/>
                  <a:pt x="1728" y="329"/>
                  <a:pt x="1728" y="329"/>
                </a:cubicBezTo>
                <a:cubicBezTo>
                  <a:pt x="1734" y="287"/>
                  <a:pt x="1734" y="287"/>
                  <a:pt x="1734" y="287"/>
                </a:cubicBezTo>
                <a:lnTo>
                  <a:pt x="1752" y="290"/>
                </a:lnTo>
                <a:close/>
                <a:moveTo>
                  <a:pt x="1711" y="214"/>
                </a:moveTo>
                <a:cubicBezTo>
                  <a:pt x="1729" y="216"/>
                  <a:pt x="1729" y="216"/>
                  <a:pt x="1729" y="216"/>
                </a:cubicBezTo>
                <a:cubicBezTo>
                  <a:pt x="1723" y="259"/>
                  <a:pt x="1723" y="259"/>
                  <a:pt x="1723" y="259"/>
                </a:cubicBezTo>
                <a:cubicBezTo>
                  <a:pt x="1705" y="256"/>
                  <a:pt x="1705" y="256"/>
                  <a:pt x="1705" y="256"/>
                </a:cubicBezTo>
                <a:lnTo>
                  <a:pt x="1711" y="214"/>
                </a:lnTo>
                <a:close/>
                <a:moveTo>
                  <a:pt x="1701" y="282"/>
                </a:moveTo>
                <a:cubicBezTo>
                  <a:pt x="1719" y="285"/>
                  <a:pt x="1719" y="285"/>
                  <a:pt x="1719" y="285"/>
                </a:cubicBezTo>
                <a:cubicBezTo>
                  <a:pt x="1713" y="327"/>
                  <a:pt x="1713" y="327"/>
                  <a:pt x="1713" y="327"/>
                </a:cubicBezTo>
                <a:cubicBezTo>
                  <a:pt x="1695" y="324"/>
                  <a:pt x="1695" y="324"/>
                  <a:pt x="1695" y="324"/>
                </a:cubicBezTo>
                <a:lnTo>
                  <a:pt x="1701" y="282"/>
                </a:lnTo>
                <a:close/>
                <a:moveTo>
                  <a:pt x="1692" y="340"/>
                </a:moveTo>
                <a:cubicBezTo>
                  <a:pt x="1710" y="343"/>
                  <a:pt x="1710" y="343"/>
                  <a:pt x="1710" y="343"/>
                </a:cubicBezTo>
                <a:cubicBezTo>
                  <a:pt x="1704" y="385"/>
                  <a:pt x="1704" y="385"/>
                  <a:pt x="1704" y="385"/>
                </a:cubicBezTo>
                <a:cubicBezTo>
                  <a:pt x="1686" y="382"/>
                  <a:pt x="1686" y="382"/>
                  <a:pt x="1686" y="382"/>
                </a:cubicBezTo>
                <a:lnTo>
                  <a:pt x="1692" y="340"/>
                </a:lnTo>
                <a:close/>
                <a:moveTo>
                  <a:pt x="1667" y="277"/>
                </a:moveTo>
                <a:cubicBezTo>
                  <a:pt x="1685" y="280"/>
                  <a:pt x="1685" y="280"/>
                  <a:pt x="1685" y="280"/>
                </a:cubicBezTo>
                <a:cubicBezTo>
                  <a:pt x="1679" y="322"/>
                  <a:pt x="1679" y="322"/>
                  <a:pt x="1679" y="322"/>
                </a:cubicBezTo>
                <a:cubicBezTo>
                  <a:pt x="1661" y="319"/>
                  <a:pt x="1661" y="319"/>
                  <a:pt x="1661" y="319"/>
                </a:cubicBezTo>
                <a:lnTo>
                  <a:pt x="1667" y="277"/>
                </a:lnTo>
                <a:close/>
                <a:moveTo>
                  <a:pt x="1658" y="335"/>
                </a:moveTo>
                <a:cubicBezTo>
                  <a:pt x="1676" y="338"/>
                  <a:pt x="1676" y="338"/>
                  <a:pt x="1676" y="338"/>
                </a:cubicBezTo>
                <a:cubicBezTo>
                  <a:pt x="1670" y="380"/>
                  <a:pt x="1670" y="380"/>
                  <a:pt x="1670" y="380"/>
                </a:cubicBezTo>
                <a:cubicBezTo>
                  <a:pt x="1652" y="377"/>
                  <a:pt x="1652" y="377"/>
                  <a:pt x="1652" y="377"/>
                </a:cubicBezTo>
                <a:lnTo>
                  <a:pt x="1658" y="335"/>
                </a:lnTo>
                <a:close/>
                <a:moveTo>
                  <a:pt x="1650" y="393"/>
                </a:moveTo>
                <a:cubicBezTo>
                  <a:pt x="1668" y="396"/>
                  <a:pt x="1668" y="396"/>
                  <a:pt x="1668" y="396"/>
                </a:cubicBezTo>
                <a:cubicBezTo>
                  <a:pt x="1662" y="438"/>
                  <a:pt x="1662" y="438"/>
                  <a:pt x="1662" y="438"/>
                </a:cubicBezTo>
                <a:cubicBezTo>
                  <a:pt x="1644" y="436"/>
                  <a:pt x="1644" y="436"/>
                  <a:pt x="1644" y="436"/>
                </a:cubicBezTo>
                <a:lnTo>
                  <a:pt x="1650" y="393"/>
                </a:lnTo>
                <a:close/>
                <a:moveTo>
                  <a:pt x="1641" y="451"/>
                </a:moveTo>
                <a:cubicBezTo>
                  <a:pt x="1659" y="454"/>
                  <a:pt x="1659" y="454"/>
                  <a:pt x="1659" y="454"/>
                </a:cubicBezTo>
                <a:cubicBezTo>
                  <a:pt x="1653" y="496"/>
                  <a:pt x="1653" y="496"/>
                  <a:pt x="1653" y="496"/>
                </a:cubicBezTo>
                <a:cubicBezTo>
                  <a:pt x="1635" y="494"/>
                  <a:pt x="1635" y="494"/>
                  <a:pt x="1635" y="494"/>
                </a:cubicBezTo>
                <a:lnTo>
                  <a:pt x="1641" y="451"/>
                </a:lnTo>
                <a:close/>
                <a:moveTo>
                  <a:pt x="1632" y="510"/>
                </a:moveTo>
                <a:cubicBezTo>
                  <a:pt x="1650" y="512"/>
                  <a:pt x="1650" y="512"/>
                  <a:pt x="1650" y="512"/>
                </a:cubicBezTo>
                <a:cubicBezTo>
                  <a:pt x="1644" y="555"/>
                  <a:pt x="1644" y="555"/>
                  <a:pt x="1644" y="555"/>
                </a:cubicBezTo>
                <a:cubicBezTo>
                  <a:pt x="1626" y="552"/>
                  <a:pt x="1626" y="552"/>
                  <a:pt x="1626" y="552"/>
                </a:cubicBezTo>
                <a:lnTo>
                  <a:pt x="1632" y="510"/>
                </a:lnTo>
                <a:close/>
                <a:moveTo>
                  <a:pt x="1624" y="568"/>
                </a:moveTo>
                <a:cubicBezTo>
                  <a:pt x="1642" y="570"/>
                  <a:pt x="1642" y="570"/>
                  <a:pt x="1642" y="570"/>
                </a:cubicBezTo>
                <a:cubicBezTo>
                  <a:pt x="1636" y="613"/>
                  <a:pt x="1636" y="613"/>
                  <a:pt x="1636" y="613"/>
                </a:cubicBezTo>
                <a:cubicBezTo>
                  <a:pt x="1618" y="610"/>
                  <a:pt x="1618" y="610"/>
                  <a:pt x="1618" y="610"/>
                </a:cubicBezTo>
                <a:lnTo>
                  <a:pt x="1624" y="568"/>
                </a:lnTo>
                <a:close/>
                <a:moveTo>
                  <a:pt x="1615" y="626"/>
                </a:moveTo>
                <a:cubicBezTo>
                  <a:pt x="1633" y="629"/>
                  <a:pt x="1633" y="629"/>
                  <a:pt x="1633" y="629"/>
                </a:cubicBezTo>
                <a:cubicBezTo>
                  <a:pt x="1627" y="671"/>
                  <a:pt x="1627" y="671"/>
                  <a:pt x="1627" y="671"/>
                </a:cubicBezTo>
                <a:cubicBezTo>
                  <a:pt x="1609" y="668"/>
                  <a:pt x="1609" y="668"/>
                  <a:pt x="1609" y="668"/>
                </a:cubicBezTo>
                <a:lnTo>
                  <a:pt x="1615" y="626"/>
                </a:lnTo>
                <a:close/>
                <a:moveTo>
                  <a:pt x="1607" y="684"/>
                </a:moveTo>
                <a:cubicBezTo>
                  <a:pt x="1625" y="687"/>
                  <a:pt x="1625" y="687"/>
                  <a:pt x="1625" y="687"/>
                </a:cubicBezTo>
                <a:cubicBezTo>
                  <a:pt x="1618" y="729"/>
                  <a:pt x="1618" y="729"/>
                  <a:pt x="1618" y="729"/>
                </a:cubicBezTo>
                <a:cubicBezTo>
                  <a:pt x="1600" y="726"/>
                  <a:pt x="1600" y="726"/>
                  <a:pt x="1600" y="726"/>
                </a:cubicBezTo>
                <a:lnTo>
                  <a:pt x="1607" y="684"/>
                </a:lnTo>
                <a:close/>
                <a:moveTo>
                  <a:pt x="1545" y="738"/>
                </a:moveTo>
                <a:cubicBezTo>
                  <a:pt x="1300" y="739"/>
                  <a:pt x="1300" y="739"/>
                  <a:pt x="1300" y="739"/>
                </a:cubicBezTo>
                <a:cubicBezTo>
                  <a:pt x="1300" y="730"/>
                  <a:pt x="1300" y="730"/>
                  <a:pt x="1300" y="730"/>
                </a:cubicBezTo>
                <a:cubicBezTo>
                  <a:pt x="1544" y="729"/>
                  <a:pt x="1544" y="729"/>
                  <a:pt x="1544" y="729"/>
                </a:cubicBezTo>
                <a:lnTo>
                  <a:pt x="1545" y="738"/>
                </a:lnTo>
                <a:close/>
                <a:moveTo>
                  <a:pt x="1544" y="706"/>
                </a:moveTo>
                <a:cubicBezTo>
                  <a:pt x="1300" y="707"/>
                  <a:pt x="1300" y="707"/>
                  <a:pt x="1300" y="707"/>
                </a:cubicBezTo>
                <a:cubicBezTo>
                  <a:pt x="1300" y="698"/>
                  <a:pt x="1300" y="698"/>
                  <a:pt x="1300" y="698"/>
                </a:cubicBezTo>
                <a:cubicBezTo>
                  <a:pt x="1544" y="697"/>
                  <a:pt x="1544" y="697"/>
                  <a:pt x="1544" y="697"/>
                </a:cubicBezTo>
                <a:lnTo>
                  <a:pt x="1544" y="706"/>
                </a:lnTo>
                <a:close/>
                <a:moveTo>
                  <a:pt x="1544" y="674"/>
                </a:moveTo>
                <a:cubicBezTo>
                  <a:pt x="1300" y="675"/>
                  <a:pt x="1300" y="675"/>
                  <a:pt x="1300" y="675"/>
                </a:cubicBezTo>
                <a:cubicBezTo>
                  <a:pt x="1300" y="666"/>
                  <a:pt x="1300" y="666"/>
                  <a:pt x="1300" y="666"/>
                </a:cubicBezTo>
                <a:cubicBezTo>
                  <a:pt x="1544" y="665"/>
                  <a:pt x="1544" y="665"/>
                  <a:pt x="1544" y="665"/>
                </a:cubicBezTo>
                <a:lnTo>
                  <a:pt x="1544" y="674"/>
                </a:lnTo>
                <a:close/>
                <a:moveTo>
                  <a:pt x="1544" y="642"/>
                </a:moveTo>
                <a:cubicBezTo>
                  <a:pt x="1300" y="643"/>
                  <a:pt x="1300" y="643"/>
                  <a:pt x="1300" y="643"/>
                </a:cubicBezTo>
                <a:cubicBezTo>
                  <a:pt x="1299" y="634"/>
                  <a:pt x="1299" y="634"/>
                  <a:pt x="1299" y="634"/>
                </a:cubicBezTo>
                <a:cubicBezTo>
                  <a:pt x="1544" y="632"/>
                  <a:pt x="1544" y="632"/>
                  <a:pt x="1544" y="632"/>
                </a:cubicBezTo>
                <a:lnTo>
                  <a:pt x="1544" y="642"/>
                </a:lnTo>
                <a:close/>
                <a:moveTo>
                  <a:pt x="1544" y="610"/>
                </a:moveTo>
                <a:cubicBezTo>
                  <a:pt x="1299" y="611"/>
                  <a:pt x="1299" y="611"/>
                  <a:pt x="1299" y="611"/>
                </a:cubicBezTo>
                <a:cubicBezTo>
                  <a:pt x="1299" y="602"/>
                  <a:pt x="1299" y="602"/>
                  <a:pt x="1299" y="602"/>
                </a:cubicBezTo>
                <a:cubicBezTo>
                  <a:pt x="1544" y="600"/>
                  <a:pt x="1544" y="600"/>
                  <a:pt x="1544" y="600"/>
                </a:cubicBezTo>
                <a:lnTo>
                  <a:pt x="1544" y="610"/>
                </a:lnTo>
                <a:close/>
                <a:moveTo>
                  <a:pt x="1544" y="578"/>
                </a:moveTo>
                <a:cubicBezTo>
                  <a:pt x="1299" y="579"/>
                  <a:pt x="1299" y="579"/>
                  <a:pt x="1299" y="579"/>
                </a:cubicBezTo>
                <a:cubicBezTo>
                  <a:pt x="1299" y="570"/>
                  <a:pt x="1299" y="570"/>
                  <a:pt x="1299" y="570"/>
                </a:cubicBezTo>
                <a:cubicBezTo>
                  <a:pt x="1544" y="568"/>
                  <a:pt x="1544" y="568"/>
                  <a:pt x="1544" y="568"/>
                </a:cubicBezTo>
                <a:lnTo>
                  <a:pt x="1544" y="578"/>
                </a:lnTo>
                <a:close/>
                <a:moveTo>
                  <a:pt x="1543" y="545"/>
                </a:moveTo>
                <a:cubicBezTo>
                  <a:pt x="1299" y="547"/>
                  <a:pt x="1299" y="547"/>
                  <a:pt x="1299" y="547"/>
                </a:cubicBezTo>
                <a:cubicBezTo>
                  <a:pt x="1299" y="538"/>
                  <a:pt x="1299" y="538"/>
                  <a:pt x="1299" y="538"/>
                </a:cubicBezTo>
                <a:cubicBezTo>
                  <a:pt x="1543" y="536"/>
                  <a:pt x="1543" y="536"/>
                  <a:pt x="1543" y="536"/>
                </a:cubicBezTo>
                <a:lnTo>
                  <a:pt x="1543" y="545"/>
                </a:lnTo>
                <a:close/>
                <a:moveTo>
                  <a:pt x="1543" y="513"/>
                </a:moveTo>
                <a:cubicBezTo>
                  <a:pt x="1299" y="515"/>
                  <a:pt x="1299" y="515"/>
                  <a:pt x="1299" y="515"/>
                </a:cubicBezTo>
                <a:cubicBezTo>
                  <a:pt x="1299" y="506"/>
                  <a:pt x="1299" y="506"/>
                  <a:pt x="1299" y="506"/>
                </a:cubicBezTo>
                <a:cubicBezTo>
                  <a:pt x="1543" y="504"/>
                  <a:pt x="1543" y="504"/>
                  <a:pt x="1543" y="504"/>
                </a:cubicBezTo>
                <a:lnTo>
                  <a:pt x="1543" y="513"/>
                </a:lnTo>
                <a:close/>
                <a:moveTo>
                  <a:pt x="1543" y="481"/>
                </a:moveTo>
                <a:cubicBezTo>
                  <a:pt x="1299" y="483"/>
                  <a:pt x="1299" y="483"/>
                  <a:pt x="1299" y="483"/>
                </a:cubicBezTo>
                <a:cubicBezTo>
                  <a:pt x="1299" y="474"/>
                  <a:pt x="1299" y="474"/>
                  <a:pt x="1299" y="474"/>
                </a:cubicBezTo>
                <a:cubicBezTo>
                  <a:pt x="1543" y="472"/>
                  <a:pt x="1543" y="472"/>
                  <a:pt x="1543" y="472"/>
                </a:cubicBezTo>
                <a:lnTo>
                  <a:pt x="1543" y="481"/>
                </a:lnTo>
                <a:close/>
                <a:moveTo>
                  <a:pt x="1543" y="449"/>
                </a:moveTo>
                <a:cubicBezTo>
                  <a:pt x="1298" y="451"/>
                  <a:pt x="1298" y="451"/>
                  <a:pt x="1298" y="451"/>
                </a:cubicBezTo>
                <a:cubicBezTo>
                  <a:pt x="1298" y="442"/>
                  <a:pt x="1298" y="442"/>
                  <a:pt x="1298" y="442"/>
                </a:cubicBezTo>
                <a:cubicBezTo>
                  <a:pt x="1543" y="440"/>
                  <a:pt x="1543" y="440"/>
                  <a:pt x="1543" y="440"/>
                </a:cubicBezTo>
                <a:lnTo>
                  <a:pt x="1543" y="449"/>
                </a:lnTo>
                <a:close/>
                <a:moveTo>
                  <a:pt x="1543" y="417"/>
                </a:moveTo>
                <a:cubicBezTo>
                  <a:pt x="1298" y="419"/>
                  <a:pt x="1298" y="419"/>
                  <a:pt x="1298" y="419"/>
                </a:cubicBezTo>
                <a:cubicBezTo>
                  <a:pt x="1298" y="410"/>
                  <a:pt x="1298" y="410"/>
                  <a:pt x="1298" y="410"/>
                </a:cubicBezTo>
                <a:cubicBezTo>
                  <a:pt x="1543" y="408"/>
                  <a:pt x="1543" y="408"/>
                  <a:pt x="1543" y="408"/>
                </a:cubicBezTo>
                <a:lnTo>
                  <a:pt x="1543" y="417"/>
                </a:lnTo>
                <a:close/>
                <a:moveTo>
                  <a:pt x="1543" y="385"/>
                </a:moveTo>
                <a:cubicBezTo>
                  <a:pt x="1298" y="387"/>
                  <a:pt x="1298" y="387"/>
                  <a:pt x="1298" y="387"/>
                </a:cubicBezTo>
                <a:cubicBezTo>
                  <a:pt x="1298" y="378"/>
                  <a:pt x="1298" y="378"/>
                  <a:pt x="1298" y="378"/>
                </a:cubicBezTo>
                <a:cubicBezTo>
                  <a:pt x="1542" y="376"/>
                  <a:pt x="1542" y="376"/>
                  <a:pt x="1542" y="376"/>
                </a:cubicBezTo>
                <a:lnTo>
                  <a:pt x="1543" y="385"/>
                </a:lnTo>
                <a:close/>
                <a:moveTo>
                  <a:pt x="1542" y="353"/>
                </a:moveTo>
                <a:cubicBezTo>
                  <a:pt x="1298" y="355"/>
                  <a:pt x="1298" y="355"/>
                  <a:pt x="1298" y="355"/>
                </a:cubicBezTo>
                <a:cubicBezTo>
                  <a:pt x="1298" y="345"/>
                  <a:pt x="1298" y="345"/>
                  <a:pt x="1298" y="345"/>
                </a:cubicBezTo>
                <a:cubicBezTo>
                  <a:pt x="1542" y="344"/>
                  <a:pt x="1542" y="344"/>
                  <a:pt x="1542" y="344"/>
                </a:cubicBezTo>
                <a:lnTo>
                  <a:pt x="1542" y="353"/>
                </a:lnTo>
                <a:close/>
                <a:moveTo>
                  <a:pt x="1542" y="321"/>
                </a:moveTo>
                <a:cubicBezTo>
                  <a:pt x="1298" y="323"/>
                  <a:pt x="1298" y="323"/>
                  <a:pt x="1298" y="323"/>
                </a:cubicBezTo>
                <a:cubicBezTo>
                  <a:pt x="1298" y="313"/>
                  <a:pt x="1298" y="313"/>
                  <a:pt x="1298" y="313"/>
                </a:cubicBezTo>
                <a:cubicBezTo>
                  <a:pt x="1542" y="312"/>
                  <a:pt x="1542" y="312"/>
                  <a:pt x="1542" y="312"/>
                </a:cubicBezTo>
                <a:lnTo>
                  <a:pt x="1542" y="321"/>
                </a:lnTo>
                <a:close/>
                <a:moveTo>
                  <a:pt x="1542" y="289"/>
                </a:moveTo>
                <a:cubicBezTo>
                  <a:pt x="1298" y="290"/>
                  <a:pt x="1298" y="290"/>
                  <a:pt x="1298" y="290"/>
                </a:cubicBezTo>
                <a:cubicBezTo>
                  <a:pt x="1297" y="281"/>
                  <a:pt x="1297" y="281"/>
                  <a:pt x="1297" y="281"/>
                </a:cubicBezTo>
                <a:cubicBezTo>
                  <a:pt x="1542" y="280"/>
                  <a:pt x="1542" y="280"/>
                  <a:pt x="1542" y="280"/>
                </a:cubicBezTo>
                <a:lnTo>
                  <a:pt x="1542" y="289"/>
                </a:lnTo>
                <a:close/>
                <a:moveTo>
                  <a:pt x="1542" y="257"/>
                </a:moveTo>
                <a:cubicBezTo>
                  <a:pt x="1297" y="258"/>
                  <a:pt x="1297" y="258"/>
                  <a:pt x="1297" y="258"/>
                </a:cubicBezTo>
                <a:cubicBezTo>
                  <a:pt x="1297" y="249"/>
                  <a:pt x="1297" y="249"/>
                  <a:pt x="1297" y="249"/>
                </a:cubicBezTo>
                <a:cubicBezTo>
                  <a:pt x="1542" y="248"/>
                  <a:pt x="1542" y="248"/>
                  <a:pt x="1542" y="248"/>
                </a:cubicBezTo>
                <a:lnTo>
                  <a:pt x="1542" y="257"/>
                </a:lnTo>
                <a:close/>
                <a:moveTo>
                  <a:pt x="1542" y="225"/>
                </a:moveTo>
                <a:cubicBezTo>
                  <a:pt x="1297" y="226"/>
                  <a:pt x="1297" y="226"/>
                  <a:pt x="1297" y="226"/>
                </a:cubicBezTo>
                <a:cubicBezTo>
                  <a:pt x="1297" y="217"/>
                  <a:pt x="1297" y="217"/>
                  <a:pt x="1297" y="217"/>
                </a:cubicBezTo>
                <a:cubicBezTo>
                  <a:pt x="1542" y="216"/>
                  <a:pt x="1542" y="216"/>
                  <a:pt x="1542" y="216"/>
                </a:cubicBezTo>
                <a:lnTo>
                  <a:pt x="1542" y="225"/>
                </a:lnTo>
                <a:close/>
                <a:moveTo>
                  <a:pt x="1541" y="193"/>
                </a:moveTo>
                <a:cubicBezTo>
                  <a:pt x="1297" y="194"/>
                  <a:pt x="1297" y="194"/>
                  <a:pt x="1297" y="194"/>
                </a:cubicBezTo>
                <a:cubicBezTo>
                  <a:pt x="1297" y="185"/>
                  <a:pt x="1297" y="185"/>
                  <a:pt x="1297" y="185"/>
                </a:cubicBezTo>
                <a:cubicBezTo>
                  <a:pt x="1541" y="184"/>
                  <a:pt x="1541" y="184"/>
                  <a:pt x="1541" y="184"/>
                </a:cubicBezTo>
                <a:lnTo>
                  <a:pt x="1541" y="193"/>
                </a:lnTo>
                <a:close/>
                <a:moveTo>
                  <a:pt x="1541" y="161"/>
                </a:moveTo>
                <a:cubicBezTo>
                  <a:pt x="1297" y="162"/>
                  <a:pt x="1297" y="162"/>
                  <a:pt x="1297" y="162"/>
                </a:cubicBezTo>
                <a:cubicBezTo>
                  <a:pt x="1297" y="153"/>
                  <a:pt x="1297" y="153"/>
                  <a:pt x="1297" y="153"/>
                </a:cubicBezTo>
                <a:cubicBezTo>
                  <a:pt x="1541" y="152"/>
                  <a:pt x="1541" y="152"/>
                  <a:pt x="1541" y="152"/>
                </a:cubicBezTo>
                <a:lnTo>
                  <a:pt x="1541" y="161"/>
                </a:lnTo>
                <a:close/>
                <a:moveTo>
                  <a:pt x="1541" y="129"/>
                </a:moveTo>
                <a:cubicBezTo>
                  <a:pt x="1297" y="130"/>
                  <a:pt x="1297" y="130"/>
                  <a:pt x="1297" y="130"/>
                </a:cubicBezTo>
                <a:cubicBezTo>
                  <a:pt x="1297" y="121"/>
                  <a:pt x="1297" y="121"/>
                  <a:pt x="1297" y="121"/>
                </a:cubicBezTo>
                <a:cubicBezTo>
                  <a:pt x="1541" y="120"/>
                  <a:pt x="1541" y="120"/>
                  <a:pt x="1541" y="120"/>
                </a:cubicBezTo>
                <a:lnTo>
                  <a:pt x="1541" y="129"/>
                </a:lnTo>
                <a:close/>
                <a:moveTo>
                  <a:pt x="1541" y="97"/>
                </a:moveTo>
                <a:cubicBezTo>
                  <a:pt x="1296" y="98"/>
                  <a:pt x="1296" y="98"/>
                  <a:pt x="1296" y="98"/>
                </a:cubicBezTo>
                <a:cubicBezTo>
                  <a:pt x="1296" y="89"/>
                  <a:pt x="1296" y="89"/>
                  <a:pt x="1296" y="89"/>
                </a:cubicBezTo>
                <a:cubicBezTo>
                  <a:pt x="1541" y="88"/>
                  <a:pt x="1541" y="88"/>
                  <a:pt x="1541" y="88"/>
                </a:cubicBezTo>
                <a:lnTo>
                  <a:pt x="1541" y="97"/>
                </a:lnTo>
                <a:close/>
                <a:moveTo>
                  <a:pt x="1541" y="65"/>
                </a:moveTo>
                <a:cubicBezTo>
                  <a:pt x="1296" y="66"/>
                  <a:pt x="1296" y="66"/>
                  <a:pt x="1296" y="66"/>
                </a:cubicBezTo>
                <a:cubicBezTo>
                  <a:pt x="1296" y="57"/>
                  <a:pt x="1296" y="57"/>
                  <a:pt x="1296" y="57"/>
                </a:cubicBezTo>
                <a:cubicBezTo>
                  <a:pt x="1541" y="56"/>
                  <a:pt x="1541" y="56"/>
                  <a:pt x="1541" y="56"/>
                </a:cubicBezTo>
                <a:lnTo>
                  <a:pt x="1541" y="65"/>
                </a:lnTo>
                <a:close/>
                <a:moveTo>
                  <a:pt x="1540" y="24"/>
                </a:moveTo>
                <a:cubicBezTo>
                  <a:pt x="1541" y="33"/>
                  <a:pt x="1541" y="33"/>
                  <a:pt x="1541" y="33"/>
                </a:cubicBezTo>
                <a:cubicBezTo>
                  <a:pt x="1296" y="34"/>
                  <a:pt x="1296" y="34"/>
                  <a:pt x="1296" y="34"/>
                </a:cubicBezTo>
                <a:cubicBezTo>
                  <a:pt x="1296" y="25"/>
                  <a:pt x="1296" y="25"/>
                  <a:pt x="1296" y="25"/>
                </a:cubicBezTo>
                <a:lnTo>
                  <a:pt x="1540" y="24"/>
                </a:lnTo>
                <a:close/>
                <a:moveTo>
                  <a:pt x="1173" y="728"/>
                </a:moveTo>
                <a:cubicBezTo>
                  <a:pt x="1173" y="728"/>
                  <a:pt x="1173" y="728"/>
                  <a:pt x="1173" y="728"/>
                </a:cubicBezTo>
                <a:cubicBezTo>
                  <a:pt x="1173" y="728"/>
                  <a:pt x="1174" y="728"/>
                  <a:pt x="1174" y="728"/>
                </a:cubicBezTo>
                <a:cubicBezTo>
                  <a:pt x="1176" y="731"/>
                  <a:pt x="1179" y="733"/>
                  <a:pt x="1181" y="735"/>
                </a:cubicBezTo>
                <a:cubicBezTo>
                  <a:pt x="1181" y="735"/>
                  <a:pt x="1181" y="735"/>
                  <a:pt x="1181" y="735"/>
                </a:cubicBezTo>
                <a:cubicBezTo>
                  <a:pt x="1183" y="737"/>
                  <a:pt x="1184" y="740"/>
                  <a:pt x="1185" y="743"/>
                </a:cubicBezTo>
                <a:cubicBezTo>
                  <a:pt x="1181" y="738"/>
                  <a:pt x="1177" y="733"/>
                  <a:pt x="1173" y="728"/>
                </a:cubicBezTo>
                <a:close/>
                <a:moveTo>
                  <a:pt x="1189" y="736"/>
                </a:moveTo>
                <a:cubicBezTo>
                  <a:pt x="1189" y="736"/>
                  <a:pt x="1189" y="736"/>
                  <a:pt x="1189" y="736"/>
                </a:cubicBezTo>
                <a:cubicBezTo>
                  <a:pt x="1193" y="735"/>
                  <a:pt x="1197" y="735"/>
                  <a:pt x="1200" y="734"/>
                </a:cubicBezTo>
                <a:cubicBezTo>
                  <a:pt x="1202" y="734"/>
                  <a:pt x="1203" y="734"/>
                  <a:pt x="1205" y="734"/>
                </a:cubicBezTo>
                <a:cubicBezTo>
                  <a:pt x="1205" y="734"/>
                  <a:pt x="1205" y="734"/>
                  <a:pt x="1205" y="734"/>
                </a:cubicBezTo>
                <a:cubicBezTo>
                  <a:pt x="1205" y="734"/>
                  <a:pt x="1205" y="735"/>
                  <a:pt x="1205" y="735"/>
                </a:cubicBezTo>
                <a:cubicBezTo>
                  <a:pt x="1204" y="737"/>
                  <a:pt x="1203" y="743"/>
                  <a:pt x="1201" y="747"/>
                </a:cubicBezTo>
                <a:cubicBezTo>
                  <a:pt x="1201" y="748"/>
                  <a:pt x="1200" y="749"/>
                  <a:pt x="1199" y="749"/>
                </a:cubicBezTo>
                <a:cubicBezTo>
                  <a:pt x="1197" y="749"/>
                  <a:pt x="1191" y="739"/>
                  <a:pt x="1189" y="736"/>
                </a:cubicBezTo>
                <a:close/>
                <a:moveTo>
                  <a:pt x="1063" y="630"/>
                </a:moveTo>
                <a:cubicBezTo>
                  <a:pt x="1079" y="682"/>
                  <a:pt x="1079" y="682"/>
                  <a:pt x="1079" y="682"/>
                </a:cubicBezTo>
                <a:cubicBezTo>
                  <a:pt x="1056" y="689"/>
                  <a:pt x="1056" y="689"/>
                  <a:pt x="1056" y="689"/>
                </a:cubicBezTo>
                <a:cubicBezTo>
                  <a:pt x="1040" y="638"/>
                  <a:pt x="1040" y="638"/>
                  <a:pt x="1040" y="638"/>
                </a:cubicBezTo>
                <a:lnTo>
                  <a:pt x="1063" y="630"/>
                </a:lnTo>
                <a:close/>
                <a:moveTo>
                  <a:pt x="1059" y="617"/>
                </a:moveTo>
                <a:cubicBezTo>
                  <a:pt x="1036" y="624"/>
                  <a:pt x="1036" y="624"/>
                  <a:pt x="1036" y="624"/>
                </a:cubicBezTo>
                <a:cubicBezTo>
                  <a:pt x="1020" y="573"/>
                  <a:pt x="1020" y="573"/>
                  <a:pt x="1020" y="573"/>
                </a:cubicBezTo>
                <a:cubicBezTo>
                  <a:pt x="1043" y="566"/>
                  <a:pt x="1043" y="566"/>
                  <a:pt x="1043" y="566"/>
                </a:cubicBezTo>
                <a:lnTo>
                  <a:pt x="1059" y="617"/>
                </a:lnTo>
                <a:close/>
                <a:moveTo>
                  <a:pt x="1023" y="501"/>
                </a:moveTo>
                <a:cubicBezTo>
                  <a:pt x="1039" y="552"/>
                  <a:pt x="1039" y="552"/>
                  <a:pt x="1039" y="552"/>
                </a:cubicBezTo>
                <a:cubicBezTo>
                  <a:pt x="1016" y="560"/>
                  <a:pt x="1016" y="560"/>
                  <a:pt x="1016" y="560"/>
                </a:cubicBezTo>
                <a:cubicBezTo>
                  <a:pt x="1000" y="508"/>
                  <a:pt x="1000" y="508"/>
                  <a:pt x="1000" y="508"/>
                </a:cubicBezTo>
                <a:lnTo>
                  <a:pt x="1023" y="501"/>
                </a:lnTo>
                <a:close/>
                <a:moveTo>
                  <a:pt x="987" y="512"/>
                </a:moveTo>
                <a:cubicBezTo>
                  <a:pt x="1003" y="564"/>
                  <a:pt x="1003" y="564"/>
                  <a:pt x="1003" y="564"/>
                </a:cubicBezTo>
                <a:cubicBezTo>
                  <a:pt x="980" y="571"/>
                  <a:pt x="980" y="571"/>
                  <a:pt x="980" y="571"/>
                </a:cubicBezTo>
                <a:cubicBezTo>
                  <a:pt x="964" y="519"/>
                  <a:pt x="964" y="519"/>
                  <a:pt x="964" y="519"/>
                </a:cubicBezTo>
                <a:lnTo>
                  <a:pt x="987" y="512"/>
                </a:lnTo>
                <a:close/>
                <a:moveTo>
                  <a:pt x="927" y="531"/>
                </a:moveTo>
                <a:cubicBezTo>
                  <a:pt x="951" y="523"/>
                  <a:pt x="951" y="523"/>
                  <a:pt x="951" y="523"/>
                </a:cubicBezTo>
                <a:cubicBezTo>
                  <a:pt x="966" y="575"/>
                  <a:pt x="966" y="575"/>
                  <a:pt x="966" y="575"/>
                </a:cubicBezTo>
                <a:cubicBezTo>
                  <a:pt x="943" y="582"/>
                  <a:pt x="943" y="582"/>
                  <a:pt x="943" y="582"/>
                </a:cubicBezTo>
                <a:lnTo>
                  <a:pt x="927" y="531"/>
                </a:lnTo>
                <a:close/>
                <a:moveTo>
                  <a:pt x="947" y="595"/>
                </a:moveTo>
                <a:cubicBezTo>
                  <a:pt x="971" y="588"/>
                  <a:pt x="971" y="588"/>
                  <a:pt x="971" y="588"/>
                </a:cubicBezTo>
                <a:cubicBezTo>
                  <a:pt x="986" y="640"/>
                  <a:pt x="986" y="640"/>
                  <a:pt x="986" y="640"/>
                </a:cubicBezTo>
                <a:cubicBezTo>
                  <a:pt x="963" y="647"/>
                  <a:pt x="963" y="647"/>
                  <a:pt x="963" y="647"/>
                </a:cubicBezTo>
                <a:lnTo>
                  <a:pt x="947" y="595"/>
                </a:lnTo>
                <a:close/>
                <a:moveTo>
                  <a:pt x="865" y="656"/>
                </a:moveTo>
                <a:cubicBezTo>
                  <a:pt x="843" y="667"/>
                  <a:pt x="843" y="667"/>
                  <a:pt x="843" y="667"/>
                </a:cubicBezTo>
                <a:cubicBezTo>
                  <a:pt x="819" y="619"/>
                  <a:pt x="819" y="619"/>
                  <a:pt x="819" y="619"/>
                </a:cubicBezTo>
                <a:cubicBezTo>
                  <a:pt x="840" y="608"/>
                  <a:pt x="840" y="608"/>
                  <a:pt x="840" y="608"/>
                </a:cubicBezTo>
                <a:lnTo>
                  <a:pt x="865" y="656"/>
                </a:lnTo>
                <a:close/>
                <a:moveTo>
                  <a:pt x="831" y="590"/>
                </a:moveTo>
                <a:cubicBezTo>
                  <a:pt x="809" y="601"/>
                  <a:pt x="809" y="601"/>
                  <a:pt x="809" y="601"/>
                </a:cubicBezTo>
                <a:cubicBezTo>
                  <a:pt x="785" y="554"/>
                  <a:pt x="785" y="554"/>
                  <a:pt x="785" y="554"/>
                </a:cubicBezTo>
                <a:cubicBezTo>
                  <a:pt x="806" y="542"/>
                  <a:pt x="806" y="542"/>
                  <a:pt x="806" y="542"/>
                </a:cubicBezTo>
                <a:lnTo>
                  <a:pt x="831" y="590"/>
                </a:lnTo>
                <a:close/>
                <a:moveTo>
                  <a:pt x="797" y="525"/>
                </a:moveTo>
                <a:cubicBezTo>
                  <a:pt x="776" y="536"/>
                  <a:pt x="776" y="536"/>
                  <a:pt x="776" y="536"/>
                </a:cubicBezTo>
                <a:cubicBezTo>
                  <a:pt x="751" y="488"/>
                  <a:pt x="751" y="488"/>
                  <a:pt x="751" y="488"/>
                </a:cubicBezTo>
                <a:cubicBezTo>
                  <a:pt x="773" y="477"/>
                  <a:pt x="773" y="477"/>
                  <a:pt x="773" y="477"/>
                </a:cubicBezTo>
                <a:lnTo>
                  <a:pt x="797" y="525"/>
                </a:lnTo>
                <a:close/>
                <a:moveTo>
                  <a:pt x="739" y="411"/>
                </a:moveTo>
                <a:cubicBezTo>
                  <a:pt x="763" y="459"/>
                  <a:pt x="763" y="459"/>
                  <a:pt x="763" y="459"/>
                </a:cubicBezTo>
                <a:cubicBezTo>
                  <a:pt x="742" y="471"/>
                  <a:pt x="742" y="471"/>
                  <a:pt x="742" y="471"/>
                </a:cubicBezTo>
                <a:cubicBezTo>
                  <a:pt x="717" y="423"/>
                  <a:pt x="717" y="423"/>
                  <a:pt x="717" y="423"/>
                </a:cubicBezTo>
                <a:lnTo>
                  <a:pt x="739" y="411"/>
                </a:lnTo>
                <a:close/>
                <a:moveTo>
                  <a:pt x="705" y="429"/>
                </a:moveTo>
                <a:cubicBezTo>
                  <a:pt x="730" y="477"/>
                  <a:pt x="730" y="477"/>
                  <a:pt x="730" y="477"/>
                </a:cubicBezTo>
                <a:cubicBezTo>
                  <a:pt x="708" y="488"/>
                  <a:pt x="708" y="488"/>
                  <a:pt x="708" y="488"/>
                </a:cubicBezTo>
                <a:cubicBezTo>
                  <a:pt x="683" y="440"/>
                  <a:pt x="683" y="440"/>
                  <a:pt x="683" y="440"/>
                </a:cubicBezTo>
                <a:lnTo>
                  <a:pt x="705" y="429"/>
                </a:lnTo>
                <a:close/>
                <a:moveTo>
                  <a:pt x="671" y="446"/>
                </a:moveTo>
                <a:cubicBezTo>
                  <a:pt x="696" y="494"/>
                  <a:pt x="696" y="494"/>
                  <a:pt x="696" y="494"/>
                </a:cubicBezTo>
                <a:cubicBezTo>
                  <a:pt x="674" y="506"/>
                  <a:pt x="674" y="506"/>
                  <a:pt x="674" y="506"/>
                </a:cubicBezTo>
                <a:cubicBezTo>
                  <a:pt x="649" y="458"/>
                  <a:pt x="649" y="458"/>
                  <a:pt x="649" y="458"/>
                </a:cubicBezTo>
                <a:lnTo>
                  <a:pt x="671" y="446"/>
                </a:lnTo>
                <a:close/>
                <a:moveTo>
                  <a:pt x="616" y="475"/>
                </a:moveTo>
                <a:cubicBezTo>
                  <a:pt x="637" y="464"/>
                  <a:pt x="637" y="464"/>
                  <a:pt x="637" y="464"/>
                </a:cubicBezTo>
                <a:cubicBezTo>
                  <a:pt x="662" y="512"/>
                  <a:pt x="662" y="512"/>
                  <a:pt x="662" y="512"/>
                </a:cubicBezTo>
                <a:cubicBezTo>
                  <a:pt x="640" y="523"/>
                  <a:pt x="640" y="523"/>
                  <a:pt x="640" y="523"/>
                </a:cubicBezTo>
                <a:lnTo>
                  <a:pt x="616" y="475"/>
                </a:lnTo>
                <a:close/>
                <a:moveTo>
                  <a:pt x="649" y="541"/>
                </a:moveTo>
                <a:cubicBezTo>
                  <a:pt x="671" y="529"/>
                  <a:pt x="671" y="529"/>
                  <a:pt x="671" y="529"/>
                </a:cubicBezTo>
                <a:cubicBezTo>
                  <a:pt x="696" y="577"/>
                  <a:pt x="696" y="577"/>
                  <a:pt x="696" y="577"/>
                </a:cubicBezTo>
                <a:cubicBezTo>
                  <a:pt x="674" y="588"/>
                  <a:pt x="674" y="588"/>
                  <a:pt x="674" y="588"/>
                </a:cubicBezTo>
                <a:lnTo>
                  <a:pt x="649" y="541"/>
                </a:lnTo>
                <a:close/>
                <a:moveTo>
                  <a:pt x="683" y="606"/>
                </a:moveTo>
                <a:cubicBezTo>
                  <a:pt x="705" y="595"/>
                  <a:pt x="705" y="595"/>
                  <a:pt x="705" y="595"/>
                </a:cubicBezTo>
                <a:cubicBezTo>
                  <a:pt x="730" y="643"/>
                  <a:pt x="730" y="643"/>
                  <a:pt x="730" y="643"/>
                </a:cubicBezTo>
                <a:cubicBezTo>
                  <a:pt x="708" y="654"/>
                  <a:pt x="708" y="654"/>
                  <a:pt x="708" y="654"/>
                </a:cubicBezTo>
                <a:lnTo>
                  <a:pt x="683" y="606"/>
                </a:lnTo>
                <a:close/>
                <a:moveTo>
                  <a:pt x="742" y="719"/>
                </a:moveTo>
                <a:cubicBezTo>
                  <a:pt x="717" y="671"/>
                  <a:pt x="717" y="671"/>
                  <a:pt x="717" y="671"/>
                </a:cubicBezTo>
                <a:cubicBezTo>
                  <a:pt x="739" y="660"/>
                  <a:pt x="739" y="660"/>
                  <a:pt x="739" y="660"/>
                </a:cubicBezTo>
                <a:cubicBezTo>
                  <a:pt x="764" y="708"/>
                  <a:pt x="764" y="708"/>
                  <a:pt x="764" y="708"/>
                </a:cubicBezTo>
                <a:lnTo>
                  <a:pt x="742" y="719"/>
                </a:lnTo>
                <a:close/>
                <a:moveTo>
                  <a:pt x="751" y="914"/>
                </a:moveTo>
                <a:cubicBezTo>
                  <a:pt x="756" y="912"/>
                  <a:pt x="760" y="910"/>
                  <a:pt x="764" y="907"/>
                </a:cubicBezTo>
                <a:cubicBezTo>
                  <a:pt x="764" y="907"/>
                  <a:pt x="764" y="907"/>
                  <a:pt x="764" y="907"/>
                </a:cubicBezTo>
                <a:cubicBezTo>
                  <a:pt x="769" y="915"/>
                  <a:pt x="773" y="924"/>
                  <a:pt x="774" y="935"/>
                </a:cubicBezTo>
                <a:cubicBezTo>
                  <a:pt x="775" y="942"/>
                  <a:pt x="775" y="949"/>
                  <a:pt x="775" y="956"/>
                </a:cubicBezTo>
                <a:cubicBezTo>
                  <a:pt x="768" y="947"/>
                  <a:pt x="759" y="936"/>
                  <a:pt x="754" y="924"/>
                </a:cubicBezTo>
                <a:cubicBezTo>
                  <a:pt x="753" y="922"/>
                  <a:pt x="752" y="920"/>
                  <a:pt x="751" y="918"/>
                </a:cubicBezTo>
                <a:cubicBezTo>
                  <a:pt x="751" y="917"/>
                  <a:pt x="751" y="915"/>
                  <a:pt x="751" y="914"/>
                </a:cubicBezTo>
                <a:close/>
                <a:moveTo>
                  <a:pt x="744" y="938"/>
                </a:moveTo>
                <a:cubicBezTo>
                  <a:pt x="745" y="936"/>
                  <a:pt x="747" y="935"/>
                  <a:pt x="748" y="932"/>
                </a:cubicBezTo>
                <a:cubicBezTo>
                  <a:pt x="748" y="932"/>
                  <a:pt x="749" y="932"/>
                  <a:pt x="749" y="932"/>
                </a:cubicBezTo>
                <a:cubicBezTo>
                  <a:pt x="749" y="933"/>
                  <a:pt x="749" y="933"/>
                  <a:pt x="750" y="934"/>
                </a:cubicBezTo>
                <a:cubicBezTo>
                  <a:pt x="751" y="938"/>
                  <a:pt x="758" y="945"/>
                  <a:pt x="760" y="951"/>
                </a:cubicBezTo>
                <a:cubicBezTo>
                  <a:pt x="760" y="954"/>
                  <a:pt x="760" y="956"/>
                  <a:pt x="759" y="957"/>
                </a:cubicBezTo>
                <a:cubicBezTo>
                  <a:pt x="758" y="960"/>
                  <a:pt x="739" y="955"/>
                  <a:pt x="733" y="954"/>
                </a:cubicBezTo>
                <a:cubicBezTo>
                  <a:pt x="733" y="954"/>
                  <a:pt x="733" y="954"/>
                  <a:pt x="733" y="954"/>
                </a:cubicBezTo>
                <a:cubicBezTo>
                  <a:pt x="737" y="949"/>
                  <a:pt x="740" y="944"/>
                  <a:pt x="744" y="938"/>
                </a:cubicBezTo>
                <a:close/>
                <a:moveTo>
                  <a:pt x="707" y="963"/>
                </a:moveTo>
                <a:cubicBezTo>
                  <a:pt x="712" y="963"/>
                  <a:pt x="717" y="962"/>
                  <a:pt x="723" y="962"/>
                </a:cubicBezTo>
                <a:cubicBezTo>
                  <a:pt x="723" y="962"/>
                  <a:pt x="723" y="962"/>
                  <a:pt x="723" y="962"/>
                </a:cubicBezTo>
                <a:cubicBezTo>
                  <a:pt x="727" y="962"/>
                  <a:pt x="732" y="965"/>
                  <a:pt x="737" y="967"/>
                </a:cubicBezTo>
                <a:cubicBezTo>
                  <a:pt x="727" y="966"/>
                  <a:pt x="717" y="965"/>
                  <a:pt x="706" y="964"/>
                </a:cubicBezTo>
                <a:cubicBezTo>
                  <a:pt x="706" y="964"/>
                  <a:pt x="705" y="964"/>
                  <a:pt x="705" y="964"/>
                </a:cubicBezTo>
                <a:cubicBezTo>
                  <a:pt x="705" y="964"/>
                  <a:pt x="706" y="963"/>
                  <a:pt x="707" y="963"/>
                </a:cubicBezTo>
                <a:close/>
                <a:moveTo>
                  <a:pt x="655" y="1040"/>
                </a:moveTo>
                <a:cubicBezTo>
                  <a:pt x="655" y="1040"/>
                  <a:pt x="655" y="1040"/>
                  <a:pt x="654" y="1040"/>
                </a:cubicBezTo>
                <a:cubicBezTo>
                  <a:pt x="655" y="1040"/>
                  <a:pt x="655" y="1040"/>
                  <a:pt x="655" y="1040"/>
                </a:cubicBezTo>
                <a:cubicBezTo>
                  <a:pt x="658" y="1040"/>
                  <a:pt x="661" y="1039"/>
                  <a:pt x="664" y="1039"/>
                </a:cubicBezTo>
                <a:cubicBezTo>
                  <a:pt x="664" y="1039"/>
                  <a:pt x="664" y="1039"/>
                  <a:pt x="664" y="1039"/>
                </a:cubicBezTo>
                <a:cubicBezTo>
                  <a:pt x="666" y="1039"/>
                  <a:pt x="669" y="1040"/>
                  <a:pt x="672" y="1041"/>
                </a:cubicBezTo>
                <a:cubicBezTo>
                  <a:pt x="666" y="1041"/>
                  <a:pt x="661" y="1040"/>
                  <a:pt x="655" y="1040"/>
                </a:cubicBezTo>
                <a:close/>
                <a:moveTo>
                  <a:pt x="683" y="1035"/>
                </a:moveTo>
                <a:cubicBezTo>
                  <a:pt x="682" y="1037"/>
                  <a:pt x="672" y="1035"/>
                  <a:pt x="669" y="1034"/>
                </a:cubicBezTo>
                <a:cubicBezTo>
                  <a:pt x="669" y="1034"/>
                  <a:pt x="669" y="1034"/>
                  <a:pt x="669" y="1034"/>
                </a:cubicBezTo>
                <a:cubicBezTo>
                  <a:pt x="671" y="1031"/>
                  <a:pt x="672" y="1029"/>
                  <a:pt x="674" y="1026"/>
                </a:cubicBezTo>
                <a:cubicBezTo>
                  <a:pt x="675" y="1025"/>
                  <a:pt x="676" y="1024"/>
                  <a:pt x="676" y="1023"/>
                </a:cubicBezTo>
                <a:cubicBezTo>
                  <a:pt x="676" y="1022"/>
                  <a:pt x="676" y="1022"/>
                  <a:pt x="676" y="1022"/>
                </a:cubicBezTo>
                <a:cubicBezTo>
                  <a:pt x="677" y="1023"/>
                  <a:pt x="677" y="1023"/>
                  <a:pt x="677" y="1023"/>
                </a:cubicBezTo>
                <a:cubicBezTo>
                  <a:pt x="678" y="1025"/>
                  <a:pt x="682" y="1029"/>
                  <a:pt x="683" y="1032"/>
                </a:cubicBezTo>
                <a:cubicBezTo>
                  <a:pt x="683" y="1033"/>
                  <a:pt x="683" y="1034"/>
                  <a:pt x="683" y="1035"/>
                </a:cubicBezTo>
                <a:close/>
                <a:moveTo>
                  <a:pt x="679" y="1018"/>
                </a:moveTo>
                <a:cubicBezTo>
                  <a:pt x="678" y="1017"/>
                  <a:pt x="678" y="1016"/>
                  <a:pt x="677" y="1015"/>
                </a:cubicBezTo>
                <a:cubicBezTo>
                  <a:pt x="677" y="1014"/>
                  <a:pt x="677" y="1014"/>
                  <a:pt x="677" y="1013"/>
                </a:cubicBezTo>
                <a:cubicBezTo>
                  <a:pt x="680" y="1012"/>
                  <a:pt x="682" y="1010"/>
                  <a:pt x="684" y="1009"/>
                </a:cubicBezTo>
                <a:cubicBezTo>
                  <a:pt x="684" y="1009"/>
                  <a:pt x="684" y="1009"/>
                  <a:pt x="684" y="1009"/>
                </a:cubicBezTo>
                <a:cubicBezTo>
                  <a:pt x="687" y="1013"/>
                  <a:pt x="689" y="1018"/>
                  <a:pt x="690" y="1023"/>
                </a:cubicBezTo>
                <a:cubicBezTo>
                  <a:pt x="691" y="1027"/>
                  <a:pt x="691" y="1030"/>
                  <a:pt x="691" y="1034"/>
                </a:cubicBezTo>
                <a:cubicBezTo>
                  <a:pt x="687" y="1030"/>
                  <a:pt x="682" y="1024"/>
                  <a:pt x="679" y="1018"/>
                </a:cubicBezTo>
                <a:close/>
                <a:moveTo>
                  <a:pt x="694" y="1017"/>
                </a:moveTo>
                <a:cubicBezTo>
                  <a:pt x="693" y="1013"/>
                  <a:pt x="690" y="1009"/>
                  <a:pt x="688" y="1005"/>
                </a:cubicBezTo>
                <a:cubicBezTo>
                  <a:pt x="687" y="1005"/>
                  <a:pt x="687" y="1005"/>
                  <a:pt x="687" y="1005"/>
                </a:cubicBezTo>
                <a:cubicBezTo>
                  <a:pt x="689" y="1002"/>
                  <a:pt x="690" y="999"/>
                  <a:pt x="690" y="996"/>
                </a:cubicBezTo>
                <a:cubicBezTo>
                  <a:pt x="690" y="991"/>
                  <a:pt x="688" y="986"/>
                  <a:pt x="684" y="982"/>
                </a:cubicBezTo>
                <a:cubicBezTo>
                  <a:pt x="684" y="981"/>
                  <a:pt x="684" y="980"/>
                  <a:pt x="684" y="979"/>
                </a:cubicBezTo>
                <a:cubicBezTo>
                  <a:pt x="687" y="977"/>
                  <a:pt x="689" y="975"/>
                  <a:pt x="691" y="972"/>
                </a:cubicBezTo>
                <a:cubicBezTo>
                  <a:pt x="692" y="973"/>
                  <a:pt x="692" y="973"/>
                  <a:pt x="693" y="973"/>
                </a:cubicBezTo>
                <a:cubicBezTo>
                  <a:pt x="721" y="974"/>
                  <a:pt x="748" y="978"/>
                  <a:pt x="775" y="982"/>
                </a:cubicBezTo>
                <a:cubicBezTo>
                  <a:pt x="776" y="983"/>
                  <a:pt x="776" y="984"/>
                  <a:pt x="777" y="985"/>
                </a:cubicBezTo>
                <a:cubicBezTo>
                  <a:pt x="753" y="1004"/>
                  <a:pt x="729" y="1023"/>
                  <a:pt x="707" y="1044"/>
                </a:cubicBezTo>
                <a:cubicBezTo>
                  <a:pt x="707" y="1044"/>
                  <a:pt x="707" y="1044"/>
                  <a:pt x="706" y="1044"/>
                </a:cubicBezTo>
                <a:cubicBezTo>
                  <a:pt x="704" y="1043"/>
                  <a:pt x="702" y="1043"/>
                  <a:pt x="699" y="1042"/>
                </a:cubicBezTo>
                <a:cubicBezTo>
                  <a:pt x="699" y="1042"/>
                  <a:pt x="699" y="1041"/>
                  <a:pt x="698" y="1041"/>
                </a:cubicBezTo>
                <a:cubicBezTo>
                  <a:pt x="695" y="1034"/>
                  <a:pt x="696" y="1025"/>
                  <a:pt x="694" y="1017"/>
                </a:cubicBezTo>
                <a:close/>
                <a:moveTo>
                  <a:pt x="592" y="1146"/>
                </a:moveTo>
                <a:cubicBezTo>
                  <a:pt x="587" y="1143"/>
                  <a:pt x="586" y="1137"/>
                  <a:pt x="589" y="1132"/>
                </a:cubicBezTo>
                <a:cubicBezTo>
                  <a:pt x="593" y="1128"/>
                  <a:pt x="599" y="1127"/>
                  <a:pt x="603" y="1130"/>
                </a:cubicBezTo>
                <a:cubicBezTo>
                  <a:pt x="608" y="1133"/>
                  <a:pt x="609" y="1139"/>
                  <a:pt x="605" y="1144"/>
                </a:cubicBezTo>
                <a:cubicBezTo>
                  <a:pt x="602" y="1148"/>
                  <a:pt x="596" y="1149"/>
                  <a:pt x="592" y="1146"/>
                </a:cubicBezTo>
                <a:close/>
                <a:moveTo>
                  <a:pt x="439" y="2522"/>
                </a:moveTo>
                <a:cubicBezTo>
                  <a:pt x="423" y="2501"/>
                  <a:pt x="423" y="2501"/>
                  <a:pt x="423" y="2501"/>
                </a:cubicBezTo>
                <a:cubicBezTo>
                  <a:pt x="457" y="2475"/>
                  <a:pt x="457" y="2475"/>
                  <a:pt x="457" y="2475"/>
                </a:cubicBezTo>
                <a:cubicBezTo>
                  <a:pt x="473" y="2496"/>
                  <a:pt x="473" y="2496"/>
                  <a:pt x="473" y="2496"/>
                </a:cubicBezTo>
                <a:lnTo>
                  <a:pt x="439" y="2522"/>
                </a:lnTo>
                <a:close/>
                <a:moveTo>
                  <a:pt x="487" y="2514"/>
                </a:moveTo>
                <a:cubicBezTo>
                  <a:pt x="503" y="2535"/>
                  <a:pt x="503" y="2535"/>
                  <a:pt x="503" y="2535"/>
                </a:cubicBezTo>
                <a:cubicBezTo>
                  <a:pt x="470" y="2561"/>
                  <a:pt x="470" y="2561"/>
                  <a:pt x="470" y="2561"/>
                </a:cubicBezTo>
                <a:cubicBezTo>
                  <a:pt x="453" y="2540"/>
                  <a:pt x="453" y="2540"/>
                  <a:pt x="453" y="2540"/>
                </a:cubicBezTo>
                <a:lnTo>
                  <a:pt x="487" y="2514"/>
                </a:lnTo>
                <a:close/>
                <a:moveTo>
                  <a:pt x="441" y="2550"/>
                </a:moveTo>
                <a:cubicBezTo>
                  <a:pt x="457" y="2571"/>
                  <a:pt x="457" y="2571"/>
                  <a:pt x="457" y="2571"/>
                </a:cubicBezTo>
                <a:cubicBezTo>
                  <a:pt x="423" y="2597"/>
                  <a:pt x="423" y="2597"/>
                  <a:pt x="423" y="2597"/>
                </a:cubicBezTo>
                <a:cubicBezTo>
                  <a:pt x="407" y="2576"/>
                  <a:pt x="407" y="2576"/>
                  <a:pt x="407" y="2576"/>
                </a:cubicBezTo>
                <a:lnTo>
                  <a:pt x="441" y="2550"/>
                </a:lnTo>
                <a:close/>
                <a:moveTo>
                  <a:pt x="471" y="2589"/>
                </a:moveTo>
                <a:cubicBezTo>
                  <a:pt x="487" y="2610"/>
                  <a:pt x="487" y="2610"/>
                  <a:pt x="487" y="2610"/>
                </a:cubicBezTo>
                <a:cubicBezTo>
                  <a:pt x="453" y="2636"/>
                  <a:pt x="453" y="2636"/>
                  <a:pt x="453" y="2636"/>
                </a:cubicBezTo>
                <a:cubicBezTo>
                  <a:pt x="437" y="2615"/>
                  <a:pt x="437" y="2615"/>
                  <a:pt x="437" y="2615"/>
                </a:cubicBezTo>
                <a:lnTo>
                  <a:pt x="471" y="2589"/>
                </a:lnTo>
                <a:close/>
                <a:moveTo>
                  <a:pt x="483" y="2579"/>
                </a:moveTo>
                <a:cubicBezTo>
                  <a:pt x="517" y="2553"/>
                  <a:pt x="517" y="2553"/>
                  <a:pt x="517" y="2553"/>
                </a:cubicBezTo>
                <a:cubicBezTo>
                  <a:pt x="534" y="2574"/>
                  <a:pt x="534" y="2574"/>
                  <a:pt x="534" y="2574"/>
                </a:cubicBezTo>
                <a:cubicBezTo>
                  <a:pt x="500" y="2600"/>
                  <a:pt x="500" y="2600"/>
                  <a:pt x="500" y="2600"/>
                </a:cubicBezTo>
                <a:lnTo>
                  <a:pt x="483" y="2579"/>
                </a:lnTo>
                <a:close/>
                <a:moveTo>
                  <a:pt x="349" y="2243"/>
                </a:moveTo>
                <a:cubicBezTo>
                  <a:pt x="350" y="2239"/>
                  <a:pt x="352" y="2235"/>
                  <a:pt x="354" y="2230"/>
                </a:cubicBezTo>
                <a:cubicBezTo>
                  <a:pt x="354" y="2230"/>
                  <a:pt x="354" y="2230"/>
                  <a:pt x="354" y="2230"/>
                </a:cubicBezTo>
                <a:cubicBezTo>
                  <a:pt x="355" y="2227"/>
                  <a:pt x="359" y="2224"/>
                  <a:pt x="363" y="2221"/>
                </a:cubicBezTo>
                <a:cubicBezTo>
                  <a:pt x="358" y="2228"/>
                  <a:pt x="353" y="2236"/>
                  <a:pt x="349" y="2244"/>
                </a:cubicBezTo>
                <a:cubicBezTo>
                  <a:pt x="349" y="2244"/>
                  <a:pt x="349" y="2244"/>
                  <a:pt x="348" y="2245"/>
                </a:cubicBezTo>
                <a:cubicBezTo>
                  <a:pt x="349" y="2244"/>
                  <a:pt x="349" y="2244"/>
                  <a:pt x="349" y="2243"/>
                </a:cubicBezTo>
                <a:close/>
                <a:moveTo>
                  <a:pt x="343" y="2205"/>
                </a:moveTo>
                <a:cubicBezTo>
                  <a:pt x="342" y="2204"/>
                  <a:pt x="341" y="2202"/>
                  <a:pt x="340" y="2200"/>
                </a:cubicBezTo>
                <a:cubicBezTo>
                  <a:pt x="340" y="2200"/>
                  <a:pt x="340" y="2200"/>
                  <a:pt x="340" y="2199"/>
                </a:cubicBezTo>
                <a:cubicBezTo>
                  <a:pt x="340" y="2199"/>
                  <a:pt x="341" y="2199"/>
                  <a:pt x="341" y="2199"/>
                </a:cubicBezTo>
                <a:cubicBezTo>
                  <a:pt x="345" y="2200"/>
                  <a:pt x="353" y="2197"/>
                  <a:pt x="359" y="2198"/>
                </a:cubicBezTo>
                <a:cubicBezTo>
                  <a:pt x="360" y="2198"/>
                  <a:pt x="362" y="2199"/>
                  <a:pt x="363" y="2200"/>
                </a:cubicBezTo>
                <a:cubicBezTo>
                  <a:pt x="365" y="2203"/>
                  <a:pt x="354" y="2215"/>
                  <a:pt x="351" y="2219"/>
                </a:cubicBezTo>
                <a:cubicBezTo>
                  <a:pt x="351" y="2219"/>
                  <a:pt x="351" y="2219"/>
                  <a:pt x="351" y="2219"/>
                </a:cubicBezTo>
                <a:cubicBezTo>
                  <a:pt x="348" y="2215"/>
                  <a:pt x="346" y="2210"/>
                  <a:pt x="343" y="2205"/>
                </a:cubicBezTo>
                <a:close/>
                <a:moveTo>
                  <a:pt x="351" y="2257"/>
                </a:moveTo>
                <a:cubicBezTo>
                  <a:pt x="362" y="2236"/>
                  <a:pt x="375" y="2216"/>
                  <a:pt x="388" y="2197"/>
                </a:cubicBezTo>
                <a:cubicBezTo>
                  <a:pt x="391" y="2196"/>
                  <a:pt x="395" y="2196"/>
                  <a:pt x="400" y="2195"/>
                </a:cubicBezTo>
                <a:cubicBezTo>
                  <a:pt x="406" y="2194"/>
                  <a:pt x="410" y="2192"/>
                  <a:pt x="410" y="2188"/>
                </a:cubicBezTo>
                <a:cubicBezTo>
                  <a:pt x="416" y="2204"/>
                  <a:pt x="422" y="2221"/>
                  <a:pt x="428" y="2237"/>
                </a:cubicBezTo>
                <a:cubicBezTo>
                  <a:pt x="355" y="2275"/>
                  <a:pt x="355" y="2275"/>
                  <a:pt x="355" y="2275"/>
                </a:cubicBezTo>
                <a:cubicBezTo>
                  <a:pt x="354" y="2269"/>
                  <a:pt x="353" y="2264"/>
                  <a:pt x="351" y="2258"/>
                </a:cubicBezTo>
                <a:cubicBezTo>
                  <a:pt x="351" y="2258"/>
                  <a:pt x="351" y="2258"/>
                  <a:pt x="351" y="2257"/>
                </a:cubicBezTo>
                <a:close/>
                <a:moveTo>
                  <a:pt x="367" y="2129"/>
                </a:moveTo>
                <a:cubicBezTo>
                  <a:pt x="367" y="2129"/>
                  <a:pt x="367" y="2129"/>
                  <a:pt x="367" y="2129"/>
                </a:cubicBezTo>
                <a:cubicBezTo>
                  <a:pt x="366" y="2126"/>
                  <a:pt x="365" y="2124"/>
                  <a:pt x="364" y="2121"/>
                </a:cubicBezTo>
                <a:cubicBezTo>
                  <a:pt x="364" y="2119"/>
                  <a:pt x="363" y="2118"/>
                  <a:pt x="363" y="2117"/>
                </a:cubicBezTo>
                <a:cubicBezTo>
                  <a:pt x="363" y="2117"/>
                  <a:pt x="363" y="2117"/>
                  <a:pt x="363" y="2117"/>
                </a:cubicBezTo>
                <a:cubicBezTo>
                  <a:pt x="363" y="2117"/>
                  <a:pt x="364" y="2117"/>
                  <a:pt x="364" y="2117"/>
                </a:cubicBezTo>
                <a:cubicBezTo>
                  <a:pt x="366" y="2118"/>
                  <a:pt x="371" y="2117"/>
                  <a:pt x="374" y="2118"/>
                </a:cubicBezTo>
                <a:cubicBezTo>
                  <a:pt x="375" y="2119"/>
                  <a:pt x="375" y="2119"/>
                  <a:pt x="376" y="2120"/>
                </a:cubicBezTo>
                <a:cubicBezTo>
                  <a:pt x="376" y="2122"/>
                  <a:pt x="369" y="2127"/>
                  <a:pt x="367" y="2129"/>
                </a:cubicBezTo>
                <a:close/>
                <a:moveTo>
                  <a:pt x="373" y="2131"/>
                </a:moveTo>
                <a:cubicBezTo>
                  <a:pt x="370" y="2135"/>
                  <a:pt x="366" y="2139"/>
                  <a:pt x="363" y="2143"/>
                </a:cubicBezTo>
                <a:cubicBezTo>
                  <a:pt x="363" y="2143"/>
                  <a:pt x="363" y="2143"/>
                  <a:pt x="363" y="2143"/>
                </a:cubicBezTo>
                <a:cubicBezTo>
                  <a:pt x="363" y="2143"/>
                  <a:pt x="363" y="2143"/>
                  <a:pt x="363" y="2142"/>
                </a:cubicBezTo>
                <a:cubicBezTo>
                  <a:pt x="364" y="2140"/>
                  <a:pt x="366" y="2138"/>
                  <a:pt x="367" y="2136"/>
                </a:cubicBezTo>
                <a:cubicBezTo>
                  <a:pt x="367" y="2136"/>
                  <a:pt x="367" y="2136"/>
                  <a:pt x="367" y="2136"/>
                </a:cubicBezTo>
                <a:cubicBezTo>
                  <a:pt x="368" y="2134"/>
                  <a:pt x="371" y="2133"/>
                  <a:pt x="373" y="2131"/>
                </a:cubicBezTo>
                <a:close/>
                <a:moveTo>
                  <a:pt x="361" y="2113"/>
                </a:moveTo>
                <a:cubicBezTo>
                  <a:pt x="360" y="2113"/>
                  <a:pt x="359" y="2112"/>
                  <a:pt x="358" y="2112"/>
                </a:cubicBezTo>
                <a:cubicBezTo>
                  <a:pt x="358" y="2112"/>
                  <a:pt x="357" y="2111"/>
                  <a:pt x="357" y="2111"/>
                </a:cubicBezTo>
                <a:cubicBezTo>
                  <a:pt x="357" y="2109"/>
                  <a:pt x="358" y="2106"/>
                  <a:pt x="357" y="2104"/>
                </a:cubicBezTo>
                <a:cubicBezTo>
                  <a:pt x="358" y="2104"/>
                  <a:pt x="358" y="2104"/>
                  <a:pt x="358" y="2104"/>
                </a:cubicBezTo>
                <a:cubicBezTo>
                  <a:pt x="362" y="2104"/>
                  <a:pt x="367" y="2105"/>
                  <a:pt x="371" y="2108"/>
                </a:cubicBezTo>
                <a:cubicBezTo>
                  <a:pt x="374" y="2109"/>
                  <a:pt x="377" y="2112"/>
                  <a:pt x="380" y="2113"/>
                </a:cubicBezTo>
                <a:cubicBezTo>
                  <a:pt x="374" y="2114"/>
                  <a:pt x="367" y="2114"/>
                  <a:pt x="361" y="2113"/>
                </a:cubicBezTo>
                <a:close/>
                <a:moveTo>
                  <a:pt x="362" y="2151"/>
                </a:moveTo>
                <a:cubicBezTo>
                  <a:pt x="362" y="2151"/>
                  <a:pt x="363" y="2150"/>
                  <a:pt x="363" y="2150"/>
                </a:cubicBezTo>
                <a:cubicBezTo>
                  <a:pt x="371" y="2140"/>
                  <a:pt x="380" y="2130"/>
                  <a:pt x="390" y="2121"/>
                </a:cubicBezTo>
                <a:cubicBezTo>
                  <a:pt x="390" y="2121"/>
                  <a:pt x="390" y="2121"/>
                  <a:pt x="391" y="2121"/>
                </a:cubicBezTo>
                <a:cubicBezTo>
                  <a:pt x="395" y="2139"/>
                  <a:pt x="400" y="2157"/>
                  <a:pt x="406" y="2174"/>
                </a:cubicBezTo>
                <a:cubicBezTo>
                  <a:pt x="403" y="2170"/>
                  <a:pt x="398" y="2169"/>
                  <a:pt x="394" y="2173"/>
                </a:cubicBezTo>
                <a:cubicBezTo>
                  <a:pt x="391" y="2176"/>
                  <a:pt x="388" y="2179"/>
                  <a:pt x="385" y="2181"/>
                </a:cubicBezTo>
                <a:cubicBezTo>
                  <a:pt x="385" y="2181"/>
                  <a:pt x="384" y="2182"/>
                  <a:pt x="382" y="2182"/>
                </a:cubicBezTo>
                <a:cubicBezTo>
                  <a:pt x="373" y="2182"/>
                  <a:pt x="364" y="2177"/>
                  <a:pt x="356" y="2173"/>
                </a:cubicBezTo>
                <a:cubicBezTo>
                  <a:pt x="356" y="2173"/>
                  <a:pt x="356" y="2173"/>
                  <a:pt x="356" y="2173"/>
                </a:cubicBezTo>
                <a:cubicBezTo>
                  <a:pt x="362" y="2167"/>
                  <a:pt x="364" y="2159"/>
                  <a:pt x="362" y="2151"/>
                </a:cubicBezTo>
                <a:close/>
                <a:moveTo>
                  <a:pt x="361" y="2050"/>
                </a:moveTo>
                <a:cubicBezTo>
                  <a:pt x="356" y="2051"/>
                  <a:pt x="351" y="2047"/>
                  <a:pt x="350" y="2042"/>
                </a:cubicBezTo>
                <a:cubicBezTo>
                  <a:pt x="350" y="2037"/>
                  <a:pt x="353" y="2032"/>
                  <a:pt x="359" y="2031"/>
                </a:cubicBezTo>
                <a:cubicBezTo>
                  <a:pt x="364" y="2030"/>
                  <a:pt x="369" y="2034"/>
                  <a:pt x="370" y="2039"/>
                </a:cubicBezTo>
                <a:cubicBezTo>
                  <a:pt x="371" y="2045"/>
                  <a:pt x="367" y="2050"/>
                  <a:pt x="361" y="2050"/>
                </a:cubicBezTo>
                <a:close/>
                <a:moveTo>
                  <a:pt x="452" y="1291"/>
                </a:moveTo>
                <a:cubicBezTo>
                  <a:pt x="455" y="1290"/>
                  <a:pt x="457" y="1288"/>
                  <a:pt x="459" y="1286"/>
                </a:cubicBezTo>
                <a:cubicBezTo>
                  <a:pt x="459" y="1286"/>
                  <a:pt x="459" y="1286"/>
                  <a:pt x="459" y="1286"/>
                </a:cubicBezTo>
                <a:cubicBezTo>
                  <a:pt x="463" y="1291"/>
                  <a:pt x="466" y="1296"/>
                  <a:pt x="467" y="1302"/>
                </a:cubicBezTo>
                <a:cubicBezTo>
                  <a:pt x="468" y="1306"/>
                  <a:pt x="469" y="1311"/>
                  <a:pt x="470" y="1315"/>
                </a:cubicBezTo>
                <a:cubicBezTo>
                  <a:pt x="464" y="1310"/>
                  <a:pt x="458" y="1304"/>
                  <a:pt x="454" y="1297"/>
                </a:cubicBezTo>
                <a:cubicBezTo>
                  <a:pt x="453" y="1296"/>
                  <a:pt x="453" y="1295"/>
                  <a:pt x="452" y="1294"/>
                </a:cubicBezTo>
                <a:cubicBezTo>
                  <a:pt x="452" y="1293"/>
                  <a:pt x="452" y="1292"/>
                  <a:pt x="452" y="1291"/>
                </a:cubicBezTo>
                <a:close/>
                <a:moveTo>
                  <a:pt x="449" y="1306"/>
                </a:moveTo>
                <a:cubicBezTo>
                  <a:pt x="450" y="1305"/>
                  <a:pt x="451" y="1304"/>
                  <a:pt x="452" y="1303"/>
                </a:cubicBezTo>
                <a:cubicBezTo>
                  <a:pt x="452" y="1302"/>
                  <a:pt x="452" y="1302"/>
                  <a:pt x="452" y="1302"/>
                </a:cubicBezTo>
                <a:cubicBezTo>
                  <a:pt x="452" y="1303"/>
                  <a:pt x="452" y="1303"/>
                  <a:pt x="452" y="1303"/>
                </a:cubicBezTo>
                <a:cubicBezTo>
                  <a:pt x="454" y="1306"/>
                  <a:pt x="458" y="1310"/>
                  <a:pt x="460" y="1313"/>
                </a:cubicBezTo>
                <a:cubicBezTo>
                  <a:pt x="460" y="1314"/>
                  <a:pt x="460" y="1316"/>
                  <a:pt x="460" y="1317"/>
                </a:cubicBezTo>
                <a:cubicBezTo>
                  <a:pt x="459" y="1319"/>
                  <a:pt x="448" y="1317"/>
                  <a:pt x="444" y="1316"/>
                </a:cubicBezTo>
                <a:cubicBezTo>
                  <a:pt x="444" y="1316"/>
                  <a:pt x="444" y="1316"/>
                  <a:pt x="444" y="1316"/>
                </a:cubicBezTo>
                <a:cubicBezTo>
                  <a:pt x="446" y="1313"/>
                  <a:pt x="447" y="1310"/>
                  <a:pt x="449" y="1306"/>
                </a:cubicBezTo>
                <a:close/>
                <a:moveTo>
                  <a:pt x="429" y="1324"/>
                </a:moveTo>
                <a:cubicBezTo>
                  <a:pt x="432" y="1323"/>
                  <a:pt x="435" y="1323"/>
                  <a:pt x="438" y="1322"/>
                </a:cubicBezTo>
                <a:cubicBezTo>
                  <a:pt x="438" y="1322"/>
                  <a:pt x="438" y="1322"/>
                  <a:pt x="438" y="1322"/>
                </a:cubicBezTo>
                <a:cubicBezTo>
                  <a:pt x="441" y="1322"/>
                  <a:pt x="444" y="1323"/>
                  <a:pt x="447" y="1324"/>
                </a:cubicBezTo>
                <a:cubicBezTo>
                  <a:pt x="441" y="1324"/>
                  <a:pt x="435" y="1324"/>
                  <a:pt x="428" y="1324"/>
                </a:cubicBezTo>
                <a:cubicBezTo>
                  <a:pt x="428" y="1324"/>
                  <a:pt x="428" y="1324"/>
                  <a:pt x="427" y="1324"/>
                </a:cubicBezTo>
                <a:cubicBezTo>
                  <a:pt x="428" y="1324"/>
                  <a:pt x="428" y="1324"/>
                  <a:pt x="429" y="1324"/>
                </a:cubicBezTo>
                <a:close/>
                <a:moveTo>
                  <a:pt x="420" y="1331"/>
                </a:moveTo>
                <a:cubicBezTo>
                  <a:pt x="420" y="1331"/>
                  <a:pt x="421" y="1331"/>
                  <a:pt x="421" y="1331"/>
                </a:cubicBezTo>
                <a:cubicBezTo>
                  <a:pt x="438" y="1330"/>
                  <a:pt x="454" y="1330"/>
                  <a:pt x="471" y="1331"/>
                </a:cubicBezTo>
                <a:cubicBezTo>
                  <a:pt x="473" y="1332"/>
                  <a:pt x="475" y="1334"/>
                  <a:pt x="477" y="1337"/>
                </a:cubicBezTo>
                <a:cubicBezTo>
                  <a:pt x="478" y="1339"/>
                  <a:pt x="479" y="1340"/>
                  <a:pt x="481" y="1341"/>
                </a:cubicBezTo>
                <a:cubicBezTo>
                  <a:pt x="478" y="1346"/>
                  <a:pt x="475" y="1352"/>
                  <a:pt x="472" y="1358"/>
                </a:cubicBezTo>
                <a:cubicBezTo>
                  <a:pt x="415" y="1337"/>
                  <a:pt x="415" y="1337"/>
                  <a:pt x="415" y="1337"/>
                </a:cubicBezTo>
                <a:cubicBezTo>
                  <a:pt x="417" y="1335"/>
                  <a:pt x="418" y="1333"/>
                  <a:pt x="420" y="1331"/>
                </a:cubicBezTo>
                <a:close/>
                <a:moveTo>
                  <a:pt x="324" y="1336"/>
                </a:moveTo>
                <a:cubicBezTo>
                  <a:pt x="364" y="1351"/>
                  <a:pt x="364" y="1351"/>
                  <a:pt x="364" y="1351"/>
                </a:cubicBezTo>
                <a:cubicBezTo>
                  <a:pt x="357" y="1368"/>
                  <a:pt x="357" y="1368"/>
                  <a:pt x="357" y="1368"/>
                </a:cubicBezTo>
                <a:cubicBezTo>
                  <a:pt x="317" y="1353"/>
                  <a:pt x="317" y="1353"/>
                  <a:pt x="317" y="1353"/>
                </a:cubicBezTo>
                <a:lnTo>
                  <a:pt x="324" y="1336"/>
                </a:lnTo>
                <a:close/>
                <a:moveTo>
                  <a:pt x="268" y="1316"/>
                </a:moveTo>
                <a:cubicBezTo>
                  <a:pt x="308" y="1331"/>
                  <a:pt x="308" y="1331"/>
                  <a:pt x="308" y="1331"/>
                </a:cubicBezTo>
                <a:cubicBezTo>
                  <a:pt x="302" y="1348"/>
                  <a:pt x="302" y="1348"/>
                  <a:pt x="302" y="1348"/>
                </a:cubicBezTo>
                <a:cubicBezTo>
                  <a:pt x="262" y="1333"/>
                  <a:pt x="262" y="1333"/>
                  <a:pt x="262" y="1333"/>
                </a:cubicBezTo>
                <a:lnTo>
                  <a:pt x="268" y="1316"/>
                </a:lnTo>
                <a:close/>
                <a:moveTo>
                  <a:pt x="297" y="1363"/>
                </a:moveTo>
                <a:cubicBezTo>
                  <a:pt x="290" y="1380"/>
                  <a:pt x="290" y="1380"/>
                  <a:pt x="290" y="1380"/>
                </a:cubicBezTo>
                <a:cubicBezTo>
                  <a:pt x="250" y="1365"/>
                  <a:pt x="250" y="1365"/>
                  <a:pt x="250" y="1365"/>
                </a:cubicBezTo>
                <a:cubicBezTo>
                  <a:pt x="257" y="1348"/>
                  <a:pt x="257" y="1348"/>
                  <a:pt x="257" y="1348"/>
                </a:cubicBezTo>
                <a:lnTo>
                  <a:pt x="297" y="1363"/>
                </a:lnTo>
                <a:close/>
                <a:moveTo>
                  <a:pt x="213" y="1296"/>
                </a:moveTo>
                <a:cubicBezTo>
                  <a:pt x="253" y="1311"/>
                  <a:pt x="253" y="1311"/>
                  <a:pt x="253" y="1311"/>
                </a:cubicBezTo>
                <a:cubicBezTo>
                  <a:pt x="247" y="1328"/>
                  <a:pt x="247" y="1328"/>
                  <a:pt x="247" y="1328"/>
                </a:cubicBezTo>
                <a:cubicBezTo>
                  <a:pt x="207" y="1313"/>
                  <a:pt x="207" y="1313"/>
                  <a:pt x="207" y="1313"/>
                </a:cubicBezTo>
                <a:lnTo>
                  <a:pt x="213" y="1296"/>
                </a:lnTo>
                <a:close/>
                <a:moveTo>
                  <a:pt x="201" y="1328"/>
                </a:moveTo>
                <a:cubicBezTo>
                  <a:pt x="241" y="1343"/>
                  <a:pt x="241" y="1343"/>
                  <a:pt x="241" y="1343"/>
                </a:cubicBezTo>
                <a:cubicBezTo>
                  <a:pt x="235" y="1360"/>
                  <a:pt x="235" y="1360"/>
                  <a:pt x="235" y="1360"/>
                </a:cubicBezTo>
                <a:cubicBezTo>
                  <a:pt x="195" y="1345"/>
                  <a:pt x="195" y="1345"/>
                  <a:pt x="195" y="1345"/>
                </a:cubicBezTo>
                <a:lnTo>
                  <a:pt x="201" y="1328"/>
                </a:lnTo>
                <a:close/>
                <a:moveTo>
                  <a:pt x="212" y="1424"/>
                </a:moveTo>
                <a:cubicBezTo>
                  <a:pt x="172" y="1409"/>
                  <a:pt x="172" y="1409"/>
                  <a:pt x="172" y="1409"/>
                </a:cubicBezTo>
                <a:cubicBezTo>
                  <a:pt x="178" y="1392"/>
                  <a:pt x="178" y="1392"/>
                  <a:pt x="178" y="1392"/>
                </a:cubicBezTo>
                <a:cubicBezTo>
                  <a:pt x="218" y="1407"/>
                  <a:pt x="218" y="1407"/>
                  <a:pt x="218" y="1407"/>
                </a:cubicBezTo>
                <a:lnTo>
                  <a:pt x="212" y="1424"/>
                </a:lnTo>
                <a:close/>
                <a:moveTo>
                  <a:pt x="183" y="1377"/>
                </a:moveTo>
                <a:cubicBezTo>
                  <a:pt x="190" y="1360"/>
                  <a:pt x="190" y="1360"/>
                  <a:pt x="190" y="1360"/>
                </a:cubicBezTo>
                <a:cubicBezTo>
                  <a:pt x="230" y="1374"/>
                  <a:pt x="230" y="1374"/>
                  <a:pt x="230" y="1374"/>
                </a:cubicBezTo>
                <a:cubicBezTo>
                  <a:pt x="224" y="1391"/>
                  <a:pt x="224" y="1391"/>
                  <a:pt x="224" y="1391"/>
                </a:cubicBezTo>
                <a:lnTo>
                  <a:pt x="183" y="1377"/>
                </a:lnTo>
                <a:close/>
                <a:moveTo>
                  <a:pt x="267" y="1444"/>
                </a:moveTo>
                <a:cubicBezTo>
                  <a:pt x="227" y="1429"/>
                  <a:pt x="227" y="1429"/>
                  <a:pt x="227" y="1429"/>
                </a:cubicBezTo>
                <a:cubicBezTo>
                  <a:pt x="233" y="1412"/>
                  <a:pt x="233" y="1412"/>
                  <a:pt x="233" y="1412"/>
                </a:cubicBezTo>
                <a:cubicBezTo>
                  <a:pt x="273" y="1427"/>
                  <a:pt x="273" y="1427"/>
                  <a:pt x="273" y="1427"/>
                </a:cubicBezTo>
                <a:lnTo>
                  <a:pt x="267" y="1444"/>
                </a:lnTo>
                <a:close/>
                <a:moveTo>
                  <a:pt x="239" y="1397"/>
                </a:moveTo>
                <a:cubicBezTo>
                  <a:pt x="245" y="1380"/>
                  <a:pt x="245" y="1380"/>
                  <a:pt x="245" y="1380"/>
                </a:cubicBezTo>
                <a:cubicBezTo>
                  <a:pt x="285" y="1395"/>
                  <a:pt x="285" y="1395"/>
                  <a:pt x="285" y="1395"/>
                </a:cubicBezTo>
                <a:cubicBezTo>
                  <a:pt x="279" y="1412"/>
                  <a:pt x="279" y="1412"/>
                  <a:pt x="279" y="1412"/>
                </a:cubicBezTo>
                <a:lnTo>
                  <a:pt x="239" y="1397"/>
                </a:lnTo>
                <a:close/>
                <a:moveTo>
                  <a:pt x="322" y="1464"/>
                </a:moveTo>
                <a:cubicBezTo>
                  <a:pt x="282" y="1449"/>
                  <a:pt x="282" y="1449"/>
                  <a:pt x="282" y="1449"/>
                </a:cubicBezTo>
                <a:cubicBezTo>
                  <a:pt x="288" y="1432"/>
                  <a:pt x="288" y="1432"/>
                  <a:pt x="288" y="1432"/>
                </a:cubicBezTo>
                <a:cubicBezTo>
                  <a:pt x="328" y="1447"/>
                  <a:pt x="328" y="1447"/>
                  <a:pt x="328" y="1447"/>
                </a:cubicBezTo>
                <a:lnTo>
                  <a:pt x="322" y="1464"/>
                </a:lnTo>
                <a:close/>
                <a:moveTo>
                  <a:pt x="334" y="1432"/>
                </a:moveTo>
                <a:cubicBezTo>
                  <a:pt x="294" y="1417"/>
                  <a:pt x="294" y="1417"/>
                  <a:pt x="294" y="1417"/>
                </a:cubicBezTo>
                <a:cubicBezTo>
                  <a:pt x="300" y="1400"/>
                  <a:pt x="300" y="1400"/>
                  <a:pt x="300" y="1400"/>
                </a:cubicBezTo>
                <a:cubicBezTo>
                  <a:pt x="340" y="1415"/>
                  <a:pt x="340" y="1415"/>
                  <a:pt x="340" y="1415"/>
                </a:cubicBezTo>
                <a:lnTo>
                  <a:pt x="334" y="1432"/>
                </a:lnTo>
                <a:close/>
                <a:moveTo>
                  <a:pt x="346" y="1400"/>
                </a:moveTo>
                <a:cubicBezTo>
                  <a:pt x="305" y="1386"/>
                  <a:pt x="305" y="1386"/>
                  <a:pt x="305" y="1386"/>
                </a:cubicBezTo>
                <a:cubicBezTo>
                  <a:pt x="312" y="1369"/>
                  <a:pt x="312" y="1369"/>
                  <a:pt x="312" y="1369"/>
                </a:cubicBezTo>
                <a:cubicBezTo>
                  <a:pt x="352" y="1383"/>
                  <a:pt x="352" y="1383"/>
                  <a:pt x="352" y="1383"/>
                </a:cubicBezTo>
                <a:lnTo>
                  <a:pt x="346" y="1400"/>
                </a:lnTo>
                <a:close/>
                <a:moveTo>
                  <a:pt x="319" y="1556"/>
                </a:moveTo>
                <a:cubicBezTo>
                  <a:pt x="323" y="1539"/>
                  <a:pt x="334" y="1527"/>
                  <a:pt x="345" y="1529"/>
                </a:cubicBezTo>
                <a:cubicBezTo>
                  <a:pt x="355" y="1531"/>
                  <a:pt x="361" y="1547"/>
                  <a:pt x="358" y="1564"/>
                </a:cubicBezTo>
                <a:cubicBezTo>
                  <a:pt x="354" y="1581"/>
                  <a:pt x="343" y="1594"/>
                  <a:pt x="332" y="1591"/>
                </a:cubicBezTo>
                <a:cubicBezTo>
                  <a:pt x="322" y="1589"/>
                  <a:pt x="316" y="1574"/>
                  <a:pt x="319" y="1556"/>
                </a:cubicBezTo>
                <a:close/>
                <a:moveTo>
                  <a:pt x="73" y="1596"/>
                </a:moveTo>
                <a:cubicBezTo>
                  <a:pt x="70" y="1613"/>
                  <a:pt x="58" y="1626"/>
                  <a:pt x="48" y="1624"/>
                </a:cubicBezTo>
                <a:cubicBezTo>
                  <a:pt x="37" y="1621"/>
                  <a:pt x="31" y="1606"/>
                  <a:pt x="35" y="1588"/>
                </a:cubicBezTo>
                <a:cubicBezTo>
                  <a:pt x="39" y="1571"/>
                  <a:pt x="50" y="1559"/>
                  <a:pt x="60" y="1561"/>
                </a:cubicBezTo>
                <a:cubicBezTo>
                  <a:pt x="71" y="1563"/>
                  <a:pt x="77" y="1579"/>
                  <a:pt x="73" y="1596"/>
                </a:cubicBezTo>
                <a:close/>
                <a:moveTo>
                  <a:pt x="65" y="1537"/>
                </a:moveTo>
                <a:cubicBezTo>
                  <a:pt x="55" y="1535"/>
                  <a:pt x="49" y="1519"/>
                  <a:pt x="52" y="1502"/>
                </a:cubicBezTo>
                <a:cubicBezTo>
                  <a:pt x="56" y="1485"/>
                  <a:pt x="67" y="1472"/>
                  <a:pt x="78" y="1475"/>
                </a:cubicBezTo>
                <a:cubicBezTo>
                  <a:pt x="88" y="1477"/>
                  <a:pt x="94" y="1493"/>
                  <a:pt x="91" y="1510"/>
                </a:cubicBezTo>
                <a:cubicBezTo>
                  <a:pt x="87" y="1527"/>
                  <a:pt x="76" y="1540"/>
                  <a:pt x="65" y="1537"/>
                </a:cubicBezTo>
                <a:close/>
                <a:moveTo>
                  <a:pt x="127" y="1607"/>
                </a:moveTo>
                <a:cubicBezTo>
                  <a:pt x="123" y="1624"/>
                  <a:pt x="112" y="1637"/>
                  <a:pt x="101" y="1634"/>
                </a:cubicBezTo>
                <a:cubicBezTo>
                  <a:pt x="91" y="1632"/>
                  <a:pt x="85" y="1616"/>
                  <a:pt x="88" y="1599"/>
                </a:cubicBezTo>
                <a:cubicBezTo>
                  <a:pt x="92" y="1582"/>
                  <a:pt x="103" y="1569"/>
                  <a:pt x="114" y="1572"/>
                </a:cubicBezTo>
                <a:cubicBezTo>
                  <a:pt x="124" y="1574"/>
                  <a:pt x="130" y="1589"/>
                  <a:pt x="127" y="1607"/>
                </a:cubicBezTo>
                <a:close/>
                <a:moveTo>
                  <a:pt x="119" y="1548"/>
                </a:moveTo>
                <a:cubicBezTo>
                  <a:pt x="108" y="1546"/>
                  <a:pt x="102" y="1530"/>
                  <a:pt x="106" y="1513"/>
                </a:cubicBezTo>
                <a:cubicBezTo>
                  <a:pt x="109" y="1496"/>
                  <a:pt x="121" y="1483"/>
                  <a:pt x="131" y="1485"/>
                </a:cubicBezTo>
                <a:cubicBezTo>
                  <a:pt x="142" y="1488"/>
                  <a:pt x="148" y="1503"/>
                  <a:pt x="144" y="1521"/>
                </a:cubicBezTo>
                <a:cubicBezTo>
                  <a:pt x="141" y="1538"/>
                  <a:pt x="129" y="1550"/>
                  <a:pt x="119" y="1548"/>
                </a:cubicBezTo>
                <a:close/>
                <a:moveTo>
                  <a:pt x="180" y="1618"/>
                </a:moveTo>
                <a:cubicBezTo>
                  <a:pt x="177" y="1635"/>
                  <a:pt x="165" y="1647"/>
                  <a:pt x="155" y="1645"/>
                </a:cubicBezTo>
                <a:cubicBezTo>
                  <a:pt x="144" y="1643"/>
                  <a:pt x="138" y="1627"/>
                  <a:pt x="142" y="1610"/>
                </a:cubicBezTo>
                <a:cubicBezTo>
                  <a:pt x="145" y="1593"/>
                  <a:pt x="157" y="1580"/>
                  <a:pt x="167" y="1582"/>
                </a:cubicBezTo>
                <a:cubicBezTo>
                  <a:pt x="178" y="1584"/>
                  <a:pt x="184" y="1600"/>
                  <a:pt x="180" y="1618"/>
                </a:cubicBezTo>
                <a:close/>
                <a:moveTo>
                  <a:pt x="172" y="1559"/>
                </a:moveTo>
                <a:cubicBezTo>
                  <a:pt x="161" y="1557"/>
                  <a:pt x="156" y="1541"/>
                  <a:pt x="159" y="1524"/>
                </a:cubicBezTo>
                <a:cubicBezTo>
                  <a:pt x="163" y="1506"/>
                  <a:pt x="174" y="1494"/>
                  <a:pt x="185" y="1496"/>
                </a:cubicBezTo>
                <a:cubicBezTo>
                  <a:pt x="195" y="1498"/>
                  <a:pt x="201" y="1514"/>
                  <a:pt x="197" y="1532"/>
                </a:cubicBezTo>
                <a:cubicBezTo>
                  <a:pt x="194" y="1549"/>
                  <a:pt x="183" y="1561"/>
                  <a:pt x="172" y="1559"/>
                </a:cubicBezTo>
                <a:close/>
                <a:moveTo>
                  <a:pt x="233" y="1628"/>
                </a:moveTo>
                <a:cubicBezTo>
                  <a:pt x="230" y="1646"/>
                  <a:pt x="219" y="1658"/>
                  <a:pt x="208" y="1656"/>
                </a:cubicBezTo>
                <a:cubicBezTo>
                  <a:pt x="197" y="1654"/>
                  <a:pt x="192" y="1638"/>
                  <a:pt x="195" y="1621"/>
                </a:cubicBezTo>
                <a:cubicBezTo>
                  <a:pt x="199" y="1603"/>
                  <a:pt x="210" y="1591"/>
                  <a:pt x="221" y="1593"/>
                </a:cubicBezTo>
                <a:cubicBezTo>
                  <a:pt x="231" y="1595"/>
                  <a:pt x="237" y="1611"/>
                  <a:pt x="233" y="1628"/>
                </a:cubicBezTo>
                <a:close/>
                <a:moveTo>
                  <a:pt x="225" y="1570"/>
                </a:moveTo>
                <a:cubicBezTo>
                  <a:pt x="215" y="1568"/>
                  <a:pt x="209" y="1552"/>
                  <a:pt x="213" y="1535"/>
                </a:cubicBezTo>
                <a:cubicBezTo>
                  <a:pt x="216" y="1517"/>
                  <a:pt x="228" y="1505"/>
                  <a:pt x="238" y="1507"/>
                </a:cubicBezTo>
                <a:cubicBezTo>
                  <a:pt x="249" y="1509"/>
                  <a:pt x="254" y="1525"/>
                  <a:pt x="251" y="1542"/>
                </a:cubicBezTo>
                <a:cubicBezTo>
                  <a:pt x="247" y="1560"/>
                  <a:pt x="236" y="1572"/>
                  <a:pt x="225" y="1570"/>
                </a:cubicBezTo>
                <a:close/>
                <a:moveTo>
                  <a:pt x="287" y="1639"/>
                </a:moveTo>
                <a:cubicBezTo>
                  <a:pt x="283" y="1657"/>
                  <a:pt x="272" y="1669"/>
                  <a:pt x="261" y="1667"/>
                </a:cubicBezTo>
                <a:cubicBezTo>
                  <a:pt x="251" y="1665"/>
                  <a:pt x="245" y="1649"/>
                  <a:pt x="249" y="1632"/>
                </a:cubicBezTo>
                <a:cubicBezTo>
                  <a:pt x="252" y="1614"/>
                  <a:pt x="264" y="1602"/>
                  <a:pt x="274" y="1604"/>
                </a:cubicBezTo>
                <a:cubicBezTo>
                  <a:pt x="285" y="1606"/>
                  <a:pt x="290" y="1622"/>
                  <a:pt x="287" y="1639"/>
                </a:cubicBezTo>
                <a:close/>
                <a:moveTo>
                  <a:pt x="279" y="1581"/>
                </a:moveTo>
                <a:cubicBezTo>
                  <a:pt x="268" y="1579"/>
                  <a:pt x="263" y="1563"/>
                  <a:pt x="266" y="1545"/>
                </a:cubicBezTo>
                <a:cubicBezTo>
                  <a:pt x="270" y="1528"/>
                  <a:pt x="281" y="1516"/>
                  <a:pt x="292" y="1518"/>
                </a:cubicBezTo>
                <a:cubicBezTo>
                  <a:pt x="302" y="1520"/>
                  <a:pt x="308" y="1536"/>
                  <a:pt x="304" y="1553"/>
                </a:cubicBezTo>
                <a:cubicBezTo>
                  <a:pt x="301" y="1570"/>
                  <a:pt x="289" y="1583"/>
                  <a:pt x="279" y="1581"/>
                </a:cubicBezTo>
                <a:close/>
                <a:moveTo>
                  <a:pt x="302" y="1642"/>
                </a:moveTo>
                <a:cubicBezTo>
                  <a:pt x="306" y="1625"/>
                  <a:pt x="317" y="1613"/>
                  <a:pt x="327" y="1615"/>
                </a:cubicBezTo>
                <a:cubicBezTo>
                  <a:pt x="338" y="1617"/>
                  <a:pt x="344" y="1633"/>
                  <a:pt x="340" y="1650"/>
                </a:cubicBezTo>
                <a:cubicBezTo>
                  <a:pt x="337" y="1667"/>
                  <a:pt x="325" y="1680"/>
                  <a:pt x="315" y="1678"/>
                </a:cubicBezTo>
                <a:cubicBezTo>
                  <a:pt x="304" y="1675"/>
                  <a:pt x="299" y="1660"/>
                  <a:pt x="302" y="1642"/>
                </a:cubicBezTo>
                <a:close/>
                <a:moveTo>
                  <a:pt x="318" y="1794"/>
                </a:moveTo>
                <a:cubicBezTo>
                  <a:pt x="318" y="1794"/>
                  <a:pt x="318" y="1794"/>
                  <a:pt x="317" y="1794"/>
                </a:cubicBezTo>
                <a:cubicBezTo>
                  <a:pt x="318" y="1794"/>
                  <a:pt x="318" y="1794"/>
                  <a:pt x="318" y="1794"/>
                </a:cubicBezTo>
                <a:cubicBezTo>
                  <a:pt x="321" y="1792"/>
                  <a:pt x="324" y="1790"/>
                  <a:pt x="327" y="1789"/>
                </a:cubicBezTo>
                <a:cubicBezTo>
                  <a:pt x="327" y="1788"/>
                  <a:pt x="327" y="1788"/>
                  <a:pt x="327" y="1788"/>
                </a:cubicBezTo>
                <a:cubicBezTo>
                  <a:pt x="329" y="1787"/>
                  <a:pt x="332" y="1787"/>
                  <a:pt x="336" y="1787"/>
                </a:cubicBezTo>
                <a:cubicBezTo>
                  <a:pt x="330" y="1789"/>
                  <a:pt x="324" y="1791"/>
                  <a:pt x="318" y="1794"/>
                </a:cubicBezTo>
                <a:close/>
                <a:moveTo>
                  <a:pt x="330" y="1781"/>
                </a:moveTo>
                <a:cubicBezTo>
                  <a:pt x="330" y="1781"/>
                  <a:pt x="330" y="1781"/>
                  <a:pt x="329" y="1781"/>
                </a:cubicBezTo>
                <a:cubicBezTo>
                  <a:pt x="330" y="1777"/>
                  <a:pt x="330" y="1773"/>
                  <a:pt x="331" y="1770"/>
                </a:cubicBezTo>
                <a:cubicBezTo>
                  <a:pt x="331" y="1768"/>
                  <a:pt x="331" y="1767"/>
                  <a:pt x="332" y="1765"/>
                </a:cubicBezTo>
                <a:cubicBezTo>
                  <a:pt x="332" y="1765"/>
                  <a:pt x="332" y="1765"/>
                  <a:pt x="332" y="1765"/>
                </a:cubicBezTo>
                <a:cubicBezTo>
                  <a:pt x="332" y="1765"/>
                  <a:pt x="332" y="1765"/>
                  <a:pt x="333" y="1765"/>
                </a:cubicBezTo>
                <a:cubicBezTo>
                  <a:pt x="335" y="1767"/>
                  <a:pt x="340" y="1769"/>
                  <a:pt x="343" y="1772"/>
                </a:cubicBezTo>
                <a:cubicBezTo>
                  <a:pt x="344" y="1773"/>
                  <a:pt x="345" y="1774"/>
                  <a:pt x="345" y="1775"/>
                </a:cubicBezTo>
                <a:cubicBezTo>
                  <a:pt x="345" y="1777"/>
                  <a:pt x="333" y="1780"/>
                  <a:pt x="330" y="1781"/>
                </a:cubicBezTo>
                <a:close/>
                <a:moveTo>
                  <a:pt x="332" y="1759"/>
                </a:moveTo>
                <a:cubicBezTo>
                  <a:pt x="331" y="1758"/>
                  <a:pt x="330" y="1758"/>
                  <a:pt x="329" y="1757"/>
                </a:cubicBezTo>
                <a:cubicBezTo>
                  <a:pt x="328" y="1756"/>
                  <a:pt x="328" y="1755"/>
                  <a:pt x="328" y="1755"/>
                </a:cubicBezTo>
                <a:cubicBezTo>
                  <a:pt x="330" y="1752"/>
                  <a:pt x="331" y="1750"/>
                  <a:pt x="332" y="1747"/>
                </a:cubicBezTo>
                <a:cubicBezTo>
                  <a:pt x="332" y="1747"/>
                  <a:pt x="332" y="1747"/>
                  <a:pt x="332" y="1747"/>
                </a:cubicBezTo>
                <a:cubicBezTo>
                  <a:pt x="338" y="1750"/>
                  <a:pt x="342" y="1754"/>
                  <a:pt x="346" y="1759"/>
                </a:cubicBezTo>
                <a:cubicBezTo>
                  <a:pt x="349" y="1762"/>
                  <a:pt x="351" y="1766"/>
                  <a:pt x="353" y="1770"/>
                </a:cubicBezTo>
                <a:cubicBezTo>
                  <a:pt x="346" y="1767"/>
                  <a:pt x="338" y="1764"/>
                  <a:pt x="332" y="1759"/>
                </a:cubicBezTo>
                <a:close/>
                <a:moveTo>
                  <a:pt x="348" y="1751"/>
                </a:moveTo>
                <a:cubicBezTo>
                  <a:pt x="344" y="1747"/>
                  <a:pt x="339" y="1744"/>
                  <a:pt x="335" y="1741"/>
                </a:cubicBezTo>
                <a:cubicBezTo>
                  <a:pt x="334" y="1741"/>
                  <a:pt x="334" y="1741"/>
                  <a:pt x="334" y="1741"/>
                </a:cubicBezTo>
                <a:cubicBezTo>
                  <a:pt x="334" y="1738"/>
                  <a:pt x="334" y="1734"/>
                  <a:pt x="333" y="1731"/>
                </a:cubicBezTo>
                <a:cubicBezTo>
                  <a:pt x="330" y="1725"/>
                  <a:pt x="326" y="1721"/>
                  <a:pt x="320" y="1719"/>
                </a:cubicBezTo>
                <a:cubicBezTo>
                  <a:pt x="319" y="1718"/>
                  <a:pt x="319" y="1717"/>
                  <a:pt x="319" y="1716"/>
                </a:cubicBezTo>
                <a:cubicBezTo>
                  <a:pt x="319" y="1708"/>
                  <a:pt x="316" y="1703"/>
                  <a:pt x="312" y="1699"/>
                </a:cubicBezTo>
                <a:cubicBezTo>
                  <a:pt x="364" y="1709"/>
                  <a:pt x="364" y="1709"/>
                  <a:pt x="364" y="1709"/>
                </a:cubicBezTo>
                <a:cubicBezTo>
                  <a:pt x="362" y="1729"/>
                  <a:pt x="360" y="1748"/>
                  <a:pt x="359" y="1768"/>
                </a:cubicBezTo>
                <a:cubicBezTo>
                  <a:pt x="355" y="1763"/>
                  <a:pt x="352" y="1756"/>
                  <a:pt x="348" y="1751"/>
                </a:cubicBezTo>
                <a:close/>
                <a:moveTo>
                  <a:pt x="357" y="2011"/>
                </a:moveTo>
                <a:cubicBezTo>
                  <a:pt x="361" y="2010"/>
                  <a:pt x="365" y="2011"/>
                  <a:pt x="368" y="2012"/>
                </a:cubicBezTo>
                <a:cubicBezTo>
                  <a:pt x="369" y="2014"/>
                  <a:pt x="369" y="2015"/>
                  <a:pt x="369" y="2017"/>
                </a:cubicBezTo>
                <a:cubicBezTo>
                  <a:pt x="365" y="2015"/>
                  <a:pt x="361" y="2015"/>
                  <a:pt x="357" y="2015"/>
                </a:cubicBezTo>
                <a:cubicBezTo>
                  <a:pt x="344" y="2017"/>
                  <a:pt x="335" y="2030"/>
                  <a:pt x="337" y="2044"/>
                </a:cubicBezTo>
                <a:cubicBezTo>
                  <a:pt x="338" y="2058"/>
                  <a:pt x="351" y="2067"/>
                  <a:pt x="364" y="2066"/>
                </a:cubicBezTo>
                <a:cubicBezTo>
                  <a:pt x="369" y="2065"/>
                  <a:pt x="373" y="2063"/>
                  <a:pt x="377" y="2060"/>
                </a:cubicBezTo>
                <a:cubicBezTo>
                  <a:pt x="380" y="2077"/>
                  <a:pt x="384" y="2095"/>
                  <a:pt x="388" y="2112"/>
                </a:cubicBezTo>
                <a:cubicBezTo>
                  <a:pt x="382" y="2111"/>
                  <a:pt x="376" y="2104"/>
                  <a:pt x="370" y="2102"/>
                </a:cubicBezTo>
                <a:cubicBezTo>
                  <a:pt x="366" y="2100"/>
                  <a:pt x="362" y="2099"/>
                  <a:pt x="357" y="2099"/>
                </a:cubicBezTo>
                <a:cubicBezTo>
                  <a:pt x="357" y="2099"/>
                  <a:pt x="357" y="2099"/>
                  <a:pt x="357" y="2099"/>
                </a:cubicBezTo>
                <a:cubicBezTo>
                  <a:pt x="356" y="2097"/>
                  <a:pt x="354" y="2094"/>
                  <a:pt x="352" y="2092"/>
                </a:cubicBezTo>
                <a:cubicBezTo>
                  <a:pt x="349" y="2089"/>
                  <a:pt x="344" y="2087"/>
                  <a:pt x="340" y="2088"/>
                </a:cubicBezTo>
                <a:cubicBezTo>
                  <a:pt x="338" y="2088"/>
                  <a:pt x="338" y="2087"/>
                  <a:pt x="337" y="2086"/>
                </a:cubicBezTo>
                <a:cubicBezTo>
                  <a:pt x="336" y="2083"/>
                  <a:pt x="334" y="2081"/>
                  <a:pt x="333" y="2079"/>
                </a:cubicBezTo>
                <a:cubicBezTo>
                  <a:pt x="340" y="2082"/>
                  <a:pt x="347" y="2083"/>
                  <a:pt x="355" y="2083"/>
                </a:cubicBezTo>
                <a:cubicBezTo>
                  <a:pt x="355" y="2084"/>
                  <a:pt x="355" y="2084"/>
                  <a:pt x="355" y="2084"/>
                </a:cubicBezTo>
                <a:cubicBezTo>
                  <a:pt x="355" y="2084"/>
                  <a:pt x="356" y="2091"/>
                  <a:pt x="364" y="2090"/>
                </a:cubicBezTo>
                <a:cubicBezTo>
                  <a:pt x="371" y="2089"/>
                  <a:pt x="376" y="2088"/>
                  <a:pt x="376" y="2082"/>
                </a:cubicBezTo>
                <a:cubicBezTo>
                  <a:pt x="377" y="2082"/>
                  <a:pt x="378" y="2082"/>
                  <a:pt x="379" y="2081"/>
                </a:cubicBezTo>
                <a:cubicBezTo>
                  <a:pt x="377" y="2066"/>
                  <a:pt x="377" y="2066"/>
                  <a:pt x="377" y="2066"/>
                </a:cubicBezTo>
                <a:cubicBezTo>
                  <a:pt x="373" y="2068"/>
                  <a:pt x="369" y="2070"/>
                  <a:pt x="365" y="2070"/>
                </a:cubicBezTo>
                <a:cubicBezTo>
                  <a:pt x="364" y="2070"/>
                  <a:pt x="364" y="2070"/>
                  <a:pt x="364" y="2070"/>
                </a:cubicBezTo>
                <a:cubicBezTo>
                  <a:pt x="363" y="2070"/>
                  <a:pt x="363" y="2070"/>
                  <a:pt x="362" y="2070"/>
                </a:cubicBezTo>
                <a:cubicBezTo>
                  <a:pt x="347" y="2071"/>
                  <a:pt x="334" y="2060"/>
                  <a:pt x="332" y="2044"/>
                </a:cubicBezTo>
                <a:cubicBezTo>
                  <a:pt x="330" y="2028"/>
                  <a:pt x="341" y="2013"/>
                  <a:pt x="357" y="2011"/>
                </a:cubicBezTo>
                <a:close/>
                <a:moveTo>
                  <a:pt x="326" y="2179"/>
                </a:moveTo>
                <a:cubicBezTo>
                  <a:pt x="326" y="2179"/>
                  <a:pt x="326" y="2179"/>
                  <a:pt x="327" y="2179"/>
                </a:cubicBezTo>
                <a:cubicBezTo>
                  <a:pt x="329" y="2180"/>
                  <a:pt x="332" y="2181"/>
                  <a:pt x="334" y="2180"/>
                </a:cubicBezTo>
                <a:cubicBezTo>
                  <a:pt x="335" y="2180"/>
                  <a:pt x="335" y="2180"/>
                  <a:pt x="335" y="2180"/>
                </a:cubicBezTo>
                <a:cubicBezTo>
                  <a:pt x="339" y="2180"/>
                  <a:pt x="343" y="2180"/>
                  <a:pt x="346" y="2179"/>
                </a:cubicBezTo>
                <a:cubicBezTo>
                  <a:pt x="348" y="2180"/>
                  <a:pt x="349" y="2180"/>
                  <a:pt x="351" y="2180"/>
                </a:cubicBezTo>
                <a:cubicBezTo>
                  <a:pt x="357" y="2182"/>
                  <a:pt x="362" y="2185"/>
                  <a:pt x="368" y="2187"/>
                </a:cubicBezTo>
                <a:cubicBezTo>
                  <a:pt x="358" y="2190"/>
                  <a:pt x="346" y="2193"/>
                  <a:pt x="335" y="2193"/>
                </a:cubicBezTo>
                <a:cubicBezTo>
                  <a:pt x="333" y="2193"/>
                  <a:pt x="332" y="2193"/>
                  <a:pt x="330" y="2193"/>
                </a:cubicBezTo>
                <a:cubicBezTo>
                  <a:pt x="328" y="2193"/>
                  <a:pt x="327" y="2192"/>
                  <a:pt x="327" y="2191"/>
                </a:cubicBezTo>
                <a:cubicBezTo>
                  <a:pt x="327" y="2187"/>
                  <a:pt x="326" y="2183"/>
                  <a:pt x="325" y="2179"/>
                </a:cubicBezTo>
                <a:cubicBezTo>
                  <a:pt x="326" y="2179"/>
                  <a:pt x="326" y="2179"/>
                  <a:pt x="326" y="2179"/>
                </a:cubicBezTo>
                <a:close/>
                <a:moveTo>
                  <a:pt x="271" y="2385"/>
                </a:moveTo>
                <a:cubicBezTo>
                  <a:pt x="265" y="2375"/>
                  <a:pt x="269" y="2361"/>
                  <a:pt x="280" y="2356"/>
                </a:cubicBezTo>
                <a:cubicBezTo>
                  <a:pt x="291" y="2350"/>
                  <a:pt x="304" y="2354"/>
                  <a:pt x="310" y="2365"/>
                </a:cubicBezTo>
                <a:cubicBezTo>
                  <a:pt x="316" y="2376"/>
                  <a:pt x="311" y="2389"/>
                  <a:pt x="301" y="2395"/>
                </a:cubicBezTo>
                <a:cubicBezTo>
                  <a:pt x="290" y="2400"/>
                  <a:pt x="276" y="2396"/>
                  <a:pt x="271" y="2385"/>
                </a:cubicBezTo>
                <a:close/>
                <a:moveTo>
                  <a:pt x="330" y="2452"/>
                </a:moveTo>
                <a:cubicBezTo>
                  <a:pt x="320" y="2458"/>
                  <a:pt x="306" y="2454"/>
                  <a:pt x="301" y="2443"/>
                </a:cubicBezTo>
                <a:cubicBezTo>
                  <a:pt x="295" y="2432"/>
                  <a:pt x="299" y="2419"/>
                  <a:pt x="310" y="2413"/>
                </a:cubicBezTo>
                <a:cubicBezTo>
                  <a:pt x="321" y="2407"/>
                  <a:pt x="334" y="2412"/>
                  <a:pt x="340" y="2422"/>
                </a:cubicBezTo>
                <a:cubicBezTo>
                  <a:pt x="345" y="2433"/>
                  <a:pt x="341" y="2446"/>
                  <a:pt x="330" y="2452"/>
                </a:cubicBezTo>
                <a:close/>
                <a:moveTo>
                  <a:pt x="326" y="2356"/>
                </a:moveTo>
                <a:cubicBezTo>
                  <a:pt x="321" y="2346"/>
                  <a:pt x="325" y="2332"/>
                  <a:pt x="336" y="2327"/>
                </a:cubicBezTo>
                <a:cubicBezTo>
                  <a:pt x="347" y="2321"/>
                  <a:pt x="360" y="2325"/>
                  <a:pt x="366" y="2336"/>
                </a:cubicBezTo>
                <a:cubicBezTo>
                  <a:pt x="371" y="2347"/>
                  <a:pt x="367" y="2360"/>
                  <a:pt x="356" y="2366"/>
                </a:cubicBezTo>
                <a:cubicBezTo>
                  <a:pt x="345" y="2371"/>
                  <a:pt x="332" y="2367"/>
                  <a:pt x="326" y="2356"/>
                </a:cubicBezTo>
                <a:close/>
                <a:moveTo>
                  <a:pt x="386" y="2423"/>
                </a:moveTo>
                <a:cubicBezTo>
                  <a:pt x="375" y="2429"/>
                  <a:pt x="362" y="2424"/>
                  <a:pt x="356" y="2414"/>
                </a:cubicBezTo>
                <a:cubicBezTo>
                  <a:pt x="351" y="2403"/>
                  <a:pt x="355" y="2390"/>
                  <a:pt x="366" y="2384"/>
                </a:cubicBezTo>
                <a:cubicBezTo>
                  <a:pt x="377" y="2378"/>
                  <a:pt x="390" y="2382"/>
                  <a:pt x="395" y="2393"/>
                </a:cubicBezTo>
                <a:cubicBezTo>
                  <a:pt x="401" y="2404"/>
                  <a:pt x="397" y="2417"/>
                  <a:pt x="386" y="2423"/>
                </a:cubicBezTo>
                <a:close/>
                <a:moveTo>
                  <a:pt x="382" y="2327"/>
                </a:moveTo>
                <a:cubicBezTo>
                  <a:pt x="377" y="2317"/>
                  <a:pt x="381" y="2303"/>
                  <a:pt x="392" y="2298"/>
                </a:cubicBezTo>
                <a:cubicBezTo>
                  <a:pt x="402" y="2292"/>
                  <a:pt x="416" y="2296"/>
                  <a:pt x="421" y="2307"/>
                </a:cubicBezTo>
                <a:cubicBezTo>
                  <a:pt x="427" y="2318"/>
                  <a:pt x="423" y="2331"/>
                  <a:pt x="412" y="2337"/>
                </a:cubicBezTo>
                <a:cubicBezTo>
                  <a:pt x="401" y="2342"/>
                  <a:pt x="388" y="2338"/>
                  <a:pt x="382" y="2327"/>
                </a:cubicBezTo>
                <a:close/>
                <a:moveTo>
                  <a:pt x="421" y="2355"/>
                </a:moveTo>
                <a:cubicBezTo>
                  <a:pt x="432" y="2349"/>
                  <a:pt x="446" y="2353"/>
                  <a:pt x="451" y="2364"/>
                </a:cubicBezTo>
                <a:cubicBezTo>
                  <a:pt x="457" y="2375"/>
                  <a:pt x="453" y="2388"/>
                  <a:pt x="442" y="2394"/>
                </a:cubicBezTo>
                <a:cubicBezTo>
                  <a:pt x="431" y="2400"/>
                  <a:pt x="418" y="2395"/>
                  <a:pt x="412" y="2385"/>
                </a:cubicBezTo>
                <a:cubicBezTo>
                  <a:pt x="406" y="2374"/>
                  <a:pt x="411" y="2361"/>
                  <a:pt x="421" y="2355"/>
                </a:cubicBezTo>
                <a:close/>
                <a:moveTo>
                  <a:pt x="410" y="2510"/>
                </a:moveTo>
                <a:cubicBezTo>
                  <a:pt x="426" y="2531"/>
                  <a:pt x="426" y="2531"/>
                  <a:pt x="426" y="2531"/>
                </a:cubicBezTo>
                <a:cubicBezTo>
                  <a:pt x="393" y="2558"/>
                  <a:pt x="393" y="2558"/>
                  <a:pt x="393" y="2558"/>
                </a:cubicBezTo>
                <a:cubicBezTo>
                  <a:pt x="376" y="2536"/>
                  <a:pt x="376" y="2536"/>
                  <a:pt x="376" y="2536"/>
                </a:cubicBezTo>
                <a:lnTo>
                  <a:pt x="410" y="2510"/>
                </a:lnTo>
                <a:close/>
                <a:moveTo>
                  <a:pt x="330" y="2572"/>
                </a:moveTo>
                <a:cubicBezTo>
                  <a:pt x="364" y="2546"/>
                  <a:pt x="364" y="2546"/>
                  <a:pt x="364" y="2546"/>
                </a:cubicBezTo>
                <a:cubicBezTo>
                  <a:pt x="380" y="2567"/>
                  <a:pt x="380" y="2567"/>
                  <a:pt x="380" y="2567"/>
                </a:cubicBezTo>
                <a:cubicBezTo>
                  <a:pt x="346" y="2593"/>
                  <a:pt x="346" y="2593"/>
                  <a:pt x="346" y="2593"/>
                </a:cubicBezTo>
                <a:lnTo>
                  <a:pt x="330" y="2572"/>
                </a:lnTo>
                <a:close/>
                <a:moveTo>
                  <a:pt x="376" y="2633"/>
                </a:moveTo>
                <a:cubicBezTo>
                  <a:pt x="360" y="2612"/>
                  <a:pt x="360" y="2612"/>
                  <a:pt x="360" y="2612"/>
                </a:cubicBezTo>
                <a:cubicBezTo>
                  <a:pt x="394" y="2586"/>
                  <a:pt x="394" y="2586"/>
                  <a:pt x="394" y="2586"/>
                </a:cubicBezTo>
                <a:cubicBezTo>
                  <a:pt x="410" y="2607"/>
                  <a:pt x="410" y="2607"/>
                  <a:pt x="410" y="2607"/>
                </a:cubicBezTo>
                <a:lnTo>
                  <a:pt x="376" y="2633"/>
                </a:lnTo>
                <a:close/>
                <a:moveTo>
                  <a:pt x="390" y="2651"/>
                </a:moveTo>
                <a:cubicBezTo>
                  <a:pt x="424" y="2625"/>
                  <a:pt x="424" y="2625"/>
                  <a:pt x="424" y="2625"/>
                </a:cubicBezTo>
                <a:cubicBezTo>
                  <a:pt x="440" y="2646"/>
                  <a:pt x="440" y="2646"/>
                  <a:pt x="440" y="2646"/>
                </a:cubicBezTo>
                <a:cubicBezTo>
                  <a:pt x="406" y="2672"/>
                  <a:pt x="406" y="2672"/>
                  <a:pt x="406" y="2672"/>
                </a:cubicBezTo>
                <a:lnTo>
                  <a:pt x="390" y="2651"/>
                </a:lnTo>
                <a:close/>
                <a:moveTo>
                  <a:pt x="437" y="2712"/>
                </a:moveTo>
                <a:cubicBezTo>
                  <a:pt x="421" y="2691"/>
                  <a:pt x="421" y="2691"/>
                  <a:pt x="421" y="2691"/>
                </a:cubicBezTo>
                <a:cubicBezTo>
                  <a:pt x="455" y="2665"/>
                  <a:pt x="455" y="2665"/>
                  <a:pt x="455" y="2665"/>
                </a:cubicBezTo>
                <a:cubicBezTo>
                  <a:pt x="471" y="2686"/>
                  <a:pt x="471" y="2686"/>
                  <a:pt x="471" y="2686"/>
                </a:cubicBezTo>
                <a:lnTo>
                  <a:pt x="437" y="2712"/>
                </a:lnTo>
                <a:close/>
                <a:moveTo>
                  <a:pt x="484" y="2676"/>
                </a:moveTo>
                <a:cubicBezTo>
                  <a:pt x="467" y="2655"/>
                  <a:pt x="467" y="2655"/>
                  <a:pt x="467" y="2655"/>
                </a:cubicBezTo>
                <a:cubicBezTo>
                  <a:pt x="501" y="2629"/>
                  <a:pt x="501" y="2629"/>
                  <a:pt x="501" y="2629"/>
                </a:cubicBezTo>
                <a:cubicBezTo>
                  <a:pt x="517" y="2650"/>
                  <a:pt x="517" y="2650"/>
                  <a:pt x="517" y="2650"/>
                </a:cubicBezTo>
                <a:lnTo>
                  <a:pt x="484" y="2676"/>
                </a:lnTo>
                <a:close/>
                <a:moveTo>
                  <a:pt x="530" y="2640"/>
                </a:moveTo>
                <a:cubicBezTo>
                  <a:pt x="514" y="2619"/>
                  <a:pt x="514" y="2619"/>
                  <a:pt x="514" y="2619"/>
                </a:cubicBezTo>
                <a:cubicBezTo>
                  <a:pt x="548" y="2593"/>
                  <a:pt x="548" y="2593"/>
                  <a:pt x="548" y="2593"/>
                </a:cubicBezTo>
                <a:cubicBezTo>
                  <a:pt x="564" y="2614"/>
                  <a:pt x="564" y="2614"/>
                  <a:pt x="564" y="2614"/>
                </a:cubicBezTo>
                <a:lnTo>
                  <a:pt x="530" y="2640"/>
                </a:lnTo>
                <a:close/>
                <a:moveTo>
                  <a:pt x="599" y="2799"/>
                </a:moveTo>
                <a:cubicBezTo>
                  <a:pt x="578" y="2820"/>
                  <a:pt x="578" y="2820"/>
                  <a:pt x="578" y="2820"/>
                </a:cubicBezTo>
                <a:cubicBezTo>
                  <a:pt x="552" y="2795"/>
                  <a:pt x="552" y="2795"/>
                  <a:pt x="552" y="2795"/>
                </a:cubicBezTo>
                <a:cubicBezTo>
                  <a:pt x="573" y="2773"/>
                  <a:pt x="573" y="2773"/>
                  <a:pt x="573" y="2773"/>
                </a:cubicBezTo>
                <a:lnTo>
                  <a:pt x="599" y="2799"/>
                </a:lnTo>
                <a:close/>
                <a:moveTo>
                  <a:pt x="439" y="2912"/>
                </a:moveTo>
                <a:cubicBezTo>
                  <a:pt x="460" y="2890"/>
                  <a:pt x="460" y="2890"/>
                  <a:pt x="460" y="2890"/>
                </a:cubicBezTo>
                <a:cubicBezTo>
                  <a:pt x="486" y="2916"/>
                  <a:pt x="486" y="2916"/>
                  <a:pt x="486" y="2916"/>
                </a:cubicBezTo>
                <a:cubicBezTo>
                  <a:pt x="465" y="2937"/>
                  <a:pt x="465" y="2937"/>
                  <a:pt x="465" y="2937"/>
                </a:cubicBezTo>
                <a:lnTo>
                  <a:pt x="439" y="2912"/>
                </a:lnTo>
                <a:close/>
                <a:moveTo>
                  <a:pt x="448" y="2955"/>
                </a:moveTo>
                <a:cubicBezTo>
                  <a:pt x="427" y="2977"/>
                  <a:pt x="427" y="2977"/>
                  <a:pt x="427" y="2977"/>
                </a:cubicBezTo>
                <a:cubicBezTo>
                  <a:pt x="401" y="2951"/>
                  <a:pt x="401" y="2951"/>
                  <a:pt x="401" y="2951"/>
                </a:cubicBezTo>
                <a:cubicBezTo>
                  <a:pt x="422" y="2929"/>
                  <a:pt x="422" y="2929"/>
                  <a:pt x="422" y="2929"/>
                </a:cubicBezTo>
                <a:lnTo>
                  <a:pt x="448" y="2955"/>
                </a:lnTo>
                <a:close/>
                <a:moveTo>
                  <a:pt x="476" y="2873"/>
                </a:moveTo>
                <a:cubicBezTo>
                  <a:pt x="497" y="2851"/>
                  <a:pt x="497" y="2851"/>
                  <a:pt x="497" y="2851"/>
                </a:cubicBezTo>
                <a:cubicBezTo>
                  <a:pt x="524" y="2877"/>
                  <a:pt x="524" y="2877"/>
                  <a:pt x="524" y="2877"/>
                </a:cubicBezTo>
                <a:cubicBezTo>
                  <a:pt x="503" y="2898"/>
                  <a:pt x="503" y="2898"/>
                  <a:pt x="503" y="2898"/>
                </a:cubicBezTo>
                <a:lnTo>
                  <a:pt x="476" y="2873"/>
                </a:lnTo>
                <a:close/>
                <a:moveTo>
                  <a:pt x="514" y="2834"/>
                </a:moveTo>
                <a:cubicBezTo>
                  <a:pt x="535" y="2812"/>
                  <a:pt x="535" y="2812"/>
                  <a:pt x="535" y="2812"/>
                </a:cubicBezTo>
                <a:cubicBezTo>
                  <a:pt x="561" y="2838"/>
                  <a:pt x="561" y="2838"/>
                  <a:pt x="561" y="2838"/>
                </a:cubicBezTo>
                <a:cubicBezTo>
                  <a:pt x="541" y="2859"/>
                  <a:pt x="541" y="2859"/>
                  <a:pt x="541" y="2859"/>
                </a:cubicBezTo>
                <a:lnTo>
                  <a:pt x="514" y="2834"/>
                </a:lnTo>
                <a:close/>
                <a:moveTo>
                  <a:pt x="542" y="2743"/>
                </a:moveTo>
                <a:cubicBezTo>
                  <a:pt x="568" y="2769"/>
                  <a:pt x="568" y="2769"/>
                  <a:pt x="568" y="2769"/>
                </a:cubicBezTo>
                <a:cubicBezTo>
                  <a:pt x="547" y="2790"/>
                  <a:pt x="547" y="2790"/>
                  <a:pt x="547" y="2790"/>
                </a:cubicBezTo>
                <a:cubicBezTo>
                  <a:pt x="521" y="2765"/>
                  <a:pt x="521" y="2765"/>
                  <a:pt x="521" y="2765"/>
                </a:cubicBezTo>
                <a:lnTo>
                  <a:pt x="542" y="2743"/>
                </a:lnTo>
                <a:close/>
                <a:moveTo>
                  <a:pt x="504" y="2782"/>
                </a:moveTo>
                <a:cubicBezTo>
                  <a:pt x="530" y="2808"/>
                  <a:pt x="530" y="2808"/>
                  <a:pt x="530" y="2808"/>
                </a:cubicBezTo>
                <a:cubicBezTo>
                  <a:pt x="510" y="2829"/>
                  <a:pt x="510" y="2829"/>
                  <a:pt x="510" y="2829"/>
                </a:cubicBezTo>
                <a:cubicBezTo>
                  <a:pt x="483" y="2804"/>
                  <a:pt x="483" y="2804"/>
                  <a:pt x="483" y="2804"/>
                </a:cubicBezTo>
                <a:lnTo>
                  <a:pt x="504" y="2782"/>
                </a:lnTo>
                <a:close/>
                <a:moveTo>
                  <a:pt x="466" y="2821"/>
                </a:moveTo>
                <a:cubicBezTo>
                  <a:pt x="493" y="2847"/>
                  <a:pt x="493" y="2847"/>
                  <a:pt x="493" y="2847"/>
                </a:cubicBezTo>
                <a:cubicBezTo>
                  <a:pt x="472" y="2868"/>
                  <a:pt x="472" y="2868"/>
                  <a:pt x="472" y="2868"/>
                </a:cubicBezTo>
                <a:cubicBezTo>
                  <a:pt x="445" y="2843"/>
                  <a:pt x="445" y="2843"/>
                  <a:pt x="445" y="2843"/>
                </a:cubicBezTo>
                <a:lnTo>
                  <a:pt x="466" y="2821"/>
                </a:lnTo>
                <a:close/>
                <a:moveTo>
                  <a:pt x="428" y="2860"/>
                </a:moveTo>
                <a:cubicBezTo>
                  <a:pt x="455" y="2886"/>
                  <a:pt x="455" y="2886"/>
                  <a:pt x="455" y="2886"/>
                </a:cubicBezTo>
                <a:cubicBezTo>
                  <a:pt x="434" y="2907"/>
                  <a:pt x="434" y="2907"/>
                  <a:pt x="434" y="2907"/>
                </a:cubicBezTo>
                <a:cubicBezTo>
                  <a:pt x="408" y="2882"/>
                  <a:pt x="408" y="2882"/>
                  <a:pt x="408" y="2882"/>
                </a:cubicBezTo>
                <a:lnTo>
                  <a:pt x="428" y="2860"/>
                </a:lnTo>
                <a:close/>
                <a:moveTo>
                  <a:pt x="391" y="2899"/>
                </a:moveTo>
                <a:cubicBezTo>
                  <a:pt x="417" y="2925"/>
                  <a:pt x="417" y="2925"/>
                  <a:pt x="417" y="2925"/>
                </a:cubicBezTo>
                <a:cubicBezTo>
                  <a:pt x="396" y="2947"/>
                  <a:pt x="396" y="2947"/>
                  <a:pt x="396" y="2947"/>
                </a:cubicBezTo>
                <a:cubicBezTo>
                  <a:pt x="370" y="2921"/>
                  <a:pt x="370" y="2921"/>
                  <a:pt x="370" y="2921"/>
                </a:cubicBezTo>
                <a:lnTo>
                  <a:pt x="391" y="2899"/>
                </a:lnTo>
                <a:close/>
                <a:moveTo>
                  <a:pt x="332" y="2960"/>
                </a:moveTo>
                <a:cubicBezTo>
                  <a:pt x="353" y="2939"/>
                  <a:pt x="353" y="2939"/>
                  <a:pt x="353" y="2939"/>
                </a:cubicBezTo>
                <a:cubicBezTo>
                  <a:pt x="379" y="2964"/>
                  <a:pt x="379" y="2964"/>
                  <a:pt x="379" y="2964"/>
                </a:cubicBezTo>
                <a:cubicBezTo>
                  <a:pt x="358" y="2986"/>
                  <a:pt x="358" y="2986"/>
                  <a:pt x="358" y="2986"/>
                </a:cubicBezTo>
                <a:lnTo>
                  <a:pt x="332" y="2960"/>
                </a:lnTo>
                <a:close/>
                <a:moveTo>
                  <a:pt x="363" y="2990"/>
                </a:moveTo>
                <a:cubicBezTo>
                  <a:pt x="384" y="2969"/>
                  <a:pt x="384" y="2969"/>
                  <a:pt x="384" y="2969"/>
                </a:cubicBezTo>
                <a:cubicBezTo>
                  <a:pt x="410" y="2994"/>
                  <a:pt x="410" y="2994"/>
                  <a:pt x="410" y="2994"/>
                </a:cubicBezTo>
                <a:cubicBezTo>
                  <a:pt x="389" y="3016"/>
                  <a:pt x="389" y="3016"/>
                  <a:pt x="389" y="3016"/>
                </a:cubicBezTo>
                <a:lnTo>
                  <a:pt x="363" y="2990"/>
                </a:lnTo>
                <a:close/>
                <a:moveTo>
                  <a:pt x="420" y="3046"/>
                </a:moveTo>
                <a:cubicBezTo>
                  <a:pt x="394" y="3020"/>
                  <a:pt x="394" y="3020"/>
                  <a:pt x="394" y="3020"/>
                </a:cubicBezTo>
                <a:cubicBezTo>
                  <a:pt x="415" y="2999"/>
                  <a:pt x="415" y="2999"/>
                  <a:pt x="415" y="2999"/>
                </a:cubicBezTo>
                <a:cubicBezTo>
                  <a:pt x="441" y="3024"/>
                  <a:pt x="441" y="3024"/>
                  <a:pt x="441" y="3024"/>
                </a:cubicBezTo>
                <a:lnTo>
                  <a:pt x="420" y="3046"/>
                </a:lnTo>
                <a:close/>
                <a:moveTo>
                  <a:pt x="458" y="3007"/>
                </a:moveTo>
                <a:cubicBezTo>
                  <a:pt x="432" y="2981"/>
                  <a:pt x="432" y="2981"/>
                  <a:pt x="432" y="2981"/>
                </a:cubicBezTo>
                <a:cubicBezTo>
                  <a:pt x="453" y="2960"/>
                  <a:pt x="453" y="2960"/>
                  <a:pt x="453" y="2960"/>
                </a:cubicBezTo>
                <a:cubicBezTo>
                  <a:pt x="479" y="2985"/>
                  <a:pt x="479" y="2985"/>
                  <a:pt x="479" y="2985"/>
                </a:cubicBezTo>
                <a:lnTo>
                  <a:pt x="458" y="3007"/>
                </a:lnTo>
                <a:close/>
                <a:moveTo>
                  <a:pt x="496" y="2968"/>
                </a:moveTo>
                <a:cubicBezTo>
                  <a:pt x="470" y="2942"/>
                  <a:pt x="470" y="2942"/>
                  <a:pt x="470" y="2942"/>
                </a:cubicBezTo>
                <a:cubicBezTo>
                  <a:pt x="491" y="2920"/>
                  <a:pt x="491" y="2920"/>
                  <a:pt x="491" y="2920"/>
                </a:cubicBezTo>
                <a:cubicBezTo>
                  <a:pt x="517" y="2946"/>
                  <a:pt x="517" y="2946"/>
                  <a:pt x="517" y="2946"/>
                </a:cubicBezTo>
                <a:lnTo>
                  <a:pt x="496" y="2968"/>
                </a:lnTo>
                <a:close/>
                <a:moveTo>
                  <a:pt x="534" y="2928"/>
                </a:moveTo>
                <a:cubicBezTo>
                  <a:pt x="507" y="2903"/>
                  <a:pt x="507" y="2903"/>
                  <a:pt x="507" y="2903"/>
                </a:cubicBezTo>
                <a:cubicBezTo>
                  <a:pt x="528" y="2881"/>
                  <a:pt x="528" y="2881"/>
                  <a:pt x="528" y="2881"/>
                </a:cubicBezTo>
                <a:cubicBezTo>
                  <a:pt x="555" y="2907"/>
                  <a:pt x="555" y="2907"/>
                  <a:pt x="555" y="2907"/>
                </a:cubicBezTo>
                <a:lnTo>
                  <a:pt x="534" y="2928"/>
                </a:lnTo>
                <a:close/>
                <a:moveTo>
                  <a:pt x="572" y="2889"/>
                </a:moveTo>
                <a:cubicBezTo>
                  <a:pt x="545" y="2864"/>
                  <a:pt x="545" y="2864"/>
                  <a:pt x="545" y="2864"/>
                </a:cubicBezTo>
                <a:cubicBezTo>
                  <a:pt x="566" y="2842"/>
                  <a:pt x="566" y="2842"/>
                  <a:pt x="566" y="2842"/>
                </a:cubicBezTo>
                <a:cubicBezTo>
                  <a:pt x="593" y="2868"/>
                  <a:pt x="593" y="2868"/>
                  <a:pt x="593" y="2868"/>
                </a:cubicBezTo>
                <a:lnTo>
                  <a:pt x="572" y="2889"/>
                </a:lnTo>
                <a:close/>
                <a:moveTo>
                  <a:pt x="609" y="2850"/>
                </a:moveTo>
                <a:cubicBezTo>
                  <a:pt x="583" y="2825"/>
                  <a:pt x="583" y="2825"/>
                  <a:pt x="583" y="2825"/>
                </a:cubicBezTo>
                <a:cubicBezTo>
                  <a:pt x="604" y="2803"/>
                  <a:pt x="604" y="2803"/>
                  <a:pt x="604" y="2803"/>
                </a:cubicBezTo>
                <a:cubicBezTo>
                  <a:pt x="630" y="2829"/>
                  <a:pt x="630" y="2829"/>
                  <a:pt x="630" y="2829"/>
                </a:cubicBezTo>
                <a:lnTo>
                  <a:pt x="609" y="2850"/>
                </a:lnTo>
                <a:close/>
                <a:moveTo>
                  <a:pt x="937" y="2825"/>
                </a:moveTo>
                <a:cubicBezTo>
                  <a:pt x="934" y="2830"/>
                  <a:pt x="928" y="2832"/>
                  <a:pt x="923" y="2829"/>
                </a:cubicBezTo>
                <a:cubicBezTo>
                  <a:pt x="918" y="2827"/>
                  <a:pt x="916" y="2821"/>
                  <a:pt x="919" y="2816"/>
                </a:cubicBezTo>
                <a:cubicBezTo>
                  <a:pt x="921" y="2811"/>
                  <a:pt x="927" y="2809"/>
                  <a:pt x="932" y="2812"/>
                </a:cubicBezTo>
                <a:cubicBezTo>
                  <a:pt x="937" y="2814"/>
                  <a:pt x="939" y="2820"/>
                  <a:pt x="937" y="2825"/>
                </a:cubicBezTo>
                <a:close/>
                <a:moveTo>
                  <a:pt x="913" y="2866"/>
                </a:moveTo>
                <a:cubicBezTo>
                  <a:pt x="958" y="2887"/>
                  <a:pt x="958" y="2887"/>
                  <a:pt x="958" y="2887"/>
                </a:cubicBezTo>
                <a:cubicBezTo>
                  <a:pt x="940" y="2924"/>
                  <a:pt x="940" y="2924"/>
                  <a:pt x="940" y="2924"/>
                </a:cubicBezTo>
                <a:cubicBezTo>
                  <a:pt x="916" y="2909"/>
                  <a:pt x="906" y="2881"/>
                  <a:pt x="913" y="2866"/>
                </a:cubicBezTo>
                <a:close/>
                <a:moveTo>
                  <a:pt x="1017" y="2916"/>
                </a:moveTo>
                <a:cubicBezTo>
                  <a:pt x="1017" y="2916"/>
                  <a:pt x="1017" y="2916"/>
                  <a:pt x="1017" y="2917"/>
                </a:cubicBezTo>
                <a:cubicBezTo>
                  <a:pt x="1010" y="2932"/>
                  <a:pt x="980" y="2941"/>
                  <a:pt x="952" y="2930"/>
                </a:cubicBezTo>
                <a:cubicBezTo>
                  <a:pt x="969" y="2893"/>
                  <a:pt x="969" y="2893"/>
                  <a:pt x="969" y="2893"/>
                </a:cubicBezTo>
                <a:lnTo>
                  <a:pt x="1017" y="2916"/>
                </a:lnTo>
                <a:close/>
                <a:moveTo>
                  <a:pt x="1052" y="2880"/>
                </a:moveTo>
                <a:cubicBezTo>
                  <a:pt x="1050" y="2885"/>
                  <a:pt x="1044" y="2887"/>
                  <a:pt x="1039" y="2885"/>
                </a:cubicBezTo>
                <a:cubicBezTo>
                  <a:pt x="1034" y="2882"/>
                  <a:pt x="1032" y="2877"/>
                  <a:pt x="1035" y="2872"/>
                </a:cubicBezTo>
                <a:cubicBezTo>
                  <a:pt x="1037" y="2867"/>
                  <a:pt x="1043" y="2865"/>
                  <a:pt x="1048" y="2867"/>
                </a:cubicBezTo>
                <a:cubicBezTo>
                  <a:pt x="1053" y="2869"/>
                  <a:pt x="1055" y="2875"/>
                  <a:pt x="1052" y="2880"/>
                </a:cubicBezTo>
                <a:close/>
                <a:moveTo>
                  <a:pt x="1148" y="3116"/>
                </a:moveTo>
                <a:cubicBezTo>
                  <a:pt x="1166" y="3119"/>
                  <a:pt x="1166" y="3119"/>
                  <a:pt x="1166" y="3119"/>
                </a:cubicBezTo>
                <a:cubicBezTo>
                  <a:pt x="1160" y="3161"/>
                  <a:pt x="1160" y="3161"/>
                  <a:pt x="1160" y="3161"/>
                </a:cubicBezTo>
                <a:cubicBezTo>
                  <a:pt x="1142" y="3158"/>
                  <a:pt x="1142" y="3158"/>
                  <a:pt x="1142" y="3158"/>
                </a:cubicBezTo>
                <a:lnTo>
                  <a:pt x="1148" y="3116"/>
                </a:lnTo>
                <a:close/>
                <a:moveTo>
                  <a:pt x="1139" y="3174"/>
                </a:moveTo>
                <a:cubicBezTo>
                  <a:pt x="1157" y="3177"/>
                  <a:pt x="1157" y="3177"/>
                  <a:pt x="1157" y="3177"/>
                </a:cubicBezTo>
                <a:cubicBezTo>
                  <a:pt x="1151" y="3219"/>
                  <a:pt x="1151" y="3219"/>
                  <a:pt x="1151" y="3219"/>
                </a:cubicBezTo>
                <a:cubicBezTo>
                  <a:pt x="1133" y="3217"/>
                  <a:pt x="1133" y="3217"/>
                  <a:pt x="1133" y="3217"/>
                </a:cubicBezTo>
                <a:lnTo>
                  <a:pt x="1139" y="3174"/>
                </a:lnTo>
                <a:close/>
                <a:moveTo>
                  <a:pt x="1131" y="3233"/>
                </a:moveTo>
                <a:cubicBezTo>
                  <a:pt x="1149" y="3235"/>
                  <a:pt x="1149" y="3235"/>
                  <a:pt x="1149" y="3235"/>
                </a:cubicBezTo>
                <a:cubicBezTo>
                  <a:pt x="1142" y="3277"/>
                  <a:pt x="1142" y="3277"/>
                  <a:pt x="1142" y="3277"/>
                </a:cubicBezTo>
                <a:cubicBezTo>
                  <a:pt x="1124" y="3275"/>
                  <a:pt x="1124" y="3275"/>
                  <a:pt x="1124" y="3275"/>
                </a:cubicBezTo>
                <a:lnTo>
                  <a:pt x="1131" y="3233"/>
                </a:lnTo>
                <a:close/>
                <a:moveTo>
                  <a:pt x="1122" y="3291"/>
                </a:moveTo>
                <a:cubicBezTo>
                  <a:pt x="1140" y="3293"/>
                  <a:pt x="1140" y="3293"/>
                  <a:pt x="1140" y="3293"/>
                </a:cubicBezTo>
                <a:cubicBezTo>
                  <a:pt x="1134" y="3336"/>
                  <a:pt x="1134" y="3336"/>
                  <a:pt x="1134" y="3336"/>
                </a:cubicBezTo>
                <a:cubicBezTo>
                  <a:pt x="1116" y="3333"/>
                  <a:pt x="1116" y="3333"/>
                  <a:pt x="1116" y="3333"/>
                </a:cubicBezTo>
                <a:lnTo>
                  <a:pt x="1122" y="3291"/>
                </a:lnTo>
                <a:close/>
                <a:moveTo>
                  <a:pt x="1107" y="3391"/>
                </a:moveTo>
                <a:cubicBezTo>
                  <a:pt x="1113" y="3349"/>
                  <a:pt x="1113" y="3349"/>
                  <a:pt x="1113" y="3349"/>
                </a:cubicBezTo>
                <a:cubicBezTo>
                  <a:pt x="1131" y="3352"/>
                  <a:pt x="1131" y="3352"/>
                  <a:pt x="1131" y="3352"/>
                </a:cubicBezTo>
                <a:cubicBezTo>
                  <a:pt x="1125" y="3394"/>
                  <a:pt x="1125" y="3394"/>
                  <a:pt x="1125" y="3394"/>
                </a:cubicBezTo>
                <a:lnTo>
                  <a:pt x="1107" y="3391"/>
                </a:lnTo>
                <a:close/>
                <a:moveTo>
                  <a:pt x="1148" y="3467"/>
                </a:moveTo>
                <a:cubicBezTo>
                  <a:pt x="1130" y="3464"/>
                  <a:pt x="1130" y="3464"/>
                  <a:pt x="1130" y="3464"/>
                </a:cubicBezTo>
                <a:cubicBezTo>
                  <a:pt x="1137" y="3422"/>
                  <a:pt x="1137" y="3422"/>
                  <a:pt x="1137" y="3422"/>
                </a:cubicBezTo>
                <a:cubicBezTo>
                  <a:pt x="1155" y="3425"/>
                  <a:pt x="1155" y="3425"/>
                  <a:pt x="1155" y="3425"/>
                </a:cubicBezTo>
                <a:lnTo>
                  <a:pt x="1148" y="3467"/>
                </a:lnTo>
                <a:close/>
                <a:moveTo>
                  <a:pt x="1141" y="3396"/>
                </a:moveTo>
                <a:cubicBezTo>
                  <a:pt x="1147" y="3354"/>
                  <a:pt x="1147" y="3354"/>
                  <a:pt x="1147" y="3354"/>
                </a:cubicBezTo>
                <a:cubicBezTo>
                  <a:pt x="1165" y="3357"/>
                  <a:pt x="1165" y="3357"/>
                  <a:pt x="1165" y="3357"/>
                </a:cubicBezTo>
                <a:cubicBezTo>
                  <a:pt x="1159" y="3399"/>
                  <a:pt x="1159" y="3399"/>
                  <a:pt x="1159" y="3399"/>
                </a:cubicBezTo>
                <a:lnTo>
                  <a:pt x="1141" y="3396"/>
                </a:lnTo>
                <a:close/>
                <a:moveTo>
                  <a:pt x="1182" y="3472"/>
                </a:moveTo>
                <a:cubicBezTo>
                  <a:pt x="1164" y="3470"/>
                  <a:pt x="1164" y="3470"/>
                  <a:pt x="1164" y="3470"/>
                </a:cubicBezTo>
                <a:cubicBezTo>
                  <a:pt x="1171" y="3427"/>
                  <a:pt x="1171" y="3427"/>
                  <a:pt x="1171" y="3427"/>
                </a:cubicBezTo>
                <a:cubicBezTo>
                  <a:pt x="1189" y="3430"/>
                  <a:pt x="1189" y="3430"/>
                  <a:pt x="1189" y="3430"/>
                </a:cubicBezTo>
                <a:lnTo>
                  <a:pt x="1182" y="3472"/>
                </a:lnTo>
                <a:close/>
                <a:moveTo>
                  <a:pt x="1192" y="3404"/>
                </a:moveTo>
                <a:cubicBezTo>
                  <a:pt x="1174" y="3401"/>
                  <a:pt x="1174" y="3401"/>
                  <a:pt x="1174" y="3401"/>
                </a:cubicBezTo>
                <a:cubicBezTo>
                  <a:pt x="1181" y="3359"/>
                  <a:pt x="1181" y="3359"/>
                  <a:pt x="1181" y="3359"/>
                </a:cubicBezTo>
                <a:cubicBezTo>
                  <a:pt x="1199" y="3362"/>
                  <a:pt x="1199" y="3362"/>
                  <a:pt x="1199" y="3362"/>
                </a:cubicBezTo>
                <a:lnTo>
                  <a:pt x="1192" y="3404"/>
                </a:lnTo>
                <a:close/>
                <a:moveTo>
                  <a:pt x="1201" y="3346"/>
                </a:moveTo>
                <a:cubicBezTo>
                  <a:pt x="1183" y="3343"/>
                  <a:pt x="1183" y="3343"/>
                  <a:pt x="1183" y="3343"/>
                </a:cubicBezTo>
                <a:cubicBezTo>
                  <a:pt x="1189" y="3301"/>
                  <a:pt x="1189" y="3301"/>
                  <a:pt x="1189" y="3301"/>
                </a:cubicBezTo>
                <a:cubicBezTo>
                  <a:pt x="1207" y="3303"/>
                  <a:pt x="1207" y="3303"/>
                  <a:pt x="1207" y="3303"/>
                </a:cubicBezTo>
                <a:lnTo>
                  <a:pt x="1201" y="3346"/>
                </a:lnTo>
                <a:close/>
                <a:moveTo>
                  <a:pt x="1226" y="3409"/>
                </a:moveTo>
                <a:cubicBezTo>
                  <a:pt x="1208" y="3406"/>
                  <a:pt x="1208" y="3406"/>
                  <a:pt x="1208" y="3406"/>
                </a:cubicBezTo>
                <a:cubicBezTo>
                  <a:pt x="1214" y="3364"/>
                  <a:pt x="1214" y="3364"/>
                  <a:pt x="1214" y="3364"/>
                </a:cubicBezTo>
                <a:cubicBezTo>
                  <a:pt x="1232" y="3367"/>
                  <a:pt x="1232" y="3367"/>
                  <a:pt x="1232" y="3367"/>
                </a:cubicBezTo>
                <a:lnTo>
                  <a:pt x="1226" y="3409"/>
                </a:lnTo>
                <a:close/>
                <a:moveTo>
                  <a:pt x="1235" y="3351"/>
                </a:moveTo>
                <a:cubicBezTo>
                  <a:pt x="1217" y="3348"/>
                  <a:pt x="1217" y="3348"/>
                  <a:pt x="1217" y="3348"/>
                </a:cubicBezTo>
                <a:cubicBezTo>
                  <a:pt x="1223" y="3306"/>
                  <a:pt x="1223" y="3306"/>
                  <a:pt x="1223" y="3306"/>
                </a:cubicBezTo>
                <a:cubicBezTo>
                  <a:pt x="1241" y="3308"/>
                  <a:pt x="1241" y="3308"/>
                  <a:pt x="1241" y="3308"/>
                </a:cubicBezTo>
                <a:lnTo>
                  <a:pt x="1235" y="3351"/>
                </a:lnTo>
                <a:close/>
                <a:moveTo>
                  <a:pt x="1243" y="3293"/>
                </a:moveTo>
                <a:cubicBezTo>
                  <a:pt x="1225" y="3290"/>
                  <a:pt x="1225" y="3290"/>
                  <a:pt x="1225" y="3290"/>
                </a:cubicBezTo>
                <a:cubicBezTo>
                  <a:pt x="1232" y="3248"/>
                  <a:pt x="1232" y="3248"/>
                  <a:pt x="1232" y="3248"/>
                </a:cubicBezTo>
                <a:cubicBezTo>
                  <a:pt x="1250" y="3250"/>
                  <a:pt x="1250" y="3250"/>
                  <a:pt x="1250" y="3250"/>
                </a:cubicBezTo>
                <a:lnTo>
                  <a:pt x="1243" y="3293"/>
                </a:lnTo>
                <a:close/>
                <a:moveTo>
                  <a:pt x="1252" y="3234"/>
                </a:moveTo>
                <a:cubicBezTo>
                  <a:pt x="1234" y="3232"/>
                  <a:pt x="1234" y="3232"/>
                  <a:pt x="1234" y="3232"/>
                </a:cubicBezTo>
                <a:cubicBezTo>
                  <a:pt x="1240" y="3189"/>
                  <a:pt x="1240" y="3189"/>
                  <a:pt x="1240" y="3189"/>
                </a:cubicBezTo>
                <a:cubicBezTo>
                  <a:pt x="1258" y="3192"/>
                  <a:pt x="1258" y="3192"/>
                  <a:pt x="1258" y="3192"/>
                </a:cubicBezTo>
                <a:lnTo>
                  <a:pt x="1252" y="3234"/>
                </a:lnTo>
                <a:close/>
                <a:moveTo>
                  <a:pt x="1261" y="3176"/>
                </a:moveTo>
                <a:cubicBezTo>
                  <a:pt x="1243" y="3174"/>
                  <a:pt x="1243" y="3174"/>
                  <a:pt x="1243" y="3174"/>
                </a:cubicBezTo>
                <a:cubicBezTo>
                  <a:pt x="1249" y="3131"/>
                  <a:pt x="1249" y="3131"/>
                  <a:pt x="1249" y="3131"/>
                </a:cubicBezTo>
                <a:cubicBezTo>
                  <a:pt x="1267" y="3134"/>
                  <a:pt x="1267" y="3134"/>
                  <a:pt x="1267" y="3134"/>
                </a:cubicBezTo>
                <a:lnTo>
                  <a:pt x="1261" y="3176"/>
                </a:lnTo>
                <a:close/>
                <a:moveTo>
                  <a:pt x="1269" y="3118"/>
                </a:moveTo>
                <a:cubicBezTo>
                  <a:pt x="1251" y="3115"/>
                  <a:pt x="1251" y="3115"/>
                  <a:pt x="1251" y="3115"/>
                </a:cubicBezTo>
                <a:cubicBezTo>
                  <a:pt x="1258" y="3073"/>
                  <a:pt x="1258" y="3073"/>
                  <a:pt x="1258" y="3073"/>
                </a:cubicBezTo>
                <a:cubicBezTo>
                  <a:pt x="1276" y="3076"/>
                  <a:pt x="1276" y="3076"/>
                  <a:pt x="1276" y="3076"/>
                </a:cubicBezTo>
                <a:lnTo>
                  <a:pt x="1269" y="3118"/>
                </a:lnTo>
                <a:close/>
                <a:moveTo>
                  <a:pt x="1278" y="3060"/>
                </a:moveTo>
                <a:cubicBezTo>
                  <a:pt x="1260" y="3057"/>
                  <a:pt x="1260" y="3057"/>
                  <a:pt x="1260" y="3057"/>
                </a:cubicBezTo>
                <a:cubicBezTo>
                  <a:pt x="1266" y="3015"/>
                  <a:pt x="1266" y="3015"/>
                  <a:pt x="1266" y="3015"/>
                </a:cubicBezTo>
                <a:cubicBezTo>
                  <a:pt x="1284" y="3018"/>
                  <a:pt x="1284" y="3018"/>
                  <a:pt x="1284" y="3018"/>
                </a:cubicBezTo>
                <a:lnTo>
                  <a:pt x="1278" y="3060"/>
                </a:lnTo>
                <a:close/>
                <a:moveTo>
                  <a:pt x="1287" y="3002"/>
                </a:moveTo>
                <a:cubicBezTo>
                  <a:pt x="1269" y="2999"/>
                  <a:pt x="1269" y="2999"/>
                  <a:pt x="1269" y="2999"/>
                </a:cubicBezTo>
                <a:cubicBezTo>
                  <a:pt x="1275" y="2957"/>
                  <a:pt x="1275" y="2957"/>
                  <a:pt x="1275" y="2957"/>
                </a:cubicBezTo>
                <a:cubicBezTo>
                  <a:pt x="1293" y="2959"/>
                  <a:pt x="1293" y="2959"/>
                  <a:pt x="1293" y="2959"/>
                </a:cubicBezTo>
                <a:lnTo>
                  <a:pt x="1287" y="3002"/>
                </a:lnTo>
                <a:close/>
                <a:moveTo>
                  <a:pt x="1349" y="2948"/>
                </a:moveTo>
                <a:cubicBezTo>
                  <a:pt x="1593" y="2947"/>
                  <a:pt x="1593" y="2947"/>
                  <a:pt x="1593" y="2947"/>
                </a:cubicBezTo>
                <a:cubicBezTo>
                  <a:pt x="1593" y="2956"/>
                  <a:pt x="1593" y="2956"/>
                  <a:pt x="1593" y="2956"/>
                </a:cubicBezTo>
                <a:cubicBezTo>
                  <a:pt x="1349" y="2957"/>
                  <a:pt x="1349" y="2957"/>
                  <a:pt x="1349" y="2957"/>
                </a:cubicBezTo>
                <a:lnTo>
                  <a:pt x="1349" y="2948"/>
                </a:lnTo>
                <a:close/>
                <a:moveTo>
                  <a:pt x="1349" y="2980"/>
                </a:moveTo>
                <a:cubicBezTo>
                  <a:pt x="1593" y="2979"/>
                  <a:pt x="1593" y="2979"/>
                  <a:pt x="1593" y="2979"/>
                </a:cubicBezTo>
                <a:cubicBezTo>
                  <a:pt x="1593" y="2988"/>
                  <a:pt x="1593" y="2988"/>
                  <a:pt x="1593" y="2988"/>
                </a:cubicBezTo>
                <a:cubicBezTo>
                  <a:pt x="1349" y="2989"/>
                  <a:pt x="1349" y="2989"/>
                  <a:pt x="1349" y="2989"/>
                </a:cubicBezTo>
                <a:lnTo>
                  <a:pt x="1349" y="2980"/>
                </a:lnTo>
                <a:close/>
                <a:moveTo>
                  <a:pt x="1349" y="3012"/>
                </a:moveTo>
                <a:cubicBezTo>
                  <a:pt x="1594" y="3011"/>
                  <a:pt x="1594" y="3011"/>
                  <a:pt x="1594" y="3011"/>
                </a:cubicBezTo>
                <a:cubicBezTo>
                  <a:pt x="1594" y="3020"/>
                  <a:pt x="1594" y="3020"/>
                  <a:pt x="1594" y="3020"/>
                </a:cubicBezTo>
                <a:cubicBezTo>
                  <a:pt x="1349" y="3021"/>
                  <a:pt x="1349" y="3021"/>
                  <a:pt x="1349" y="3021"/>
                </a:cubicBezTo>
                <a:lnTo>
                  <a:pt x="1349" y="3012"/>
                </a:lnTo>
                <a:close/>
                <a:moveTo>
                  <a:pt x="1349" y="3044"/>
                </a:moveTo>
                <a:cubicBezTo>
                  <a:pt x="1594" y="3043"/>
                  <a:pt x="1594" y="3043"/>
                  <a:pt x="1594" y="3043"/>
                </a:cubicBezTo>
                <a:cubicBezTo>
                  <a:pt x="1594" y="3052"/>
                  <a:pt x="1594" y="3052"/>
                  <a:pt x="1594" y="3052"/>
                </a:cubicBezTo>
                <a:cubicBezTo>
                  <a:pt x="1349" y="3053"/>
                  <a:pt x="1349" y="3053"/>
                  <a:pt x="1349" y="3053"/>
                </a:cubicBezTo>
                <a:lnTo>
                  <a:pt x="1349" y="3044"/>
                </a:lnTo>
                <a:close/>
                <a:moveTo>
                  <a:pt x="1349" y="3076"/>
                </a:moveTo>
                <a:cubicBezTo>
                  <a:pt x="1594" y="3075"/>
                  <a:pt x="1594" y="3075"/>
                  <a:pt x="1594" y="3075"/>
                </a:cubicBezTo>
                <a:cubicBezTo>
                  <a:pt x="1594" y="3084"/>
                  <a:pt x="1594" y="3084"/>
                  <a:pt x="1594" y="3084"/>
                </a:cubicBezTo>
                <a:cubicBezTo>
                  <a:pt x="1350" y="3085"/>
                  <a:pt x="1350" y="3085"/>
                  <a:pt x="1350" y="3085"/>
                </a:cubicBezTo>
                <a:lnTo>
                  <a:pt x="1349" y="3076"/>
                </a:lnTo>
                <a:close/>
                <a:moveTo>
                  <a:pt x="1350" y="3108"/>
                </a:moveTo>
                <a:cubicBezTo>
                  <a:pt x="1594" y="3107"/>
                  <a:pt x="1594" y="3107"/>
                  <a:pt x="1594" y="3107"/>
                </a:cubicBezTo>
                <a:cubicBezTo>
                  <a:pt x="1594" y="3116"/>
                  <a:pt x="1594" y="3116"/>
                  <a:pt x="1594" y="3116"/>
                </a:cubicBezTo>
                <a:cubicBezTo>
                  <a:pt x="1350" y="3117"/>
                  <a:pt x="1350" y="3117"/>
                  <a:pt x="1350" y="3117"/>
                </a:cubicBezTo>
                <a:lnTo>
                  <a:pt x="1350" y="3108"/>
                </a:lnTo>
                <a:close/>
                <a:moveTo>
                  <a:pt x="1350" y="3140"/>
                </a:moveTo>
                <a:cubicBezTo>
                  <a:pt x="1594" y="3139"/>
                  <a:pt x="1594" y="3139"/>
                  <a:pt x="1594" y="3139"/>
                </a:cubicBezTo>
                <a:cubicBezTo>
                  <a:pt x="1594" y="3148"/>
                  <a:pt x="1594" y="3148"/>
                  <a:pt x="1594" y="3148"/>
                </a:cubicBezTo>
                <a:cubicBezTo>
                  <a:pt x="1350" y="3149"/>
                  <a:pt x="1350" y="3149"/>
                  <a:pt x="1350" y="3149"/>
                </a:cubicBezTo>
                <a:lnTo>
                  <a:pt x="1350" y="3140"/>
                </a:lnTo>
                <a:close/>
                <a:moveTo>
                  <a:pt x="1350" y="3172"/>
                </a:moveTo>
                <a:cubicBezTo>
                  <a:pt x="1594" y="3171"/>
                  <a:pt x="1594" y="3171"/>
                  <a:pt x="1594" y="3171"/>
                </a:cubicBezTo>
                <a:cubicBezTo>
                  <a:pt x="1595" y="3180"/>
                  <a:pt x="1595" y="3180"/>
                  <a:pt x="1595" y="3180"/>
                </a:cubicBezTo>
                <a:cubicBezTo>
                  <a:pt x="1350" y="3182"/>
                  <a:pt x="1350" y="3182"/>
                  <a:pt x="1350" y="3182"/>
                </a:cubicBezTo>
                <a:lnTo>
                  <a:pt x="1350" y="3172"/>
                </a:lnTo>
                <a:close/>
                <a:moveTo>
                  <a:pt x="1350" y="3204"/>
                </a:moveTo>
                <a:cubicBezTo>
                  <a:pt x="1595" y="3203"/>
                  <a:pt x="1595" y="3203"/>
                  <a:pt x="1595" y="3203"/>
                </a:cubicBezTo>
                <a:cubicBezTo>
                  <a:pt x="1595" y="3212"/>
                  <a:pt x="1595" y="3212"/>
                  <a:pt x="1595" y="3212"/>
                </a:cubicBezTo>
                <a:cubicBezTo>
                  <a:pt x="1350" y="3214"/>
                  <a:pt x="1350" y="3214"/>
                  <a:pt x="1350" y="3214"/>
                </a:cubicBezTo>
                <a:lnTo>
                  <a:pt x="1350" y="3204"/>
                </a:lnTo>
                <a:close/>
                <a:moveTo>
                  <a:pt x="1350" y="3237"/>
                </a:moveTo>
                <a:cubicBezTo>
                  <a:pt x="1595" y="3235"/>
                  <a:pt x="1595" y="3235"/>
                  <a:pt x="1595" y="3235"/>
                </a:cubicBezTo>
                <a:cubicBezTo>
                  <a:pt x="1595" y="3244"/>
                  <a:pt x="1595" y="3244"/>
                  <a:pt x="1595" y="3244"/>
                </a:cubicBezTo>
                <a:cubicBezTo>
                  <a:pt x="1350" y="3246"/>
                  <a:pt x="1350" y="3246"/>
                  <a:pt x="1350" y="3246"/>
                </a:cubicBezTo>
                <a:lnTo>
                  <a:pt x="1350" y="3237"/>
                </a:lnTo>
                <a:close/>
                <a:moveTo>
                  <a:pt x="1351" y="3269"/>
                </a:moveTo>
                <a:cubicBezTo>
                  <a:pt x="1595" y="3267"/>
                  <a:pt x="1595" y="3267"/>
                  <a:pt x="1595" y="3267"/>
                </a:cubicBezTo>
                <a:cubicBezTo>
                  <a:pt x="1595" y="3276"/>
                  <a:pt x="1595" y="3276"/>
                  <a:pt x="1595" y="3276"/>
                </a:cubicBezTo>
                <a:cubicBezTo>
                  <a:pt x="1351" y="3278"/>
                  <a:pt x="1351" y="3278"/>
                  <a:pt x="1351" y="3278"/>
                </a:cubicBezTo>
                <a:lnTo>
                  <a:pt x="1351" y="3269"/>
                </a:lnTo>
                <a:close/>
                <a:moveTo>
                  <a:pt x="1351" y="3301"/>
                </a:moveTo>
                <a:cubicBezTo>
                  <a:pt x="1595" y="3299"/>
                  <a:pt x="1595" y="3299"/>
                  <a:pt x="1595" y="3299"/>
                </a:cubicBezTo>
                <a:cubicBezTo>
                  <a:pt x="1595" y="3308"/>
                  <a:pt x="1595" y="3308"/>
                  <a:pt x="1595" y="3308"/>
                </a:cubicBezTo>
                <a:cubicBezTo>
                  <a:pt x="1351" y="3310"/>
                  <a:pt x="1351" y="3310"/>
                  <a:pt x="1351" y="3310"/>
                </a:cubicBezTo>
                <a:lnTo>
                  <a:pt x="1351" y="3301"/>
                </a:lnTo>
                <a:close/>
                <a:moveTo>
                  <a:pt x="1351" y="3333"/>
                </a:moveTo>
                <a:cubicBezTo>
                  <a:pt x="1595" y="3331"/>
                  <a:pt x="1595" y="3331"/>
                  <a:pt x="1595" y="3331"/>
                </a:cubicBezTo>
                <a:cubicBezTo>
                  <a:pt x="1595" y="3340"/>
                  <a:pt x="1595" y="3340"/>
                  <a:pt x="1595" y="3340"/>
                </a:cubicBezTo>
                <a:cubicBezTo>
                  <a:pt x="1351" y="3342"/>
                  <a:pt x="1351" y="3342"/>
                  <a:pt x="1351" y="3342"/>
                </a:cubicBezTo>
                <a:lnTo>
                  <a:pt x="1351" y="3333"/>
                </a:lnTo>
                <a:close/>
                <a:moveTo>
                  <a:pt x="1351" y="3365"/>
                </a:moveTo>
                <a:cubicBezTo>
                  <a:pt x="1596" y="3363"/>
                  <a:pt x="1596" y="3363"/>
                  <a:pt x="1596" y="3363"/>
                </a:cubicBezTo>
                <a:cubicBezTo>
                  <a:pt x="1596" y="3372"/>
                  <a:pt x="1596" y="3372"/>
                  <a:pt x="1596" y="3372"/>
                </a:cubicBezTo>
                <a:cubicBezTo>
                  <a:pt x="1351" y="3374"/>
                  <a:pt x="1351" y="3374"/>
                  <a:pt x="1351" y="3374"/>
                </a:cubicBezTo>
                <a:lnTo>
                  <a:pt x="1351" y="3365"/>
                </a:lnTo>
                <a:close/>
                <a:moveTo>
                  <a:pt x="1351" y="3397"/>
                </a:moveTo>
                <a:cubicBezTo>
                  <a:pt x="1596" y="3395"/>
                  <a:pt x="1596" y="3395"/>
                  <a:pt x="1596" y="3395"/>
                </a:cubicBezTo>
                <a:cubicBezTo>
                  <a:pt x="1596" y="3404"/>
                  <a:pt x="1596" y="3404"/>
                  <a:pt x="1596" y="3404"/>
                </a:cubicBezTo>
                <a:cubicBezTo>
                  <a:pt x="1351" y="3406"/>
                  <a:pt x="1351" y="3406"/>
                  <a:pt x="1351" y="3406"/>
                </a:cubicBezTo>
                <a:lnTo>
                  <a:pt x="1351" y="3397"/>
                </a:lnTo>
                <a:close/>
                <a:moveTo>
                  <a:pt x="1351" y="3429"/>
                </a:moveTo>
                <a:cubicBezTo>
                  <a:pt x="1596" y="3427"/>
                  <a:pt x="1596" y="3427"/>
                  <a:pt x="1596" y="3427"/>
                </a:cubicBezTo>
                <a:cubicBezTo>
                  <a:pt x="1596" y="3437"/>
                  <a:pt x="1596" y="3437"/>
                  <a:pt x="1596" y="3437"/>
                </a:cubicBezTo>
                <a:cubicBezTo>
                  <a:pt x="1352" y="3438"/>
                  <a:pt x="1352" y="3438"/>
                  <a:pt x="1352" y="3438"/>
                </a:cubicBezTo>
                <a:lnTo>
                  <a:pt x="1351" y="3429"/>
                </a:lnTo>
                <a:close/>
                <a:moveTo>
                  <a:pt x="1352" y="3461"/>
                </a:moveTo>
                <a:cubicBezTo>
                  <a:pt x="1596" y="3459"/>
                  <a:pt x="1596" y="3459"/>
                  <a:pt x="1596" y="3459"/>
                </a:cubicBezTo>
                <a:cubicBezTo>
                  <a:pt x="1596" y="3469"/>
                  <a:pt x="1596" y="3469"/>
                  <a:pt x="1596" y="3469"/>
                </a:cubicBezTo>
                <a:cubicBezTo>
                  <a:pt x="1352" y="3470"/>
                  <a:pt x="1352" y="3470"/>
                  <a:pt x="1352" y="3470"/>
                </a:cubicBezTo>
                <a:lnTo>
                  <a:pt x="1352" y="3461"/>
                </a:lnTo>
                <a:close/>
                <a:moveTo>
                  <a:pt x="1352" y="3493"/>
                </a:moveTo>
                <a:cubicBezTo>
                  <a:pt x="1596" y="3492"/>
                  <a:pt x="1596" y="3492"/>
                  <a:pt x="1596" y="3492"/>
                </a:cubicBezTo>
                <a:cubicBezTo>
                  <a:pt x="1596" y="3501"/>
                  <a:pt x="1596" y="3501"/>
                  <a:pt x="1596" y="3501"/>
                </a:cubicBezTo>
                <a:cubicBezTo>
                  <a:pt x="1352" y="3502"/>
                  <a:pt x="1352" y="3502"/>
                  <a:pt x="1352" y="3502"/>
                </a:cubicBezTo>
                <a:lnTo>
                  <a:pt x="1352" y="3493"/>
                </a:lnTo>
                <a:close/>
                <a:moveTo>
                  <a:pt x="1352" y="3525"/>
                </a:moveTo>
                <a:cubicBezTo>
                  <a:pt x="1596" y="3524"/>
                  <a:pt x="1596" y="3524"/>
                  <a:pt x="1596" y="3524"/>
                </a:cubicBezTo>
                <a:cubicBezTo>
                  <a:pt x="1597" y="3533"/>
                  <a:pt x="1597" y="3533"/>
                  <a:pt x="1597" y="3533"/>
                </a:cubicBezTo>
                <a:cubicBezTo>
                  <a:pt x="1352" y="3534"/>
                  <a:pt x="1352" y="3534"/>
                  <a:pt x="1352" y="3534"/>
                </a:cubicBezTo>
                <a:lnTo>
                  <a:pt x="1352" y="3525"/>
                </a:lnTo>
                <a:close/>
                <a:moveTo>
                  <a:pt x="1352" y="3557"/>
                </a:moveTo>
                <a:cubicBezTo>
                  <a:pt x="1597" y="3556"/>
                  <a:pt x="1597" y="3556"/>
                  <a:pt x="1597" y="3556"/>
                </a:cubicBezTo>
                <a:cubicBezTo>
                  <a:pt x="1597" y="3565"/>
                  <a:pt x="1597" y="3565"/>
                  <a:pt x="1597" y="3565"/>
                </a:cubicBezTo>
                <a:cubicBezTo>
                  <a:pt x="1352" y="3566"/>
                  <a:pt x="1352" y="3566"/>
                  <a:pt x="1352" y="3566"/>
                </a:cubicBezTo>
                <a:lnTo>
                  <a:pt x="1352" y="3557"/>
                </a:lnTo>
                <a:close/>
                <a:moveTo>
                  <a:pt x="1352" y="3589"/>
                </a:moveTo>
                <a:cubicBezTo>
                  <a:pt x="1597" y="3588"/>
                  <a:pt x="1597" y="3588"/>
                  <a:pt x="1597" y="3588"/>
                </a:cubicBezTo>
                <a:cubicBezTo>
                  <a:pt x="1597" y="3597"/>
                  <a:pt x="1597" y="3597"/>
                  <a:pt x="1597" y="3597"/>
                </a:cubicBezTo>
                <a:cubicBezTo>
                  <a:pt x="1352" y="3598"/>
                  <a:pt x="1352" y="3598"/>
                  <a:pt x="1352" y="3598"/>
                </a:cubicBezTo>
                <a:lnTo>
                  <a:pt x="1352" y="3589"/>
                </a:lnTo>
                <a:close/>
                <a:moveTo>
                  <a:pt x="1353" y="3621"/>
                </a:moveTo>
                <a:cubicBezTo>
                  <a:pt x="1597" y="3620"/>
                  <a:pt x="1597" y="3620"/>
                  <a:pt x="1597" y="3620"/>
                </a:cubicBezTo>
                <a:cubicBezTo>
                  <a:pt x="1597" y="3629"/>
                  <a:pt x="1597" y="3629"/>
                  <a:pt x="1597" y="3629"/>
                </a:cubicBezTo>
                <a:cubicBezTo>
                  <a:pt x="1353" y="3630"/>
                  <a:pt x="1353" y="3630"/>
                  <a:pt x="1353" y="3630"/>
                </a:cubicBezTo>
                <a:lnTo>
                  <a:pt x="1353" y="3621"/>
                </a:lnTo>
                <a:close/>
                <a:moveTo>
                  <a:pt x="1353" y="3662"/>
                </a:moveTo>
                <a:cubicBezTo>
                  <a:pt x="1353" y="3653"/>
                  <a:pt x="1353" y="3653"/>
                  <a:pt x="1353" y="3653"/>
                </a:cubicBezTo>
                <a:cubicBezTo>
                  <a:pt x="1597" y="3652"/>
                  <a:pt x="1597" y="3652"/>
                  <a:pt x="1597" y="3652"/>
                </a:cubicBezTo>
                <a:cubicBezTo>
                  <a:pt x="1597" y="3661"/>
                  <a:pt x="1597" y="3661"/>
                  <a:pt x="1597" y="3661"/>
                </a:cubicBezTo>
                <a:lnTo>
                  <a:pt x="1353" y="3662"/>
                </a:lnTo>
                <a:close/>
                <a:moveTo>
                  <a:pt x="1720" y="2957"/>
                </a:moveTo>
                <a:cubicBezTo>
                  <a:pt x="1720" y="2958"/>
                  <a:pt x="1720" y="2958"/>
                  <a:pt x="1720" y="2958"/>
                </a:cubicBezTo>
                <a:cubicBezTo>
                  <a:pt x="1720" y="2958"/>
                  <a:pt x="1720" y="2958"/>
                  <a:pt x="1719" y="2957"/>
                </a:cubicBezTo>
                <a:cubicBezTo>
                  <a:pt x="1717" y="2955"/>
                  <a:pt x="1714" y="2953"/>
                  <a:pt x="1712" y="2951"/>
                </a:cubicBezTo>
                <a:cubicBezTo>
                  <a:pt x="1712" y="2951"/>
                  <a:pt x="1712" y="2951"/>
                  <a:pt x="1712" y="2951"/>
                </a:cubicBezTo>
                <a:cubicBezTo>
                  <a:pt x="1711" y="2949"/>
                  <a:pt x="1709" y="2946"/>
                  <a:pt x="1708" y="2942"/>
                </a:cubicBezTo>
                <a:cubicBezTo>
                  <a:pt x="1712" y="2948"/>
                  <a:pt x="1716" y="2953"/>
                  <a:pt x="1720" y="2957"/>
                </a:cubicBezTo>
                <a:close/>
                <a:moveTo>
                  <a:pt x="1704" y="2950"/>
                </a:moveTo>
                <a:cubicBezTo>
                  <a:pt x="1704" y="2950"/>
                  <a:pt x="1704" y="2950"/>
                  <a:pt x="1704" y="2950"/>
                </a:cubicBezTo>
                <a:cubicBezTo>
                  <a:pt x="1700" y="2950"/>
                  <a:pt x="1697" y="2951"/>
                  <a:pt x="1693" y="2951"/>
                </a:cubicBezTo>
                <a:cubicBezTo>
                  <a:pt x="1691" y="2952"/>
                  <a:pt x="1690" y="2952"/>
                  <a:pt x="1688" y="2952"/>
                </a:cubicBezTo>
                <a:cubicBezTo>
                  <a:pt x="1688" y="2952"/>
                  <a:pt x="1688" y="2952"/>
                  <a:pt x="1688" y="2952"/>
                </a:cubicBezTo>
                <a:cubicBezTo>
                  <a:pt x="1688" y="2952"/>
                  <a:pt x="1688" y="2951"/>
                  <a:pt x="1688" y="2951"/>
                </a:cubicBezTo>
                <a:cubicBezTo>
                  <a:pt x="1690" y="2948"/>
                  <a:pt x="1690" y="2942"/>
                  <a:pt x="1692" y="2939"/>
                </a:cubicBezTo>
                <a:cubicBezTo>
                  <a:pt x="1693" y="2938"/>
                  <a:pt x="1694" y="2937"/>
                  <a:pt x="1695" y="2937"/>
                </a:cubicBezTo>
                <a:cubicBezTo>
                  <a:pt x="1697" y="2936"/>
                  <a:pt x="1702" y="2946"/>
                  <a:pt x="1704" y="2950"/>
                </a:cubicBezTo>
                <a:close/>
                <a:moveTo>
                  <a:pt x="1830" y="3056"/>
                </a:moveTo>
                <a:cubicBezTo>
                  <a:pt x="1814" y="3004"/>
                  <a:pt x="1814" y="3004"/>
                  <a:pt x="1814" y="3004"/>
                </a:cubicBezTo>
                <a:cubicBezTo>
                  <a:pt x="1837" y="2997"/>
                  <a:pt x="1837" y="2997"/>
                  <a:pt x="1837" y="2997"/>
                </a:cubicBezTo>
                <a:cubicBezTo>
                  <a:pt x="1853" y="3048"/>
                  <a:pt x="1853" y="3048"/>
                  <a:pt x="1853" y="3048"/>
                </a:cubicBezTo>
                <a:lnTo>
                  <a:pt x="1830" y="3056"/>
                </a:lnTo>
                <a:close/>
                <a:moveTo>
                  <a:pt x="1834" y="3069"/>
                </a:moveTo>
                <a:cubicBezTo>
                  <a:pt x="1857" y="3061"/>
                  <a:pt x="1857" y="3061"/>
                  <a:pt x="1857" y="3061"/>
                </a:cubicBezTo>
                <a:cubicBezTo>
                  <a:pt x="1873" y="3113"/>
                  <a:pt x="1873" y="3113"/>
                  <a:pt x="1873" y="3113"/>
                </a:cubicBezTo>
                <a:cubicBezTo>
                  <a:pt x="1850" y="3120"/>
                  <a:pt x="1850" y="3120"/>
                  <a:pt x="1850" y="3120"/>
                </a:cubicBezTo>
                <a:lnTo>
                  <a:pt x="1834" y="3069"/>
                </a:lnTo>
                <a:close/>
                <a:moveTo>
                  <a:pt x="1870" y="3185"/>
                </a:moveTo>
                <a:cubicBezTo>
                  <a:pt x="1854" y="3133"/>
                  <a:pt x="1854" y="3133"/>
                  <a:pt x="1854" y="3133"/>
                </a:cubicBezTo>
                <a:cubicBezTo>
                  <a:pt x="1877" y="3126"/>
                  <a:pt x="1877" y="3126"/>
                  <a:pt x="1877" y="3126"/>
                </a:cubicBezTo>
                <a:cubicBezTo>
                  <a:pt x="1893" y="3178"/>
                  <a:pt x="1893" y="3178"/>
                  <a:pt x="1893" y="3178"/>
                </a:cubicBezTo>
                <a:lnTo>
                  <a:pt x="1870" y="3185"/>
                </a:lnTo>
                <a:close/>
                <a:moveTo>
                  <a:pt x="1906" y="3174"/>
                </a:moveTo>
                <a:cubicBezTo>
                  <a:pt x="1890" y="3122"/>
                  <a:pt x="1890" y="3122"/>
                  <a:pt x="1890" y="3122"/>
                </a:cubicBezTo>
                <a:cubicBezTo>
                  <a:pt x="1914" y="3115"/>
                  <a:pt x="1914" y="3115"/>
                  <a:pt x="1914" y="3115"/>
                </a:cubicBezTo>
                <a:cubicBezTo>
                  <a:pt x="1930" y="3167"/>
                  <a:pt x="1930" y="3167"/>
                  <a:pt x="1930" y="3167"/>
                </a:cubicBezTo>
                <a:lnTo>
                  <a:pt x="1906" y="3174"/>
                </a:lnTo>
                <a:close/>
                <a:moveTo>
                  <a:pt x="1966" y="3155"/>
                </a:moveTo>
                <a:cubicBezTo>
                  <a:pt x="1943" y="3163"/>
                  <a:pt x="1943" y="3163"/>
                  <a:pt x="1943" y="3163"/>
                </a:cubicBezTo>
                <a:cubicBezTo>
                  <a:pt x="1927" y="3111"/>
                  <a:pt x="1927" y="3111"/>
                  <a:pt x="1927" y="3111"/>
                </a:cubicBezTo>
                <a:cubicBezTo>
                  <a:pt x="1950" y="3104"/>
                  <a:pt x="1950" y="3104"/>
                  <a:pt x="1950" y="3104"/>
                </a:cubicBezTo>
                <a:lnTo>
                  <a:pt x="1966" y="3155"/>
                </a:lnTo>
                <a:close/>
                <a:moveTo>
                  <a:pt x="1946" y="3091"/>
                </a:moveTo>
                <a:cubicBezTo>
                  <a:pt x="1923" y="3098"/>
                  <a:pt x="1923" y="3098"/>
                  <a:pt x="1923" y="3098"/>
                </a:cubicBezTo>
                <a:cubicBezTo>
                  <a:pt x="1907" y="3046"/>
                  <a:pt x="1907" y="3046"/>
                  <a:pt x="1907" y="3046"/>
                </a:cubicBezTo>
                <a:cubicBezTo>
                  <a:pt x="1930" y="3039"/>
                  <a:pt x="1930" y="3039"/>
                  <a:pt x="1930" y="3039"/>
                </a:cubicBezTo>
                <a:lnTo>
                  <a:pt x="1946" y="3091"/>
                </a:lnTo>
                <a:close/>
                <a:moveTo>
                  <a:pt x="2028" y="3030"/>
                </a:moveTo>
                <a:cubicBezTo>
                  <a:pt x="2050" y="3019"/>
                  <a:pt x="2050" y="3019"/>
                  <a:pt x="2050" y="3019"/>
                </a:cubicBezTo>
                <a:cubicBezTo>
                  <a:pt x="2075" y="3067"/>
                  <a:pt x="2075" y="3067"/>
                  <a:pt x="2075" y="3067"/>
                </a:cubicBezTo>
                <a:cubicBezTo>
                  <a:pt x="2053" y="3078"/>
                  <a:pt x="2053" y="3078"/>
                  <a:pt x="2053" y="3078"/>
                </a:cubicBezTo>
                <a:lnTo>
                  <a:pt x="2028" y="3030"/>
                </a:lnTo>
                <a:close/>
                <a:moveTo>
                  <a:pt x="2062" y="3096"/>
                </a:moveTo>
                <a:cubicBezTo>
                  <a:pt x="2084" y="3084"/>
                  <a:pt x="2084" y="3084"/>
                  <a:pt x="2084" y="3084"/>
                </a:cubicBezTo>
                <a:cubicBezTo>
                  <a:pt x="2109" y="3132"/>
                  <a:pt x="2109" y="3132"/>
                  <a:pt x="2109" y="3132"/>
                </a:cubicBezTo>
                <a:cubicBezTo>
                  <a:pt x="2087" y="3144"/>
                  <a:pt x="2087" y="3144"/>
                  <a:pt x="2087" y="3144"/>
                </a:cubicBezTo>
                <a:lnTo>
                  <a:pt x="2062" y="3096"/>
                </a:lnTo>
                <a:close/>
                <a:moveTo>
                  <a:pt x="2096" y="3161"/>
                </a:moveTo>
                <a:cubicBezTo>
                  <a:pt x="2118" y="3150"/>
                  <a:pt x="2118" y="3150"/>
                  <a:pt x="2118" y="3150"/>
                </a:cubicBezTo>
                <a:cubicBezTo>
                  <a:pt x="2142" y="3198"/>
                  <a:pt x="2142" y="3198"/>
                  <a:pt x="2142" y="3198"/>
                </a:cubicBezTo>
                <a:cubicBezTo>
                  <a:pt x="2121" y="3209"/>
                  <a:pt x="2121" y="3209"/>
                  <a:pt x="2121" y="3209"/>
                </a:cubicBezTo>
                <a:lnTo>
                  <a:pt x="2096" y="3161"/>
                </a:lnTo>
                <a:close/>
                <a:moveTo>
                  <a:pt x="2155" y="3274"/>
                </a:moveTo>
                <a:cubicBezTo>
                  <a:pt x="2130" y="3227"/>
                  <a:pt x="2130" y="3227"/>
                  <a:pt x="2130" y="3227"/>
                </a:cubicBezTo>
                <a:cubicBezTo>
                  <a:pt x="2152" y="3215"/>
                  <a:pt x="2152" y="3215"/>
                  <a:pt x="2152" y="3215"/>
                </a:cubicBezTo>
                <a:cubicBezTo>
                  <a:pt x="2176" y="3263"/>
                  <a:pt x="2176" y="3263"/>
                  <a:pt x="2176" y="3263"/>
                </a:cubicBezTo>
                <a:lnTo>
                  <a:pt x="2155" y="3274"/>
                </a:lnTo>
                <a:close/>
                <a:moveTo>
                  <a:pt x="2188" y="3257"/>
                </a:moveTo>
                <a:cubicBezTo>
                  <a:pt x="2164" y="3209"/>
                  <a:pt x="2164" y="3209"/>
                  <a:pt x="2164" y="3209"/>
                </a:cubicBezTo>
                <a:cubicBezTo>
                  <a:pt x="2185" y="3198"/>
                  <a:pt x="2185" y="3198"/>
                  <a:pt x="2185" y="3198"/>
                </a:cubicBezTo>
                <a:cubicBezTo>
                  <a:pt x="2210" y="3246"/>
                  <a:pt x="2210" y="3246"/>
                  <a:pt x="2210" y="3246"/>
                </a:cubicBezTo>
                <a:lnTo>
                  <a:pt x="2188" y="3257"/>
                </a:lnTo>
                <a:close/>
                <a:moveTo>
                  <a:pt x="2222" y="3239"/>
                </a:moveTo>
                <a:cubicBezTo>
                  <a:pt x="2197" y="3192"/>
                  <a:pt x="2197" y="3192"/>
                  <a:pt x="2197" y="3192"/>
                </a:cubicBezTo>
                <a:cubicBezTo>
                  <a:pt x="2219" y="3180"/>
                  <a:pt x="2219" y="3180"/>
                  <a:pt x="2219" y="3180"/>
                </a:cubicBezTo>
                <a:cubicBezTo>
                  <a:pt x="2244" y="3228"/>
                  <a:pt x="2244" y="3228"/>
                  <a:pt x="2244" y="3228"/>
                </a:cubicBezTo>
                <a:lnTo>
                  <a:pt x="2222" y="3239"/>
                </a:lnTo>
                <a:close/>
                <a:moveTo>
                  <a:pt x="2278" y="3211"/>
                </a:moveTo>
                <a:cubicBezTo>
                  <a:pt x="2256" y="3222"/>
                  <a:pt x="2256" y="3222"/>
                  <a:pt x="2256" y="3222"/>
                </a:cubicBezTo>
                <a:cubicBezTo>
                  <a:pt x="2231" y="3174"/>
                  <a:pt x="2231" y="3174"/>
                  <a:pt x="2231" y="3174"/>
                </a:cubicBezTo>
                <a:cubicBezTo>
                  <a:pt x="2253" y="3163"/>
                  <a:pt x="2253" y="3163"/>
                  <a:pt x="2253" y="3163"/>
                </a:cubicBezTo>
                <a:lnTo>
                  <a:pt x="2278" y="3211"/>
                </a:lnTo>
                <a:close/>
                <a:moveTo>
                  <a:pt x="2244" y="3145"/>
                </a:moveTo>
                <a:cubicBezTo>
                  <a:pt x="2222" y="3157"/>
                  <a:pt x="2222" y="3157"/>
                  <a:pt x="2222" y="3157"/>
                </a:cubicBezTo>
                <a:cubicBezTo>
                  <a:pt x="2197" y="3109"/>
                  <a:pt x="2197" y="3109"/>
                  <a:pt x="2197" y="3109"/>
                </a:cubicBezTo>
                <a:cubicBezTo>
                  <a:pt x="2219" y="3097"/>
                  <a:pt x="2219" y="3097"/>
                  <a:pt x="2219" y="3097"/>
                </a:cubicBezTo>
                <a:lnTo>
                  <a:pt x="2244" y="3145"/>
                </a:lnTo>
                <a:close/>
                <a:moveTo>
                  <a:pt x="2210" y="3080"/>
                </a:moveTo>
                <a:cubicBezTo>
                  <a:pt x="2188" y="3091"/>
                  <a:pt x="2188" y="3091"/>
                  <a:pt x="2188" y="3091"/>
                </a:cubicBezTo>
                <a:cubicBezTo>
                  <a:pt x="2164" y="3043"/>
                  <a:pt x="2164" y="3043"/>
                  <a:pt x="2164" y="3043"/>
                </a:cubicBezTo>
                <a:cubicBezTo>
                  <a:pt x="2185" y="3032"/>
                  <a:pt x="2185" y="3032"/>
                  <a:pt x="2185" y="3032"/>
                </a:cubicBezTo>
                <a:lnTo>
                  <a:pt x="2210" y="3080"/>
                </a:lnTo>
                <a:close/>
                <a:moveTo>
                  <a:pt x="2151" y="2966"/>
                </a:moveTo>
                <a:cubicBezTo>
                  <a:pt x="2176" y="3014"/>
                  <a:pt x="2176" y="3014"/>
                  <a:pt x="2176" y="3014"/>
                </a:cubicBezTo>
                <a:cubicBezTo>
                  <a:pt x="2154" y="3026"/>
                  <a:pt x="2154" y="3026"/>
                  <a:pt x="2154" y="3026"/>
                </a:cubicBezTo>
                <a:cubicBezTo>
                  <a:pt x="2130" y="2978"/>
                  <a:pt x="2130" y="2978"/>
                  <a:pt x="2130" y="2978"/>
                </a:cubicBezTo>
                <a:lnTo>
                  <a:pt x="2151" y="2966"/>
                </a:lnTo>
                <a:close/>
                <a:moveTo>
                  <a:pt x="2142" y="2771"/>
                </a:moveTo>
                <a:cubicBezTo>
                  <a:pt x="2138" y="2774"/>
                  <a:pt x="2133" y="2776"/>
                  <a:pt x="2129" y="2779"/>
                </a:cubicBezTo>
                <a:cubicBezTo>
                  <a:pt x="2129" y="2779"/>
                  <a:pt x="2129" y="2779"/>
                  <a:pt x="2129" y="2779"/>
                </a:cubicBezTo>
                <a:cubicBezTo>
                  <a:pt x="2124" y="2771"/>
                  <a:pt x="2120" y="2761"/>
                  <a:pt x="2119" y="2751"/>
                </a:cubicBezTo>
                <a:cubicBezTo>
                  <a:pt x="2118" y="2744"/>
                  <a:pt x="2118" y="2737"/>
                  <a:pt x="2118" y="2730"/>
                </a:cubicBezTo>
                <a:cubicBezTo>
                  <a:pt x="2125" y="2738"/>
                  <a:pt x="2134" y="2750"/>
                  <a:pt x="2140" y="2762"/>
                </a:cubicBezTo>
                <a:cubicBezTo>
                  <a:pt x="2140" y="2764"/>
                  <a:pt x="2141" y="2766"/>
                  <a:pt x="2142" y="2768"/>
                </a:cubicBezTo>
                <a:cubicBezTo>
                  <a:pt x="2143" y="2769"/>
                  <a:pt x="2143" y="2770"/>
                  <a:pt x="2142" y="2771"/>
                </a:cubicBezTo>
                <a:close/>
                <a:moveTo>
                  <a:pt x="2149" y="2747"/>
                </a:moveTo>
                <a:cubicBezTo>
                  <a:pt x="2148" y="2749"/>
                  <a:pt x="2146" y="2751"/>
                  <a:pt x="2145" y="2753"/>
                </a:cubicBezTo>
                <a:cubicBezTo>
                  <a:pt x="2145" y="2753"/>
                  <a:pt x="2145" y="2754"/>
                  <a:pt x="2145" y="2754"/>
                </a:cubicBezTo>
                <a:cubicBezTo>
                  <a:pt x="2144" y="2753"/>
                  <a:pt x="2144" y="2753"/>
                  <a:pt x="2144" y="2752"/>
                </a:cubicBezTo>
                <a:cubicBezTo>
                  <a:pt x="2142" y="2748"/>
                  <a:pt x="2136" y="2740"/>
                  <a:pt x="2134" y="2734"/>
                </a:cubicBezTo>
                <a:cubicBezTo>
                  <a:pt x="2133" y="2732"/>
                  <a:pt x="2133" y="2730"/>
                  <a:pt x="2134" y="2729"/>
                </a:cubicBezTo>
                <a:cubicBezTo>
                  <a:pt x="2136" y="2726"/>
                  <a:pt x="2154" y="2731"/>
                  <a:pt x="2160" y="2732"/>
                </a:cubicBezTo>
                <a:cubicBezTo>
                  <a:pt x="2160" y="2732"/>
                  <a:pt x="2160" y="2732"/>
                  <a:pt x="2160" y="2732"/>
                </a:cubicBezTo>
                <a:cubicBezTo>
                  <a:pt x="2157" y="2737"/>
                  <a:pt x="2153" y="2742"/>
                  <a:pt x="2149" y="2747"/>
                </a:cubicBezTo>
                <a:close/>
                <a:moveTo>
                  <a:pt x="2187" y="2722"/>
                </a:moveTo>
                <a:cubicBezTo>
                  <a:pt x="2181" y="2723"/>
                  <a:pt x="2176" y="2724"/>
                  <a:pt x="2171" y="2724"/>
                </a:cubicBezTo>
                <a:cubicBezTo>
                  <a:pt x="2170" y="2724"/>
                  <a:pt x="2170" y="2724"/>
                  <a:pt x="2170" y="2724"/>
                </a:cubicBezTo>
                <a:cubicBezTo>
                  <a:pt x="2167" y="2723"/>
                  <a:pt x="2161" y="2721"/>
                  <a:pt x="2156" y="2719"/>
                </a:cubicBezTo>
                <a:cubicBezTo>
                  <a:pt x="2166" y="2720"/>
                  <a:pt x="2177" y="2721"/>
                  <a:pt x="2187" y="2722"/>
                </a:cubicBezTo>
                <a:cubicBezTo>
                  <a:pt x="2188" y="2722"/>
                  <a:pt x="2188" y="2722"/>
                  <a:pt x="2188" y="2722"/>
                </a:cubicBezTo>
                <a:cubicBezTo>
                  <a:pt x="2188" y="2722"/>
                  <a:pt x="2187" y="2722"/>
                  <a:pt x="2187" y="2722"/>
                </a:cubicBezTo>
                <a:close/>
                <a:moveTo>
                  <a:pt x="2238" y="2646"/>
                </a:moveTo>
                <a:cubicBezTo>
                  <a:pt x="2238" y="2646"/>
                  <a:pt x="2239" y="2646"/>
                  <a:pt x="2239" y="2646"/>
                </a:cubicBezTo>
                <a:cubicBezTo>
                  <a:pt x="2239" y="2646"/>
                  <a:pt x="2238" y="2646"/>
                  <a:pt x="2238" y="2646"/>
                </a:cubicBezTo>
                <a:cubicBezTo>
                  <a:pt x="2235" y="2646"/>
                  <a:pt x="2232" y="2647"/>
                  <a:pt x="2230" y="2647"/>
                </a:cubicBezTo>
                <a:cubicBezTo>
                  <a:pt x="2229" y="2647"/>
                  <a:pt x="2229" y="2647"/>
                  <a:pt x="2229" y="2647"/>
                </a:cubicBezTo>
                <a:cubicBezTo>
                  <a:pt x="2227" y="2647"/>
                  <a:pt x="2225" y="2646"/>
                  <a:pt x="2222" y="2645"/>
                </a:cubicBezTo>
                <a:cubicBezTo>
                  <a:pt x="2227" y="2645"/>
                  <a:pt x="2233" y="2645"/>
                  <a:pt x="2238" y="2646"/>
                </a:cubicBezTo>
                <a:close/>
                <a:moveTo>
                  <a:pt x="2210" y="2651"/>
                </a:moveTo>
                <a:cubicBezTo>
                  <a:pt x="2211" y="2649"/>
                  <a:pt x="2221" y="2651"/>
                  <a:pt x="2224" y="2652"/>
                </a:cubicBezTo>
                <a:cubicBezTo>
                  <a:pt x="2224" y="2652"/>
                  <a:pt x="2224" y="2652"/>
                  <a:pt x="2224" y="2652"/>
                </a:cubicBezTo>
                <a:cubicBezTo>
                  <a:pt x="2223" y="2654"/>
                  <a:pt x="2221" y="2657"/>
                  <a:pt x="2219" y="2660"/>
                </a:cubicBezTo>
                <a:cubicBezTo>
                  <a:pt x="2218" y="2661"/>
                  <a:pt x="2218" y="2662"/>
                  <a:pt x="2217" y="2663"/>
                </a:cubicBezTo>
                <a:cubicBezTo>
                  <a:pt x="2217" y="2663"/>
                  <a:pt x="2217" y="2663"/>
                  <a:pt x="2217" y="2664"/>
                </a:cubicBezTo>
                <a:cubicBezTo>
                  <a:pt x="2217" y="2663"/>
                  <a:pt x="2216" y="2663"/>
                  <a:pt x="2216" y="2663"/>
                </a:cubicBezTo>
                <a:cubicBezTo>
                  <a:pt x="2215" y="2661"/>
                  <a:pt x="2212" y="2657"/>
                  <a:pt x="2210" y="2654"/>
                </a:cubicBezTo>
                <a:cubicBezTo>
                  <a:pt x="2210" y="2653"/>
                  <a:pt x="2210" y="2652"/>
                  <a:pt x="2210" y="2651"/>
                </a:cubicBezTo>
                <a:close/>
                <a:moveTo>
                  <a:pt x="2214" y="2668"/>
                </a:moveTo>
                <a:cubicBezTo>
                  <a:pt x="2215" y="2669"/>
                  <a:pt x="2215" y="2670"/>
                  <a:pt x="2216" y="2671"/>
                </a:cubicBezTo>
                <a:cubicBezTo>
                  <a:pt x="2216" y="2672"/>
                  <a:pt x="2216" y="2672"/>
                  <a:pt x="2216" y="2673"/>
                </a:cubicBezTo>
                <a:cubicBezTo>
                  <a:pt x="2214" y="2674"/>
                  <a:pt x="2211" y="2676"/>
                  <a:pt x="2210" y="2677"/>
                </a:cubicBezTo>
                <a:cubicBezTo>
                  <a:pt x="2210" y="2677"/>
                  <a:pt x="2210" y="2677"/>
                  <a:pt x="2210" y="2677"/>
                </a:cubicBezTo>
                <a:cubicBezTo>
                  <a:pt x="2206" y="2673"/>
                  <a:pt x="2204" y="2668"/>
                  <a:pt x="2203" y="2663"/>
                </a:cubicBezTo>
                <a:cubicBezTo>
                  <a:pt x="2203" y="2659"/>
                  <a:pt x="2202" y="2655"/>
                  <a:pt x="2202" y="2652"/>
                </a:cubicBezTo>
                <a:cubicBezTo>
                  <a:pt x="2206" y="2656"/>
                  <a:pt x="2211" y="2662"/>
                  <a:pt x="2214" y="2668"/>
                </a:cubicBezTo>
                <a:close/>
                <a:moveTo>
                  <a:pt x="2199" y="2668"/>
                </a:moveTo>
                <a:cubicBezTo>
                  <a:pt x="2201" y="2673"/>
                  <a:pt x="2203" y="2677"/>
                  <a:pt x="2206" y="2681"/>
                </a:cubicBezTo>
                <a:cubicBezTo>
                  <a:pt x="2206" y="2681"/>
                  <a:pt x="2206" y="2681"/>
                  <a:pt x="2206" y="2681"/>
                </a:cubicBezTo>
                <a:cubicBezTo>
                  <a:pt x="2205" y="2684"/>
                  <a:pt x="2204" y="2687"/>
                  <a:pt x="2203" y="2690"/>
                </a:cubicBezTo>
                <a:cubicBezTo>
                  <a:pt x="2203" y="2695"/>
                  <a:pt x="2205" y="2700"/>
                  <a:pt x="2209" y="2703"/>
                </a:cubicBezTo>
                <a:cubicBezTo>
                  <a:pt x="2209" y="2705"/>
                  <a:pt x="2209" y="2705"/>
                  <a:pt x="2209" y="2707"/>
                </a:cubicBezTo>
                <a:cubicBezTo>
                  <a:pt x="2206" y="2709"/>
                  <a:pt x="2204" y="2711"/>
                  <a:pt x="2202" y="2713"/>
                </a:cubicBezTo>
                <a:cubicBezTo>
                  <a:pt x="2201" y="2713"/>
                  <a:pt x="2201" y="2713"/>
                  <a:pt x="2200" y="2713"/>
                </a:cubicBezTo>
                <a:cubicBezTo>
                  <a:pt x="2173" y="2712"/>
                  <a:pt x="2145" y="2708"/>
                  <a:pt x="2118" y="2703"/>
                </a:cubicBezTo>
                <a:cubicBezTo>
                  <a:pt x="2118" y="2703"/>
                  <a:pt x="2117" y="2702"/>
                  <a:pt x="2117" y="2701"/>
                </a:cubicBezTo>
                <a:cubicBezTo>
                  <a:pt x="2141" y="2682"/>
                  <a:pt x="2164" y="2662"/>
                  <a:pt x="2186" y="2641"/>
                </a:cubicBezTo>
                <a:cubicBezTo>
                  <a:pt x="2186" y="2642"/>
                  <a:pt x="2187" y="2642"/>
                  <a:pt x="2187" y="2642"/>
                </a:cubicBezTo>
                <a:cubicBezTo>
                  <a:pt x="2189" y="2643"/>
                  <a:pt x="2192" y="2643"/>
                  <a:pt x="2194" y="2644"/>
                </a:cubicBezTo>
                <a:cubicBezTo>
                  <a:pt x="2194" y="2644"/>
                  <a:pt x="2194" y="2645"/>
                  <a:pt x="2195" y="2645"/>
                </a:cubicBezTo>
                <a:cubicBezTo>
                  <a:pt x="2198" y="2652"/>
                  <a:pt x="2197" y="2661"/>
                  <a:pt x="2199" y="2668"/>
                </a:cubicBezTo>
                <a:close/>
                <a:moveTo>
                  <a:pt x="2302" y="2540"/>
                </a:moveTo>
                <a:cubicBezTo>
                  <a:pt x="2306" y="2543"/>
                  <a:pt x="2307" y="2549"/>
                  <a:pt x="2304" y="2554"/>
                </a:cubicBezTo>
                <a:cubicBezTo>
                  <a:pt x="2301" y="2558"/>
                  <a:pt x="2295" y="2559"/>
                  <a:pt x="2290" y="2556"/>
                </a:cubicBezTo>
                <a:cubicBezTo>
                  <a:pt x="2286" y="2553"/>
                  <a:pt x="2285" y="2546"/>
                  <a:pt x="2288" y="2542"/>
                </a:cubicBezTo>
                <a:cubicBezTo>
                  <a:pt x="2291" y="2538"/>
                  <a:pt x="2297" y="2537"/>
                  <a:pt x="2302" y="2540"/>
                </a:cubicBezTo>
                <a:close/>
                <a:moveTo>
                  <a:pt x="2441" y="2394"/>
                </a:moveTo>
                <a:cubicBezTo>
                  <a:pt x="2439" y="2396"/>
                  <a:pt x="2436" y="2398"/>
                  <a:pt x="2434" y="2400"/>
                </a:cubicBezTo>
                <a:cubicBezTo>
                  <a:pt x="2434" y="2400"/>
                  <a:pt x="2434" y="2400"/>
                  <a:pt x="2434" y="2400"/>
                </a:cubicBezTo>
                <a:cubicBezTo>
                  <a:pt x="2430" y="2395"/>
                  <a:pt x="2427" y="2390"/>
                  <a:pt x="2426" y="2384"/>
                </a:cubicBezTo>
                <a:cubicBezTo>
                  <a:pt x="2425" y="2380"/>
                  <a:pt x="2424" y="2375"/>
                  <a:pt x="2424" y="2371"/>
                </a:cubicBezTo>
                <a:cubicBezTo>
                  <a:pt x="2429" y="2376"/>
                  <a:pt x="2435" y="2382"/>
                  <a:pt x="2439" y="2389"/>
                </a:cubicBezTo>
                <a:cubicBezTo>
                  <a:pt x="2440" y="2390"/>
                  <a:pt x="2440" y="2391"/>
                  <a:pt x="2441" y="2392"/>
                </a:cubicBezTo>
                <a:cubicBezTo>
                  <a:pt x="2441" y="2393"/>
                  <a:pt x="2442" y="2394"/>
                  <a:pt x="2441" y="2394"/>
                </a:cubicBezTo>
                <a:close/>
                <a:moveTo>
                  <a:pt x="2444" y="2379"/>
                </a:moveTo>
                <a:cubicBezTo>
                  <a:pt x="2443" y="2381"/>
                  <a:pt x="2442" y="2382"/>
                  <a:pt x="2442" y="2383"/>
                </a:cubicBezTo>
                <a:cubicBezTo>
                  <a:pt x="2442" y="2383"/>
                  <a:pt x="2442" y="2383"/>
                  <a:pt x="2442" y="2384"/>
                </a:cubicBezTo>
                <a:cubicBezTo>
                  <a:pt x="2441" y="2383"/>
                  <a:pt x="2441" y="2383"/>
                  <a:pt x="2441" y="2383"/>
                </a:cubicBezTo>
                <a:cubicBezTo>
                  <a:pt x="2440" y="2380"/>
                  <a:pt x="2435" y="2376"/>
                  <a:pt x="2434" y="2373"/>
                </a:cubicBezTo>
                <a:cubicBezTo>
                  <a:pt x="2433" y="2371"/>
                  <a:pt x="2433" y="2370"/>
                  <a:pt x="2433" y="2369"/>
                </a:cubicBezTo>
                <a:cubicBezTo>
                  <a:pt x="2434" y="2367"/>
                  <a:pt x="2446" y="2369"/>
                  <a:pt x="2449" y="2369"/>
                </a:cubicBezTo>
                <a:cubicBezTo>
                  <a:pt x="2449" y="2369"/>
                  <a:pt x="2450" y="2369"/>
                  <a:pt x="2450" y="2369"/>
                </a:cubicBezTo>
                <a:cubicBezTo>
                  <a:pt x="2448" y="2373"/>
                  <a:pt x="2446" y="2376"/>
                  <a:pt x="2444" y="2379"/>
                </a:cubicBezTo>
                <a:close/>
                <a:moveTo>
                  <a:pt x="2465" y="2362"/>
                </a:moveTo>
                <a:cubicBezTo>
                  <a:pt x="2462" y="2362"/>
                  <a:pt x="2458" y="2363"/>
                  <a:pt x="2455" y="2363"/>
                </a:cubicBezTo>
                <a:cubicBezTo>
                  <a:pt x="2455" y="2363"/>
                  <a:pt x="2455" y="2363"/>
                  <a:pt x="2455" y="2364"/>
                </a:cubicBezTo>
                <a:cubicBezTo>
                  <a:pt x="2453" y="2364"/>
                  <a:pt x="2449" y="2363"/>
                  <a:pt x="2446" y="2362"/>
                </a:cubicBezTo>
                <a:cubicBezTo>
                  <a:pt x="2452" y="2362"/>
                  <a:pt x="2459" y="2362"/>
                  <a:pt x="2465" y="2361"/>
                </a:cubicBezTo>
                <a:cubicBezTo>
                  <a:pt x="2465" y="2361"/>
                  <a:pt x="2466" y="2361"/>
                  <a:pt x="2466" y="2361"/>
                </a:cubicBezTo>
                <a:cubicBezTo>
                  <a:pt x="2465" y="2362"/>
                  <a:pt x="2465" y="2362"/>
                  <a:pt x="2465" y="2362"/>
                </a:cubicBezTo>
                <a:close/>
                <a:moveTo>
                  <a:pt x="2473" y="2355"/>
                </a:moveTo>
                <a:cubicBezTo>
                  <a:pt x="2473" y="2355"/>
                  <a:pt x="2473" y="2355"/>
                  <a:pt x="2472" y="2355"/>
                </a:cubicBezTo>
                <a:cubicBezTo>
                  <a:pt x="2456" y="2356"/>
                  <a:pt x="2439" y="2356"/>
                  <a:pt x="2422" y="2355"/>
                </a:cubicBezTo>
                <a:cubicBezTo>
                  <a:pt x="2420" y="2353"/>
                  <a:pt x="2419" y="2351"/>
                  <a:pt x="2417" y="2349"/>
                </a:cubicBezTo>
                <a:cubicBezTo>
                  <a:pt x="2415" y="2347"/>
                  <a:pt x="2414" y="2346"/>
                  <a:pt x="2413" y="2345"/>
                </a:cubicBezTo>
                <a:cubicBezTo>
                  <a:pt x="2416" y="2340"/>
                  <a:pt x="2419" y="2334"/>
                  <a:pt x="2421" y="2328"/>
                </a:cubicBezTo>
                <a:cubicBezTo>
                  <a:pt x="2478" y="2349"/>
                  <a:pt x="2478" y="2349"/>
                  <a:pt x="2478" y="2349"/>
                </a:cubicBezTo>
                <a:cubicBezTo>
                  <a:pt x="2477" y="2351"/>
                  <a:pt x="2475" y="2353"/>
                  <a:pt x="2473" y="2355"/>
                </a:cubicBezTo>
                <a:close/>
                <a:moveTo>
                  <a:pt x="2570" y="2349"/>
                </a:moveTo>
                <a:cubicBezTo>
                  <a:pt x="2530" y="2335"/>
                  <a:pt x="2530" y="2335"/>
                  <a:pt x="2530" y="2335"/>
                </a:cubicBezTo>
                <a:cubicBezTo>
                  <a:pt x="2536" y="2318"/>
                  <a:pt x="2536" y="2318"/>
                  <a:pt x="2536" y="2318"/>
                </a:cubicBezTo>
                <a:cubicBezTo>
                  <a:pt x="2576" y="2332"/>
                  <a:pt x="2576" y="2332"/>
                  <a:pt x="2576" y="2332"/>
                </a:cubicBezTo>
                <a:lnTo>
                  <a:pt x="2570" y="2349"/>
                </a:lnTo>
                <a:close/>
                <a:moveTo>
                  <a:pt x="2625" y="2370"/>
                </a:moveTo>
                <a:cubicBezTo>
                  <a:pt x="2585" y="2355"/>
                  <a:pt x="2585" y="2355"/>
                  <a:pt x="2585" y="2355"/>
                </a:cubicBezTo>
                <a:cubicBezTo>
                  <a:pt x="2591" y="2338"/>
                  <a:pt x="2591" y="2338"/>
                  <a:pt x="2591" y="2338"/>
                </a:cubicBezTo>
                <a:cubicBezTo>
                  <a:pt x="2631" y="2353"/>
                  <a:pt x="2631" y="2353"/>
                  <a:pt x="2631" y="2353"/>
                </a:cubicBezTo>
                <a:lnTo>
                  <a:pt x="2625" y="2370"/>
                </a:lnTo>
                <a:close/>
                <a:moveTo>
                  <a:pt x="2597" y="2323"/>
                </a:moveTo>
                <a:cubicBezTo>
                  <a:pt x="2603" y="2306"/>
                  <a:pt x="2603" y="2306"/>
                  <a:pt x="2603" y="2306"/>
                </a:cubicBezTo>
                <a:cubicBezTo>
                  <a:pt x="2643" y="2320"/>
                  <a:pt x="2643" y="2320"/>
                  <a:pt x="2643" y="2320"/>
                </a:cubicBezTo>
                <a:cubicBezTo>
                  <a:pt x="2637" y="2338"/>
                  <a:pt x="2637" y="2338"/>
                  <a:pt x="2637" y="2338"/>
                </a:cubicBezTo>
                <a:lnTo>
                  <a:pt x="2597" y="2323"/>
                </a:lnTo>
                <a:close/>
                <a:moveTo>
                  <a:pt x="2680" y="2390"/>
                </a:moveTo>
                <a:cubicBezTo>
                  <a:pt x="2640" y="2375"/>
                  <a:pt x="2640" y="2375"/>
                  <a:pt x="2640" y="2375"/>
                </a:cubicBezTo>
                <a:cubicBezTo>
                  <a:pt x="2646" y="2358"/>
                  <a:pt x="2646" y="2358"/>
                  <a:pt x="2646" y="2358"/>
                </a:cubicBezTo>
                <a:cubicBezTo>
                  <a:pt x="2686" y="2373"/>
                  <a:pt x="2686" y="2373"/>
                  <a:pt x="2686" y="2373"/>
                </a:cubicBezTo>
                <a:lnTo>
                  <a:pt x="2680" y="2390"/>
                </a:lnTo>
                <a:close/>
                <a:moveTo>
                  <a:pt x="2692" y="2358"/>
                </a:moveTo>
                <a:cubicBezTo>
                  <a:pt x="2652" y="2343"/>
                  <a:pt x="2652" y="2343"/>
                  <a:pt x="2652" y="2343"/>
                </a:cubicBezTo>
                <a:cubicBezTo>
                  <a:pt x="2658" y="2326"/>
                  <a:pt x="2658" y="2326"/>
                  <a:pt x="2658" y="2326"/>
                </a:cubicBezTo>
                <a:cubicBezTo>
                  <a:pt x="2698" y="2341"/>
                  <a:pt x="2698" y="2341"/>
                  <a:pt x="2698" y="2341"/>
                </a:cubicBezTo>
                <a:lnTo>
                  <a:pt x="2692" y="2358"/>
                </a:lnTo>
                <a:close/>
                <a:moveTo>
                  <a:pt x="2682" y="2262"/>
                </a:moveTo>
                <a:cubicBezTo>
                  <a:pt x="2722" y="2277"/>
                  <a:pt x="2722" y="2277"/>
                  <a:pt x="2722" y="2277"/>
                </a:cubicBezTo>
                <a:cubicBezTo>
                  <a:pt x="2715" y="2294"/>
                  <a:pt x="2715" y="2294"/>
                  <a:pt x="2715" y="2294"/>
                </a:cubicBezTo>
                <a:cubicBezTo>
                  <a:pt x="2675" y="2279"/>
                  <a:pt x="2675" y="2279"/>
                  <a:pt x="2675" y="2279"/>
                </a:cubicBezTo>
                <a:lnTo>
                  <a:pt x="2682" y="2262"/>
                </a:lnTo>
                <a:close/>
                <a:moveTo>
                  <a:pt x="2710" y="2309"/>
                </a:moveTo>
                <a:cubicBezTo>
                  <a:pt x="2704" y="2326"/>
                  <a:pt x="2704" y="2326"/>
                  <a:pt x="2704" y="2326"/>
                </a:cubicBezTo>
                <a:cubicBezTo>
                  <a:pt x="2663" y="2311"/>
                  <a:pt x="2663" y="2311"/>
                  <a:pt x="2663" y="2311"/>
                </a:cubicBezTo>
                <a:cubicBezTo>
                  <a:pt x="2670" y="2294"/>
                  <a:pt x="2670" y="2294"/>
                  <a:pt x="2670" y="2294"/>
                </a:cubicBezTo>
                <a:lnTo>
                  <a:pt x="2710" y="2309"/>
                </a:lnTo>
                <a:close/>
                <a:moveTo>
                  <a:pt x="2626" y="2242"/>
                </a:moveTo>
                <a:cubicBezTo>
                  <a:pt x="2666" y="2257"/>
                  <a:pt x="2666" y="2257"/>
                  <a:pt x="2666" y="2257"/>
                </a:cubicBezTo>
                <a:cubicBezTo>
                  <a:pt x="2660" y="2274"/>
                  <a:pt x="2660" y="2274"/>
                  <a:pt x="2660" y="2274"/>
                </a:cubicBezTo>
                <a:cubicBezTo>
                  <a:pt x="2620" y="2259"/>
                  <a:pt x="2620" y="2259"/>
                  <a:pt x="2620" y="2259"/>
                </a:cubicBezTo>
                <a:lnTo>
                  <a:pt x="2626" y="2242"/>
                </a:lnTo>
                <a:close/>
                <a:moveTo>
                  <a:pt x="2655" y="2289"/>
                </a:moveTo>
                <a:cubicBezTo>
                  <a:pt x="2648" y="2306"/>
                  <a:pt x="2648" y="2306"/>
                  <a:pt x="2648" y="2306"/>
                </a:cubicBezTo>
                <a:cubicBezTo>
                  <a:pt x="2608" y="2291"/>
                  <a:pt x="2608" y="2291"/>
                  <a:pt x="2608" y="2291"/>
                </a:cubicBezTo>
                <a:cubicBezTo>
                  <a:pt x="2614" y="2274"/>
                  <a:pt x="2614" y="2274"/>
                  <a:pt x="2614" y="2274"/>
                </a:cubicBezTo>
                <a:lnTo>
                  <a:pt x="2655" y="2289"/>
                </a:lnTo>
                <a:close/>
                <a:moveTo>
                  <a:pt x="2571" y="2222"/>
                </a:moveTo>
                <a:cubicBezTo>
                  <a:pt x="2611" y="2236"/>
                  <a:pt x="2611" y="2236"/>
                  <a:pt x="2611" y="2236"/>
                </a:cubicBezTo>
                <a:cubicBezTo>
                  <a:pt x="2605" y="2253"/>
                  <a:pt x="2605" y="2253"/>
                  <a:pt x="2605" y="2253"/>
                </a:cubicBezTo>
                <a:cubicBezTo>
                  <a:pt x="2565" y="2239"/>
                  <a:pt x="2565" y="2239"/>
                  <a:pt x="2565" y="2239"/>
                </a:cubicBezTo>
                <a:lnTo>
                  <a:pt x="2571" y="2222"/>
                </a:lnTo>
                <a:close/>
                <a:moveTo>
                  <a:pt x="2559" y="2254"/>
                </a:moveTo>
                <a:cubicBezTo>
                  <a:pt x="2599" y="2269"/>
                  <a:pt x="2599" y="2269"/>
                  <a:pt x="2599" y="2269"/>
                </a:cubicBezTo>
                <a:cubicBezTo>
                  <a:pt x="2593" y="2286"/>
                  <a:pt x="2593" y="2286"/>
                  <a:pt x="2593" y="2286"/>
                </a:cubicBezTo>
                <a:cubicBezTo>
                  <a:pt x="2553" y="2271"/>
                  <a:pt x="2553" y="2271"/>
                  <a:pt x="2553" y="2271"/>
                </a:cubicBezTo>
                <a:lnTo>
                  <a:pt x="2559" y="2254"/>
                </a:lnTo>
                <a:close/>
                <a:moveTo>
                  <a:pt x="2548" y="2285"/>
                </a:moveTo>
                <a:cubicBezTo>
                  <a:pt x="2588" y="2300"/>
                  <a:pt x="2588" y="2300"/>
                  <a:pt x="2588" y="2300"/>
                </a:cubicBezTo>
                <a:cubicBezTo>
                  <a:pt x="2581" y="2317"/>
                  <a:pt x="2581" y="2317"/>
                  <a:pt x="2581" y="2317"/>
                </a:cubicBezTo>
                <a:cubicBezTo>
                  <a:pt x="2541" y="2303"/>
                  <a:pt x="2541" y="2303"/>
                  <a:pt x="2541" y="2303"/>
                </a:cubicBezTo>
                <a:lnTo>
                  <a:pt x="2548" y="2285"/>
                </a:lnTo>
                <a:close/>
                <a:moveTo>
                  <a:pt x="2574" y="2130"/>
                </a:moveTo>
                <a:cubicBezTo>
                  <a:pt x="2570" y="2147"/>
                  <a:pt x="2559" y="2159"/>
                  <a:pt x="2548" y="2157"/>
                </a:cubicBezTo>
                <a:cubicBezTo>
                  <a:pt x="2538" y="2155"/>
                  <a:pt x="2532" y="2139"/>
                  <a:pt x="2536" y="2122"/>
                </a:cubicBezTo>
                <a:cubicBezTo>
                  <a:pt x="2539" y="2105"/>
                  <a:pt x="2551" y="2092"/>
                  <a:pt x="2561" y="2094"/>
                </a:cubicBezTo>
                <a:cubicBezTo>
                  <a:pt x="2572" y="2096"/>
                  <a:pt x="2577" y="2112"/>
                  <a:pt x="2574" y="2130"/>
                </a:cubicBezTo>
                <a:close/>
                <a:moveTo>
                  <a:pt x="2566" y="2071"/>
                </a:moveTo>
                <a:cubicBezTo>
                  <a:pt x="2555" y="2069"/>
                  <a:pt x="2550" y="2053"/>
                  <a:pt x="2553" y="2036"/>
                </a:cubicBezTo>
                <a:cubicBezTo>
                  <a:pt x="2557" y="2018"/>
                  <a:pt x="2568" y="2006"/>
                  <a:pt x="2579" y="2008"/>
                </a:cubicBezTo>
                <a:cubicBezTo>
                  <a:pt x="2589" y="2010"/>
                  <a:pt x="2595" y="2026"/>
                  <a:pt x="2591" y="2044"/>
                </a:cubicBezTo>
                <a:cubicBezTo>
                  <a:pt x="2588" y="2061"/>
                  <a:pt x="2576" y="2073"/>
                  <a:pt x="2566" y="2071"/>
                </a:cubicBezTo>
                <a:close/>
                <a:moveTo>
                  <a:pt x="2627" y="2140"/>
                </a:moveTo>
                <a:cubicBezTo>
                  <a:pt x="2624" y="2158"/>
                  <a:pt x="2612" y="2170"/>
                  <a:pt x="2602" y="2168"/>
                </a:cubicBezTo>
                <a:cubicBezTo>
                  <a:pt x="2591" y="2166"/>
                  <a:pt x="2585" y="2150"/>
                  <a:pt x="2589" y="2133"/>
                </a:cubicBezTo>
                <a:cubicBezTo>
                  <a:pt x="2593" y="2115"/>
                  <a:pt x="2604" y="2103"/>
                  <a:pt x="2614" y="2105"/>
                </a:cubicBezTo>
                <a:cubicBezTo>
                  <a:pt x="2625" y="2107"/>
                  <a:pt x="2631" y="2123"/>
                  <a:pt x="2627" y="2140"/>
                </a:cubicBezTo>
                <a:close/>
                <a:moveTo>
                  <a:pt x="2619" y="2082"/>
                </a:moveTo>
                <a:cubicBezTo>
                  <a:pt x="2609" y="2080"/>
                  <a:pt x="2603" y="2064"/>
                  <a:pt x="2606" y="2047"/>
                </a:cubicBezTo>
                <a:cubicBezTo>
                  <a:pt x="2610" y="2029"/>
                  <a:pt x="2621" y="2017"/>
                  <a:pt x="2632" y="2019"/>
                </a:cubicBezTo>
                <a:cubicBezTo>
                  <a:pt x="2642" y="2021"/>
                  <a:pt x="2648" y="2037"/>
                  <a:pt x="2645" y="2054"/>
                </a:cubicBezTo>
                <a:cubicBezTo>
                  <a:pt x="2641" y="2072"/>
                  <a:pt x="2630" y="2084"/>
                  <a:pt x="2619" y="2082"/>
                </a:cubicBezTo>
                <a:close/>
                <a:moveTo>
                  <a:pt x="2681" y="2151"/>
                </a:moveTo>
                <a:cubicBezTo>
                  <a:pt x="2677" y="2169"/>
                  <a:pt x="2666" y="2181"/>
                  <a:pt x="2655" y="2179"/>
                </a:cubicBezTo>
                <a:cubicBezTo>
                  <a:pt x="2645" y="2177"/>
                  <a:pt x="2639" y="2161"/>
                  <a:pt x="2642" y="2144"/>
                </a:cubicBezTo>
                <a:cubicBezTo>
                  <a:pt x="2646" y="2126"/>
                  <a:pt x="2657" y="2114"/>
                  <a:pt x="2668" y="2116"/>
                </a:cubicBezTo>
                <a:cubicBezTo>
                  <a:pt x="2678" y="2118"/>
                  <a:pt x="2684" y="2134"/>
                  <a:pt x="2681" y="2151"/>
                </a:cubicBezTo>
                <a:close/>
                <a:moveTo>
                  <a:pt x="2673" y="2093"/>
                </a:moveTo>
                <a:cubicBezTo>
                  <a:pt x="2662" y="2091"/>
                  <a:pt x="2656" y="2075"/>
                  <a:pt x="2660" y="2057"/>
                </a:cubicBezTo>
                <a:cubicBezTo>
                  <a:pt x="2663" y="2040"/>
                  <a:pt x="2675" y="2028"/>
                  <a:pt x="2685" y="2030"/>
                </a:cubicBezTo>
                <a:cubicBezTo>
                  <a:pt x="2696" y="2032"/>
                  <a:pt x="2702" y="2048"/>
                  <a:pt x="2698" y="2065"/>
                </a:cubicBezTo>
                <a:cubicBezTo>
                  <a:pt x="2695" y="2082"/>
                  <a:pt x="2683" y="2095"/>
                  <a:pt x="2673" y="2093"/>
                </a:cubicBezTo>
                <a:close/>
                <a:moveTo>
                  <a:pt x="2734" y="2162"/>
                </a:moveTo>
                <a:cubicBezTo>
                  <a:pt x="2730" y="2179"/>
                  <a:pt x="2719" y="2192"/>
                  <a:pt x="2709" y="2190"/>
                </a:cubicBezTo>
                <a:cubicBezTo>
                  <a:pt x="2698" y="2187"/>
                  <a:pt x="2692" y="2172"/>
                  <a:pt x="2696" y="2154"/>
                </a:cubicBezTo>
                <a:cubicBezTo>
                  <a:pt x="2699" y="2137"/>
                  <a:pt x="2711" y="2125"/>
                  <a:pt x="2721" y="2127"/>
                </a:cubicBezTo>
                <a:cubicBezTo>
                  <a:pt x="2732" y="2129"/>
                  <a:pt x="2738" y="2145"/>
                  <a:pt x="2734" y="2162"/>
                </a:cubicBezTo>
                <a:close/>
                <a:moveTo>
                  <a:pt x="2726" y="2104"/>
                </a:moveTo>
                <a:cubicBezTo>
                  <a:pt x="2715" y="2101"/>
                  <a:pt x="2710" y="2086"/>
                  <a:pt x="2713" y="2068"/>
                </a:cubicBezTo>
                <a:cubicBezTo>
                  <a:pt x="2717" y="2051"/>
                  <a:pt x="2728" y="2039"/>
                  <a:pt x="2739" y="2041"/>
                </a:cubicBezTo>
                <a:cubicBezTo>
                  <a:pt x="2749" y="2043"/>
                  <a:pt x="2755" y="2059"/>
                  <a:pt x="2751" y="2076"/>
                </a:cubicBezTo>
                <a:cubicBezTo>
                  <a:pt x="2748" y="2093"/>
                  <a:pt x="2737" y="2106"/>
                  <a:pt x="2726" y="2104"/>
                </a:cubicBezTo>
                <a:close/>
                <a:moveTo>
                  <a:pt x="2787" y="2173"/>
                </a:moveTo>
                <a:cubicBezTo>
                  <a:pt x="2784" y="2190"/>
                  <a:pt x="2772" y="2203"/>
                  <a:pt x="2762" y="2200"/>
                </a:cubicBezTo>
                <a:cubicBezTo>
                  <a:pt x="2751" y="2198"/>
                  <a:pt x="2746" y="2183"/>
                  <a:pt x="2749" y="2165"/>
                </a:cubicBezTo>
                <a:cubicBezTo>
                  <a:pt x="2753" y="2148"/>
                  <a:pt x="2764" y="2135"/>
                  <a:pt x="2775" y="2138"/>
                </a:cubicBezTo>
                <a:cubicBezTo>
                  <a:pt x="2785" y="2140"/>
                  <a:pt x="2791" y="2156"/>
                  <a:pt x="2787" y="2173"/>
                </a:cubicBezTo>
                <a:close/>
                <a:moveTo>
                  <a:pt x="2779" y="2114"/>
                </a:moveTo>
                <a:cubicBezTo>
                  <a:pt x="2769" y="2112"/>
                  <a:pt x="2763" y="2096"/>
                  <a:pt x="2767" y="2079"/>
                </a:cubicBezTo>
                <a:cubicBezTo>
                  <a:pt x="2770" y="2062"/>
                  <a:pt x="2782" y="2049"/>
                  <a:pt x="2792" y="2051"/>
                </a:cubicBezTo>
                <a:cubicBezTo>
                  <a:pt x="2803" y="2054"/>
                  <a:pt x="2808" y="2069"/>
                  <a:pt x="2805" y="2087"/>
                </a:cubicBezTo>
                <a:cubicBezTo>
                  <a:pt x="2801" y="2104"/>
                  <a:pt x="2790" y="2116"/>
                  <a:pt x="2779" y="2114"/>
                </a:cubicBezTo>
                <a:close/>
                <a:moveTo>
                  <a:pt x="2841" y="2184"/>
                </a:moveTo>
                <a:cubicBezTo>
                  <a:pt x="2837" y="2201"/>
                  <a:pt x="2826" y="2213"/>
                  <a:pt x="2815" y="2211"/>
                </a:cubicBezTo>
                <a:cubicBezTo>
                  <a:pt x="2805" y="2209"/>
                  <a:pt x="2799" y="2193"/>
                  <a:pt x="2803" y="2176"/>
                </a:cubicBezTo>
                <a:cubicBezTo>
                  <a:pt x="2806" y="2159"/>
                  <a:pt x="2818" y="2146"/>
                  <a:pt x="2828" y="2148"/>
                </a:cubicBezTo>
                <a:cubicBezTo>
                  <a:pt x="2839" y="2151"/>
                  <a:pt x="2844" y="2166"/>
                  <a:pt x="2841" y="2184"/>
                </a:cubicBezTo>
                <a:close/>
                <a:moveTo>
                  <a:pt x="2833" y="2125"/>
                </a:moveTo>
                <a:cubicBezTo>
                  <a:pt x="2822" y="2123"/>
                  <a:pt x="2817" y="2107"/>
                  <a:pt x="2820" y="2090"/>
                </a:cubicBezTo>
                <a:cubicBezTo>
                  <a:pt x="2824" y="2072"/>
                  <a:pt x="2835" y="2060"/>
                  <a:pt x="2846" y="2062"/>
                </a:cubicBezTo>
                <a:cubicBezTo>
                  <a:pt x="2856" y="2064"/>
                  <a:pt x="2862" y="2080"/>
                  <a:pt x="2858" y="2098"/>
                </a:cubicBezTo>
                <a:cubicBezTo>
                  <a:pt x="2855" y="2115"/>
                  <a:pt x="2843" y="2127"/>
                  <a:pt x="2833" y="2125"/>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4" name="Freeform 10">
            <a:extLst>
              <a:ext uri="{FF2B5EF4-FFF2-40B4-BE49-F238E27FC236}">
                <a16:creationId xmlns:a16="http://schemas.microsoft.com/office/drawing/2014/main" id="{C2C7940F-4758-4D51-B3C6-56134E79C3B6}"/>
              </a:ext>
            </a:extLst>
          </p:cNvPr>
          <p:cNvSpPr>
            <a:spLocks noEditPoints="1"/>
          </p:cNvSpPr>
          <p:nvPr/>
        </p:nvSpPr>
        <p:spPr bwMode="auto">
          <a:xfrm>
            <a:off x="2787650" y="4251325"/>
            <a:ext cx="360363" cy="384175"/>
          </a:xfrm>
          <a:custGeom>
            <a:avLst/>
            <a:gdLst>
              <a:gd name="T0" fmla="*/ 314717 w 150"/>
              <a:gd name="T1" fmla="*/ 28813 h 160"/>
              <a:gd name="T2" fmla="*/ 194596 w 150"/>
              <a:gd name="T3" fmla="*/ 40819 h 160"/>
              <a:gd name="T4" fmla="*/ 76877 w 150"/>
              <a:gd name="T5" fmla="*/ 57626 h 160"/>
              <a:gd name="T6" fmla="*/ 62463 w 150"/>
              <a:gd name="T7" fmla="*/ 84038 h 160"/>
              <a:gd name="T8" fmla="*/ 62463 w 150"/>
              <a:gd name="T9" fmla="*/ 141665 h 160"/>
              <a:gd name="T10" fmla="*/ 24024 w 150"/>
              <a:gd name="T11" fmla="*/ 165675 h 160"/>
              <a:gd name="T12" fmla="*/ 36036 w 150"/>
              <a:gd name="T13" fmla="*/ 264120 h 160"/>
              <a:gd name="T14" fmla="*/ 45646 w 150"/>
              <a:gd name="T15" fmla="*/ 271324 h 160"/>
              <a:gd name="T16" fmla="*/ 69670 w 150"/>
              <a:gd name="T17" fmla="*/ 357763 h 160"/>
              <a:gd name="T18" fmla="*/ 177779 w 150"/>
              <a:gd name="T19" fmla="*/ 345758 h 160"/>
              <a:gd name="T20" fmla="*/ 182584 w 150"/>
              <a:gd name="T21" fmla="*/ 336153 h 160"/>
              <a:gd name="T22" fmla="*/ 259461 w 150"/>
              <a:gd name="T23" fmla="*/ 237708 h 160"/>
              <a:gd name="T24" fmla="*/ 324327 w 150"/>
              <a:gd name="T25" fmla="*/ 158472 h 160"/>
              <a:gd name="T26" fmla="*/ 329132 w 150"/>
              <a:gd name="T27" fmla="*/ 151269 h 160"/>
              <a:gd name="T28" fmla="*/ 314717 w 150"/>
              <a:gd name="T29" fmla="*/ 28813 h 160"/>
              <a:gd name="T30" fmla="*/ 148950 w 150"/>
              <a:gd name="T31" fmla="*/ 196890 h 160"/>
              <a:gd name="T32" fmla="*/ 146548 w 150"/>
              <a:gd name="T33" fmla="*/ 196890 h 160"/>
              <a:gd name="T34" fmla="*/ 148950 w 150"/>
              <a:gd name="T35" fmla="*/ 196890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0" h="160">
                <a:moveTo>
                  <a:pt x="131" y="12"/>
                </a:moveTo>
                <a:cubicBezTo>
                  <a:pt x="116" y="0"/>
                  <a:pt x="94" y="2"/>
                  <a:pt x="81" y="17"/>
                </a:cubicBezTo>
                <a:cubicBezTo>
                  <a:pt x="66" y="6"/>
                  <a:pt x="44" y="8"/>
                  <a:pt x="32" y="24"/>
                </a:cubicBezTo>
                <a:cubicBezTo>
                  <a:pt x="29" y="27"/>
                  <a:pt x="27" y="31"/>
                  <a:pt x="26" y="35"/>
                </a:cubicBezTo>
                <a:cubicBezTo>
                  <a:pt x="23" y="43"/>
                  <a:pt x="23" y="51"/>
                  <a:pt x="26" y="59"/>
                </a:cubicBezTo>
                <a:cubicBezTo>
                  <a:pt x="20" y="60"/>
                  <a:pt x="14" y="64"/>
                  <a:pt x="10" y="69"/>
                </a:cubicBezTo>
                <a:cubicBezTo>
                  <a:pt x="0" y="82"/>
                  <a:pt x="2" y="100"/>
                  <a:pt x="15" y="110"/>
                </a:cubicBezTo>
                <a:cubicBezTo>
                  <a:pt x="16" y="111"/>
                  <a:pt x="18" y="112"/>
                  <a:pt x="19" y="113"/>
                </a:cubicBezTo>
                <a:cubicBezTo>
                  <a:pt x="15" y="126"/>
                  <a:pt x="18" y="140"/>
                  <a:pt x="29" y="149"/>
                </a:cubicBezTo>
                <a:cubicBezTo>
                  <a:pt x="43" y="160"/>
                  <a:pt x="63" y="157"/>
                  <a:pt x="74" y="144"/>
                </a:cubicBezTo>
                <a:cubicBezTo>
                  <a:pt x="75" y="143"/>
                  <a:pt x="76" y="141"/>
                  <a:pt x="76" y="140"/>
                </a:cubicBezTo>
                <a:cubicBezTo>
                  <a:pt x="108" y="99"/>
                  <a:pt x="108" y="99"/>
                  <a:pt x="108" y="99"/>
                </a:cubicBezTo>
                <a:cubicBezTo>
                  <a:pt x="135" y="66"/>
                  <a:pt x="135" y="66"/>
                  <a:pt x="135" y="66"/>
                </a:cubicBezTo>
                <a:cubicBezTo>
                  <a:pt x="136" y="65"/>
                  <a:pt x="137" y="64"/>
                  <a:pt x="137" y="63"/>
                </a:cubicBezTo>
                <a:cubicBezTo>
                  <a:pt x="150" y="47"/>
                  <a:pt x="147" y="24"/>
                  <a:pt x="131" y="12"/>
                </a:cubicBezTo>
                <a:close/>
                <a:moveTo>
                  <a:pt x="62" y="82"/>
                </a:moveTo>
                <a:cubicBezTo>
                  <a:pt x="62" y="82"/>
                  <a:pt x="62" y="82"/>
                  <a:pt x="61" y="82"/>
                </a:cubicBezTo>
                <a:cubicBezTo>
                  <a:pt x="62" y="82"/>
                  <a:pt x="62" y="82"/>
                  <a:pt x="62" y="8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5" name="Freeform 11">
            <a:extLst>
              <a:ext uri="{FF2B5EF4-FFF2-40B4-BE49-F238E27FC236}">
                <a16:creationId xmlns:a16="http://schemas.microsoft.com/office/drawing/2014/main" id="{2CC1F494-3C47-4115-9521-0A6DEC4902FA}"/>
              </a:ext>
            </a:extLst>
          </p:cNvPr>
          <p:cNvSpPr>
            <a:spLocks noEditPoints="1"/>
          </p:cNvSpPr>
          <p:nvPr/>
        </p:nvSpPr>
        <p:spPr bwMode="auto">
          <a:xfrm>
            <a:off x="9224963" y="4500563"/>
            <a:ext cx="352425" cy="385762"/>
          </a:xfrm>
          <a:custGeom>
            <a:avLst/>
            <a:gdLst>
              <a:gd name="T0" fmla="*/ 328451 w 147"/>
              <a:gd name="T1" fmla="*/ 124594 h 161"/>
              <a:gd name="T2" fmla="*/ 306873 w 147"/>
              <a:gd name="T3" fmla="*/ 103030 h 161"/>
              <a:gd name="T4" fmla="*/ 251732 w 147"/>
              <a:gd name="T5" fmla="*/ 86257 h 161"/>
              <a:gd name="T6" fmla="*/ 242142 w 147"/>
              <a:gd name="T7" fmla="*/ 40733 h 161"/>
              <a:gd name="T8" fmla="*/ 143847 w 147"/>
              <a:gd name="T9" fmla="*/ 21564 h 161"/>
              <a:gd name="T10" fmla="*/ 134257 w 147"/>
              <a:gd name="T11" fmla="*/ 28752 h 161"/>
              <a:gd name="T12" fmla="*/ 43154 w 147"/>
              <a:gd name="T13" fmla="*/ 26356 h 161"/>
              <a:gd name="T14" fmla="*/ 23974 w 147"/>
              <a:gd name="T15" fmla="*/ 129386 h 161"/>
              <a:gd name="T16" fmla="*/ 28769 w 147"/>
              <a:gd name="T17" fmla="*/ 138970 h 161"/>
              <a:gd name="T18" fmla="*/ 98295 w 147"/>
              <a:gd name="T19" fmla="*/ 242000 h 161"/>
              <a:gd name="T20" fmla="*/ 155834 w 147"/>
              <a:gd name="T21" fmla="*/ 328257 h 161"/>
              <a:gd name="T22" fmla="*/ 160629 w 147"/>
              <a:gd name="T23" fmla="*/ 335445 h 161"/>
              <a:gd name="T24" fmla="*/ 280502 w 147"/>
              <a:gd name="T25" fmla="*/ 359406 h 161"/>
              <a:gd name="T26" fmla="*/ 306873 w 147"/>
              <a:gd name="T27" fmla="*/ 242000 h 161"/>
              <a:gd name="T28" fmla="*/ 328451 w 147"/>
              <a:gd name="T29" fmla="*/ 124594 h 161"/>
              <a:gd name="T30" fmla="*/ 172616 w 147"/>
              <a:gd name="T31" fmla="*/ 148554 h 161"/>
              <a:gd name="T32" fmla="*/ 172616 w 147"/>
              <a:gd name="T33" fmla="*/ 148554 h 161"/>
              <a:gd name="T34" fmla="*/ 172616 w 147"/>
              <a:gd name="T35" fmla="*/ 148554 h 161"/>
              <a:gd name="T36" fmla="*/ 172616 w 147"/>
              <a:gd name="T37" fmla="*/ 148554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61">
                <a:moveTo>
                  <a:pt x="137" y="52"/>
                </a:moveTo>
                <a:cubicBezTo>
                  <a:pt x="134" y="49"/>
                  <a:pt x="131" y="46"/>
                  <a:pt x="128" y="43"/>
                </a:cubicBezTo>
                <a:cubicBezTo>
                  <a:pt x="121" y="38"/>
                  <a:pt x="113" y="36"/>
                  <a:pt x="105" y="36"/>
                </a:cubicBezTo>
                <a:cubicBezTo>
                  <a:pt x="106" y="29"/>
                  <a:pt x="104" y="23"/>
                  <a:pt x="101" y="17"/>
                </a:cubicBezTo>
                <a:cubicBezTo>
                  <a:pt x="92" y="3"/>
                  <a:pt x="73" y="0"/>
                  <a:pt x="60" y="9"/>
                </a:cubicBezTo>
                <a:cubicBezTo>
                  <a:pt x="58" y="10"/>
                  <a:pt x="57" y="11"/>
                  <a:pt x="56" y="12"/>
                </a:cubicBezTo>
                <a:cubicBezTo>
                  <a:pt x="45" y="4"/>
                  <a:pt x="30" y="3"/>
                  <a:pt x="18" y="11"/>
                </a:cubicBezTo>
                <a:cubicBezTo>
                  <a:pt x="4" y="20"/>
                  <a:pt x="0" y="40"/>
                  <a:pt x="10" y="54"/>
                </a:cubicBezTo>
                <a:cubicBezTo>
                  <a:pt x="10" y="56"/>
                  <a:pt x="11" y="57"/>
                  <a:pt x="12" y="58"/>
                </a:cubicBezTo>
                <a:cubicBezTo>
                  <a:pt x="41" y="101"/>
                  <a:pt x="41" y="101"/>
                  <a:pt x="41" y="101"/>
                </a:cubicBezTo>
                <a:cubicBezTo>
                  <a:pt x="65" y="137"/>
                  <a:pt x="65" y="137"/>
                  <a:pt x="65" y="137"/>
                </a:cubicBezTo>
                <a:cubicBezTo>
                  <a:pt x="65" y="138"/>
                  <a:pt x="66" y="139"/>
                  <a:pt x="67" y="140"/>
                </a:cubicBezTo>
                <a:cubicBezTo>
                  <a:pt x="78" y="157"/>
                  <a:pt x="100" y="161"/>
                  <a:pt x="117" y="150"/>
                </a:cubicBezTo>
                <a:cubicBezTo>
                  <a:pt x="133" y="140"/>
                  <a:pt x="138" y="118"/>
                  <a:pt x="128" y="101"/>
                </a:cubicBezTo>
                <a:cubicBezTo>
                  <a:pt x="143" y="90"/>
                  <a:pt x="147" y="68"/>
                  <a:pt x="137" y="52"/>
                </a:cubicBezTo>
                <a:close/>
                <a:moveTo>
                  <a:pt x="72" y="62"/>
                </a:moveTo>
                <a:cubicBezTo>
                  <a:pt x="72" y="62"/>
                  <a:pt x="72" y="62"/>
                  <a:pt x="72" y="62"/>
                </a:cubicBezTo>
                <a:cubicBezTo>
                  <a:pt x="72" y="62"/>
                  <a:pt x="72" y="62"/>
                  <a:pt x="72" y="62"/>
                </a:cubicBezTo>
                <a:cubicBezTo>
                  <a:pt x="72" y="62"/>
                  <a:pt x="72" y="62"/>
                  <a:pt x="72" y="6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6" name="Freeform 12">
            <a:extLst>
              <a:ext uri="{FF2B5EF4-FFF2-40B4-BE49-F238E27FC236}">
                <a16:creationId xmlns:a16="http://schemas.microsoft.com/office/drawing/2014/main" id="{D019954B-4ED3-40F2-94BA-1657EF26F0BA}"/>
              </a:ext>
            </a:extLst>
          </p:cNvPr>
          <p:cNvSpPr>
            <a:spLocks noEditPoints="1"/>
          </p:cNvSpPr>
          <p:nvPr/>
        </p:nvSpPr>
        <p:spPr bwMode="auto">
          <a:xfrm>
            <a:off x="5030788" y="3027363"/>
            <a:ext cx="409575" cy="255587"/>
          </a:xfrm>
          <a:custGeom>
            <a:avLst/>
            <a:gdLst>
              <a:gd name="T0" fmla="*/ 325744 w 171"/>
              <a:gd name="T1" fmla="*/ 83603 h 107"/>
              <a:gd name="T2" fmla="*/ 239518 w 171"/>
              <a:gd name="T3" fmla="*/ 0 h 107"/>
              <a:gd name="T4" fmla="*/ 208380 w 171"/>
              <a:gd name="T5" fmla="*/ 4777 h 107"/>
              <a:gd name="T6" fmla="*/ 165267 w 171"/>
              <a:gd name="T7" fmla="*/ 40607 h 107"/>
              <a:gd name="T8" fmla="*/ 119759 w 171"/>
              <a:gd name="T9" fmla="*/ 26275 h 107"/>
              <a:gd name="T10" fmla="*/ 50299 w 171"/>
              <a:gd name="T11" fmla="*/ 95547 h 107"/>
              <a:gd name="T12" fmla="*/ 52694 w 171"/>
              <a:gd name="T13" fmla="*/ 109879 h 107"/>
              <a:gd name="T14" fmla="*/ 0 w 171"/>
              <a:gd name="T15" fmla="*/ 181538 h 107"/>
              <a:gd name="T16" fmla="*/ 74250 w 171"/>
              <a:gd name="T17" fmla="*/ 255587 h 107"/>
              <a:gd name="T18" fmla="*/ 86226 w 171"/>
              <a:gd name="T19" fmla="*/ 255587 h 107"/>
              <a:gd name="T20" fmla="*/ 208380 w 171"/>
              <a:gd name="T21" fmla="*/ 255587 h 107"/>
              <a:gd name="T22" fmla="*/ 313768 w 171"/>
              <a:gd name="T23" fmla="*/ 255587 h 107"/>
              <a:gd name="T24" fmla="*/ 320954 w 171"/>
              <a:gd name="T25" fmla="*/ 255587 h 107"/>
              <a:gd name="T26" fmla="*/ 409575 w 171"/>
              <a:gd name="T27" fmla="*/ 169595 h 107"/>
              <a:gd name="T28" fmla="*/ 325744 w 171"/>
              <a:gd name="T29" fmla="*/ 83603 h 107"/>
              <a:gd name="T30" fmla="*/ 172453 w 171"/>
              <a:gd name="T31" fmla="*/ 143320 h 107"/>
              <a:gd name="T32" fmla="*/ 172453 w 171"/>
              <a:gd name="T33" fmla="*/ 143320 h 107"/>
              <a:gd name="T34" fmla="*/ 172453 w 171"/>
              <a:gd name="T35" fmla="*/ 1433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7" name="Freeform 13">
            <a:extLst>
              <a:ext uri="{FF2B5EF4-FFF2-40B4-BE49-F238E27FC236}">
                <a16:creationId xmlns:a16="http://schemas.microsoft.com/office/drawing/2014/main" id="{EF4C5DAC-DDDD-4952-B201-510D1D0DCB00}"/>
              </a:ext>
            </a:extLst>
          </p:cNvPr>
          <p:cNvSpPr>
            <a:spLocks noEditPoints="1"/>
          </p:cNvSpPr>
          <p:nvPr/>
        </p:nvSpPr>
        <p:spPr bwMode="auto">
          <a:xfrm>
            <a:off x="7435850" y="3440113"/>
            <a:ext cx="417513" cy="327025"/>
          </a:xfrm>
          <a:custGeom>
            <a:avLst/>
            <a:gdLst>
              <a:gd name="T0" fmla="*/ 355126 w 174"/>
              <a:gd name="T1" fmla="*/ 149085 h 136"/>
              <a:gd name="T2" fmla="*/ 307136 w 174"/>
              <a:gd name="T3" fmla="*/ 38474 h 136"/>
              <a:gd name="T4" fmla="*/ 278342 w 174"/>
              <a:gd name="T5" fmla="*/ 31260 h 136"/>
              <a:gd name="T6" fmla="*/ 223154 w 174"/>
              <a:gd name="T7" fmla="*/ 45687 h 136"/>
              <a:gd name="T8" fmla="*/ 189561 w 174"/>
              <a:gd name="T9" fmla="*/ 14428 h 136"/>
              <a:gd name="T10" fmla="*/ 98380 w 174"/>
              <a:gd name="T11" fmla="*/ 50497 h 136"/>
              <a:gd name="T12" fmla="*/ 93581 w 174"/>
              <a:gd name="T13" fmla="*/ 64924 h 136"/>
              <a:gd name="T14" fmla="*/ 16797 w 174"/>
              <a:gd name="T15" fmla="*/ 110611 h 136"/>
              <a:gd name="T16" fmla="*/ 57588 w 174"/>
              <a:gd name="T17" fmla="*/ 209200 h 136"/>
              <a:gd name="T18" fmla="*/ 67186 w 174"/>
              <a:gd name="T19" fmla="*/ 214009 h 136"/>
              <a:gd name="T20" fmla="*/ 179963 w 174"/>
              <a:gd name="T21" fmla="*/ 262101 h 136"/>
              <a:gd name="T22" fmla="*/ 275943 w 174"/>
              <a:gd name="T23" fmla="*/ 302979 h 136"/>
              <a:gd name="T24" fmla="*/ 283141 w 174"/>
              <a:gd name="T25" fmla="*/ 307788 h 136"/>
              <a:gd name="T26" fmla="*/ 398317 w 174"/>
              <a:gd name="T27" fmla="*/ 262101 h 136"/>
              <a:gd name="T28" fmla="*/ 355126 w 174"/>
              <a:gd name="T29" fmla="*/ 149085 h 136"/>
              <a:gd name="T30" fmla="*/ 191960 w 174"/>
              <a:gd name="T31" fmla="*/ 144276 h 136"/>
              <a:gd name="T32" fmla="*/ 191960 w 174"/>
              <a:gd name="T33" fmla="*/ 144276 h 136"/>
              <a:gd name="T34" fmla="*/ 191960 w 174"/>
              <a:gd name="T35" fmla="*/ 144276 h 136"/>
              <a:gd name="T36" fmla="*/ 191960 w 174"/>
              <a:gd name="T37" fmla="*/ 144276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4" h="136">
                <a:moveTo>
                  <a:pt x="148" y="62"/>
                </a:moveTo>
                <a:cubicBezTo>
                  <a:pt x="155" y="44"/>
                  <a:pt x="146" y="23"/>
                  <a:pt x="128" y="16"/>
                </a:cubicBezTo>
                <a:cubicBezTo>
                  <a:pt x="124" y="14"/>
                  <a:pt x="120" y="13"/>
                  <a:pt x="116" y="13"/>
                </a:cubicBezTo>
                <a:cubicBezTo>
                  <a:pt x="108" y="12"/>
                  <a:pt x="100" y="15"/>
                  <a:pt x="93" y="19"/>
                </a:cubicBezTo>
                <a:cubicBezTo>
                  <a:pt x="90" y="14"/>
                  <a:pt x="85" y="9"/>
                  <a:pt x="79" y="6"/>
                </a:cubicBezTo>
                <a:cubicBezTo>
                  <a:pt x="64" y="0"/>
                  <a:pt x="47" y="7"/>
                  <a:pt x="41" y="21"/>
                </a:cubicBezTo>
                <a:cubicBezTo>
                  <a:pt x="40" y="23"/>
                  <a:pt x="39" y="25"/>
                  <a:pt x="39" y="27"/>
                </a:cubicBezTo>
                <a:cubicBezTo>
                  <a:pt x="26" y="26"/>
                  <a:pt x="12" y="33"/>
                  <a:pt x="7" y="46"/>
                </a:cubicBezTo>
                <a:cubicBezTo>
                  <a:pt x="0" y="62"/>
                  <a:pt x="8" y="81"/>
                  <a:pt x="24" y="87"/>
                </a:cubicBezTo>
                <a:cubicBezTo>
                  <a:pt x="25" y="88"/>
                  <a:pt x="26" y="89"/>
                  <a:pt x="28" y="89"/>
                </a:cubicBezTo>
                <a:cubicBezTo>
                  <a:pt x="75" y="109"/>
                  <a:pt x="75" y="109"/>
                  <a:pt x="75" y="109"/>
                </a:cubicBezTo>
                <a:cubicBezTo>
                  <a:pt x="115" y="126"/>
                  <a:pt x="115" y="126"/>
                  <a:pt x="115" y="126"/>
                </a:cubicBezTo>
                <a:cubicBezTo>
                  <a:pt x="116" y="127"/>
                  <a:pt x="117" y="127"/>
                  <a:pt x="118" y="128"/>
                </a:cubicBezTo>
                <a:cubicBezTo>
                  <a:pt x="137" y="136"/>
                  <a:pt x="158" y="127"/>
                  <a:pt x="166" y="109"/>
                </a:cubicBezTo>
                <a:cubicBezTo>
                  <a:pt x="174" y="91"/>
                  <a:pt x="166" y="70"/>
                  <a:pt x="148" y="62"/>
                </a:cubicBezTo>
                <a:close/>
                <a:moveTo>
                  <a:pt x="80" y="60"/>
                </a:moveTo>
                <a:cubicBezTo>
                  <a:pt x="80" y="60"/>
                  <a:pt x="80" y="60"/>
                  <a:pt x="80" y="60"/>
                </a:cubicBezTo>
                <a:cubicBezTo>
                  <a:pt x="80" y="60"/>
                  <a:pt x="80" y="60"/>
                  <a:pt x="80" y="60"/>
                </a:cubicBezTo>
                <a:cubicBezTo>
                  <a:pt x="80" y="60"/>
                  <a:pt x="80" y="60"/>
                  <a:pt x="80"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8" name="Freeform 14">
            <a:extLst>
              <a:ext uri="{FF2B5EF4-FFF2-40B4-BE49-F238E27FC236}">
                <a16:creationId xmlns:a16="http://schemas.microsoft.com/office/drawing/2014/main" id="{571A40F4-B019-4A5E-9842-43897C6E4229}"/>
              </a:ext>
            </a:extLst>
          </p:cNvPr>
          <p:cNvSpPr>
            <a:spLocks noEditPoints="1"/>
          </p:cNvSpPr>
          <p:nvPr/>
        </p:nvSpPr>
        <p:spPr bwMode="auto">
          <a:xfrm>
            <a:off x="2497138" y="5162550"/>
            <a:ext cx="290512" cy="561975"/>
          </a:xfrm>
          <a:custGeom>
            <a:avLst/>
            <a:gdLst>
              <a:gd name="T0" fmla="*/ 216083 w 121"/>
              <a:gd name="T1" fmla="*/ 9606 h 234"/>
              <a:gd name="T2" fmla="*/ 112844 w 121"/>
              <a:gd name="T3" fmla="*/ 72048 h 234"/>
              <a:gd name="T4" fmla="*/ 12005 w 121"/>
              <a:gd name="T5" fmla="*/ 136891 h 234"/>
              <a:gd name="T6" fmla="*/ 9604 w 121"/>
              <a:gd name="T7" fmla="*/ 168112 h 234"/>
              <a:gd name="T8" fmla="*/ 36014 w 121"/>
              <a:gd name="T9" fmla="*/ 218546 h 234"/>
              <a:gd name="T10" fmla="*/ 9604 w 121"/>
              <a:gd name="T11" fmla="*/ 256971 h 234"/>
              <a:gd name="T12" fmla="*/ 9604 w 121"/>
              <a:gd name="T13" fmla="*/ 259373 h 234"/>
              <a:gd name="T14" fmla="*/ 62424 w 121"/>
              <a:gd name="T15" fmla="*/ 343429 h 234"/>
              <a:gd name="T16" fmla="*/ 76830 w 121"/>
              <a:gd name="T17" fmla="*/ 343429 h 234"/>
              <a:gd name="T18" fmla="*/ 76830 w 121"/>
              <a:gd name="T19" fmla="*/ 345831 h 234"/>
              <a:gd name="T20" fmla="*/ 50419 w 121"/>
              <a:gd name="T21" fmla="*/ 381855 h 234"/>
              <a:gd name="T22" fmla="*/ 50419 w 121"/>
              <a:gd name="T23" fmla="*/ 401068 h 234"/>
              <a:gd name="T24" fmla="*/ 67226 w 121"/>
              <a:gd name="T25" fmla="*/ 432288 h 234"/>
              <a:gd name="T26" fmla="*/ 50419 w 121"/>
              <a:gd name="T27" fmla="*/ 458706 h 234"/>
              <a:gd name="T28" fmla="*/ 84032 w 121"/>
              <a:gd name="T29" fmla="*/ 511541 h 234"/>
              <a:gd name="T30" fmla="*/ 91235 w 121"/>
              <a:gd name="T31" fmla="*/ 513943 h 234"/>
              <a:gd name="T32" fmla="*/ 129650 w 121"/>
              <a:gd name="T33" fmla="*/ 557172 h 234"/>
              <a:gd name="T34" fmla="*/ 187272 w 121"/>
              <a:gd name="T35" fmla="*/ 518746 h 234"/>
              <a:gd name="T36" fmla="*/ 189673 w 121"/>
              <a:gd name="T37" fmla="*/ 513943 h 234"/>
              <a:gd name="T38" fmla="*/ 206480 w 121"/>
              <a:gd name="T39" fmla="*/ 437092 h 234"/>
              <a:gd name="T40" fmla="*/ 220885 w 121"/>
              <a:gd name="T41" fmla="*/ 372248 h 234"/>
              <a:gd name="T42" fmla="*/ 223286 w 121"/>
              <a:gd name="T43" fmla="*/ 365044 h 234"/>
              <a:gd name="T44" fmla="*/ 223286 w 121"/>
              <a:gd name="T45" fmla="*/ 362642 h 234"/>
              <a:gd name="T46" fmla="*/ 225687 w 121"/>
              <a:gd name="T47" fmla="*/ 355437 h 234"/>
              <a:gd name="T48" fmla="*/ 228088 w 121"/>
              <a:gd name="T49" fmla="*/ 343429 h 234"/>
              <a:gd name="T50" fmla="*/ 235291 w 121"/>
              <a:gd name="T51" fmla="*/ 307405 h 234"/>
              <a:gd name="T52" fmla="*/ 254498 w 121"/>
              <a:gd name="T53" fmla="*/ 223349 h 234"/>
              <a:gd name="T54" fmla="*/ 278507 w 121"/>
              <a:gd name="T55" fmla="*/ 122482 h 234"/>
              <a:gd name="T56" fmla="*/ 280908 w 121"/>
              <a:gd name="T57" fmla="*/ 112875 h 234"/>
              <a:gd name="T58" fmla="*/ 216083 w 121"/>
              <a:gd name="T59" fmla="*/ 9606 h 234"/>
              <a:gd name="T60" fmla="*/ 129650 w 121"/>
              <a:gd name="T61" fmla="*/ 444296 h 234"/>
              <a:gd name="T62" fmla="*/ 129650 w 121"/>
              <a:gd name="T63" fmla="*/ 441895 h 234"/>
              <a:gd name="T64" fmla="*/ 132051 w 121"/>
              <a:gd name="T65" fmla="*/ 441895 h 234"/>
              <a:gd name="T66" fmla="*/ 129650 w 121"/>
              <a:gd name="T67" fmla="*/ 444296 h 234"/>
              <a:gd name="T68" fmla="*/ 136853 w 121"/>
              <a:gd name="T69" fmla="*/ 232955 h 234"/>
              <a:gd name="T70" fmla="*/ 136853 w 121"/>
              <a:gd name="T71" fmla="*/ 235357 h 234"/>
              <a:gd name="T72" fmla="*/ 136853 w 121"/>
              <a:gd name="T73" fmla="*/ 232955 h 234"/>
              <a:gd name="T74" fmla="*/ 136853 w 121"/>
              <a:gd name="T75" fmla="*/ 232955 h 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1" h="234">
                <a:moveTo>
                  <a:pt x="90" y="4"/>
                </a:moveTo>
                <a:cubicBezTo>
                  <a:pt x="71" y="0"/>
                  <a:pt x="52" y="11"/>
                  <a:pt x="47" y="30"/>
                </a:cubicBezTo>
                <a:cubicBezTo>
                  <a:pt x="28" y="26"/>
                  <a:pt x="9" y="38"/>
                  <a:pt x="5" y="57"/>
                </a:cubicBezTo>
                <a:cubicBezTo>
                  <a:pt x="4" y="61"/>
                  <a:pt x="4" y="66"/>
                  <a:pt x="4" y="70"/>
                </a:cubicBezTo>
                <a:cubicBezTo>
                  <a:pt x="5" y="78"/>
                  <a:pt x="9" y="85"/>
                  <a:pt x="15" y="91"/>
                </a:cubicBezTo>
                <a:cubicBezTo>
                  <a:pt x="10" y="95"/>
                  <a:pt x="6" y="100"/>
                  <a:pt x="4" y="107"/>
                </a:cubicBezTo>
                <a:cubicBezTo>
                  <a:pt x="4" y="107"/>
                  <a:pt x="4" y="107"/>
                  <a:pt x="4" y="108"/>
                </a:cubicBezTo>
                <a:cubicBezTo>
                  <a:pt x="0" y="123"/>
                  <a:pt x="10" y="139"/>
                  <a:pt x="26" y="143"/>
                </a:cubicBezTo>
                <a:cubicBezTo>
                  <a:pt x="28" y="143"/>
                  <a:pt x="30" y="143"/>
                  <a:pt x="32" y="143"/>
                </a:cubicBezTo>
                <a:cubicBezTo>
                  <a:pt x="32" y="144"/>
                  <a:pt x="32" y="144"/>
                  <a:pt x="32" y="144"/>
                </a:cubicBezTo>
                <a:cubicBezTo>
                  <a:pt x="27" y="148"/>
                  <a:pt x="23" y="153"/>
                  <a:pt x="21" y="159"/>
                </a:cubicBezTo>
                <a:cubicBezTo>
                  <a:pt x="21" y="162"/>
                  <a:pt x="21" y="164"/>
                  <a:pt x="21" y="167"/>
                </a:cubicBezTo>
                <a:cubicBezTo>
                  <a:pt x="22" y="172"/>
                  <a:pt x="24" y="177"/>
                  <a:pt x="28" y="180"/>
                </a:cubicBezTo>
                <a:cubicBezTo>
                  <a:pt x="24" y="183"/>
                  <a:pt x="22" y="187"/>
                  <a:pt x="21" y="191"/>
                </a:cubicBezTo>
                <a:cubicBezTo>
                  <a:pt x="19" y="201"/>
                  <a:pt x="25" y="211"/>
                  <a:pt x="35" y="213"/>
                </a:cubicBezTo>
                <a:cubicBezTo>
                  <a:pt x="36" y="214"/>
                  <a:pt x="37" y="214"/>
                  <a:pt x="38" y="214"/>
                </a:cubicBezTo>
                <a:cubicBezTo>
                  <a:pt x="39" y="222"/>
                  <a:pt x="45" y="230"/>
                  <a:pt x="54" y="232"/>
                </a:cubicBezTo>
                <a:cubicBezTo>
                  <a:pt x="65" y="234"/>
                  <a:pt x="76" y="227"/>
                  <a:pt x="78" y="216"/>
                </a:cubicBezTo>
                <a:cubicBezTo>
                  <a:pt x="78" y="215"/>
                  <a:pt x="79" y="215"/>
                  <a:pt x="79" y="214"/>
                </a:cubicBezTo>
                <a:cubicBezTo>
                  <a:pt x="86" y="182"/>
                  <a:pt x="86" y="182"/>
                  <a:pt x="86" y="182"/>
                </a:cubicBezTo>
                <a:cubicBezTo>
                  <a:pt x="92" y="155"/>
                  <a:pt x="92" y="155"/>
                  <a:pt x="92" y="155"/>
                </a:cubicBezTo>
                <a:cubicBezTo>
                  <a:pt x="92" y="154"/>
                  <a:pt x="93" y="153"/>
                  <a:pt x="93" y="152"/>
                </a:cubicBezTo>
                <a:cubicBezTo>
                  <a:pt x="93" y="152"/>
                  <a:pt x="93" y="151"/>
                  <a:pt x="93" y="151"/>
                </a:cubicBezTo>
                <a:cubicBezTo>
                  <a:pt x="93" y="150"/>
                  <a:pt x="94" y="149"/>
                  <a:pt x="94" y="148"/>
                </a:cubicBezTo>
                <a:cubicBezTo>
                  <a:pt x="94" y="146"/>
                  <a:pt x="94" y="145"/>
                  <a:pt x="95" y="143"/>
                </a:cubicBezTo>
                <a:cubicBezTo>
                  <a:pt x="98" y="128"/>
                  <a:pt x="98" y="128"/>
                  <a:pt x="98" y="128"/>
                </a:cubicBezTo>
                <a:cubicBezTo>
                  <a:pt x="106" y="93"/>
                  <a:pt x="106" y="93"/>
                  <a:pt x="106" y="93"/>
                </a:cubicBezTo>
                <a:cubicBezTo>
                  <a:pt x="116" y="51"/>
                  <a:pt x="116" y="51"/>
                  <a:pt x="116" y="51"/>
                </a:cubicBezTo>
                <a:cubicBezTo>
                  <a:pt x="116" y="50"/>
                  <a:pt x="116" y="48"/>
                  <a:pt x="117" y="47"/>
                </a:cubicBezTo>
                <a:cubicBezTo>
                  <a:pt x="121" y="28"/>
                  <a:pt x="109" y="8"/>
                  <a:pt x="90" y="4"/>
                </a:cubicBezTo>
                <a:close/>
                <a:moveTo>
                  <a:pt x="54" y="185"/>
                </a:moveTo>
                <a:cubicBezTo>
                  <a:pt x="54" y="184"/>
                  <a:pt x="54" y="184"/>
                  <a:pt x="54" y="184"/>
                </a:cubicBezTo>
                <a:cubicBezTo>
                  <a:pt x="54" y="184"/>
                  <a:pt x="54" y="184"/>
                  <a:pt x="55" y="184"/>
                </a:cubicBezTo>
                <a:lnTo>
                  <a:pt x="54" y="185"/>
                </a:lnTo>
                <a:close/>
                <a:moveTo>
                  <a:pt x="57" y="97"/>
                </a:moveTo>
                <a:cubicBezTo>
                  <a:pt x="57" y="98"/>
                  <a:pt x="57" y="98"/>
                  <a:pt x="57" y="98"/>
                </a:cubicBezTo>
                <a:cubicBezTo>
                  <a:pt x="57" y="98"/>
                  <a:pt x="57" y="97"/>
                  <a:pt x="57" y="97"/>
                </a:cubicBezTo>
                <a:cubicBezTo>
                  <a:pt x="57" y="97"/>
                  <a:pt x="57" y="97"/>
                  <a:pt x="57" y="97"/>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9" name="Freeform 16">
            <a:extLst>
              <a:ext uri="{FF2B5EF4-FFF2-40B4-BE49-F238E27FC236}">
                <a16:creationId xmlns:a16="http://schemas.microsoft.com/office/drawing/2014/main" id="{EC066689-93D9-44B9-8A56-62745F0715E7}"/>
              </a:ext>
            </a:extLst>
          </p:cNvPr>
          <p:cNvSpPr>
            <a:spLocks noEditPoints="1"/>
          </p:cNvSpPr>
          <p:nvPr/>
        </p:nvSpPr>
        <p:spPr bwMode="auto">
          <a:xfrm>
            <a:off x="3963988" y="2055813"/>
            <a:ext cx="893762" cy="625475"/>
          </a:xfrm>
          <a:custGeom>
            <a:avLst/>
            <a:gdLst>
              <a:gd name="T0" fmla="*/ 867334 w 372"/>
              <a:gd name="T1" fmla="*/ 206888 h 260"/>
              <a:gd name="T2" fmla="*/ 689542 w 372"/>
              <a:gd name="T3" fmla="*/ 113067 h 260"/>
              <a:gd name="T4" fmla="*/ 506946 w 372"/>
              <a:gd name="T5" fmla="*/ 26462 h 260"/>
              <a:gd name="T6" fmla="*/ 463699 w 372"/>
              <a:gd name="T7" fmla="*/ 48113 h 260"/>
              <a:gd name="T8" fmla="*/ 410842 w 372"/>
              <a:gd name="T9" fmla="*/ 129906 h 260"/>
              <a:gd name="T10" fmla="*/ 336362 w 372"/>
              <a:gd name="T11" fmla="*/ 127501 h 260"/>
              <a:gd name="T12" fmla="*/ 333959 w 372"/>
              <a:gd name="T13" fmla="*/ 127501 h 260"/>
              <a:gd name="T14" fmla="*/ 259479 w 372"/>
              <a:gd name="T15" fmla="*/ 276652 h 260"/>
              <a:gd name="T16" fmla="*/ 266687 w 372"/>
              <a:gd name="T17" fmla="*/ 298303 h 260"/>
              <a:gd name="T18" fmla="*/ 264284 w 372"/>
              <a:gd name="T19" fmla="*/ 300709 h 260"/>
              <a:gd name="T20" fmla="*/ 194609 w 372"/>
              <a:gd name="T21" fmla="*/ 295898 h 260"/>
              <a:gd name="T22" fmla="*/ 165778 w 372"/>
              <a:gd name="T23" fmla="*/ 310332 h 260"/>
              <a:gd name="T24" fmla="*/ 132142 w 372"/>
              <a:gd name="T25" fmla="*/ 360851 h 260"/>
              <a:gd name="T26" fmla="*/ 81688 w 372"/>
              <a:gd name="T27" fmla="*/ 360851 h 260"/>
              <a:gd name="T28" fmla="*/ 33636 w 372"/>
              <a:gd name="T29" fmla="*/ 454672 h 260"/>
              <a:gd name="T30" fmla="*/ 40844 w 372"/>
              <a:gd name="T31" fmla="*/ 469106 h 260"/>
              <a:gd name="T32" fmla="*/ 12013 w 372"/>
              <a:gd name="T33" fmla="*/ 558116 h 260"/>
              <a:gd name="T34" fmla="*/ 112922 w 372"/>
              <a:gd name="T35" fmla="*/ 611041 h 260"/>
              <a:gd name="T36" fmla="*/ 124934 w 372"/>
              <a:gd name="T37" fmla="*/ 606230 h 260"/>
              <a:gd name="T38" fmla="*/ 249869 w 372"/>
              <a:gd name="T39" fmla="*/ 565333 h 260"/>
              <a:gd name="T40" fmla="*/ 355583 w 372"/>
              <a:gd name="T41" fmla="*/ 529248 h 260"/>
              <a:gd name="T42" fmla="*/ 365193 w 372"/>
              <a:gd name="T43" fmla="*/ 526842 h 260"/>
              <a:gd name="T44" fmla="*/ 369998 w 372"/>
              <a:gd name="T45" fmla="*/ 524437 h 260"/>
              <a:gd name="T46" fmla="*/ 382011 w 372"/>
              <a:gd name="T47" fmla="*/ 522031 h 260"/>
              <a:gd name="T48" fmla="*/ 398829 w 372"/>
              <a:gd name="T49" fmla="*/ 514814 h 260"/>
              <a:gd name="T50" fmla="*/ 458894 w 372"/>
              <a:gd name="T51" fmla="*/ 495569 h 260"/>
              <a:gd name="T52" fmla="*/ 595841 w 372"/>
              <a:gd name="T53" fmla="*/ 449861 h 260"/>
              <a:gd name="T54" fmla="*/ 759217 w 372"/>
              <a:gd name="T55" fmla="*/ 394530 h 260"/>
              <a:gd name="T56" fmla="*/ 776035 w 372"/>
              <a:gd name="T57" fmla="*/ 389719 h 260"/>
              <a:gd name="T58" fmla="*/ 867334 w 372"/>
              <a:gd name="T59" fmla="*/ 206888 h 260"/>
              <a:gd name="T60" fmla="*/ 172986 w 372"/>
              <a:gd name="T61" fmla="*/ 461889 h 260"/>
              <a:gd name="T62" fmla="*/ 175389 w 372"/>
              <a:gd name="T63" fmla="*/ 461889 h 260"/>
              <a:gd name="T64" fmla="*/ 175389 w 372"/>
              <a:gd name="T65" fmla="*/ 461889 h 260"/>
              <a:gd name="T66" fmla="*/ 172986 w 372"/>
              <a:gd name="T67" fmla="*/ 461889 h 260"/>
              <a:gd name="T68" fmla="*/ 478115 w 372"/>
              <a:gd name="T69" fmla="*/ 288681 h 260"/>
              <a:gd name="T70" fmla="*/ 478115 w 372"/>
              <a:gd name="T71" fmla="*/ 288681 h 260"/>
              <a:gd name="T72" fmla="*/ 478115 w 372"/>
              <a:gd name="T73" fmla="*/ 288681 h 2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2" h="260">
                <a:moveTo>
                  <a:pt x="361" y="86"/>
                </a:moveTo>
                <a:cubicBezTo>
                  <a:pt x="351" y="55"/>
                  <a:pt x="318" y="38"/>
                  <a:pt x="287" y="47"/>
                </a:cubicBezTo>
                <a:cubicBezTo>
                  <a:pt x="276" y="17"/>
                  <a:pt x="242" y="0"/>
                  <a:pt x="211" y="11"/>
                </a:cubicBezTo>
                <a:cubicBezTo>
                  <a:pt x="204" y="13"/>
                  <a:pt x="198" y="16"/>
                  <a:pt x="193" y="20"/>
                </a:cubicBezTo>
                <a:cubicBezTo>
                  <a:pt x="182" y="29"/>
                  <a:pt x="175" y="41"/>
                  <a:pt x="171" y="54"/>
                </a:cubicBezTo>
                <a:cubicBezTo>
                  <a:pt x="162" y="50"/>
                  <a:pt x="151" y="50"/>
                  <a:pt x="140" y="53"/>
                </a:cubicBezTo>
                <a:cubicBezTo>
                  <a:pt x="140" y="53"/>
                  <a:pt x="139" y="53"/>
                  <a:pt x="139" y="53"/>
                </a:cubicBezTo>
                <a:cubicBezTo>
                  <a:pt x="113" y="62"/>
                  <a:pt x="99" y="90"/>
                  <a:pt x="108" y="115"/>
                </a:cubicBezTo>
                <a:cubicBezTo>
                  <a:pt x="109" y="118"/>
                  <a:pt x="110" y="121"/>
                  <a:pt x="111" y="124"/>
                </a:cubicBezTo>
                <a:cubicBezTo>
                  <a:pt x="111" y="124"/>
                  <a:pt x="110" y="124"/>
                  <a:pt x="110" y="125"/>
                </a:cubicBezTo>
                <a:cubicBezTo>
                  <a:pt x="101" y="120"/>
                  <a:pt x="91" y="119"/>
                  <a:pt x="81" y="123"/>
                </a:cubicBezTo>
                <a:cubicBezTo>
                  <a:pt x="76" y="124"/>
                  <a:pt x="72" y="126"/>
                  <a:pt x="69" y="129"/>
                </a:cubicBezTo>
                <a:cubicBezTo>
                  <a:pt x="62" y="134"/>
                  <a:pt x="57" y="142"/>
                  <a:pt x="55" y="150"/>
                </a:cubicBezTo>
                <a:cubicBezTo>
                  <a:pt x="49" y="148"/>
                  <a:pt x="41" y="147"/>
                  <a:pt x="34" y="150"/>
                </a:cubicBezTo>
                <a:cubicBezTo>
                  <a:pt x="18" y="155"/>
                  <a:pt x="9" y="173"/>
                  <a:pt x="14" y="189"/>
                </a:cubicBezTo>
                <a:cubicBezTo>
                  <a:pt x="15" y="191"/>
                  <a:pt x="16" y="193"/>
                  <a:pt x="17" y="195"/>
                </a:cubicBezTo>
                <a:cubicBezTo>
                  <a:pt x="5" y="203"/>
                  <a:pt x="0" y="218"/>
                  <a:pt x="5" y="232"/>
                </a:cubicBezTo>
                <a:cubicBezTo>
                  <a:pt x="11" y="250"/>
                  <a:pt x="30" y="260"/>
                  <a:pt x="47" y="254"/>
                </a:cubicBezTo>
                <a:cubicBezTo>
                  <a:pt x="49" y="253"/>
                  <a:pt x="50" y="253"/>
                  <a:pt x="52" y="252"/>
                </a:cubicBezTo>
                <a:cubicBezTo>
                  <a:pt x="104" y="235"/>
                  <a:pt x="104" y="235"/>
                  <a:pt x="104" y="235"/>
                </a:cubicBezTo>
                <a:cubicBezTo>
                  <a:pt x="148" y="220"/>
                  <a:pt x="148" y="220"/>
                  <a:pt x="148" y="220"/>
                </a:cubicBezTo>
                <a:cubicBezTo>
                  <a:pt x="149" y="220"/>
                  <a:pt x="150" y="220"/>
                  <a:pt x="152" y="219"/>
                </a:cubicBezTo>
                <a:cubicBezTo>
                  <a:pt x="153" y="219"/>
                  <a:pt x="153" y="218"/>
                  <a:pt x="154" y="218"/>
                </a:cubicBezTo>
                <a:cubicBezTo>
                  <a:pt x="156" y="218"/>
                  <a:pt x="158" y="217"/>
                  <a:pt x="159" y="217"/>
                </a:cubicBezTo>
                <a:cubicBezTo>
                  <a:pt x="162" y="216"/>
                  <a:pt x="164" y="215"/>
                  <a:pt x="166" y="214"/>
                </a:cubicBezTo>
                <a:cubicBezTo>
                  <a:pt x="191" y="206"/>
                  <a:pt x="191" y="206"/>
                  <a:pt x="191" y="206"/>
                </a:cubicBezTo>
                <a:cubicBezTo>
                  <a:pt x="248" y="187"/>
                  <a:pt x="248" y="187"/>
                  <a:pt x="248" y="187"/>
                </a:cubicBezTo>
                <a:cubicBezTo>
                  <a:pt x="316" y="164"/>
                  <a:pt x="316" y="164"/>
                  <a:pt x="316" y="164"/>
                </a:cubicBezTo>
                <a:cubicBezTo>
                  <a:pt x="319" y="163"/>
                  <a:pt x="321" y="163"/>
                  <a:pt x="323" y="162"/>
                </a:cubicBezTo>
                <a:cubicBezTo>
                  <a:pt x="354" y="152"/>
                  <a:pt x="372" y="117"/>
                  <a:pt x="361" y="86"/>
                </a:cubicBezTo>
                <a:close/>
                <a:moveTo>
                  <a:pt x="72" y="192"/>
                </a:moveTo>
                <a:cubicBezTo>
                  <a:pt x="73" y="192"/>
                  <a:pt x="73" y="192"/>
                  <a:pt x="73" y="192"/>
                </a:cubicBezTo>
                <a:cubicBezTo>
                  <a:pt x="73" y="192"/>
                  <a:pt x="73" y="192"/>
                  <a:pt x="73" y="192"/>
                </a:cubicBezTo>
                <a:lnTo>
                  <a:pt x="72" y="192"/>
                </a:lnTo>
                <a:close/>
                <a:moveTo>
                  <a:pt x="199" y="120"/>
                </a:moveTo>
                <a:cubicBezTo>
                  <a:pt x="199" y="120"/>
                  <a:pt x="199" y="120"/>
                  <a:pt x="199" y="120"/>
                </a:cubicBezTo>
                <a:cubicBezTo>
                  <a:pt x="199" y="120"/>
                  <a:pt x="199" y="120"/>
                  <a:pt x="199" y="12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0" name="Freeform 17">
            <a:extLst>
              <a:ext uri="{FF2B5EF4-FFF2-40B4-BE49-F238E27FC236}">
                <a16:creationId xmlns:a16="http://schemas.microsoft.com/office/drawing/2014/main" id="{DD0C27B2-A017-4EFE-A264-BD39A28AE21C}"/>
              </a:ext>
            </a:extLst>
          </p:cNvPr>
          <p:cNvSpPr>
            <a:spLocks noEditPoints="1"/>
          </p:cNvSpPr>
          <p:nvPr/>
        </p:nvSpPr>
        <p:spPr bwMode="auto">
          <a:xfrm>
            <a:off x="9294813" y="5578475"/>
            <a:ext cx="431800" cy="584200"/>
          </a:xfrm>
          <a:custGeom>
            <a:avLst/>
            <a:gdLst>
              <a:gd name="T0" fmla="*/ 417407 w 180"/>
              <a:gd name="T1" fmla="*/ 281281 h 243"/>
              <a:gd name="T2" fmla="*/ 400614 w 180"/>
              <a:gd name="T3" fmla="*/ 242816 h 243"/>
              <a:gd name="T4" fmla="*/ 400614 w 180"/>
              <a:gd name="T5" fmla="*/ 240412 h 243"/>
              <a:gd name="T6" fmla="*/ 335844 w 180"/>
              <a:gd name="T7" fmla="*/ 192329 h 243"/>
              <a:gd name="T8" fmla="*/ 345440 w 180"/>
              <a:gd name="T9" fmla="*/ 127418 h 243"/>
              <a:gd name="T10" fmla="*/ 225496 w 180"/>
              <a:gd name="T11" fmla="*/ 52891 h 243"/>
              <a:gd name="T12" fmla="*/ 208703 w 180"/>
              <a:gd name="T13" fmla="*/ 60103 h 243"/>
              <a:gd name="T14" fmla="*/ 91158 w 180"/>
              <a:gd name="T15" fmla="*/ 9616 h 243"/>
              <a:gd name="T16" fmla="*/ 11994 w 180"/>
              <a:gd name="T17" fmla="*/ 139439 h 243"/>
              <a:gd name="T18" fmla="*/ 16792 w 180"/>
              <a:gd name="T19" fmla="*/ 153863 h 243"/>
              <a:gd name="T20" fmla="*/ 57573 w 180"/>
              <a:gd name="T21" fmla="*/ 322151 h 243"/>
              <a:gd name="T22" fmla="*/ 57573 w 180"/>
              <a:gd name="T23" fmla="*/ 322151 h 243"/>
              <a:gd name="T24" fmla="*/ 91158 w 180"/>
              <a:gd name="T25" fmla="*/ 463994 h 243"/>
              <a:gd name="T26" fmla="*/ 93557 w 180"/>
              <a:gd name="T27" fmla="*/ 478419 h 243"/>
              <a:gd name="T28" fmla="*/ 239889 w 180"/>
              <a:gd name="T29" fmla="*/ 569775 h 243"/>
              <a:gd name="T30" fmla="*/ 331047 w 180"/>
              <a:gd name="T31" fmla="*/ 425528 h 243"/>
              <a:gd name="T32" fmla="*/ 417407 w 180"/>
              <a:gd name="T33" fmla="*/ 281281 h 243"/>
              <a:gd name="T34" fmla="*/ 201507 w 180"/>
              <a:gd name="T35" fmla="*/ 235603 h 243"/>
              <a:gd name="T36" fmla="*/ 199108 w 180"/>
              <a:gd name="T37" fmla="*/ 235603 h 243"/>
              <a:gd name="T38" fmla="*/ 199108 w 180"/>
              <a:gd name="T39" fmla="*/ 235603 h 243"/>
              <a:gd name="T40" fmla="*/ 201507 w 180"/>
              <a:gd name="T41" fmla="*/ 235603 h 2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0" h="243">
                <a:moveTo>
                  <a:pt x="174" y="117"/>
                </a:moveTo>
                <a:cubicBezTo>
                  <a:pt x="172" y="111"/>
                  <a:pt x="170" y="105"/>
                  <a:pt x="167" y="101"/>
                </a:cubicBezTo>
                <a:cubicBezTo>
                  <a:pt x="167" y="101"/>
                  <a:pt x="167" y="100"/>
                  <a:pt x="167" y="100"/>
                </a:cubicBezTo>
                <a:cubicBezTo>
                  <a:pt x="160" y="91"/>
                  <a:pt x="151" y="84"/>
                  <a:pt x="140" y="80"/>
                </a:cubicBezTo>
                <a:cubicBezTo>
                  <a:pt x="144" y="72"/>
                  <a:pt x="146" y="62"/>
                  <a:pt x="144" y="53"/>
                </a:cubicBezTo>
                <a:cubicBezTo>
                  <a:pt x="138" y="31"/>
                  <a:pt x="116" y="17"/>
                  <a:pt x="94" y="22"/>
                </a:cubicBezTo>
                <a:cubicBezTo>
                  <a:pt x="91" y="23"/>
                  <a:pt x="89" y="24"/>
                  <a:pt x="87" y="25"/>
                </a:cubicBezTo>
                <a:cubicBezTo>
                  <a:pt x="77" y="9"/>
                  <a:pt x="58" y="0"/>
                  <a:pt x="38" y="4"/>
                </a:cubicBezTo>
                <a:cubicBezTo>
                  <a:pt x="15" y="10"/>
                  <a:pt x="0" y="34"/>
                  <a:pt x="5" y="58"/>
                </a:cubicBezTo>
                <a:cubicBezTo>
                  <a:pt x="6" y="60"/>
                  <a:pt x="6" y="62"/>
                  <a:pt x="7" y="64"/>
                </a:cubicBezTo>
                <a:cubicBezTo>
                  <a:pt x="24" y="134"/>
                  <a:pt x="24" y="134"/>
                  <a:pt x="24" y="134"/>
                </a:cubicBezTo>
                <a:cubicBezTo>
                  <a:pt x="24" y="134"/>
                  <a:pt x="24" y="134"/>
                  <a:pt x="24" y="134"/>
                </a:cubicBezTo>
                <a:cubicBezTo>
                  <a:pt x="38" y="193"/>
                  <a:pt x="38" y="193"/>
                  <a:pt x="38" y="193"/>
                </a:cubicBezTo>
                <a:cubicBezTo>
                  <a:pt x="38" y="195"/>
                  <a:pt x="38" y="197"/>
                  <a:pt x="39" y="199"/>
                </a:cubicBezTo>
                <a:cubicBezTo>
                  <a:pt x="45" y="226"/>
                  <a:pt x="72" y="243"/>
                  <a:pt x="100" y="237"/>
                </a:cubicBezTo>
                <a:cubicBezTo>
                  <a:pt x="126" y="230"/>
                  <a:pt x="143" y="204"/>
                  <a:pt x="138" y="177"/>
                </a:cubicBezTo>
                <a:cubicBezTo>
                  <a:pt x="164" y="170"/>
                  <a:pt x="180" y="143"/>
                  <a:pt x="174" y="117"/>
                </a:cubicBezTo>
                <a:close/>
                <a:moveTo>
                  <a:pt x="84" y="98"/>
                </a:moveTo>
                <a:cubicBezTo>
                  <a:pt x="83" y="98"/>
                  <a:pt x="83" y="98"/>
                  <a:pt x="83" y="98"/>
                </a:cubicBezTo>
                <a:cubicBezTo>
                  <a:pt x="83" y="98"/>
                  <a:pt x="83" y="98"/>
                  <a:pt x="83" y="98"/>
                </a:cubicBezTo>
                <a:cubicBezTo>
                  <a:pt x="83" y="98"/>
                  <a:pt x="83" y="98"/>
                  <a:pt x="84" y="9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1" name="Freeform 18">
            <a:extLst>
              <a:ext uri="{FF2B5EF4-FFF2-40B4-BE49-F238E27FC236}">
                <a16:creationId xmlns:a16="http://schemas.microsoft.com/office/drawing/2014/main" id="{27A359F7-87B8-47DA-A88C-BF60797D6252}"/>
              </a:ext>
            </a:extLst>
          </p:cNvPr>
          <p:cNvSpPr>
            <a:spLocks noEditPoints="1"/>
          </p:cNvSpPr>
          <p:nvPr/>
        </p:nvSpPr>
        <p:spPr bwMode="auto">
          <a:xfrm>
            <a:off x="2881313" y="3219450"/>
            <a:ext cx="534987" cy="503238"/>
          </a:xfrm>
          <a:custGeom>
            <a:avLst/>
            <a:gdLst>
              <a:gd name="T0" fmla="*/ 494203 w 223"/>
              <a:gd name="T1" fmla="*/ 76684 h 210"/>
              <a:gd name="T2" fmla="*/ 326270 w 223"/>
              <a:gd name="T3" fmla="*/ 55117 h 210"/>
              <a:gd name="T4" fmla="*/ 158337 w 223"/>
              <a:gd name="T5" fmla="*/ 40738 h 210"/>
              <a:gd name="T6" fmla="*/ 129548 w 223"/>
              <a:gd name="T7" fmla="*/ 71891 h 210"/>
              <a:gd name="T8" fmla="*/ 129548 w 223"/>
              <a:gd name="T9" fmla="*/ 71891 h 210"/>
              <a:gd name="T10" fmla="*/ 112755 w 223"/>
              <a:gd name="T11" fmla="*/ 150971 h 210"/>
              <a:gd name="T12" fmla="*/ 50380 w 223"/>
              <a:gd name="T13" fmla="*/ 172539 h 210"/>
              <a:gd name="T14" fmla="*/ 35986 w 223"/>
              <a:gd name="T15" fmla="*/ 311528 h 210"/>
              <a:gd name="T16" fmla="*/ 47981 w 223"/>
              <a:gd name="T17" fmla="*/ 323510 h 210"/>
              <a:gd name="T18" fmla="*/ 55178 w 223"/>
              <a:gd name="T19" fmla="*/ 448121 h 210"/>
              <a:gd name="T20" fmla="*/ 203919 w 223"/>
              <a:gd name="T21" fmla="*/ 464896 h 210"/>
              <a:gd name="T22" fmla="*/ 215914 w 223"/>
              <a:gd name="T23" fmla="*/ 455311 h 210"/>
              <a:gd name="T24" fmla="*/ 350261 w 223"/>
              <a:gd name="T25" fmla="*/ 347474 h 210"/>
              <a:gd name="T26" fmla="*/ 350261 w 223"/>
              <a:gd name="T27" fmla="*/ 345077 h 210"/>
              <a:gd name="T28" fmla="*/ 463016 w 223"/>
              <a:gd name="T29" fmla="*/ 254015 h 210"/>
              <a:gd name="T30" fmla="*/ 475011 w 223"/>
              <a:gd name="T31" fmla="*/ 246826 h 210"/>
              <a:gd name="T32" fmla="*/ 494203 w 223"/>
              <a:gd name="T33" fmla="*/ 76684 h 210"/>
              <a:gd name="T34" fmla="*/ 211116 w 223"/>
              <a:gd name="T35" fmla="*/ 254015 h 210"/>
              <a:gd name="T36" fmla="*/ 211116 w 223"/>
              <a:gd name="T37" fmla="*/ 254015 h 210"/>
              <a:gd name="T38" fmla="*/ 211116 w 223"/>
              <a:gd name="T39" fmla="*/ 254015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3" h="210">
                <a:moveTo>
                  <a:pt x="206" y="32"/>
                </a:moveTo>
                <a:cubicBezTo>
                  <a:pt x="188" y="10"/>
                  <a:pt x="158" y="7"/>
                  <a:pt x="136" y="23"/>
                </a:cubicBezTo>
                <a:cubicBezTo>
                  <a:pt x="118" y="2"/>
                  <a:pt x="87" y="0"/>
                  <a:pt x="66" y="17"/>
                </a:cubicBezTo>
                <a:cubicBezTo>
                  <a:pt x="61" y="21"/>
                  <a:pt x="57" y="25"/>
                  <a:pt x="54" y="30"/>
                </a:cubicBezTo>
                <a:cubicBezTo>
                  <a:pt x="54" y="30"/>
                  <a:pt x="54" y="30"/>
                  <a:pt x="54" y="30"/>
                </a:cubicBezTo>
                <a:cubicBezTo>
                  <a:pt x="48" y="40"/>
                  <a:pt x="46" y="51"/>
                  <a:pt x="47" y="63"/>
                </a:cubicBezTo>
                <a:cubicBezTo>
                  <a:pt x="38" y="63"/>
                  <a:pt x="29" y="65"/>
                  <a:pt x="21" y="72"/>
                </a:cubicBezTo>
                <a:cubicBezTo>
                  <a:pt x="3" y="86"/>
                  <a:pt x="0" y="112"/>
                  <a:pt x="15" y="130"/>
                </a:cubicBezTo>
                <a:cubicBezTo>
                  <a:pt x="16" y="132"/>
                  <a:pt x="18" y="133"/>
                  <a:pt x="20" y="135"/>
                </a:cubicBezTo>
                <a:cubicBezTo>
                  <a:pt x="10" y="151"/>
                  <a:pt x="10" y="172"/>
                  <a:pt x="23" y="187"/>
                </a:cubicBezTo>
                <a:cubicBezTo>
                  <a:pt x="38" y="207"/>
                  <a:pt x="66" y="210"/>
                  <a:pt x="85" y="194"/>
                </a:cubicBezTo>
                <a:cubicBezTo>
                  <a:pt x="87" y="193"/>
                  <a:pt x="89" y="191"/>
                  <a:pt x="90" y="190"/>
                </a:cubicBezTo>
                <a:cubicBezTo>
                  <a:pt x="146" y="145"/>
                  <a:pt x="146" y="145"/>
                  <a:pt x="146" y="145"/>
                </a:cubicBezTo>
                <a:cubicBezTo>
                  <a:pt x="146" y="144"/>
                  <a:pt x="146" y="144"/>
                  <a:pt x="146" y="144"/>
                </a:cubicBezTo>
                <a:cubicBezTo>
                  <a:pt x="193" y="106"/>
                  <a:pt x="193" y="106"/>
                  <a:pt x="193" y="106"/>
                </a:cubicBezTo>
                <a:cubicBezTo>
                  <a:pt x="195" y="105"/>
                  <a:pt x="197" y="104"/>
                  <a:pt x="198" y="103"/>
                </a:cubicBezTo>
                <a:cubicBezTo>
                  <a:pt x="220" y="86"/>
                  <a:pt x="223" y="54"/>
                  <a:pt x="206" y="32"/>
                </a:cubicBezTo>
                <a:close/>
                <a:moveTo>
                  <a:pt x="88" y="106"/>
                </a:moveTo>
                <a:cubicBezTo>
                  <a:pt x="88" y="106"/>
                  <a:pt x="88" y="106"/>
                  <a:pt x="88" y="106"/>
                </a:cubicBezTo>
                <a:cubicBezTo>
                  <a:pt x="88" y="106"/>
                  <a:pt x="88" y="106"/>
                  <a:pt x="88" y="10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2" name="Freeform 19">
            <a:extLst>
              <a:ext uri="{FF2B5EF4-FFF2-40B4-BE49-F238E27FC236}">
                <a16:creationId xmlns:a16="http://schemas.microsoft.com/office/drawing/2014/main" id="{E5FABB24-C2D1-4692-B7B7-B3C9A1E40B77}"/>
              </a:ext>
            </a:extLst>
          </p:cNvPr>
          <p:cNvSpPr>
            <a:spLocks/>
          </p:cNvSpPr>
          <p:nvPr/>
        </p:nvSpPr>
        <p:spPr bwMode="auto">
          <a:xfrm rot="396022">
            <a:off x="7031038" y="2306638"/>
            <a:ext cx="3052762" cy="1833562"/>
          </a:xfrm>
          <a:custGeom>
            <a:avLst/>
            <a:gdLst>
              <a:gd name="T0" fmla="*/ 4199 w 727"/>
              <a:gd name="T1" fmla="*/ 100930 h 436"/>
              <a:gd name="T2" fmla="*/ 8398 w 727"/>
              <a:gd name="T3" fmla="*/ 4205 h 436"/>
              <a:gd name="T4" fmla="*/ 3052762 w 727"/>
              <a:gd name="T5" fmla="*/ 1833562 h 436"/>
              <a:gd name="T6" fmla="*/ 4199 w 727"/>
              <a:gd name="T7" fmla="*/ 100930 h 4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7" h="436">
                <a:moveTo>
                  <a:pt x="1" y="24"/>
                </a:moveTo>
                <a:cubicBezTo>
                  <a:pt x="0" y="16"/>
                  <a:pt x="1" y="0"/>
                  <a:pt x="2" y="1"/>
                </a:cubicBezTo>
                <a:cubicBezTo>
                  <a:pt x="293" y="36"/>
                  <a:pt x="559" y="196"/>
                  <a:pt x="727" y="436"/>
                </a:cubicBezTo>
                <a:cubicBezTo>
                  <a:pt x="727" y="436"/>
                  <a:pt x="475" y="86"/>
                  <a:pt x="1" y="2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3" name="Freeform 20">
            <a:extLst>
              <a:ext uri="{FF2B5EF4-FFF2-40B4-BE49-F238E27FC236}">
                <a16:creationId xmlns:a16="http://schemas.microsoft.com/office/drawing/2014/main" id="{475643C2-BE0F-407C-A8AE-752A7B8DCB4A}"/>
              </a:ext>
            </a:extLst>
          </p:cNvPr>
          <p:cNvSpPr>
            <a:spLocks/>
          </p:cNvSpPr>
          <p:nvPr/>
        </p:nvSpPr>
        <p:spPr bwMode="auto">
          <a:xfrm>
            <a:off x="6148388" y="1646238"/>
            <a:ext cx="1069975" cy="1052512"/>
          </a:xfrm>
          <a:custGeom>
            <a:avLst/>
            <a:gdLst>
              <a:gd name="T0" fmla="*/ 149438 w 179"/>
              <a:gd name="T1" fmla="*/ 562137 h 176"/>
              <a:gd name="T2" fmla="*/ 364628 w 179"/>
              <a:gd name="T3" fmla="*/ 562137 h 176"/>
              <a:gd name="T4" fmla="*/ 436359 w 179"/>
              <a:gd name="T5" fmla="*/ 663800 h 176"/>
              <a:gd name="T6" fmla="*/ 382561 w 179"/>
              <a:gd name="T7" fmla="*/ 657820 h 176"/>
              <a:gd name="T8" fmla="*/ 352673 w 179"/>
              <a:gd name="T9" fmla="*/ 687721 h 176"/>
              <a:gd name="T10" fmla="*/ 352673 w 179"/>
              <a:gd name="T11" fmla="*/ 687721 h 176"/>
              <a:gd name="T12" fmla="*/ 376583 w 179"/>
              <a:gd name="T13" fmla="*/ 717622 h 176"/>
              <a:gd name="T14" fmla="*/ 460269 w 179"/>
              <a:gd name="T15" fmla="*/ 723602 h 176"/>
              <a:gd name="T16" fmla="*/ 478201 w 179"/>
              <a:gd name="T17" fmla="*/ 717622 h 176"/>
              <a:gd name="T18" fmla="*/ 717302 w 179"/>
              <a:gd name="T19" fmla="*/ 1046532 h 176"/>
              <a:gd name="T20" fmla="*/ 771099 w 179"/>
              <a:gd name="T21" fmla="*/ 1052512 h 176"/>
              <a:gd name="T22" fmla="*/ 609706 w 179"/>
              <a:gd name="T23" fmla="*/ 681741 h 176"/>
              <a:gd name="T24" fmla="*/ 615684 w 179"/>
              <a:gd name="T25" fmla="*/ 586058 h 176"/>
              <a:gd name="T26" fmla="*/ 765122 w 179"/>
              <a:gd name="T27" fmla="*/ 592038 h 176"/>
              <a:gd name="T28" fmla="*/ 836852 w 179"/>
              <a:gd name="T29" fmla="*/ 580078 h 176"/>
              <a:gd name="T30" fmla="*/ 974335 w 179"/>
              <a:gd name="T31" fmla="*/ 795364 h 176"/>
              <a:gd name="T32" fmla="*/ 1046065 w 179"/>
              <a:gd name="T33" fmla="*/ 801344 h 176"/>
              <a:gd name="T34" fmla="*/ 992267 w 179"/>
              <a:gd name="T35" fmla="*/ 568117 h 176"/>
              <a:gd name="T36" fmla="*/ 1058020 w 179"/>
              <a:gd name="T37" fmla="*/ 544197 h 176"/>
              <a:gd name="T38" fmla="*/ 1058020 w 179"/>
              <a:gd name="T39" fmla="*/ 544197 h 176"/>
              <a:gd name="T40" fmla="*/ 1058020 w 179"/>
              <a:gd name="T41" fmla="*/ 544197 h 176"/>
              <a:gd name="T42" fmla="*/ 1058020 w 179"/>
              <a:gd name="T43" fmla="*/ 538216 h 176"/>
              <a:gd name="T44" fmla="*/ 1058020 w 179"/>
              <a:gd name="T45" fmla="*/ 538216 h 176"/>
              <a:gd name="T46" fmla="*/ 998245 w 179"/>
              <a:gd name="T47" fmla="*/ 508315 h 176"/>
              <a:gd name="T48" fmla="*/ 1069975 w 179"/>
              <a:gd name="T49" fmla="*/ 281069 h 176"/>
              <a:gd name="T50" fmla="*/ 1004222 w 179"/>
              <a:gd name="T51" fmla="*/ 281069 h 176"/>
              <a:gd name="T52" fmla="*/ 842829 w 179"/>
              <a:gd name="T53" fmla="*/ 478415 h 176"/>
              <a:gd name="T54" fmla="*/ 771099 w 179"/>
              <a:gd name="T55" fmla="*/ 460474 h 176"/>
              <a:gd name="T56" fmla="*/ 621661 w 179"/>
              <a:gd name="T57" fmla="*/ 448514 h 176"/>
              <a:gd name="T58" fmla="*/ 627639 w 179"/>
              <a:gd name="T59" fmla="*/ 358811 h 176"/>
              <a:gd name="T60" fmla="*/ 824897 w 179"/>
              <a:gd name="T61" fmla="*/ 5980 h 176"/>
              <a:gd name="T62" fmla="*/ 771099 w 179"/>
              <a:gd name="T63" fmla="*/ 0 h 176"/>
              <a:gd name="T64" fmla="*/ 496134 w 179"/>
              <a:gd name="T65" fmla="*/ 304989 h 176"/>
              <a:gd name="T66" fmla="*/ 484179 w 179"/>
              <a:gd name="T67" fmla="*/ 299009 h 176"/>
              <a:gd name="T68" fmla="*/ 400493 w 179"/>
              <a:gd name="T69" fmla="*/ 293029 h 176"/>
              <a:gd name="T70" fmla="*/ 370606 w 179"/>
              <a:gd name="T71" fmla="*/ 322930 h 176"/>
              <a:gd name="T72" fmla="*/ 370606 w 179"/>
              <a:gd name="T73" fmla="*/ 322930 h 176"/>
              <a:gd name="T74" fmla="*/ 394516 w 179"/>
              <a:gd name="T75" fmla="*/ 352831 h 176"/>
              <a:gd name="T76" fmla="*/ 448314 w 179"/>
              <a:gd name="T77" fmla="*/ 358811 h 176"/>
              <a:gd name="T78" fmla="*/ 370606 w 179"/>
              <a:gd name="T79" fmla="*/ 448514 h 176"/>
              <a:gd name="T80" fmla="*/ 155415 w 179"/>
              <a:gd name="T81" fmla="*/ 424593 h 176"/>
              <a:gd name="T82" fmla="*/ 0 w 179"/>
              <a:gd name="T83" fmla="*/ 484395 h 176"/>
              <a:gd name="T84" fmla="*/ 0 w 179"/>
              <a:gd name="T85" fmla="*/ 484395 h 176"/>
              <a:gd name="T86" fmla="*/ 0 w 179"/>
              <a:gd name="T87" fmla="*/ 484395 h 176"/>
              <a:gd name="T88" fmla="*/ 0 w 179"/>
              <a:gd name="T89" fmla="*/ 484395 h 176"/>
              <a:gd name="T90" fmla="*/ 0 w 179"/>
              <a:gd name="T91" fmla="*/ 484395 h 176"/>
              <a:gd name="T92" fmla="*/ 149438 w 179"/>
              <a:gd name="T93" fmla="*/ 562137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9" h="176">
                <a:moveTo>
                  <a:pt x="25" y="94"/>
                </a:moveTo>
                <a:cubicBezTo>
                  <a:pt x="61" y="94"/>
                  <a:pt x="61" y="94"/>
                  <a:pt x="61" y="94"/>
                </a:cubicBezTo>
                <a:cubicBezTo>
                  <a:pt x="73" y="111"/>
                  <a:pt x="73" y="111"/>
                  <a:pt x="73" y="111"/>
                </a:cubicBezTo>
                <a:cubicBezTo>
                  <a:pt x="64" y="110"/>
                  <a:pt x="64" y="110"/>
                  <a:pt x="64" y="110"/>
                </a:cubicBezTo>
                <a:cubicBezTo>
                  <a:pt x="61" y="110"/>
                  <a:pt x="59" y="112"/>
                  <a:pt x="59" y="115"/>
                </a:cubicBezTo>
                <a:cubicBezTo>
                  <a:pt x="59" y="115"/>
                  <a:pt x="59" y="115"/>
                  <a:pt x="59" y="115"/>
                </a:cubicBezTo>
                <a:cubicBezTo>
                  <a:pt x="59" y="118"/>
                  <a:pt x="61" y="120"/>
                  <a:pt x="63" y="120"/>
                </a:cubicBezTo>
                <a:cubicBezTo>
                  <a:pt x="77" y="121"/>
                  <a:pt x="77" y="121"/>
                  <a:pt x="77" y="121"/>
                </a:cubicBezTo>
                <a:cubicBezTo>
                  <a:pt x="78" y="121"/>
                  <a:pt x="79" y="121"/>
                  <a:pt x="80" y="120"/>
                </a:cubicBezTo>
                <a:cubicBezTo>
                  <a:pt x="120" y="175"/>
                  <a:pt x="120" y="175"/>
                  <a:pt x="120" y="175"/>
                </a:cubicBezTo>
                <a:cubicBezTo>
                  <a:pt x="129" y="176"/>
                  <a:pt x="129" y="176"/>
                  <a:pt x="129" y="176"/>
                </a:cubicBezTo>
                <a:cubicBezTo>
                  <a:pt x="102" y="114"/>
                  <a:pt x="102" y="114"/>
                  <a:pt x="102" y="114"/>
                </a:cubicBezTo>
                <a:cubicBezTo>
                  <a:pt x="103" y="98"/>
                  <a:pt x="103" y="98"/>
                  <a:pt x="103" y="98"/>
                </a:cubicBezTo>
                <a:cubicBezTo>
                  <a:pt x="103" y="98"/>
                  <a:pt x="122" y="100"/>
                  <a:pt x="128" y="99"/>
                </a:cubicBezTo>
                <a:cubicBezTo>
                  <a:pt x="134" y="98"/>
                  <a:pt x="140" y="97"/>
                  <a:pt x="140" y="97"/>
                </a:cubicBezTo>
                <a:cubicBezTo>
                  <a:pt x="163" y="133"/>
                  <a:pt x="163" y="133"/>
                  <a:pt x="163" y="133"/>
                </a:cubicBezTo>
                <a:cubicBezTo>
                  <a:pt x="175" y="134"/>
                  <a:pt x="175" y="134"/>
                  <a:pt x="175" y="134"/>
                </a:cubicBezTo>
                <a:cubicBezTo>
                  <a:pt x="166" y="95"/>
                  <a:pt x="166" y="95"/>
                  <a:pt x="166" y="95"/>
                </a:cubicBezTo>
                <a:cubicBezTo>
                  <a:pt x="169" y="94"/>
                  <a:pt x="175" y="93"/>
                  <a:pt x="177" y="91"/>
                </a:cubicBezTo>
                <a:cubicBezTo>
                  <a:pt x="177" y="91"/>
                  <a:pt x="177" y="91"/>
                  <a:pt x="177" y="91"/>
                </a:cubicBezTo>
                <a:cubicBezTo>
                  <a:pt x="177" y="91"/>
                  <a:pt x="177" y="91"/>
                  <a:pt x="177" y="91"/>
                </a:cubicBezTo>
                <a:cubicBezTo>
                  <a:pt x="177" y="90"/>
                  <a:pt x="177" y="90"/>
                  <a:pt x="177" y="90"/>
                </a:cubicBezTo>
                <a:cubicBezTo>
                  <a:pt x="177" y="90"/>
                  <a:pt x="177" y="90"/>
                  <a:pt x="177" y="90"/>
                </a:cubicBezTo>
                <a:cubicBezTo>
                  <a:pt x="176" y="88"/>
                  <a:pt x="169" y="86"/>
                  <a:pt x="167" y="85"/>
                </a:cubicBezTo>
                <a:cubicBezTo>
                  <a:pt x="179" y="47"/>
                  <a:pt x="179" y="47"/>
                  <a:pt x="179" y="47"/>
                </a:cubicBezTo>
                <a:cubicBezTo>
                  <a:pt x="168" y="47"/>
                  <a:pt x="168" y="47"/>
                  <a:pt x="168" y="47"/>
                </a:cubicBezTo>
                <a:cubicBezTo>
                  <a:pt x="141" y="80"/>
                  <a:pt x="141" y="80"/>
                  <a:pt x="141" y="80"/>
                </a:cubicBezTo>
                <a:cubicBezTo>
                  <a:pt x="141" y="80"/>
                  <a:pt x="135" y="78"/>
                  <a:pt x="129" y="77"/>
                </a:cubicBezTo>
                <a:cubicBezTo>
                  <a:pt x="123" y="76"/>
                  <a:pt x="104" y="75"/>
                  <a:pt x="104" y="75"/>
                </a:cubicBezTo>
                <a:cubicBezTo>
                  <a:pt x="105" y="60"/>
                  <a:pt x="105" y="60"/>
                  <a:pt x="105" y="60"/>
                </a:cubicBezTo>
                <a:cubicBezTo>
                  <a:pt x="138" y="1"/>
                  <a:pt x="138" y="1"/>
                  <a:pt x="138" y="1"/>
                </a:cubicBezTo>
                <a:cubicBezTo>
                  <a:pt x="129" y="0"/>
                  <a:pt x="129" y="0"/>
                  <a:pt x="129" y="0"/>
                </a:cubicBezTo>
                <a:cubicBezTo>
                  <a:pt x="83" y="51"/>
                  <a:pt x="83" y="51"/>
                  <a:pt x="83" y="51"/>
                </a:cubicBezTo>
                <a:cubicBezTo>
                  <a:pt x="83" y="51"/>
                  <a:pt x="82" y="50"/>
                  <a:pt x="81" y="50"/>
                </a:cubicBezTo>
                <a:cubicBezTo>
                  <a:pt x="67" y="49"/>
                  <a:pt x="67" y="49"/>
                  <a:pt x="67" y="49"/>
                </a:cubicBezTo>
                <a:cubicBezTo>
                  <a:pt x="64" y="49"/>
                  <a:pt x="62" y="51"/>
                  <a:pt x="62" y="54"/>
                </a:cubicBezTo>
                <a:cubicBezTo>
                  <a:pt x="62" y="54"/>
                  <a:pt x="62" y="54"/>
                  <a:pt x="62" y="54"/>
                </a:cubicBezTo>
                <a:cubicBezTo>
                  <a:pt x="62" y="57"/>
                  <a:pt x="64" y="59"/>
                  <a:pt x="66" y="59"/>
                </a:cubicBezTo>
                <a:cubicBezTo>
                  <a:pt x="75" y="60"/>
                  <a:pt x="75" y="60"/>
                  <a:pt x="75" y="60"/>
                </a:cubicBezTo>
                <a:cubicBezTo>
                  <a:pt x="62" y="75"/>
                  <a:pt x="62" y="75"/>
                  <a:pt x="62" y="75"/>
                </a:cubicBezTo>
                <a:cubicBezTo>
                  <a:pt x="26" y="71"/>
                  <a:pt x="26" y="71"/>
                  <a:pt x="26" y="71"/>
                </a:cubicBezTo>
                <a:cubicBezTo>
                  <a:pt x="21" y="71"/>
                  <a:pt x="0" y="77"/>
                  <a:pt x="0" y="81"/>
                </a:cubicBezTo>
                <a:cubicBezTo>
                  <a:pt x="0" y="81"/>
                  <a:pt x="0" y="81"/>
                  <a:pt x="0" y="81"/>
                </a:cubicBezTo>
                <a:cubicBezTo>
                  <a:pt x="0" y="81"/>
                  <a:pt x="0" y="81"/>
                  <a:pt x="0" y="81"/>
                </a:cubicBezTo>
                <a:cubicBezTo>
                  <a:pt x="0" y="81"/>
                  <a:pt x="0" y="81"/>
                  <a:pt x="0" y="81"/>
                </a:cubicBezTo>
                <a:cubicBezTo>
                  <a:pt x="0" y="81"/>
                  <a:pt x="0" y="81"/>
                  <a:pt x="0" y="81"/>
                </a:cubicBezTo>
                <a:cubicBezTo>
                  <a:pt x="0" y="86"/>
                  <a:pt x="19" y="94"/>
                  <a:pt x="25" y="94"/>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4" name="Freeform 10">
            <a:extLst>
              <a:ext uri="{FF2B5EF4-FFF2-40B4-BE49-F238E27FC236}">
                <a16:creationId xmlns:a16="http://schemas.microsoft.com/office/drawing/2014/main" id="{FA3C1913-5B7E-4646-8E99-C55AE5BB4923}"/>
              </a:ext>
            </a:extLst>
          </p:cNvPr>
          <p:cNvSpPr>
            <a:spLocks noEditPoints="1"/>
          </p:cNvSpPr>
          <p:nvPr/>
        </p:nvSpPr>
        <p:spPr bwMode="auto">
          <a:xfrm>
            <a:off x="2857500" y="4302125"/>
            <a:ext cx="360363" cy="384175"/>
          </a:xfrm>
          <a:custGeom>
            <a:avLst/>
            <a:gdLst>
              <a:gd name="T0" fmla="*/ 314717 w 150"/>
              <a:gd name="T1" fmla="*/ 28813 h 160"/>
              <a:gd name="T2" fmla="*/ 194596 w 150"/>
              <a:gd name="T3" fmla="*/ 40819 h 160"/>
              <a:gd name="T4" fmla="*/ 76877 w 150"/>
              <a:gd name="T5" fmla="*/ 57626 h 160"/>
              <a:gd name="T6" fmla="*/ 62463 w 150"/>
              <a:gd name="T7" fmla="*/ 84038 h 160"/>
              <a:gd name="T8" fmla="*/ 62463 w 150"/>
              <a:gd name="T9" fmla="*/ 141665 h 160"/>
              <a:gd name="T10" fmla="*/ 24024 w 150"/>
              <a:gd name="T11" fmla="*/ 165675 h 160"/>
              <a:gd name="T12" fmla="*/ 36036 w 150"/>
              <a:gd name="T13" fmla="*/ 264120 h 160"/>
              <a:gd name="T14" fmla="*/ 45646 w 150"/>
              <a:gd name="T15" fmla="*/ 271324 h 160"/>
              <a:gd name="T16" fmla="*/ 69670 w 150"/>
              <a:gd name="T17" fmla="*/ 357763 h 160"/>
              <a:gd name="T18" fmla="*/ 177779 w 150"/>
              <a:gd name="T19" fmla="*/ 345758 h 160"/>
              <a:gd name="T20" fmla="*/ 182584 w 150"/>
              <a:gd name="T21" fmla="*/ 336153 h 160"/>
              <a:gd name="T22" fmla="*/ 259461 w 150"/>
              <a:gd name="T23" fmla="*/ 237708 h 160"/>
              <a:gd name="T24" fmla="*/ 324327 w 150"/>
              <a:gd name="T25" fmla="*/ 158472 h 160"/>
              <a:gd name="T26" fmla="*/ 329132 w 150"/>
              <a:gd name="T27" fmla="*/ 151269 h 160"/>
              <a:gd name="T28" fmla="*/ 314717 w 150"/>
              <a:gd name="T29" fmla="*/ 28813 h 160"/>
              <a:gd name="T30" fmla="*/ 148950 w 150"/>
              <a:gd name="T31" fmla="*/ 196890 h 160"/>
              <a:gd name="T32" fmla="*/ 146548 w 150"/>
              <a:gd name="T33" fmla="*/ 196890 h 160"/>
              <a:gd name="T34" fmla="*/ 148950 w 150"/>
              <a:gd name="T35" fmla="*/ 196890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0" h="160">
                <a:moveTo>
                  <a:pt x="131" y="12"/>
                </a:moveTo>
                <a:cubicBezTo>
                  <a:pt x="116" y="0"/>
                  <a:pt x="94" y="2"/>
                  <a:pt x="81" y="17"/>
                </a:cubicBezTo>
                <a:cubicBezTo>
                  <a:pt x="66" y="6"/>
                  <a:pt x="44" y="8"/>
                  <a:pt x="32" y="24"/>
                </a:cubicBezTo>
                <a:cubicBezTo>
                  <a:pt x="29" y="27"/>
                  <a:pt x="27" y="31"/>
                  <a:pt x="26" y="35"/>
                </a:cubicBezTo>
                <a:cubicBezTo>
                  <a:pt x="23" y="43"/>
                  <a:pt x="23" y="51"/>
                  <a:pt x="26" y="59"/>
                </a:cubicBezTo>
                <a:cubicBezTo>
                  <a:pt x="20" y="60"/>
                  <a:pt x="14" y="64"/>
                  <a:pt x="10" y="69"/>
                </a:cubicBezTo>
                <a:cubicBezTo>
                  <a:pt x="0" y="82"/>
                  <a:pt x="2" y="100"/>
                  <a:pt x="15" y="110"/>
                </a:cubicBezTo>
                <a:cubicBezTo>
                  <a:pt x="16" y="111"/>
                  <a:pt x="18" y="112"/>
                  <a:pt x="19" y="113"/>
                </a:cubicBezTo>
                <a:cubicBezTo>
                  <a:pt x="15" y="126"/>
                  <a:pt x="18" y="140"/>
                  <a:pt x="29" y="149"/>
                </a:cubicBezTo>
                <a:cubicBezTo>
                  <a:pt x="43" y="160"/>
                  <a:pt x="63" y="157"/>
                  <a:pt x="74" y="144"/>
                </a:cubicBezTo>
                <a:cubicBezTo>
                  <a:pt x="75" y="143"/>
                  <a:pt x="76" y="141"/>
                  <a:pt x="76" y="140"/>
                </a:cubicBezTo>
                <a:cubicBezTo>
                  <a:pt x="108" y="99"/>
                  <a:pt x="108" y="99"/>
                  <a:pt x="108" y="99"/>
                </a:cubicBezTo>
                <a:cubicBezTo>
                  <a:pt x="135" y="66"/>
                  <a:pt x="135" y="66"/>
                  <a:pt x="135" y="66"/>
                </a:cubicBezTo>
                <a:cubicBezTo>
                  <a:pt x="136" y="65"/>
                  <a:pt x="137" y="64"/>
                  <a:pt x="137" y="63"/>
                </a:cubicBezTo>
                <a:cubicBezTo>
                  <a:pt x="150" y="47"/>
                  <a:pt x="147" y="24"/>
                  <a:pt x="131" y="12"/>
                </a:cubicBezTo>
                <a:close/>
                <a:moveTo>
                  <a:pt x="62" y="82"/>
                </a:moveTo>
                <a:cubicBezTo>
                  <a:pt x="62" y="82"/>
                  <a:pt x="62" y="82"/>
                  <a:pt x="61" y="82"/>
                </a:cubicBezTo>
                <a:cubicBezTo>
                  <a:pt x="62" y="82"/>
                  <a:pt x="62" y="82"/>
                  <a:pt x="62" y="8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5" name="Freeform 11">
            <a:extLst>
              <a:ext uri="{FF2B5EF4-FFF2-40B4-BE49-F238E27FC236}">
                <a16:creationId xmlns:a16="http://schemas.microsoft.com/office/drawing/2014/main" id="{C38FB04B-C802-4A23-A8B0-9385604034F8}"/>
              </a:ext>
            </a:extLst>
          </p:cNvPr>
          <p:cNvSpPr>
            <a:spLocks noEditPoints="1"/>
          </p:cNvSpPr>
          <p:nvPr/>
        </p:nvSpPr>
        <p:spPr bwMode="auto">
          <a:xfrm>
            <a:off x="9294813" y="4551363"/>
            <a:ext cx="352425" cy="385762"/>
          </a:xfrm>
          <a:custGeom>
            <a:avLst/>
            <a:gdLst>
              <a:gd name="T0" fmla="*/ 328451 w 147"/>
              <a:gd name="T1" fmla="*/ 124594 h 161"/>
              <a:gd name="T2" fmla="*/ 306873 w 147"/>
              <a:gd name="T3" fmla="*/ 103030 h 161"/>
              <a:gd name="T4" fmla="*/ 251732 w 147"/>
              <a:gd name="T5" fmla="*/ 86257 h 161"/>
              <a:gd name="T6" fmla="*/ 242142 w 147"/>
              <a:gd name="T7" fmla="*/ 40733 h 161"/>
              <a:gd name="T8" fmla="*/ 143847 w 147"/>
              <a:gd name="T9" fmla="*/ 21564 h 161"/>
              <a:gd name="T10" fmla="*/ 134257 w 147"/>
              <a:gd name="T11" fmla="*/ 28752 h 161"/>
              <a:gd name="T12" fmla="*/ 43154 w 147"/>
              <a:gd name="T13" fmla="*/ 26356 h 161"/>
              <a:gd name="T14" fmla="*/ 23974 w 147"/>
              <a:gd name="T15" fmla="*/ 129386 h 161"/>
              <a:gd name="T16" fmla="*/ 28769 w 147"/>
              <a:gd name="T17" fmla="*/ 138970 h 161"/>
              <a:gd name="T18" fmla="*/ 98295 w 147"/>
              <a:gd name="T19" fmla="*/ 242000 h 161"/>
              <a:gd name="T20" fmla="*/ 155834 w 147"/>
              <a:gd name="T21" fmla="*/ 328257 h 161"/>
              <a:gd name="T22" fmla="*/ 160629 w 147"/>
              <a:gd name="T23" fmla="*/ 335445 h 161"/>
              <a:gd name="T24" fmla="*/ 280502 w 147"/>
              <a:gd name="T25" fmla="*/ 359406 h 161"/>
              <a:gd name="T26" fmla="*/ 306873 w 147"/>
              <a:gd name="T27" fmla="*/ 242000 h 161"/>
              <a:gd name="T28" fmla="*/ 328451 w 147"/>
              <a:gd name="T29" fmla="*/ 124594 h 161"/>
              <a:gd name="T30" fmla="*/ 172616 w 147"/>
              <a:gd name="T31" fmla="*/ 148554 h 161"/>
              <a:gd name="T32" fmla="*/ 172616 w 147"/>
              <a:gd name="T33" fmla="*/ 148554 h 161"/>
              <a:gd name="T34" fmla="*/ 172616 w 147"/>
              <a:gd name="T35" fmla="*/ 148554 h 161"/>
              <a:gd name="T36" fmla="*/ 172616 w 147"/>
              <a:gd name="T37" fmla="*/ 148554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61">
                <a:moveTo>
                  <a:pt x="137" y="52"/>
                </a:moveTo>
                <a:cubicBezTo>
                  <a:pt x="134" y="49"/>
                  <a:pt x="131" y="46"/>
                  <a:pt x="128" y="43"/>
                </a:cubicBezTo>
                <a:cubicBezTo>
                  <a:pt x="121" y="38"/>
                  <a:pt x="113" y="36"/>
                  <a:pt x="105" y="36"/>
                </a:cubicBezTo>
                <a:cubicBezTo>
                  <a:pt x="106" y="29"/>
                  <a:pt x="104" y="23"/>
                  <a:pt x="101" y="17"/>
                </a:cubicBezTo>
                <a:cubicBezTo>
                  <a:pt x="92" y="3"/>
                  <a:pt x="73" y="0"/>
                  <a:pt x="60" y="9"/>
                </a:cubicBezTo>
                <a:cubicBezTo>
                  <a:pt x="58" y="10"/>
                  <a:pt x="57" y="11"/>
                  <a:pt x="56" y="12"/>
                </a:cubicBezTo>
                <a:cubicBezTo>
                  <a:pt x="45" y="4"/>
                  <a:pt x="30" y="3"/>
                  <a:pt x="18" y="11"/>
                </a:cubicBezTo>
                <a:cubicBezTo>
                  <a:pt x="4" y="20"/>
                  <a:pt x="0" y="40"/>
                  <a:pt x="10" y="54"/>
                </a:cubicBezTo>
                <a:cubicBezTo>
                  <a:pt x="10" y="56"/>
                  <a:pt x="11" y="57"/>
                  <a:pt x="12" y="58"/>
                </a:cubicBezTo>
                <a:cubicBezTo>
                  <a:pt x="41" y="101"/>
                  <a:pt x="41" y="101"/>
                  <a:pt x="41" y="101"/>
                </a:cubicBezTo>
                <a:cubicBezTo>
                  <a:pt x="65" y="137"/>
                  <a:pt x="65" y="137"/>
                  <a:pt x="65" y="137"/>
                </a:cubicBezTo>
                <a:cubicBezTo>
                  <a:pt x="65" y="138"/>
                  <a:pt x="66" y="139"/>
                  <a:pt x="67" y="140"/>
                </a:cubicBezTo>
                <a:cubicBezTo>
                  <a:pt x="78" y="157"/>
                  <a:pt x="100" y="161"/>
                  <a:pt x="117" y="150"/>
                </a:cubicBezTo>
                <a:cubicBezTo>
                  <a:pt x="133" y="140"/>
                  <a:pt x="138" y="118"/>
                  <a:pt x="128" y="101"/>
                </a:cubicBezTo>
                <a:cubicBezTo>
                  <a:pt x="143" y="90"/>
                  <a:pt x="147" y="68"/>
                  <a:pt x="137" y="52"/>
                </a:cubicBezTo>
                <a:close/>
                <a:moveTo>
                  <a:pt x="72" y="62"/>
                </a:moveTo>
                <a:cubicBezTo>
                  <a:pt x="72" y="62"/>
                  <a:pt x="72" y="62"/>
                  <a:pt x="72" y="62"/>
                </a:cubicBezTo>
                <a:cubicBezTo>
                  <a:pt x="72" y="62"/>
                  <a:pt x="72" y="62"/>
                  <a:pt x="72" y="62"/>
                </a:cubicBezTo>
                <a:cubicBezTo>
                  <a:pt x="72" y="62"/>
                  <a:pt x="72" y="62"/>
                  <a:pt x="72" y="6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6" name="Freeform 12">
            <a:extLst>
              <a:ext uri="{FF2B5EF4-FFF2-40B4-BE49-F238E27FC236}">
                <a16:creationId xmlns:a16="http://schemas.microsoft.com/office/drawing/2014/main" id="{25116646-E11B-4341-8867-B6B99BDFA239}"/>
              </a:ext>
            </a:extLst>
          </p:cNvPr>
          <p:cNvSpPr>
            <a:spLocks noEditPoints="1"/>
          </p:cNvSpPr>
          <p:nvPr/>
        </p:nvSpPr>
        <p:spPr bwMode="auto">
          <a:xfrm>
            <a:off x="5100638" y="3078163"/>
            <a:ext cx="409575" cy="255587"/>
          </a:xfrm>
          <a:custGeom>
            <a:avLst/>
            <a:gdLst>
              <a:gd name="T0" fmla="*/ 325744 w 171"/>
              <a:gd name="T1" fmla="*/ 83603 h 107"/>
              <a:gd name="T2" fmla="*/ 239518 w 171"/>
              <a:gd name="T3" fmla="*/ 0 h 107"/>
              <a:gd name="T4" fmla="*/ 208380 w 171"/>
              <a:gd name="T5" fmla="*/ 4777 h 107"/>
              <a:gd name="T6" fmla="*/ 165267 w 171"/>
              <a:gd name="T7" fmla="*/ 40607 h 107"/>
              <a:gd name="T8" fmla="*/ 119759 w 171"/>
              <a:gd name="T9" fmla="*/ 26275 h 107"/>
              <a:gd name="T10" fmla="*/ 50299 w 171"/>
              <a:gd name="T11" fmla="*/ 95547 h 107"/>
              <a:gd name="T12" fmla="*/ 52694 w 171"/>
              <a:gd name="T13" fmla="*/ 109879 h 107"/>
              <a:gd name="T14" fmla="*/ 0 w 171"/>
              <a:gd name="T15" fmla="*/ 181538 h 107"/>
              <a:gd name="T16" fmla="*/ 74250 w 171"/>
              <a:gd name="T17" fmla="*/ 255587 h 107"/>
              <a:gd name="T18" fmla="*/ 86226 w 171"/>
              <a:gd name="T19" fmla="*/ 255587 h 107"/>
              <a:gd name="T20" fmla="*/ 208380 w 171"/>
              <a:gd name="T21" fmla="*/ 255587 h 107"/>
              <a:gd name="T22" fmla="*/ 313768 w 171"/>
              <a:gd name="T23" fmla="*/ 255587 h 107"/>
              <a:gd name="T24" fmla="*/ 320954 w 171"/>
              <a:gd name="T25" fmla="*/ 255587 h 107"/>
              <a:gd name="T26" fmla="*/ 409575 w 171"/>
              <a:gd name="T27" fmla="*/ 169595 h 107"/>
              <a:gd name="T28" fmla="*/ 325744 w 171"/>
              <a:gd name="T29" fmla="*/ 83603 h 107"/>
              <a:gd name="T30" fmla="*/ 172453 w 171"/>
              <a:gd name="T31" fmla="*/ 143320 h 107"/>
              <a:gd name="T32" fmla="*/ 172453 w 171"/>
              <a:gd name="T33" fmla="*/ 143320 h 107"/>
              <a:gd name="T34" fmla="*/ 172453 w 171"/>
              <a:gd name="T35" fmla="*/ 1433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7" name="Freeform 13">
            <a:extLst>
              <a:ext uri="{FF2B5EF4-FFF2-40B4-BE49-F238E27FC236}">
                <a16:creationId xmlns:a16="http://schemas.microsoft.com/office/drawing/2014/main" id="{4184C26B-F429-4883-A7EE-2AACA41F5C94}"/>
              </a:ext>
            </a:extLst>
          </p:cNvPr>
          <p:cNvSpPr>
            <a:spLocks noEditPoints="1"/>
          </p:cNvSpPr>
          <p:nvPr/>
        </p:nvSpPr>
        <p:spPr bwMode="auto">
          <a:xfrm>
            <a:off x="7505700" y="3490913"/>
            <a:ext cx="417513" cy="327025"/>
          </a:xfrm>
          <a:custGeom>
            <a:avLst/>
            <a:gdLst>
              <a:gd name="T0" fmla="*/ 355126 w 174"/>
              <a:gd name="T1" fmla="*/ 149085 h 136"/>
              <a:gd name="T2" fmla="*/ 307136 w 174"/>
              <a:gd name="T3" fmla="*/ 38474 h 136"/>
              <a:gd name="T4" fmla="*/ 278342 w 174"/>
              <a:gd name="T5" fmla="*/ 31260 h 136"/>
              <a:gd name="T6" fmla="*/ 223154 w 174"/>
              <a:gd name="T7" fmla="*/ 45687 h 136"/>
              <a:gd name="T8" fmla="*/ 189561 w 174"/>
              <a:gd name="T9" fmla="*/ 14428 h 136"/>
              <a:gd name="T10" fmla="*/ 98380 w 174"/>
              <a:gd name="T11" fmla="*/ 50497 h 136"/>
              <a:gd name="T12" fmla="*/ 93581 w 174"/>
              <a:gd name="T13" fmla="*/ 64924 h 136"/>
              <a:gd name="T14" fmla="*/ 16797 w 174"/>
              <a:gd name="T15" fmla="*/ 110611 h 136"/>
              <a:gd name="T16" fmla="*/ 57588 w 174"/>
              <a:gd name="T17" fmla="*/ 209200 h 136"/>
              <a:gd name="T18" fmla="*/ 67186 w 174"/>
              <a:gd name="T19" fmla="*/ 214009 h 136"/>
              <a:gd name="T20" fmla="*/ 179963 w 174"/>
              <a:gd name="T21" fmla="*/ 262101 h 136"/>
              <a:gd name="T22" fmla="*/ 275943 w 174"/>
              <a:gd name="T23" fmla="*/ 302979 h 136"/>
              <a:gd name="T24" fmla="*/ 283141 w 174"/>
              <a:gd name="T25" fmla="*/ 307788 h 136"/>
              <a:gd name="T26" fmla="*/ 398317 w 174"/>
              <a:gd name="T27" fmla="*/ 262101 h 136"/>
              <a:gd name="T28" fmla="*/ 355126 w 174"/>
              <a:gd name="T29" fmla="*/ 149085 h 136"/>
              <a:gd name="T30" fmla="*/ 191960 w 174"/>
              <a:gd name="T31" fmla="*/ 144276 h 136"/>
              <a:gd name="T32" fmla="*/ 191960 w 174"/>
              <a:gd name="T33" fmla="*/ 144276 h 136"/>
              <a:gd name="T34" fmla="*/ 191960 w 174"/>
              <a:gd name="T35" fmla="*/ 144276 h 136"/>
              <a:gd name="T36" fmla="*/ 191960 w 174"/>
              <a:gd name="T37" fmla="*/ 144276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4" h="136">
                <a:moveTo>
                  <a:pt x="148" y="62"/>
                </a:moveTo>
                <a:cubicBezTo>
                  <a:pt x="155" y="44"/>
                  <a:pt x="146" y="23"/>
                  <a:pt x="128" y="16"/>
                </a:cubicBezTo>
                <a:cubicBezTo>
                  <a:pt x="124" y="14"/>
                  <a:pt x="120" y="13"/>
                  <a:pt x="116" y="13"/>
                </a:cubicBezTo>
                <a:cubicBezTo>
                  <a:pt x="108" y="12"/>
                  <a:pt x="100" y="15"/>
                  <a:pt x="93" y="19"/>
                </a:cubicBezTo>
                <a:cubicBezTo>
                  <a:pt x="90" y="14"/>
                  <a:pt x="85" y="9"/>
                  <a:pt x="79" y="6"/>
                </a:cubicBezTo>
                <a:cubicBezTo>
                  <a:pt x="64" y="0"/>
                  <a:pt x="47" y="7"/>
                  <a:pt x="41" y="21"/>
                </a:cubicBezTo>
                <a:cubicBezTo>
                  <a:pt x="40" y="23"/>
                  <a:pt x="39" y="25"/>
                  <a:pt x="39" y="27"/>
                </a:cubicBezTo>
                <a:cubicBezTo>
                  <a:pt x="26" y="26"/>
                  <a:pt x="12" y="33"/>
                  <a:pt x="7" y="46"/>
                </a:cubicBezTo>
                <a:cubicBezTo>
                  <a:pt x="0" y="62"/>
                  <a:pt x="8" y="81"/>
                  <a:pt x="24" y="87"/>
                </a:cubicBezTo>
                <a:cubicBezTo>
                  <a:pt x="25" y="88"/>
                  <a:pt x="26" y="89"/>
                  <a:pt x="28" y="89"/>
                </a:cubicBezTo>
                <a:cubicBezTo>
                  <a:pt x="75" y="109"/>
                  <a:pt x="75" y="109"/>
                  <a:pt x="75" y="109"/>
                </a:cubicBezTo>
                <a:cubicBezTo>
                  <a:pt x="115" y="126"/>
                  <a:pt x="115" y="126"/>
                  <a:pt x="115" y="126"/>
                </a:cubicBezTo>
                <a:cubicBezTo>
                  <a:pt x="116" y="127"/>
                  <a:pt x="117" y="127"/>
                  <a:pt x="118" y="128"/>
                </a:cubicBezTo>
                <a:cubicBezTo>
                  <a:pt x="137" y="136"/>
                  <a:pt x="158" y="127"/>
                  <a:pt x="166" y="109"/>
                </a:cubicBezTo>
                <a:cubicBezTo>
                  <a:pt x="174" y="91"/>
                  <a:pt x="166" y="70"/>
                  <a:pt x="148" y="62"/>
                </a:cubicBezTo>
                <a:close/>
                <a:moveTo>
                  <a:pt x="80" y="60"/>
                </a:moveTo>
                <a:cubicBezTo>
                  <a:pt x="80" y="60"/>
                  <a:pt x="80" y="60"/>
                  <a:pt x="80" y="60"/>
                </a:cubicBezTo>
                <a:cubicBezTo>
                  <a:pt x="80" y="60"/>
                  <a:pt x="80" y="60"/>
                  <a:pt x="80" y="60"/>
                </a:cubicBezTo>
                <a:cubicBezTo>
                  <a:pt x="80" y="60"/>
                  <a:pt x="80" y="60"/>
                  <a:pt x="80"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8" name="Freeform 14">
            <a:extLst>
              <a:ext uri="{FF2B5EF4-FFF2-40B4-BE49-F238E27FC236}">
                <a16:creationId xmlns:a16="http://schemas.microsoft.com/office/drawing/2014/main" id="{CC654F4F-E48B-4CBC-901E-521EB0D17B22}"/>
              </a:ext>
            </a:extLst>
          </p:cNvPr>
          <p:cNvSpPr>
            <a:spLocks noEditPoints="1"/>
          </p:cNvSpPr>
          <p:nvPr/>
        </p:nvSpPr>
        <p:spPr bwMode="auto">
          <a:xfrm>
            <a:off x="2566988" y="5213350"/>
            <a:ext cx="290512" cy="561975"/>
          </a:xfrm>
          <a:custGeom>
            <a:avLst/>
            <a:gdLst>
              <a:gd name="T0" fmla="*/ 216083 w 121"/>
              <a:gd name="T1" fmla="*/ 9606 h 234"/>
              <a:gd name="T2" fmla="*/ 112844 w 121"/>
              <a:gd name="T3" fmla="*/ 72048 h 234"/>
              <a:gd name="T4" fmla="*/ 12005 w 121"/>
              <a:gd name="T5" fmla="*/ 136891 h 234"/>
              <a:gd name="T6" fmla="*/ 9604 w 121"/>
              <a:gd name="T7" fmla="*/ 168112 h 234"/>
              <a:gd name="T8" fmla="*/ 36014 w 121"/>
              <a:gd name="T9" fmla="*/ 218546 h 234"/>
              <a:gd name="T10" fmla="*/ 9604 w 121"/>
              <a:gd name="T11" fmla="*/ 256971 h 234"/>
              <a:gd name="T12" fmla="*/ 9604 w 121"/>
              <a:gd name="T13" fmla="*/ 259373 h 234"/>
              <a:gd name="T14" fmla="*/ 62424 w 121"/>
              <a:gd name="T15" fmla="*/ 343429 h 234"/>
              <a:gd name="T16" fmla="*/ 76830 w 121"/>
              <a:gd name="T17" fmla="*/ 343429 h 234"/>
              <a:gd name="T18" fmla="*/ 76830 w 121"/>
              <a:gd name="T19" fmla="*/ 345831 h 234"/>
              <a:gd name="T20" fmla="*/ 50419 w 121"/>
              <a:gd name="T21" fmla="*/ 381855 h 234"/>
              <a:gd name="T22" fmla="*/ 50419 w 121"/>
              <a:gd name="T23" fmla="*/ 401068 h 234"/>
              <a:gd name="T24" fmla="*/ 67226 w 121"/>
              <a:gd name="T25" fmla="*/ 432288 h 234"/>
              <a:gd name="T26" fmla="*/ 50419 w 121"/>
              <a:gd name="T27" fmla="*/ 458706 h 234"/>
              <a:gd name="T28" fmla="*/ 84032 w 121"/>
              <a:gd name="T29" fmla="*/ 511541 h 234"/>
              <a:gd name="T30" fmla="*/ 91235 w 121"/>
              <a:gd name="T31" fmla="*/ 513943 h 234"/>
              <a:gd name="T32" fmla="*/ 129650 w 121"/>
              <a:gd name="T33" fmla="*/ 557172 h 234"/>
              <a:gd name="T34" fmla="*/ 187272 w 121"/>
              <a:gd name="T35" fmla="*/ 518746 h 234"/>
              <a:gd name="T36" fmla="*/ 189673 w 121"/>
              <a:gd name="T37" fmla="*/ 513943 h 234"/>
              <a:gd name="T38" fmla="*/ 206480 w 121"/>
              <a:gd name="T39" fmla="*/ 437092 h 234"/>
              <a:gd name="T40" fmla="*/ 220885 w 121"/>
              <a:gd name="T41" fmla="*/ 372248 h 234"/>
              <a:gd name="T42" fmla="*/ 223286 w 121"/>
              <a:gd name="T43" fmla="*/ 365044 h 234"/>
              <a:gd name="T44" fmla="*/ 223286 w 121"/>
              <a:gd name="T45" fmla="*/ 362642 h 234"/>
              <a:gd name="T46" fmla="*/ 225687 w 121"/>
              <a:gd name="T47" fmla="*/ 355437 h 234"/>
              <a:gd name="T48" fmla="*/ 228088 w 121"/>
              <a:gd name="T49" fmla="*/ 343429 h 234"/>
              <a:gd name="T50" fmla="*/ 235291 w 121"/>
              <a:gd name="T51" fmla="*/ 307405 h 234"/>
              <a:gd name="T52" fmla="*/ 254498 w 121"/>
              <a:gd name="T53" fmla="*/ 223349 h 234"/>
              <a:gd name="T54" fmla="*/ 278507 w 121"/>
              <a:gd name="T55" fmla="*/ 122482 h 234"/>
              <a:gd name="T56" fmla="*/ 280908 w 121"/>
              <a:gd name="T57" fmla="*/ 112875 h 234"/>
              <a:gd name="T58" fmla="*/ 216083 w 121"/>
              <a:gd name="T59" fmla="*/ 9606 h 234"/>
              <a:gd name="T60" fmla="*/ 129650 w 121"/>
              <a:gd name="T61" fmla="*/ 444296 h 234"/>
              <a:gd name="T62" fmla="*/ 129650 w 121"/>
              <a:gd name="T63" fmla="*/ 441895 h 234"/>
              <a:gd name="T64" fmla="*/ 132051 w 121"/>
              <a:gd name="T65" fmla="*/ 441895 h 234"/>
              <a:gd name="T66" fmla="*/ 129650 w 121"/>
              <a:gd name="T67" fmla="*/ 444296 h 234"/>
              <a:gd name="T68" fmla="*/ 136853 w 121"/>
              <a:gd name="T69" fmla="*/ 232955 h 234"/>
              <a:gd name="T70" fmla="*/ 136853 w 121"/>
              <a:gd name="T71" fmla="*/ 235357 h 234"/>
              <a:gd name="T72" fmla="*/ 136853 w 121"/>
              <a:gd name="T73" fmla="*/ 232955 h 234"/>
              <a:gd name="T74" fmla="*/ 136853 w 121"/>
              <a:gd name="T75" fmla="*/ 232955 h 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1" h="234">
                <a:moveTo>
                  <a:pt x="90" y="4"/>
                </a:moveTo>
                <a:cubicBezTo>
                  <a:pt x="71" y="0"/>
                  <a:pt x="52" y="11"/>
                  <a:pt x="47" y="30"/>
                </a:cubicBezTo>
                <a:cubicBezTo>
                  <a:pt x="28" y="26"/>
                  <a:pt x="9" y="38"/>
                  <a:pt x="5" y="57"/>
                </a:cubicBezTo>
                <a:cubicBezTo>
                  <a:pt x="4" y="61"/>
                  <a:pt x="4" y="66"/>
                  <a:pt x="4" y="70"/>
                </a:cubicBezTo>
                <a:cubicBezTo>
                  <a:pt x="5" y="78"/>
                  <a:pt x="9" y="85"/>
                  <a:pt x="15" y="91"/>
                </a:cubicBezTo>
                <a:cubicBezTo>
                  <a:pt x="10" y="95"/>
                  <a:pt x="6" y="100"/>
                  <a:pt x="4" y="107"/>
                </a:cubicBezTo>
                <a:cubicBezTo>
                  <a:pt x="4" y="107"/>
                  <a:pt x="4" y="107"/>
                  <a:pt x="4" y="108"/>
                </a:cubicBezTo>
                <a:cubicBezTo>
                  <a:pt x="0" y="123"/>
                  <a:pt x="10" y="139"/>
                  <a:pt x="26" y="143"/>
                </a:cubicBezTo>
                <a:cubicBezTo>
                  <a:pt x="28" y="143"/>
                  <a:pt x="30" y="143"/>
                  <a:pt x="32" y="143"/>
                </a:cubicBezTo>
                <a:cubicBezTo>
                  <a:pt x="32" y="144"/>
                  <a:pt x="32" y="144"/>
                  <a:pt x="32" y="144"/>
                </a:cubicBezTo>
                <a:cubicBezTo>
                  <a:pt x="27" y="148"/>
                  <a:pt x="23" y="153"/>
                  <a:pt x="21" y="159"/>
                </a:cubicBezTo>
                <a:cubicBezTo>
                  <a:pt x="21" y="162"/>
                  <a:pt x="21" y="164"/>
                  <a:pt x="21" y="167"/>
                </a:cubicBezTo>
                <a:cubicBezTo>
                  <a:pt x="22" y="172"/>
                  <a:pt x="24" y="177"/>
                  <a:pt x="28" y="180"/>
                </a:cubicBezTo>
                <a:cubicBezTo>
                  <a:pt x="24" y="183"/>
                  <a:pt x="22" y="187"/>
                  <a:pt x="21" y="191"/>
                </a:cubicBezTo>
                <a:cubicBezTo>
                  <a:pt x="19" y="201"/>
                  <a:pt x="25" y="211"/>
                  <a:pt x="35" y="213"/>
                </a:cubicBezTo>
                <a:cubicBezTo>
                  <a:pt x="36" y="214"/>
                  <a:pt x="37" y="214"/>
                  <a:pt x="38" y="214"/>
                </a:cubicBezTo>
                <a:cubicBezTo>
                  <a:pt x="39" y="222"/>
                  <a:pt x="45" y="230"/>
                  <a:pt x="54" y="232"/>
                </a:cubicBezTo>
                <a:cubicBezTo>
                  <a:pt x="65" y="234"/>
                  <a:pt x="76" y="227"/>
                  <a:pt x="78" y="216"/>
                </a:cubicBezTo>
                <a:cubicBezTo>
                  <a:pt x="78" y="215"/>
                  <a:pt x="79" y="215"/>
                  <a:pt x="79" y="214"/>
                </a:cubicBezTo>
                <a:cubicBezTo>
                  <a:pt x="86" y="182"/>
                  <a:pt x="86" y="182"/>
                  <a:pt x="86" y="182"/>
                </a:cubicBezTo>
                <a:cubicBezTo>
                  <a:pt x="92" y="155"/>
                  <a:pt x="92" y="155"/>
                  <a:pt x="92" y="155"/>
                </a:cubicBezTo>
                <a:cubicBezTo>
                  <a:pt x="92" y="154"/>
                  <a:pt x="93" y="153"/>
                  <a:pt x="93" y="152"/>
                </a:cubicBezTo>
                <a:cubicBezTo>
                  <a:pt x="93" y="152"/>
                  <a:pt x="93" y="151"/>
                  <a:pt x="93" y="151"/>
                </a:cubicBezTo>
                <a:cubicBezTo>
                  <a:pt x="93" y="150"/>
                  <a:pt x="94" y="149"/>
                  <a:pt x="94" y="148"/>
                </a:cubicBezTo>
                <a:cubicBezTo>
                  <a:pt x="94" y="146"/>
                  <a:pt x="94" y="145"/>
                  <a:pt x="95" y="143"/>
                </a:cubicBezTo>
                <a:cubicBezTo>
                  <a:pt x="98" y="128"/>
                  <a:pt x="98" y="128"/>
                  <a:pt x="98" y="128"/>
                </a:cubicBezTo>
                <a:cubicBezTo>
                  <a:pt x="106" y="93"/>
                  <a:pt x="106" y="93"/>
                  <a:pt x="106" y="93"/>
                </a:cubicBezTo>
                <a:cubicBezTo>
                  <a:pt x="116" y="51"/>
                  <a:pt x="116" y="51"/>
                  <a:pt x="116" y="51"/>
                </a:cubicBezTo>
                <a:cubicBezTo>
                  <a:pt x="116" y="50"/>
                  <a:pt x="116" y="48"/>
                  <a:pt x="117" y="47"/>
                </a:cubicBezTo>
                <a:cubicBezTo>
                  <a:pt x="121" y="28"/>
                  <a:pt x="109" y="8"/>
                  <a:pt x="90" y="4"/>
                </a:cubicBezTo>
                <a:close/>
                <a:moveTo>
                  <a:pt x="54" y="185"/>
                </a:moveTo>
                <a:cubicBezTo>
                  <a:pt x="54" y="184"/>
                  <a:pt x="54" y="184"/>
                  <a:pt x="54" y="184"/>
                </a:cubicBezTo>
                <a:cubicBezTo>
                  <a:pt x="54" y="184"/>
                  <a:pt x="54" y="184"/>
                  <a:pt x="55" y="184"/>
                </a:cubicBezTo>
                <a:lnTo>
                  <a:pt x="54" y="185"/>
                </a:lnTo>
                <a:close/>
                <a:moveTo>
                  <a:pt x="57" y="97"/>
                </a:moveTo>
                <a:cubicBezTo>
                  <a:pt x="57" y="98"/>
                  <a:pt x="57" y="98"/>
                  <a:pt x="57" y="98"/>
                </a:cubicBezTo>
                <a:cubicBezTo>
                  <a:pt x="57" y="98"/>
                  <a:pt x="57" y="97"/>
                  <a:pt x="57" y="97"/>
                </a:cubicBezTo>
                <a:cubicBezTo>
                  <a:pt x="57" y="97"/>
                  <a:pt x="57" y="97"/>
                  <a:pt x="57" y="97"/>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9" name="Freeform 16">
            <a:extLst>
              <a:ext uri="{FF2B5EF4-FFF2-40B4-BE49-F238E27FC236}">
                <a16:creationId xmlns:a16="http://schemas.microsoft.com/office/drawing/2014/main" id="{13BF1BC0-9F16-4DCF-81DF-E6E4BDEE3554}"/>
              </a:ext>
            </a:extLst>
          </p:cNvPr>
          <p:cNvSpPr>
            <a:spLocks noEditPoints="1"/>
          </p:cNvSpPr>
          <p:nvPr/>
        </p:nvSpPr>
        <p:spPr bwMode="auto">
          <a:xfrm>
            <a:off x="4033838" y="2106613"/>
            <a:ext cx="893762" cy="625475"/>
          </a:xfrm>
          <a:custGeom>
            <a:avLst/>
            <a:gdLst>
              <a:gd name="T0" fmla="*/ 867334 w 372"/>
              <a:gd name="T1" fmla="*/ 206888 h 260"/>
              <a:gd name="T2" fmla="*/ 689542 w 372"/>
              <a:gd name="T3" fmla="*/ 113067 h 260"/>
              <a:gd name="T4" fmla="*/ 506946 w 372"/>
              <a:gd name="T5" fmla="*/ 26462 h 260"/>
              <a:gd name="T6" fmla="*/ 463699 w 372"/>
              <a:gd name="T7" fmla="*/ 48113 h 260"/>
              <a:gd name="T8" fmla="*/ 410842 w 372"/>
              <a:gd name="T9" fmla="*/ 129906 h 260"/>
              <a:gd name="T10" fmla="*/ 336362 w 372"/>
              <a:gd name="T11" fmla="*/ 127501 h 260"/>
              <a:gd name="T12" fmla="*/ 333959 w 372"/>
              <a:gd name="T13" fmla="*/ 127501 h 260"/>
              <a:gd name="T14" fmla="*/ 259479 w 372"/>
              <a:gd name="T15" fmla="*/ 276652 h 260"/>
              <a:gd name="T16" fmla="*/ 266687 w 372"/>
              <a:gd name="T17" fmla="*/ 298303 h 260"/>
              <a:gd name="T18" fmla="*/ 264284 w 372"/>
              <a:gd name="T19" fmla="*/ 300709 h 260"/>
              <a:gd name="T20" fmla="*/ 194609 w 372"/>
              <a:gd name="T21" fmla="*/ 295898 h 260"/>
              <a:gd name="T22" fmla="*/ 165778 w 372"/>
              <a:gd name="T23" fmla="*/ 310332 h 260"/>
              <a:gd name="T24" fmla="*/ 132142 w 372"/>
              <a:gd name="T25" fmla="*/ 360851 h 260"/>
              <a:gd name="T26" fmla="*/ 81688 w 372"/>
              <a:gd name="T27" fmla="*/ 360851 h 260"/>
              <a:gd name="T28" fmla="*/ 33636 w 372"/>
              <a:gd name="T29" fmla="*/ 454672 h 260"/>
              <a:gd name="T30" fmla="*/ 40844 w 372"/>
              <a:gd name="T31" fmla="*/ 469106 h 260"/>
              <a:gd name="T32" fmla="*/ 12013 w 372"/>
              <a:gd name="T33" fmla="*/ 558116 h 260"/>
              <a:gd name="T34" fmla="*/ 112922 w 372"/>
              <a:gd name="T35" fmla="*/ 611041 h 260"/>
              <a:gd name="T36" fmla="*/ 124934 w 372"/>
              <a:gd name="T37" fmla="*/ 606230 h 260"/>
              <a:gd name="T38" fmla="*/ 249869 w 372"/>
              <a:gd name="T39" fmla="*/ 565333 h 260"/>
              <a:gd name="T40" fmla="*/ 355583 w 372"/>
              <a:gd name="T41" fmla="*/ 529248 h 260"/>
              <a:gd name="T42" fmla="*/ 365193 w 372"/>
              <a:gd name="T43" fmla="*/ 526842 h 260"/>
              <a:gd name="T44" fmla="*/ 369998 w 372"/>
              <a:gd name="T45" fmla="*/ 524437 h 260"/>
              <a:gd name="T46" fmla="*/ 382011 w 372"/>
              <a:gd name="T47" fmla="*/ 522031 h 260"/>
              <a:gd name="T48" fmla="*/ 398829 w 372"/>
              <a:gd name="T49" fmla="*/ 514814 h 260"/>
              <a:gd name="T50" fmla="*/ 458894 w 372"/>
              <a:gd name="T51" fmla="*/ 495569 h 260"/>
              <a:gd name="T52" fmla="*/ 595841 w 372"/>
              <a:gd name="T53" fmla="*/ 449861 h 260"/>
              <a:gd name="T54" fmla="*/ 759217 w 372"/>
              <a:gd name="T55" fmla="*/ 394530 h 260"/>
              <a:gd name="T56" fmla="*/ 776035 w 372"/>
              <a:gd name="T57" fmla="*/ 389719 h 260"/>
              <a:gd name="T58" fmla="*/ 867334 w 372"/>
              <a:gd name="T59" fmla="*/ 206888 h 260"/>
              <a:gd name="T60" fmla="*/ 172986 w 372"/>
              <a:gd name="T61" fmla="*/ 461889 h 260"/>
              <a:gd name="T62" fmla="*/ 175389 w 372"/>
              <a:gd name="T63" fmla="*/ 461889 h 260"/>
              <a:gd name="T64" fmla="*/ 175389 w 372"/>
              <a:gd name="T65" fmla="*/ 461889 h 260"/>
              <a:gd name="T66" fmla="*/ 172986 w 372"/>
              <a:gd name="T67" fmla="*/ 461889 h 260"/>
              <a:gd name="T68" fmla="*/ 478115 w 372"/>
              <a:gd name="T69" fmla="*/ 288681 h 260"/>
              <a:gd name="T70" fmla="*/ 478115 w 372"/>
              <a:gd name="T71" fmla="*/ 288681 h 260"/>
              <a:gd name="T72" fmla="*/ 478115 w 372"/>
              <a:gd name="T73" fmla="*/ 288681 h 2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2" h="260">
                <a:moveTo>
                  <a:pt x="361" y="86"/>
                </a:moveTo>
                <a:cubicBezTo>
                  <a:pt x="351" y="55"/>
                  <a:pt x="318" y="38"/>
                  <a:pt x="287" y="47"/>
                </a:cubicBezTo>
                <a:cubicBezTo>
                  <a:pt x="276" y="17"/>
                  <a:pt x="242" y="0"/>
                  <a:pt x="211" y="11"/>
                </a:cubicBezTo>
                <a:cubicBezTo>
                  <a:pt x="204" y="13"/>
                  <a:pt x="198" y="16"/>
                  <a:pt x="193" y="20"/>
                </a:cubicBezTo>
                <a:cubicBezTo>
                  <a:pt x="182" y="29"/>
                  <a:pt x="175" y="41"/>
                  <a:pt x="171" y="54"/>
                </a:cubicBezTo>
                <a:cubicBezTo>
                  <a:pt x="162" y="50"/>
                  <a:pt x="151" y="50"/>
                  <a:pt x="140" y="53"/>
                </a:cubicBezTo>
                <a:cubicBezTo>
                  <a:pt x="140" y="53"/>
                  <a:pt x="139" y="53"/>
                  <a:pt x="139" y="53"/>
                </a:cubicBezTo>
                <a:cubicBezTo>
                  <a:pt x="113" y="62"/>
                  <a:pt x="99" y="90"/>
                  <a:pt x="108" y="115"/>
                </a:cubicBezTo>
                <a:cubicBezTo>
                  <a:pt x="109" y="118"/>
                  <a:pt x="110" y="121"/>
                  <a:pt x="111" y="124"/>
                </a:cubicBezTo>
                <a:cubicBezTo>
                  <a:pt x="111" y="124"/>
                  <a:pt x="110" y="124"/>
                  <a:pt x="110" y="125"/>
                </a:cubicBezTo>
                <a:cubicBezTo>
                  <a:pt x="101" y="120"/>
                  <a:pt x="91" y="119"/>
                  <a:pt x="81" y="123"/>
                </a:cubicBezTo>
                <a:cubicBezTo>
                  <a:pt x="76" y="124"/>
                  <a:pt x="72" y="126"/>
                  <a:pt x="69" y="129"/>
                </a:cubicBezTo>
                <a:cubicBezTo>
                  <a:pt x="62" y="134"/>
                  <a:pt x="57" y="142"/>
                  <a:pt x="55" y="150"/>
                </a:cubicBezTo>
                <a:cubicBezTo>
                  <a:pt x="49" y="148"/>
                  <a:pt x="41" y="147"/>
                  <a:pt x="34" y="150"/>
                </a:cubicBezTo>
                <a:cubicBezTo>
                  <a:pt x="18" y="155"/>
                  <a:pt x="9" y="173"/>
                  <a:pt x="14" y="189"/>
                </a:cubicBezTo>
                <a:cubicBezTo>
                  <a:pt x="15" y="191"/>
                  <a:pt x="16" y="193"/>
                  <a:pt x="17" y="195"/>
                </a:cubicBezTo>
                <a:cubicBezTo>
                  <a:pt x="5" y="203"/>
                  <a:pt x="0" y="218"/>
                  <a:pt x="5" y="232"/>
                </a:cubicBezTo>
                <a:cubicBezTo>
                  <a:pt x="11" y="250"/>
                  <a:pt x="30" y="260"/>
                  <a:pt x="47" y="254"/>
                </a:cubicBezTo>
                <a:cubicBezTo>
                  <a:pt x="49" y="253"/>
                  <a:pt x="50" y="253"/>
                  <a:pt x="52" y="252"/>
                </a:cubicBezTo>
                <a:cubicBezTo>
                  <a:pt x="104" y="235"/>
                  <a:pt x="104" y="235"/>
                  <a:pt x="104" y="235"/>
                </a:cubicBezTo>
                <a:cubicBezTo>
                  <a:pt x="148" y="220"/>
                  <a:pt x="148" y="220"/>
                  <a:pt x="148" y="220"/>
                </a:cubicBezTo>
                <a:cubicBezTo>
                  <a:pt x="149" y="220"/>
                  <a:pt x="150" y="220"/>
                  <a:pt x="152" y="219"/>
                </a:cubicBezTo>
                <a:cubicBezTo>
                  <a:pt x="153" y="219"/>
                  <a:pt x="153" y="218"/>
                  <a:pt x="154" y="218"/>
                </a:cubicBezTo>
                <a:cubicBezTo>
                  <a:pt x="156" y="218"/>
                  <a:pt x="158" y="217"/>
                  <a:pt x="159" y="217"/>
                </a:cubicBezTo>
                <a:cubicBezTo>
                  <a:pt x="162" y="216"/>
                  <a:pt x="164" y="215"/>
                  <a:pt x="166" y="214"/>
                </a:cubicBezTo>
                <a:cubicBezTo>
                  <a:pt x="191" y="206"/>
                  <a:pt x="191" y="206"/>
                  <a:pt x="191" y="206"/>
                </a:cubicBezTo>
                <a:cubicBezTo>
                  <a:pt x="248" y="187"/>
                  <a:pt x="248" y="187"/>
                  <a:pt x="248" y="187"/>
                </a:cubicBezTo>
                <a:cubicBezTo>
                  <a:pt x="316" y="164"/>
                  <a:pt x="316" y="164"/>
                  <a:pt x="316" y="164"/>
                </a:cubicBezTo>
                <a:cubicBezTo>
                  <a:pt x="319" y="163"/>
                  <a:pt x="321" y="163"/>
                  <a:pt x="323" y="162"/>
                </a:cubicBezTo>
                <a:cubicBezTo>
                  <a:pt x="354" y="152"/>
                  <a:pt x="372" y="117"/>
                  <a:pt x="361" y="86"/>
                </a:cubicBezTo>
                <a:close/>
                <a:moveTo>
                  <a:pt x="72" y="192"/>
                </a:moveTo>
                <a:cubicBezTo>
                  <a:pt x="73" y="192"/>
                  <a:pt x="73" y="192"/>
                  <a:pt x="73" y="192"/>
                </a:cubicBezTo>
                <a:cubicBezTo>
                  <a:pt x="73" y="192"/>
                  <a:pt x="73" y="192"/>
                  <a:pt x="73" y="192"/>
                </a:cubicBezTo>
                <a:lnTo>
                  <a:pt x="72" y="192"/>
                </a:lnTo>
                <a:close/>
                <a:moveTo>
                  <a:pt x="199" y="120"/>
                </a:moveTo>
                <a:cubicBezTo>
                  <a:pt x="199" y="120"/>
                  <a:pt x="199" y="120"/>
                  <a:pt x="199" y="120"/>
                </a:cubicBezTo>
                <a:cubicBezTo>
                  <a:pt x="199" y="120"/>
                  <a:pt x="199" y="120"/>
                  <a:pt x="199" y="12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0" name="Freeform 18">
            <a:extLst>
              <a:ext uri="{FF2B5EF4-FFF2-40B4-BE49-F238E27FC236}">
                <a16:creationId xmlns:a16="http://schemas.microsoft.com/office/drawing/2014/main" id="{37E0B72A-E15D-4D5D-849B-B8C9592A695F}"/>
              </a:ext>
            </a:extLst>
          </p:cNvPr>
          <p:cNvSpPr>
            <a:spLocks noEditPoints="1"/>
          </p:cNvSpPr>
          <p:nvPr/>
        </p:nvSpPr>
        <p:spPr bwMode="auto">
          <a:xfrm>
            <a:off x="2951163" y="3270250"/>
            <a:ext cx="534987" cy="503238"/>
          </a:xfrm>
          <a:custGeom>
            <a:avLst/>
            <a:gdLst>
              <a:gd name="T0" fmla="*/ 494203 w 223"/>
              <a:gd name="T1" fmla="*/ 76684 h 210"/>
              <a:gd name="T2" fmla="*/ 326270 w 223"/>
              <a:gd name="T3" fmla="*/ 55117 h 210"/>
              <a:gd name="T4" fmla="*/ 158337 w 223"/>
              <a:gd name="T5" fmla="*/ 40738 h 210"/>
              <a:gd name="T6" fmla="*/ 129548 w 223"/>
              <a:gd name="T7" fmla="*/ 71891 h 210"/>
              <a:gd name="T8" fmla="*/ 129548 w 223"/>
              <a:gd name="T9" fmla="*/ 71891 h 210"/>
              <a:gd name="T10" fmla="*/ 112755 w 223"/>
              <a:gd name="T11" fmla="*/ 150971 h 210"/>
              <a:gd name="T12" fmla="*/ 50380 w 223"/>
              <a:gd name="T13" fmla="*/ 172539 h 210"/>
              <a:gd name="T14" fmla="*/ 35986 w 223"/>
              <a:gd name="T15" fmla="*/ 311528 h 210"/>
              <a:gd name="T16" fmla="*/ 47981 w 223"/>
              <a:gd name="T17" fmla="*/ 323510 h 210"/>
              <a:gd name="T18" fmla="*/ 55178 w 223"/>
              <a:gd name="T19" fmla="*/ 448121 h 210"/>
              <a:gd name="T20" fmla="*/ 203919 w 223"/>
              <a:gd name="T21" fmla="*/ 464896 h 210"/>
              <a:gd name="T22" fmla="*/ 215914 w 223"/>
              <a:gd name="T23" fmla="*/ 455311 h 210"/>
              <a:gd name="T24" fmla="*/ 350261 w 223"/>
              <a:gd name="T25" fmla="*/ 347474 h 210"/>
              <a:gd name="T26" fmla="*/ 350261 w 223"/>
              <a:gd name="T27" fmla="*/ 345077 h 210"/>
              <a:gd name="T28" fmla="*/ 463016 w 223"/>
              <a:gd name="T29" fmla="*/ 254015 h 210"/>
              <a:gd name="T30" fmla="*/ 475011 w 223"/>
              <a:gd name="T31" fmla="*/ 246826 h 210"/>
              <a:gd name="T32" fmla="*/ 494203 w 223"/>
              <a:gd name="T33" fmla="*/ 76684 h 210"/>
              <a:gd name="T34" fmla="*/ 211116 w 223"/>
              <a:gd name="T35" fmla="*/ 254015 h 210"/>
              <a:gd name="T36" fmla="*/ 211116 w 223"/>
              <a:gd name="T37" fmla="*/ 254015 h 210"/>
              <a:gd name="T38" fmla="*/ 211116 w 223"/>
              <a:gd name="T39" fmla="*/ 254015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3" h="210">
                <a:moveTo>
                  <a:pt x="206" y="32"/>
                </a:moveTo>
                <a:cubicBezTo>
                  <a:pt x="188" y="10"/>
                  <a:pt x="158" y="7"/>
                  <a:pt x="136" y="23"/>
                </a:cubicBezTo>
                <a:cubicBezTo>
                  <a:pt x="118" y="2"/>
                  <a:pt x="87" y="0"/>
                  <a:pt x="66" y="17"/>
                </a:cubicBezTo>
                <a:cubicBezTo>
                  <a:pt x="61" y="21"/>
                  <a:pt x="57" y="25"/>
                  <a:pt x="54" y="30"/>
                </a:cubicBezTo>
                <a:cubicBezTo>
                  <a:pt x="54" y="30"/>
                  <a:pt x="54" y="30"/>
                  <a:pt x="54" y="30"/>
                </a:cubicBezTo>
                <a:cubicBezTo>
                  <a:pt x="48" y="40"/>
                  <a:pt x="46" y="51"/>
                  <a:pt x="47" y="63"/>
                </a:cubicBezTo>
                <a:cubicBezTo>
                  <a:pt x="38" y="63"/>
                  <a:pt x="29" y="65"/>
                  <a:pt x="21" y="72"/>
                </a:cubicBezTo>
                <a:cubicBezTo>
                  <a:pt x="3" y="86"/>
                  <a:pt x="0" y="112"/>
                  <a:pt x="15" y="130"/>
                </a:cubicBezTo>
                <a:cubicBezTo>
                  <a:pt x="16" y="132"/>
                  <a:pt x="18" y="133"/>
                  <a:pt x="20" y="135"/>
                </a:cubicBezTo>
                <a:cubicBezTo>
                  <a:pt x="10" y="151"/>
                  <a:pt x="10" y="172"/>
                  <a:pt x="23" y="187"/>
                </a:cubicBezTo>
                <a:cubicBezTo>
                  <a:pt x="38" y="207"/>
                  <a:pt x="66" y="210"/>
                  <a:pt x="85" y="194"/>
                </a:cubicBezTo>
                <a:cubicBezTo>
                  <a:pt x="87" y="193"/>
                  <a:pt x="89" y="191"/>
                  <a:pt x="90" y="190"/>
                </a:cubicBezTo>
                <a:cubicBezTo>
                  <a:pt x="146" y="145"/>
                  <a:pt x="146" y="145"/>
                  <a:pt x="146" y="145"/>
                </a:cubicBezTo>
                <a:cubicBezTo>
                  <a:pt x="146" y="144"/>
                  <a:pt x="146" y="144"/>
                  <a:pt x="146" y="144"/>
                </a:cubicBezTo>
                <a:cubicBezTo>
                  <a:pt x="193" y="106"/>
                  <a:pt x="193" y="106"/>
                  <a:pt x="193" y="106"/>
                </a:cubicBezTo>
                <a:cubicBezTo>
                  <a:pt x="195" y="105"/>
                  <a:pt x="197" y="104"/>
                  <a:pt x="198" y="103"/>
                </a:cubicBezTo>
                <a:cubicBezTo>
                  <a:pt x="220" y="86"/>
                  <a:pt x="223" y="54"/>
                  <a:pt x="206" y="32"/>
                </a:cubicBezTo>
                <a:close/>
                <a:moveTo>
                  <a:pt x="88" y="106"/>
                </a:moveTo>
                <a:cubicBezTo>
                  <a:pt x="88" y="106"/>
                  <a:pt x="88" y="106"/>
                  <a:pt x="88" y="106"/>
                </a:cubicBezTo>
                <a:cubicBezTo>
                  <a:pt x="88" y="106"/>
                  <a:pt x="88" y="106"/>
                  <a:pt x="88" y="10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1" name="矩形 21">
            <a:extLst>
              <a:ext uri="{FF2B5EF4-FFF2-40B4-BE49-F238E27FC236}">
                <a16:creationId xmlns:a16="http://schemas.microsoft.com/office/drawing/2014/main" id="{B8EB8B5F-8120-4DA2-B143-563D61BB92DB}"/>
              </a:ext>
            </a:extLst>
          </p:cNvPr>
          <p:cNvSpPr>
            <a:spLocks noChangeArrowheads="1"/>
          </p:cNvSpPr>
          <p:nvPr/>
        </p:nvSpPr>
        <p:spPr bwMode="auto">
          <a:xfrm>
            <a:off x="3994150" y="5237163"/>
            <a:ext cx="38941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矩形 22">
            <a:extLst>
              <a:ext uri="{FF2B5EF4-FFF2-40B4-BE49-F238E27FC236}">
                <a16:creationId xmlns:a16="http://schemas.microsoft.com/office/drawing/2014/main" id="{3A4D2F5A-218B-4189-872F-21853D6E7ECB}"/>
              </a:ext>
            </a:extLst>
          </p:cNvPr>
          <p:cNvSpPr>
            <a:spLocks noChangeArrowheads="1"/>
          </p:cNvSpPr>
          <p:nvPr/>
        </p:nvSpPr>
        <p:spPr bwMode="auto">
          <a:xfrm>
            <a:off x="9056688" y="1201738"/>
            <a:ext cx="2843212"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p>
        </p:txBody>
      </p:sp>
      <p:sp>
        <p:nvSpPr>
          <p:cNvPr id="20503" name="TextBox 13">
            <a:extLst>
              <a:ext uri="{FF2B5EF4-FFF2-40B4-BE49-F238E27FC236}">
                <a16:creationId xmlns:a16="http://schemas.microsoft.com/office/drawing/2014/main" id="{1C28857C-9E4E-4469-828F-C390933DC8E3}"/>
              </a:ext>
            </a:extLst>
          </p:cNvPr>
          <p:cNvSpPr txBox="1">
            <a:spLocks noChangeArrowheads="1"/>
          </p:cNvSpPr>
          <p:nvPr/>
        </p:nvSpPr>
        <p:spPr bwMode="auto">
          <a:xfrm>
            <a:off x="9056688" y="88106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4" name="矩形 24">
            <a:extLst>
              <a:ext uri="{FF2B5EF4-FFF2-40B4-BE49-F238E27FC236}">
                <a16:creationId xmlns:a16="http://schemas.microsoft.com/office/drawing/2014/main" id="{001D579B-F9E0-48CA-8451-A1223D8C5A8B}"/>
              </a:ext>
            </a:extLst>
          </p:cNvPr>
          <p:cNvSpPr>
            <a:spLocks noChangeArrowheads="1"/>
          </p:cNvSpPr>
          <p:nvPr/>
        </p:nvSpPr>
        <p:spPr bwMode="auto">
          <a:xfrm>
            <a:off x="309563" y="1787525"/>
            <a:ext cx="2843212"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to your needs.</a:t>
            </a:r>
          </a:p>
        </p:txBody>
      </p:sp>
      <p:sp>
        <p:nvSpPr>
          <p:cNvPr id="20505" name="TextBox 13">
            <a:extLst>
              <a:ext uri="{FF2B5EF4-FFF2-40B4-BE49-F238E27FC236}">
                <a16:creationId xmlns:a16="http://schemas.microsoft.com/office/drawing/2014/main" id="{9EA517C5-D3F8-4851-A4E1-FB141492B1F9}"/>
              </a:ext>
            </a:extLst>
          </p:cNvPr>
          <p:cNvSpPr txBox="1">
            <a:spLocks noChangeArrowheads="1"/>
          </p:cNvSpPr>
          <p:nvPr/>
        </p:nvSpPr>
        <p:spPr bwMode="auto">
          <a:xfrm>
            <a:off x="385763" y="140811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3">
            <a:extLst>
              <a:ext uri="{FF2B5EF4-FFF2-40B4-BE49-F238E27FC236}">
                <a16:creationId xmlns:a16="http://schemas.microsoft.com/office/drawing/2014/main" id="{DF50ABCB-C78A-4EE9-83DE-8322823583C3}"/>
              </a:ext>
            </a:extLst>
          </p:cNvPr>
          <p:cNvSpPr txBox="1">
            <a:spLocks noChangeArrowheads="1"/>
          </p:cNvSpPr>
          <p:nvPr/>
        </p:nvSpPr>
        <p:spPr bwMode="auto">
          <a:xfrm>
            <a:off x="144463" y="160338"/>
            <a:ext cx="3951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cxnSp>
        <p:nvCxnSpPr>
          <p:cNvPr id="21507" name="Straight Connector 19">
            <a:extLst>
              <a:ext uri="{FF2B5EF4-FFF2-40B4-BE49-F238E27FC236}">
                <a16:creationId xmlns:a16="http://schemas.microsoft.com/office/drawing/2014/main" id="{EFC0948E-6F68-411D-8322-68BF61A3CE17}"/>
              </a:ext>
            </a:extLst>
          </p:cNvPr>
          <p:cNvCxnSpPr>
            <a:cxnSpLocks noChangeShapeType="1"/>
          </p:cNvCxnSpPr>
          <p:nvPr/>
        </p:nvCxnSpPr>
        <p:spPr bwMode="auto">
          <a:xfrm>
            <a:off x="7967663" y="2222500"/>
            <a:ext cx="1563687" cy="0"/>
          </a:xfrm>
          <a:prstGeom prst="line">
            <a:avLst/>
          </a:prstGeom>
          <a:noFill/>
          <a:ln w="6350">
            <a:solidFill>
              <a:srgbClr val="969696"/>
            </a:solidFill>
            <a:round/>
            <a:headEnd/>
            <a:tailEnd type="oval" w="med" len="med"/>
          </a:ln>
          <a:extLst>
            <a:ext uri="{909E8E84-426E-40DD-AFC4-6F175D3DCCD1}">
              <a14:hiddenFill xmlns:a14="http://schemas.microsoft.com/office/drawing/2010/main">
                <a:noFill/>
              </a14:hiddenFill>
            </a:ext>
          </a:extLst>
        </p:spPr>
      </p:cxnSp>
      <p:cxnSp>
        <p:nvCxnSpPr>
          <p:cNvPr id="21508" name="Straight Connector 18">
            <a:extLst>
              <a:ext uri="{FF2B5EF4-FFF2-40B4-BE49-F238E27FC236}">
                <a16:creationId xmlns:a16="http://schemas.microsoft.com/office/drawing/2014/main" id="{2DBCC24B-D99E-4810-BC39-C5AC55E88658}"/>
              </a:ext>
            </a:extLst>
          </p:cNvPr>
          <p:cNvCxnSpPr>
            <a:cxnSpLocks noChangeShapeType="1"/>
          </p:cNvCxnSpPr>
          <p:nvPr/>
        </p:nvCxnSpPr>
        <p:spPr bwMode="auto">
          <a:xfrm flipV="1">
            <a:off x="7469188" y="2222500"/>
            <a:ext cx="498475" cy="315913"/>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21509" name="Freeform 2">
            <a:extLst>
              <a:ext uri="{FF2B5EF4-FFF2-40B4-BE49-F238E27FC236}">
                <a16:creationId xmlns:a16="http://schemas.microsoft.com/office/drawing/2014/main" id="{29B575F0-DE9D-47E1-895C-FDB86E75D4A7}"/>
              </a:ext>
            </a:extLst>
          </p:cNvPr>
          <p:cNvSpPr>
            <a:spLocks/>
          </p:cNvSpPr>
          <p:nvPr/>
        </p:nvSpPr>
        <p:spPr bwMode="auto">
          <a:xfrm>
            <a:off x="6099175" y="2157413"/>
            <a:ext cx="1485900" cy="1485900"/>
          </a:xfrm>
          <a:custGeom>
            <a:avLst/>
            <a:gdLst>
              <a:gd name="T0" fmla="*/ 0 w 972"/>
              <a:gd name="T1" fmla="*/ 1485900 h 972"/>
              <a:gd name="T2" fmla="*/ 0 w 972"/>
              <a:gd name="T3" fmla="*/ 742950 h 972"/>
              <a:gd name="T4" fmla="*/ 742950 w 972"/>
              <a:gd name="T5" fmla="*/ 0 h 972"/>
              <a:gd name="T6" fmla="*/ 1485900 w 972"/>
              <a:gd name="T7" fmla="*/ 742950 h 972"/>
              <a:gd name="T8" fmla="*/ 742950 w 972"/>
              <a:gd name="T9" fmla="*/ 1485900 h 972"/>
              <a:gd name="T10" fmla="*/ 0 w 972"/>
              <a:gd name="T11" fmla="*/ 1485900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0" name="Freeform 3">
            <a:extLst>
              <a:ext uri="{FF2B5EF4-FFF2-40B4-BE49-F238E27FC236}">
                <a16:creationId xmlns:a16="http://schemas.microsoft.com/office/drawing/2014/main" id="{DD84C95F-1785-4179-87B4-1932070731F4}"/>
              </a:ext>
            </a:extLst>
          </p:cNvPr>
          <p:cNvSpPr>
            <a:spLocks/>
          </p:cNvSpPr>
          <p:nvPr/>
        </p:nvSpPr>
        <p:spPr bwMode="auto">
          <a:xfrm>
            <a:off x="6205538" y="2262188"/>
            <a:ext cx="1263650" cy="1263650"/>
          </a:xfrm>
          <a:custGeom>
            <a:avLst/>
            <a:gdLst>
              <a:gd name="T0" fmla="*/ 1167083 w 916"/>
              <a:gd name="T1" fmla="*/ 631136 h 917"/>
              <a:gd name="T2" fmla="*/ 1255373 w 916"/>
              <a:gd name="T3" fmla="*/ 542942 h 917"/>
              <a:gd name="T4" fmla="*/ 1151908 w 916"/>
              <a:gd name="T5" fmla="*/ 508492 h 917"/>
              <a:gd name="T6" fmla="*/ 1219505 w 916"/>
              <a:gd name="T7" fmla="*/ 402384 h 917"/>
              <a:gd name="T8" fmla="*/ 1110522 w 916"/>
              <a:gd name="T9" fmla="*/ 392737 h 917"/>
              <a:gd name="T10" fmla="*/ 1150528 w 916"/>
              <a:gd name="T11" fmla="*/ 274227 h 917"/>
              <a:gd name="T12" fmla="*/ 1041546 w 916"/>
              <a:gd name="T13" fmla="*/ 289385 h 917"/>
              <a:gd name="T14" fmla="*/ 1053961 w 916"/>
              <a:gd name="T15" fmla="*/ 163985 h 917"/>
              <a:gd name="T16" fmla="*/ 951876 w 916"/>
              <a:gd name="T17" fmla="*/ 203948 h 917"/>
              <a:gd name="T18" fmla="*/ 933942 w 916"/>
              <a:gd name="T19" fmla="*/ 79926 h 917"/>
              <a:gd name="T20" fmla="*/ 844273 w 916"/>
              <a:gd name="T21" fmla="*/ 141937 h 917"/>
              <a:gd name="T22" fmla="*/ 798748 w 916"/>
              <a:gd name="T23" fmla="*/ 26182 h 917"/>
              <a:gd name="T24" fmla="*/ 725633 w 916"/>
              <a:gd name="T25" fmla="*/ 106108 h 917"/>
              <a:gd name="T26" fmla="*/ 653897 w 916"/>
              <a:gd name="T27" fmla="*/ 4134 h 917"/>
              <a:gd name="T28" fmla="*/ 601475 w 916"/>
              <a:gd name="T29" fmla="*/ 99218 h 917"/>
              <a:gd name="T30" fmla="*/ 509047 w 916"/>
              <a:gd name="T31" fmla="*/ 16536 h 917"/>
              <a:gd name="T32" fmla="*/ 480077 w 916"/>
              <a:gd name="T33" fmla="*/ 121266 h 917"/>
              <a:gd name="T34" fmla="*/ 369714 w 916"/>
              <a:gd name="T35" fmla="*/ 60633 h 917"/>
              <a:gd name="T36" fmla="*/ 366955 w 916"/>
              <a:gd name="T37" fmla="*/ 169497 h 917"/>
              <a:gd name="T38" fmla="*/ 245556 w 916"/>
              <a:gd name="T39" fmla="*/ 137803 h 917"/>
              <a:gd name="T40" fmla="*/ 267629 w 916"/>
              <a:gd name="T41" fmla="*/ 243911 h 917"/>
              <a:gd name="T42" fmla="*/ 142092 w 916"/>
              <a:gd name="T43" fmla="*/ 239777 h 917"/>
              <a:gd name="T44" fmla="*/ 187616 w 916"/>
              <a:gd name="T45" fmla="*/ 338994 h 917"/>
              <a:gd name="T46" fmla="*/ 64838 w 916"/>
              <a:gd name="T47" fmla="*/ 363799 h 917"/>
              <a:gd name="T48" fmla="*/ 132435 w 916"/>
              <a:gd name="T49" fmla="*/ 449237 h 917"/>
              <a:gd name="T50" fmla="*/ 17934 w 916"/>
              <a:gd name="T51" fmla="*/ 501602 h 917"/>
              <a:gd name="T52" fmla="*/ 103465 w 916"/>
              <a:gd name="T53" fmla="*/ 570503 h 917"/>
              <a:gd name="T54" fmla="*/ 4139 w 916"/>
              <a:gd name="T55" fmla="*/ 647672 h 917"/>
              <a:gd name="T56" fmla="*/ 103465 w 916"/>
              <a:gd name="T57" fmla="*/ 693147 h 917"/>
              <a:gd name="T58" fmla="*/ 24832 w 916"/>
              <a:gd name="T59" fmla="*/ 790987 h 917"/>
              <a:gd name="T60" fmla="*/ 132435 w 916"/>
              <a:gd name="T61" fmla="*/ 814413 h 917"/>
              <a:gd name="T62" fmla="*/ 78633 w 916"/>
              <a:gd name="T63" fmla="*/ 927412 h 917"/>
              <a:gd name="T64" fmla="*/ 187616 w 916"/>
              <a:gd name="T65" fmla="*/ 924656 h 917"/>
              <a:gd name="T66" fmla="*/ 161405 w 916"/>
              <a:gd name="T67" fmla="*/ 1047300 h 917"/>
              <a:gd name="T68" fmla="*/ 267629 w 916"/>
              <a:gd name="T69" fmla="*/ 1019739 h 917"/>
              <a:gd name="T70" fmla="*/ 270388 w 916"/>
              <a:gd name="T71" fmla="*/ 1145140 h 917"/>
              <a:gd name="T72" fmla="*/ 366955 w 916"/>
              <a:gd name="T73" fmla="*/ 1092775 h 917"/>
              <a:gd name="T74" fmla="*/ 398684 w 916"/>
              <a:gd name="T75" fmla="*/ 1214041 h 917"/>
              <a:gd name="T76" fmla="*/ 480077 w 916"/>
              <a:gd name="T77" fmla="*/ 1142384 h 917"/>
              <a:gd name="T78" fmla="*/ 539396 w 916"/>
              <a:gd name="T79" fmla="*/ 1252626 h 917"/>
              <a:gd name="T80" fmla="*/ 602855 w 916"/>
              <a:gd name="T81" fmla="*/ 1164432 h 917"/>
              <a:gd name="T82" fmla="*/ 685627 w 916"/>
              <a:gd name="T83" fmla="*/ 1258138 h 917"/>
              <a:gd name="T84" fmla="*/ 725633 w 916"/>
              <a:gd name="T85" fmla="*/ 1156164 h 917"/>
              <a:gd name="T86" fmla="*/ 829098 w 916"/>
              <a:gd name="T87" fmla="*/ 1229199 h 917"/>
              <a:gd name="T88" fmla="*/ 844273 w 916"/>
              <a:gd name="T89" fmla="*/ 1121713 h 917"/>
              <a:gd name="T90" fmla="*/ 961533 w 916"/>
              <a:gd name="T91" fmla="*/ 1167188 h 917"/>
              <a:gd name="T92" fmla="*/ 951876 w 916"/>
              <a:gd name="T93" fmla="*/ 1059702 h 917"/>
              <a:gd name="T94" fmla="*/ 1076034 w 916"/>
              <a:gd name="T95" fmla="*/ 1077616 h 917"/>
              <a:gd name="T96" fmla="*/ 1041546 w 916"/>
              <a:gd name="T97" fmla="*/ 974265 h 917"/>
              <a:gd name="T98" fmla="*/ 1167083 w 916"/>
              <a:gd name="T99" fmla="*/ 963240 h 917"/>
              <a:gd name="T100" fmla="*/ 1110522 w 916"/>
              <a:gd name="T101" fmla="*/ 870913 h 917"/>
              <a:gd name="T102" fmla="*/ 1229162 w 916"/>
              <a:gd name="T103" fmla="*/ 832328 h 917"/>
              <a:gd name="T104" fmla="*/ 1151908 w 916"/>
              <a:gd name="T105" fmla="*/ 755158 h 917"/>
              <a:gd name="T106" fmla="*/ 1259511 w 916"/>
              <a:gd name="T107" fmla="*/ 689013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rotWithShape="0">
            <a:gsLst>
              <a:gs pos="0">
                <a:srgbClr val="D9D9D9"/>
              </a:gs>
              <a:gs pos="100000">
                <a:schemeClr val="bg1"/>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1" name="Oval 4">
            <a:extLst>
              <a:ext uri="{FF2B5EF4-FFF2-40B4-BE49-F238E27FC236}">
                <a16:creationId xmlns:a16="http://schemas.microsoft.com/office/drawing/2014/main" id="{6F00BD2A-25F2-46AF-B9D8-0A9AC38CF859}"/>
              </a:ext>
            </a:extLst>
          </p:cNvPr>
          <p:cNvSpPr>
            <a:spLocks noChangeArrowheads="1"/>
          </p:cNvSpPr>
          <p:nvPr/>
        </p:nvSpPr>
        <p:spPr bwMode="auto">
          <a:xfrm>
            <a:off x="6365875" y="2420938"/>
            <a:ext cx="942975" cy="944562"/>
          </a:xfrm>
          <a:prstGeom prst="ellipse">
            <a:avLst/>
          </a:prstGeom>
          <a:gradFill rotWithShape="0">
            <a:gsLst>
              <a:gs pos="0">
                <a:srgbClr val="D9D9D9"/>
              </a:gs>
              <a:gs pos="100000">
                <a:schemeClr val="bg1"/>
              </a:gs>
            </a:gsLst>
            <a:lin ang="198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id-ID"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512" name="Freeform 273">
            <a:extLst>
              <a:ext uri="{FF2B5EF4-FFF2-40B4-BE49-F238E27FC236}">
                <a16:creationId xmlns:a16="http://schemas.microsoft.com/office/drawing/2014/main" id="{16F2564F-6B41-41FE-828A-930E71839F3C}"/>
              </a:ext>
            </a:extLst>
          </p:cNvPr>
          <p:cNvSpPr>
            <a:spLocks/>
          </p:cNvSpPr>
          <p:nvPr/>
        </p:nvSpPr>
        <p:spPr bwMode="auto">
          <a:xfrm>
            <a:off x="6645275" y="2760663"/>
            <a:ext cx="390525" cy="266700"/>
          </a:xfrm>
          <a:custGeom>
            <a:avLst/>
            <a:gdLst>
              <a:gd name="T0" fmla="*/ 380649 w 949"/>
              <a:gd name="T1" fmla="*/ 16488 h 647"/>
              <a:gd name="T2" fmla="*/ 357193 w 949"/>
              <a:gd name="T3" fmla="*/ 7008 h 647"/>
              <a:gd name="T4" fmla="*/ 305342 w 949"/>
              <a:gd name="T5" fmla="*/ 0 h 647"/>
              <a:gd name="T6" fmla="*/ 298346 w 949"/>
              <a:gd name="T7" fmla="*/ 16488 h 647"/>
              <a:gd name="T8" fmla="*/ 60904 w 949"/>
              <a:gd name="T9" fmla="*/ 7008 h 647"/>
              <a:gd name="T10" fmla="*/ 39917 w 949"/>
              <a:gd name="T11" fmla="*/ 0 h 647"/>
              <a:gd name="T12" fmla="*/ 34979 w 949"/>
              <a:gd name="T13" fmla="*/ 16488 h 647"/>
              <a:gd name="T14" fmla="*/ 0 w 949"/>
              <a:gd name="T15" fmla="*/ 28443 h 647"/>
              <a:gd name="T16" fmla="*/ 11522 w 949"/>
              <a:gd name="T17" fmla="*/ 266288 h 647"/>
              <a:gd name="T18" fmla="*/ 390113 w 949"/>
              <a:gd name="T19" fmla="*/ 254334 h 647"/>
              <a:gd name="T20" fmla="*/ 380649 w 949"/>
              <a:gd name="T21" fmla="*/ 16488 h 647"/>
              <a:gd name="T22" fmla="*/ 46912 w 949"/>
              <a:gd name="T23" fmla="*/ 32977 h 647"/>
              <a:gd name="T24" fmla="*/ 46912 w 949"/>
              <a:gd name="T25" fmla="*/ 65954 h 647"/>
              <a:gd name="T26" fmla="*/ 46912 w 949"/>
              <a:gd name="T27" fmla="*/ 32977 h 647"/>
              <a:gd name="T28" fmla="*/ 350197 w 949"/>
              <a:gd name="T29" fmla="*/ 39984 h 647"/>
              <a:gd name="T30" fmla="*/ 298346 w 949"/>
              <a:gd name="T31" fmla="*/ 46992 h 647"/>
              <a:gd name="T32" fmla="*/ 305342 w 949"/>
              <a:gd name="T33" fmla="*/ 58946 h 647"/>
              <a:gd name="T34" fmla="*/ 357193 w 949"/>
              <a:gd name="T35" fmla="*/ 54000 h 647"/>
              <a:gd name="T36" fmla="*/ 350197 w 949"/>
              <a:gd name="T37" fmla="*/ 39984 h 647"/>
              <a:gd name="T38" fmla="*/ 195057 w 949"/>
              <a:gd name="T39" fmla="*/ 30504 h 647"/>
              <a:gd name="T40" fmla="*/ 195057 w 949"/>
              <a:gd name="T41" fmla="*/ 251860 h 647"/>
              <a:gd name="T42" fmla="*/ 195057 w 949"/>
              <a:gd name="T43" fmla="*/ 30504 h 647"/>
              <a:gd name="T44" fmla="*/ 195057 w 949"/>
              <a:gd name="T45" fmla="*/ 54000 h 647"/>
              <a:gd name="T46" fmla="*/ 195057 w 949"/>
              <a:gd name="T47" fmla="*/ 230838 h 647"/>
              <a:gd name="T48" fmla="*/ 195057 w 949"/>
              <a:gd name="T49" fmla="*/ 54000 h 647"/>
              <a:gd name="T50" fmla="*/ 195057 w 949"/>
              <a:gd name="T51" fmla="*/ 77496 h 647"/>
              <a:gd name="T52" fmla="*/ 195057 w 949"/>
              <a:gd name="T53" fmla="*/ 204868 h 647"/>
              <a:gd name="T54" fmla="*/ 195057 w 949"/>
              <a:gd name="T55" fmla="*/ 77496 h 647"/>
              <a:gd name="T56" fmla="*/ 195057 w 949"/>
              <a:gd name="T57" fmla="*/ 94396 h 647"/>
              <a:gd name="T58" fmla="*/ 204522 w 949"/>
              <a:gd name="T59" fmla="*/ 103465 h 647"/>
              <a:gd name="T60" fmla="*/ 162136 w 949"/>
              <a:gd name="T61" fmla="*/ 174365 h 647"/>
              <a:gd name="T62" fmla="*/ 195057 w 949"/>
              <a:gd name="T63" fmla="*/ 94396 h 6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49" h="647">
                <a:moveTo>
                  <a:pt x="925" y="40"/>
                </a:moveTo>
                <a:lnTo>
                  <a:pt x="925" y="40"/>
                </a:lnTo>
                <a:cubicBezTo>
                  <a:pt x="868" y="40"/>
                  <a:pt x="868" y="40"/>
                  <a:pt x="868" y="40"/>
                </a:cubicBezTo>
                <a:cubicBezTo>
                  <a:pt x="868" y="17"/>
                  <a:pt x="868" y="17"/>
                  <a:pt x="868" y="17"/>
                </a:cubicBezTo>
                <a:cubicBezTo>
                  <a:pt x="868" y="6"/>
                  <a:pt x="862" y="0"/>
                  <a:pt x="851" y="0"/>
                </a:cubicBezTo>
                <a:cubicBezTo>
                  <a:pt x="742" y="0"/>
                  <a:pt x="742" y="0"/>
                  <a:pt x="742" y="0"/>
                </a:cubicBezTo>
                <a:cubicBezTo>
                  <a:pt x="731" y="0"/>
                  <a:pt x="725" y="6"/>
                  <a:pt x="725" y="17"/>
                </a:cubicBezTo>
                <a:cubicBezTo>
                  <a:pt x="725" y="40"/>
                  <a:pt x="725" y="40"/>
                  <a:pt x="725" y="40"/>
                </a:cubicBezTo>
                <a:cubicBezTo>
                  <a:pt x="148" y="40"/>
                  <a:pt x="148" y="40"/>
                  <a:pt x="148" y="40"/>
                </a:cubicBezTo>
                <a:cubicBezTo>
                  <a:pt x="148" y="17"/>
                  <a:pt x="148" y="17"/>
                  <a:pt x="148" y="17"/>
                </a:cubicBezTo>
                <a:cubicBezTo>
                  <a:pt x="148" y="6"/>
                  <a:pt x="148" y="0"/>
                  <a:pt x="137" y="0"/>
                </a:cubicBezTo>
                <a:cubicBezTo>
                  <a:pt x="97" y="0"/>
                  <a:pt x="97" y="0"/>
                  <a:pt x="97" y="0"/>
                </a:cubicBezTo>
                <a:cubicBezTo>
                  <a:pt x="91" y="0"/>
                  <a:pt x="85" y="6"/>
                  <a:pt x="85" y="17"/>
                </a:cubicBezTo>
                <a:cubicBezTo>
                  <a:pt x="85" y="40"/>
                  <a:pt x="85" y="40"/>
                  <a:pt x="85" y="40"/>
                </a:cubicBezTo>
                <a:cubicBezTo>
                  <a:pt x="28" y="40"/>
                  <a:pt x="28" y="40"/>
                  <a:pt x="28" y="40"/>
                </a:cubicBezTo>
                <a:cubicBezTo>
                  <a:pt x="11" y="40"/>
                  <a:pt x="0" y="51"/>
                  <a:pt x="0" y="69"/>
                </a:cubicBezTo>
                <a:cubicBezTo>
                  <a:pt x="0" y="617"/>
                  <a:pt x="0" y="617"/>
                  <a:pt x="0" y="617"/>
                </a:cubicBezTo>
                <a:cubicBezTo>
                  <a:pt x="0" y="634"/>
                  <a:pt x="11" y="646"/>
                  <a:pt x="28" y="646"/>
                </a:cubicBezTo>
                <a:cubicBezTo>
                  <a:pt x="925" y="646"/>
                  <a:pt x="925" y="646"/>
                  <a:pt x="925" y="646"/>
                </a:cubicBezTo>
                <a:cubicBezTo>
                  <a:pt x="942" y="646"/>
                  <a:pt x="948" y="634"/>
                  <a:pt x="948" y="617"/>
                </a:cubicBezTo>
                <a:cubicBezTo>
                  <a:pt x="948" y="69"/>
                  <a:pt x="948" y="69"/>
                  <a:pt x="948" y="69"/>
                </a:cubicBezTo>
                <a:cubicBezTo>
                  <a:pt x="948" y="51"/>
                  <a:pt x="942" y="40"/>
                  <a:pt x="925" y="40"/>
                </a:cubicBezTo>
                <a:close/>
                <a:moveTo>
                  <a:pt x="114" y="80"/>
                </a:moveTo>
                <a:lnTo>
                  <a:pt x="114" y="80"/>
                </a:lnTo>
                <a:cubicBezTo>
                  <a:pt x="97" y="80"/>
                  <a:pt x="74" y="97"/>
                  <a:pt x="74" y="120"/>
                </a:cubicBezTo>
                <a:cubicBezTo>
                  <a:pt x="74" y="143"/>
                  <a:pt x="97" y="160"/>
                  <a:pt x="114" y="160"/>
                </a:cubicBezTo>
                <a:cubicBezTo>
                  <a:pt x="143" y="160"/>
                  <a:pt x="160" y="143"/>
                  <a:pt x="160" y="120"/>
                </a:cubicBezTo>
                <a:cubicBezTo>
                  <a:pt x="160" y="97"/>
                  <a:pt x="143" y="80"/>
                  <a:pt x="114" y="80"/>
                </a:cubicBezTo>
                <a:close/>
                <a:moveTo>
                  <a:pt x="851" y="97"/>
                </a:moveTo>
                <a:lnTo>
                  <a:pt x="851" y="97"/>
                </a:lnTo>
                <a:cubicBezTo>
                  <a:pt x="742" y="97"/>
                  <a:pt x="742" y="97"/>
                  <a:pt x="742" y="97"/>
                </a:cubicBezTo>
                <a:cubicBezTo>
                  <a:pt x="731" y="97"/>
                  <a:pt x="725" y="103"/>
                  <a:pt x="725" y="114"/>
                </a:cubicBezTo>
                <a:cubicBezTo>
                  <a:pt x="725" y="131"/>
                  <a:pt x="725" y="131"/>
                  <a:pt x="725" y="131"/>
                </a:cubicBezTo>
                <a:cubicBezTo>
                  <a:pt x="725" y="137"/>
                  <a:pt x="731" y="143"/>
                  <a:pt x="742" y="143"/>
                </a:cubicBezTo>
                <a:cubicBezTo>
                  <a:pt x="851" y="143"/>
                  <a:pt x="851" y="143"/>
                  <a:pt x="851" y="143"/>
                </a:cubicBezTo>
                <a:cubicBezTo>
                  <a:pt x="862" y="143"/>
                  <a:pt x="868" y="137"/>
                  <a:pt x="868" y="131"/>
                </a:cubicBezTo>
                <a:cubicBezTo>
                  <a:pt x="868" y="114"/>
                  <a:pt x="868" y="114"/>
                  <a:pt x="868" y="114"/>
                </a:cubicBezTo>
                <a:cubicBezTo>
                  <a:pt x="868" y="103"/>
                  <a:pt x="862" y="97"/>
                  <a:pt x="851" y="97"/>
                </a:cubicBezTo>
                <a:close/>
                <a:moveTo>
                  <a:pt x="474" y="74"/>
                </a:moveTo>
                <a:lnTo>
                  <a:pt x="474" y="74"/>
                </a:lnTo>
                <a:cubicBezTo>
                  <a:pt x="623" y="74"/>
                  <a:pt x="742" y="194"/>
                  <a:pt x="742" y="343"/>
                </a:cubicBezTo>
                <a:cubicBezTo>
                  <a:pt x="742" y="491"/>
                  <a:pt x="623" y="611"/>
                  <a:pt x="474" y="611"/>
                </a:cubicBezTo>
                <a:cubicBezTo>
                  <a:pt x="331" y="611"/>
                  <a:pt x="206" y="491"/>
                  <a:pt x="206" y="343"/>
                </a:cubicBezTo>
                <a:cubicBezTo>
                  <a:pt x="206" y="194"/>
                  <a:pt x="331" y="74"/>
                  <a:pt x="474" y="74"/>
                </a:cubicBezTo>
                <a:close/>
                <a:moveTo>
                  <a:pt x="474" y="131"/>
                </a:moveTo>
                <a:lnTo>
                  <a:pt x="474" y="131"/>
                </a:lnTo>
                <a:cubicBezTo>
                  <a:pt x="594" y="131"/>
                  <a:pt x="691" y="223"/>
                  <a:pt x="691" y="343"/>
                </a:cubicBezTo>
                <a:cubicBezTo>
                  <a:pt x="691" y="463"/>
                  <a:pt x="594" y="560"/>
                  <a:pt x="474" y="560"/>
                </a:cubicBezTo>
                <a:cubicBezTo>
                  <a:pt x="360" y="560"/>
                  <a:pt x="263" y="463"/>
                  <a:pt x="263" y="343"/>
                </a:cubicBezTo>
                <a:cubicBezTo>
                  <a:pt x="263" y="223"/>
                  <a:pt x="360" y="131"/>
                  <a:pt x="474" y="131"/>
                </a:cubicBezTo>
                <a:close/>
                <a:moveTo>
                  <a:pt x="474" y="188"/>
                </a:moveTo>
                <a:lnTo>
                  <a:pt x="474" y="188"/>
                </a:lnTo>
                <a:cubicBezTo>
                  <a:pt x="560" y="188"/>
                  <a:pt x="628" y="257"/>
                  <a:pt x="628" y="343"/>
                </a:cubicBezTo>
                <a:cubicBezTo>
                  <a:pt x="628" y="428"/>
                  <a:pt x="560" y="497"/>
                  <a:pt x="474" y="497"/>
                </a:cubicBezTo>
                <a:cubicBezTo>
                  <a:pt x="394" y="497"/>
                  <a:pt x="325" y="428"/>
                  <a:pt x="325" y="343"/>
                </a:cubicBezTo>
                <a:cubicBezTo>
                  <a:pt x="325" y="257"/>
                  <a:pt x="394" y="188"/>
                  <a:pt x="474" y="188"/>
                </a:cubicBezTo>
                <a:close/>
                <a:moveTo>
                  <a:pt x="474" y="229"/>
                </a:moveTo>
                <a:lnTo>
                  <a:pt x="474" y="229"/>
                </a:lnTo>
                <a:cubicBezTo>
                  <a:pt x="514" y="229"/>
                  <a:pt x="542" y="246"/>
                  <a:pt x="565" y="268"/>
                </a:cubicBezTo>
                <a:cubicBezTo>
                  <a:pt x="548" y="257"/>
                  <a:pt x="520" y="251"/>
                  <a:pt x="497" y="251"/>
                </a:cubicBezTo>
                <a:cubicBezTo>
                  <a:pt x="434" y="251"/>
                  <a:pt x="377" y="303"/>
                  <a:pt x="377" y="366"/>
                </a:cubicBezTo>
                <a:cubicBezTo>
                  <a:pt x="377" y="388"/>
                  <a:pt x="382" y="405"/>
                  <a:pt x="394" y="423"/>
                </a:cubicBezTo>
                <a:cubicBezTo>
                  <a:pt x="371" y="405"/>
                  <a:pt x="360" y="377"/>
                  <a:pt x="360" y="343"/>
                </a:cubicBezTo>
                <a:cubicBezTo>
                  <a:pt x="360" y="280"/>
                  <a:pt x="411" y="229"/>
                  <a:pt x="474" y="229"/>
                </a:cubicBezTo>
                <a:close/>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cxnSp>
        <p:nvCxnSpPr>
          <p:cNvPr id="21513" name="Straight Connector 15">
            <a:extLst>
              <a:ext uri="{FF2B5EF4-FFF2-40B4-BE49-F238E27FC236}">
                <a16:creationId xmlns:a16="http://schemas.microsoft.com/office/drawing/2014/main" id="{49DB44AF-68A1-481C-8174-432025617079}"/>
              </a:ext>
            </a:extLst>
          </p:cNvPr>
          <p:cNvCxnSpPr>
            <a:cxnSpLocks noChangeShapeType="1"/>
          </p:cNvCxnSpPr>
          <p:nvPr/>
        </p:nvCxnSpPr>
        <p:spPr bwMode="auto">
          <a:xfrm flipH="1">
            <a:off x="1833563" y="2238375"/>
            <a:ext cx="1812925" cy="0"/>
          </a:xfrm>
          <a:prstGeom prst="line">
            <a:avLst/>
          </a:prstGeom>
          <a:noFill/>
          <a:ln w="6350">
            <a:solidFill>
              <a:srgbClr val="969696"/>
            </a:solidFill>
            <a:round/>
            <a:headEnd/>
            <a:tailEnd type="oval" w="med" len="med"/>
          </a:ln>
          <a:extLst>
            <a:ext uri="{909E8E84-426E-40DD-AFC4-6F175D3DCCD1}">
              <a14:hiddenFill xmlns:a14="http://schemas.microsoft.com/office/drawing/2010/main">
                <a:noFill/>
              </a14:hiddenFill>
            </a:ext>
          </a:extLst>
        </p:spPr>
      </p:cxnSp>
      <p:cxnSp>
        <p:nvCxnSpPr>
          <p:cNvPr id="21514" name="Straight Connector 14">
            <a:extLst>
              <a:ext uri="{FF2B5EF4-FFF2-40B4-BE49-F238E27FC236}">
                <a16:creationId xmlns:a16="http://schemas.microsoft.com/office/drawing/2014/main" id="{A663E726-E7D0-4940-8BBF-3621098503FF}"/>
              </a:ext>
            </a:extLst>
          </p:cNvPr>
          <p:cNvCxnSpPr>
            <a:cxnSpLocks noChangeShapeType="1"/>
          </p:cNvCxnSpPr>
          <p:nvPr/>
        </p:nvCxnSpPr>
        <p:spPr bwMode="auto">
          <a:xfrm flipH="1" flipV="1">
            <a:off x="3646488" y="2238375"/>
            <a:ext cx="498475" cy="3175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21515" name="Freeform 5">
            <a:extLst>
              <a:ext uri="{FF2B5EF4-FFF2-40B4-BE49-F238E27FC236}">
                <a16:creationId xmlns:a16="http://schemas.microsoft.com/office/drawing/2014/main" id="{D291AC38-5D01-4FB4-9B31-612458E26D83}"/>
              </a:ext>
            </a:extLst>
          </p:cNvPr>
          <p:cNvSpPr>
            <a:spLocks/>
          </p:cNvSpPr>
          <p:nvPr/>
        </p:nvSpPr>
        <p:spPr bwMode="auto">
          <a:xfrm rot="-5400000">
            <a:off x="4096544" y="1704181"/>
            <a:ext cx="1938338" cy="1939925"/>
          </a:xfrm>
          <a:custGeom>
            <a:avLst/>
            <a:gdLst>
              <a:gd name="T0" fmla="*/ 0 w 972"/>
              <a:gd name="T1" fmla="*/ 1939925 h 972"/>
              <a:gd name="T2" fmla="*/ 0 w 972"/>
              <a:gd name="T3" fmla="*/ 969963 h 972"/>
              <a:gd name="T4" fmla="*/ 969169 w 972"/>
              <a:gd name="T5" fmla="*/ 0 h 972"/>
              <a:gd name="T6" fmla="*/ 1938338 w 972"/>
              <a:gd name="T7" fmla="*/ 969963 h 972"/>
              <a:gd name="T8" fmla="*/ 969169 w 972"/>
              <a:gd name="T9" fmla="*/ 1939925 h 972"/>
              <a:gd name="T10" fmla="*/ 0 w 972"/>
              <a:gd name="T11" fmla="*/ 1939925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6" name="Freeform 6">
            <a:extLst>
              <a:ext uri="{FF2B5EF4-FFF2-40B4-BE49-F238E27FC236}">
                <a16:creationId xmlns:a16="http://schemas.microsoft.com/office/drawing/2014/main" id="{7B66366D-3381-40A9-840E-7947FCB895D3}"/>
              </a:ext>
            </a:extLst>
          </p:cNvPr>
          <p:cNvSpPr>
            <a:spLocks/>
          </p:cNvSpPr>
          <p:nvPr/>
        </p:nvSpPr>
        <p:spPr bwMode="auto">
          <a:xfrm rot="-5400000">
            <a:off x="4233068" y="1853407"/>
            <a:ext cx="1649413" cy="1651000"/>
          </a:xfrm>
          <a:custGeom>
            <a:avLst/>
            <a:gdLst>
              <a:gd name="T0" fmla="*/ 1523366 w 916"/>
              <a:gd name="T1" fmla="*/ 824600 h 917"/>
              <a:gd name="T2" fmla="*/ 1638609 w 916"/>
              <a:gd name="T3" fmla="*/ 709372 h 917"/>
              <a:gd name="T4" fmla="*/ 1503559 w 916"/>
              <a:gd name="T5" fmla="*/ 664361 h 917"/>
              <a:gd name="T6" fmla="*/ 1591792 w 916"/>
              <a:gd name="T7" fmla="*/ 525727 h 917"/>
              <a:gd name="T8" fmla="*/ 1449539 w 916"/>
              <a:gd name="T9" fmla="*/ 513124 h 917"/>
              <a:gd name="T10" fmla="*/ 1501758 w 916"/>
              <a:gd name="T11" fmla="*/ 358287 h 917"/>
              <a:gd name="T12" fmla="*/ 1359505 w 916"/>
              <a:gd name="T13" fmla="*/ 378092 h 917"/>
              <a:gd name="T14" fmla="*/ 1375711 w 916"/>
              <a:gd name="T15" fmla="*/ 214252 h 917"/>
              <a:gd name="T16" fmla="*/ 1242462 w 916"/>
              <a:gd name="T17" fmla="*/ 266465 h 917"/>
              <a:gd name="T18" fmla="*/ 1219053 w 916"/>
              <a:gd name="T19" fmla="*/ 104425 h 917"/>
              <a:gd name="T20" fmla="*/ 1102010 w 916"/>
              <a:gd name="T21" fmla="*/ 185445 h 917"/>
              <a:gd name="T22" fmla="*/ 1042587 w 916"/>
              <a:gd name="T23" fmla="*/ 34208 h 917"/>
              <a:gd name="T24" fmla="*/ 947152 w 916"/>
              <a:gd name="T25" fmla="*/ 138634 h 917"/>
              <a:gd name="T26" fmla="*/ 853517 w 916"/>
              <a:gd name="T27" fmla="*/ 5401 h 917"/>
              <a:gd name="T28" fmla="*/ 785092 w 916"/>
              <a:gd name="T29" fmla="*/ 129631 h 917"/>
              <a:gd name="T30" fmla="*/ 664447 w 916"/>
              <a:gd name="T31" fmla="*/ 21605 h 917"/>
              <a:gd name="T32" fmla="*/ 626633 w 916"/>
              <a:gd name="T33" fmla="*/ 158438 h 917"/>
              <a:gd name="T34" fmla="*/ 482579 w 916"/>
              <a:gd name="T35" fmla="*/ 79219 h 917"/>
              <a:gd name="T36" fmla="*/ 478978 w 916"/>
              <a:gd name="T37" fmla="*/ 221454 h 917"/>
              <a:gd name="T38" fmla="*/ 320519 w 916"/>
              <a:gd name="T39" fmla="*/ 180044 h 917"/>
              <a:gd name="T40" fmla="*/ 349330 w 916"/>
              <a:gd name="T41" fmla="*/ 318677 h 917"/>
              <a:gd name="T42" fmla="*/ 185469 w 916"/>
              <a:gd name="T43" fmla="*/ 313276 h 917"/>
              <a:gd name="T44" fmla="*/ 244891 w 916"/>
              <a:gd name="T45" fmla="*/ 442907 h 917"/>
              <a:gd name="T46" fmla="*/ 84631 w 916"/>
              <a:gd name="T47" fmla="*/ 475315 h 917"/>
              <a:gd name="T48" fmla="*/ 172864 w 916"/>
              <a:gd name="T49" fmla="*/ 586942 h 917"/>
              <a:gd name="T50" fmla="*/ 23409 w 916"/>
              <a:gd name="T51" fmla="*/ 655359 h 917"/>
              <a:gd name="T52" fmla="*/ 135050 w 916"/>
              <a:gd name="T53" fmla="*/ 745381 h 917"/>
              <a:gd name="T54" fmla="*/ 5402 w 916"/>
              <a:gd name="T55" fmla="*/ 846205 h 917"/>
              <a:gd name="T56" fmla="*/ 135050 w 916"/>
              <a:gd name="T57" fmla="*/ 905619 h 917"/>
              <a:gd name="T58" fmla="*/ 32412 w 916"/>
              <a:gd name="T59" fmla="*/ 1033450 h 917"/>
              <a:gd name="T60" fmla="*/ 172864 w 916"/>
              <a:gd name="T61" fmla="*/ 1064058 h 917"/>
              <a:gd name="T62" fmla="*/ 102638 w 916"/>
              <a:gd name="T63" fmla="*/ 1211694 h 917"/>
              <a:gd name="T64" fmla="*/ 244891 w 916"/>
              <a:gd name="T65" fmla="*/ 1208093 h 917"/>
              <a:gd name="T66" fmla="*/ 210678 w 916"/>
              <a:gd name="T67" fmla="*/ 1368332 h 917"/>
              <a:gd name="T68" fmla="*/ 349330 w 916"/>
              <a:gd name="T69" fmla="*/ 1332323 h 917"/>
              <a:gd name="T70" fmla="*/ 352931 w 916"/>
              <a:gd name="T71" fmla="*/ 1496162 h 917"/>
              <a:gd name="T72" fmla="*/ 478978 w 916"/>
              <a:gd name="T73" fmla="*/ 1427746 h 917"/>
              <a:gd name="T74" fmla="*/ 520393 w 916"/>
              <a:gd name="T75" fmla="*/ 1586184 h 917"/>
              <a:gd name="T76" fmla="*/ 626633 w 916"/>
              <a:gd name="T77" fmla="*/ 1492562 h 917"/>
              <a:gd name="T78" fmla="*/ 704062 w 916"/>
              <a:gd name="T79" fmla="*/ 1636597 h 917"/>
              <a:gd name="T80" fmla="*/ 786892 w 916"/>
              <a:gd name="T81" fmla="*/ 1521369 h 917"/>
              <a:gd name="T82" fmla="*/ 894933 w 916"/>
              <a:gd name="T83" fmla="*/ 1643798 h 917"/>
              <a:gd name="T84" fmla="*/ 947152 w 916"/>
              <a:gd name="T85" fmla="*/ 1510566 h 917"/>
              <a:gd name="T86" fmla="*/ 1082202 w 916"/>
              <a:gd name="T87" fmla="*/ 1605989 h 917"/>
              <a:gd name="T88" fmla="*/ 1102010 w 916"/>
              <a:gd name="T89" fmla="*/ 1465555 h 917"/>
              <a:gd name="T90" fmla="*/ 1255066 w 916"/>
              <a:gd name="T91" fmla="*/ 1524969 h 917"/>
              <a:gd name="T92" fmla="*/ 1242462 w 916"/>
              <a:gd name="T93" fmla="*/ 1384535 h 917"/>
              <a:gd name="T94" fmla="*/ 1404522 w 916"/>
              <a:gd name="T95" fmla="*/ 1407941 h 917"/>
              <a:gd name="T96" fmla="*/ 1359505 w 916"/>
              <a:gd name="T97" fmla="*/ 1272908 h 917"/>
              <a:gd name="T98" fmla="*/ 1523366 w 916"/>
              <a:gd name="T99" fmla="*/ 1258505 h 917"/>
              <a:gd name="T100" fmla="*/ 1449539 w 916"/>
              <a:gd name="T101" fmla="*/ 1137876 h 917"/>
              <a:gd name="T102" fmla="*/ 1604396 w 916"/>
              <a:gd name="T103" fmla="*/ 1087463 h 917"/>
              <a:gd name="T104" fmla="*/ 1503559 w 916"/>
              <a:gd name="T105" fmla="*/ 986639 h 917"/>
              <a:gd name="T106" fmla="*/ 1644011 w 916"/>
              <a:gd name="T107" fmla="*/ 900218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rotWithShape="0">
            <a:gsLst>
              <a:gs pos="0">
                <a:srgbClr val="D9D9D9"/>
              </a:gs>
              <a:gs pos="100000">
                <a:schemeClr val="bg1"/>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7" name="Oval 7">
            <a:extLst>
              <a:ext uri="{FF2B5EF4-FFF2-40B4-BE49-F238E27FC236}">
                <a16:creationId xmlns:a16="http://schemas.microsoft.com/office/drawing/2014/main" id="{9C0B77A9-E5EF-470B-93C0-75DE384310AF}"/>
              </a:ext>
            </a:extLst>
          </p:cNvPr>
          <p:cNvSpPr>
            <a:spLocks noChangeArrowheads="1"/>
          </p:cNvSpPr>
          <p:nvPr/>
        </p:nvSpPr>
        <p:spPr bwMode="auto">
          <a:xfrm rot="-5400000">
            <a:off x="4441031" y="2062957"/>
            <a:ext cx="1230313" cy="1231900"/>
          </a:xfrm>
          <a:prstGeom prst="ellipse">
            <a:avLst/>
          </a:prstGeom>
          <a:gradFill rotWithShape="0">
            <a:gsLst>
              <a:gs pos="0">
                <a:srgbClr val="D9D9D9"/>
              </a:gs>
              <a:gs pos="100000">
                <a:schemeClr val="bg1"/>
              </a:gs>
            </a:gsLst>
            <a:lin ang="198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id-ID"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518" name="AutoShape 38">
            <a:extLst>
              <a:ext uri="{FF2B5EF4-FFF2-40B4-BE49-F238E27FC236}">
                <a16:creationId xmlns:a16="http://schemas.microsoft.com/office/drawing/2014/main" id="{B51739B9-A776-4521-BF92-5E6A2ACB5C08}"/>
              </a:ext>
            </a:extLst>
          </p:cNvPr>
          <p:cNvSpPr>
            <a:spLocks/>
          </p:cNvSpPr>
          <p:nvPr/>
        </p:nvSpPr>
        <p:spPr bwMode="auto">
          <a:xfrm>
            <a:off x="4857750" y="2474913"/>
            <a:ext cx="415925" cy="419100"/>
          </a:xfrm>
          <a:custGeom>
            <a:avLst/>
            <a:gdLst>
              <a:gd name="T0" fmla="*/ 312733 w 21600"/>
              <a:gd name="T1" fmla="*/ 9527 h 21600"/>
              <a:gd name="T2" fmla="*/ 303336 w 21600"/>
              <a:gd name="T3" fmla="*/ 0 h 21600"/>
              <a:gd name="T4" fmla="*/ 112589 w 21600"/>
              <a:gd name="T5" fmla="*/ 0 h 21600"/>
              <a:gd name="T6" fmla="*/ 103192 w 21600"/>
              <a:gd name="T7" fmla="*/ 9527 h 21600"/>
              <a:gd name="T8" fmla="*/ 103192 w 21600"/>
              <a:gd name="T9" fmla="*/ 104775 h 21600"/>
              <a:gd name="T10" fmla="*/ 312733 w 21600"/>
              <a:gd name="T11" fmla="*/ 104775 h 21600"/>
              <a:gd name="T12" fmla="*/ 312733 w 21600"/>
              <a:gd name="T13" fmla="*/ 9527 h 21600"/>
              <a:gd name="T14" fmla="*/ 315853 w 21600"/>
              <a:gd name="T15" fmla="*/ 323852 h 21600"/>
              <a:gd name="T16" fmla="*/ 306475 w 21600"/>
              <a:gd name="T17" fmla="*/ 317507 h 21600"/>
              <a:gd name="T18" fmla="*/ 109450 w 21600"/>
              <a:gd name="T19" fmla="*/ 317507 h 21600"/>
              <a:gd name="T20" fmla="*/ 100072 w 21600"/>
              <a:gd name="T21" fmla="*/ 323852 h 21600"/>
              <a:gd name="T22" fmla="*/ 68801 w 21600"/>
              <a:gd name="T23" fmla="*/ 409573 h 21600"/>
              <a:gd name="T24" fmla="*/ 71920 w 21600"/>
              <a:gd name="T25" fmla="*/ 415918 h 21600"/>
              <a:gd name="T26" fmla="*/ 78178 w 21600"/>
              <a:gd name="T27" fmla="*/ 419100 h 21600"/>
              <a:gd name="T28" fmla="*/ 337747 w 21600"/>
              <a:gd name="T29" fmla="*/ 419100 h 21600"/>
              <a:gd name="T30" fmla="*/ 344005 w 21600"/>
              <a:gd name="T31" fmla="*/ 415918 h 21600"/>
              <a:gd name="T32" fmla="*/ 347124 w 21600"/>
              <a:gd name="T33" fmla="*/ 409573 h 21600"/>
              <a:gd name="T34" fmla="*/ 315853 w 21600"/>
              <a:gd name="T35" fmla="*/ 323852 h 21600"/>
              <a:gd name="T36" fmla="*/ 93814 w 21600"/>
              <a:gd name="T37" fmla="*/ 177807 h 21600"/>
              <a:gd name="T38" fmla="*/ 93814 w 21600"/>
              <a:gd name="T39" fmla="*/ 212732 h 21600"/>
              <a:gd name="T40" fmla="*/ 318972 w 21600"/>
              <a:gd name="T41" fmla="*/ 212732 h 21600"/>
              <a:gd name="T42" fmla="*/ 318972 w 21600"/>
              <a:gd name="T43" fmla="*/ 177807 h 21600"/>
              <a:gd name="T44" fmla="*/ 293959 w 21600"/>
              <a:gd name="T45" fmla="*/ 126991 h 21600"/>
              <a:gd name="T46" fmla="*/ 121966 w 21600"/>
              <a:gd name="T47" fmla="*/ 126991 h 21600"/>
              <a:gd name="T48" fmla="*/ 93814 w 21600"/>
              <a:gd name="T49" fmla="*/ 177807 h 21600"/>
              <a:gd name="T50" fmla="*/ 206403 w 21600"/>
              <a:gd name="T51" fmla="*/ 161916 h 21600"/>
              <a:gd name="T52" fmla="*/ 240794 w 21600"/>
              <a:gd name="T53" fmla="*/ 177807 h 21600"/>
              <a:gd name="T54" fmla="*/ 206403 w 21600"/>
              <a:gd name="T55" fmla="*/ 196841 h 21600"/>
              <a:gd name="T56" fmla="*/ 175131 w 21600"/>
              <a:gd name="T57" fmla="*/ 177807 h 21600"/>
              <a:gd name="T58" fmla="*/ 206403 w 21600"/>
              <a:gd name="T59" fmla="*/ 161916 h 21600"/>
              <a:gd name="T60" fmla="*/ 372137 w 21600"/>
              <a:gd name="T61" fmla="*/ 126991 h 21600"/>
              <a:gd name="T62" fmla="*/ 315853 w 21600"/>
              <a:gd name="T63" fmla="*/ 126991 h 21600"/>
              <a:gd name="T64" fmla="*/ 337747 w 21600"/>
              <a:gd name="T65" fmla="*/ 171443 h 21600"/>
              <a:gd name="T66" fmla="*/ 337747 w 21600"/>
              <a:gd name="T67" fmla="*/ 171443 h 21600"/>
              <a:gd name="T68" fmla="*/ 340866 w 21600"/>
              <a:gd name="T69" fmla="*/ 174625 h 21600"/>
              <a:gd name="T70" fmla="*/ 340866 w 21600"/>
              <a:gd name="T71" fmla="*/ 222259 h 21600"/>
              <a:gd name="T72" fmla="*/ 331488 w 21600"/>
              <a:gd name="T73" fmla="*/ 231766 h 21600"/>
              <a:gd name="T74" fmla="*/ 84437 w 21600"/>
              <a:gd name="T75" fmla="*/ 231766 h 21600"/>
              <a:gd name="T76" fmla="*/ 75059 w 21600"/>
              <a:gd name="T77" fmla="*/ 222259 h 21600"/>
              <a:gd name="T78" fmla="*/ 75059 w 21600"/>
              <a:gd name="T79" fmla="*/ 174625 h 21600"/>
              <a:gd name="T80" fmla="*/ 78178 w 21600"/>
              <a:gd name="T81" fmla="*/ 171443 h 21600"/>
              <a:gd name="T82" fmla="*/ 100072 w 21600"/>
              <a:gd name="T83" fmla="*/ 126991 h 21600"/>
              <a:gd name="T84" fmla="*/ 43788 w 21600"/>
              <a:gd name="T85" fmla="*/ 126991 h 21600"/>
              <a:gd name="T86" fmla="*/ 0 w 21600"/>
              <a:gd name="T87" fmla="*/ 171443 h 21600"/>
              <a:gd name="T88" fmla="*/ 0 w 21600"/>
              <a:gd name="T89" fmla="*/ 320670 h 21600"/>
              <a:gd name="T90" fmla="*/ 43788 w 21600"/>
              <a:gd name="T91" fmla="*/ 365121 h 21600"/>
              <a:gd name="T92" fmla="*/ 59423 w 21600"/>
              <a:gd name="T93" fmla="*/ 365121 h 21600"/>
              <a:gd name="T94" fmla="*/ 78178 w 21600"/>
              <a:gd name="T95" fmla="*/ 314325 h 21600"/>
              <a:gd name="T96" fmla="*/ 109450 w 21600"/>
              <a:gd name="T97" fmla="*/ 292109 h 21600"/>
              <a:gd name="T98" fmla="*/ 306475 w 21600"/>
              <a:gd name="T99" fmla="*/ 292109 h 21600"/>
              <a:gd name="T100" fmla="*/ 337747 w 21600"/>
              <a:gd name="T101" fmla="*/ 314325 h 21600"/>
              <a:gd name="T102" fmla="*/ 356502 w 21600"/>
              <a:gd name="T103" fmla="*/ 365121 h 21600"/>
              <a:gd name="T104" fmla="*/ 372137 w 21600"/>
              <a:gd name="T105" fmla="*/ 365121 h 21600"/>
              <a:gd name="T106" fmla="*/ 415925 w 21600"/>
              <a:gd name="T107" fmla="*/ 320670 h 21600"/>
              <a:gd name="T108" fmla="*/ 415925 w 21600"/>
              <a:gd name="T109" fmla="*/ 171443 h 21600"/>
              <a:gd name="T110" fmla="*/ 372137 w 21600"/>
              <a:gd name="T111" fmla="*/ 126991 h 21600"/>
              <a:gd name="T112" fmla="*/ 372137 w 21600"/>
              <a:gd name="T113" fmla="*/ 126991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cxnSp>
        <p:nvCxnSpPr>
          <p:cNvPr id="21519" name="Straight Connector 28">
            <a:extLst>
              <a:ext uri="{FF2B5EF4-FFF2-40B4-BE49-F238E27FC236}">
                <a16:creationId xmlns:a16="http://schemas.microsoft.com/office/drawing/2014/main" id="{2E519C75-73AF-46F7-8447-4EA58B10BC4D}"/>
              </a:ext>
            </a:extLst>
          </p:cNvPr>
          <p:cNvCxnSpPr>
            <a:cxnSpLocks noChangeShapeType="1"/>
          </p:cNvCxnSpPr>
          <p:nvPr/>
        </p:nvCxnSpPr>
        <p:spPr bwMode="auto">
          <a:xfrm>
            <a:off x="8632825" y="4489450"/>
            <a:ext cx="1868488" cy="0"/>
          </a:xfrm>
          <a:prstGeom prst="line">
            <a:avLst/>
          </a:prstGeom>
          <a:noFill/>
          <a:ln w="6350">
            <a:solidFill>
              <a:srgbClr val="969696"/>
            </a:solidFill>
            <a:round/>
            <a:headEnd/>
            <a:tailEnd type="oval" w="med" len="med"/>
          </a:ln>
          <a:extLst>
            <a:ext uri="{909E8E84-426E-40DD-AFC4-6F175D3DCCD1}">
              <a14:hiddenFill xmlns:a14="http://schemas.microsoft.com/office/drawing/2010/main">
                <a:noFill/>
              </a14:hiddenFill>
            </a:ext>
          </a:extLst>
        </p:spPr>
      </p:cxnSp>
      <p:cxnSp>
        <p:nvCxnSpPr>
          <p:cNvPr id="21520" name="Straight Connector 27">
            <a:extLst>
              <a:ext uri="{FF2B5EF4-FFF2-40B4-BE49-F238E27FC236}">
                <a16:creationId xmlns:a16="http://schemas.microsoft.com/office/drawing/2014/main" id="{0F582578-DA3F-46C5-8624-B4F31AAE4ED8}"/>
              </a:ext>
            </a:extLst>
          </p:cNvPr>
          <p:cNvCxnSpPr>
            <a:cxnSpLocks noChangeShapeType="1"/>
          </p:cNvCxnSpPr>
          <p:nvPr/>
        </p:nvCxnSpPr>
        <p:spPr bwMode="auto">
          <a:xfrm>
            <a:off x="8110538" y="4286250"/>
            <a:ext cx="522287" cy="2032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21521" name="Freeform 8">
            <a:extLst>
              <a:ext uri="{FF2B5EF4-FFF2-40B4-BE49-F238E27FC236}">
                <a16:creationId xmlns:a16="http://schemas.microsoft.com/office/drawing/2014/main" id="{F9BE2060-F7B8-42B4-9819-70AFE17CD9A3}"/>
              </a:ext>
            </a:extLst>
          </p:cNvPr>
          <p:cNvSpPr>
            <a:spLocks/>
          </p:cNvSpPr>
          <p:nvPr/>
        </p:nvSpPr>
        <p:spPr bwMode="auto">
          <a:xfrm flipV="1">
            <a:off x="6099175" y="3708400"/>
            <a:ext cx="2233613" cy="2233613"/>
          </a:xfrm>
          <a:custGeom>
            <a:avLst/>
            <a:gdLst>
              <a:gd name="T0" fmla="*/ 0 w 972"/>
              <a:gd name="T1" fmla="*/ 2233613 h 972"/>
              <a:gd name="T2" fmla="*/ 0 w 972"/>
              <a:gd name="T3" fmla="*/ 1116807 h 972"/>
              <a:gd name="T4" fmla="*/ 1116807 w 972"/>
              <a:gd name="T5" fmla="*/ 0 h 972"/>
              <a:gd name="T6" fmla="*/ 2233613 w 972"/>
              <a:gd name="T7" fmla="*/ 1116807 h 972"/>
              <a:gd name="T8" fmla="*/ 1116807 w 972"/>
              <a:gd name="T9" fmla="*/ 2233613 h 972"/>
              <a:gd name="T10" fmla="*/ 0 w 972"/>
              <a:gd name="T11" fmla="*/ 2233613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2" name="Freeform 9">
            <a:extLst>
              <a:ext uri="{FF2B5EF4-FFF2-40B4-BE49-F238E27FC236}">
                <a16:creationId xmlns:a16="http://schemas.microsoft.com/office/drawing/2014/main" id="{3870FCD4-73C6-4F06-9FBE-848ED8DDC1F5}"/>
              </a:ext>
            </a:extLst>
          </p:cNvPr>
          <p:cNvSpPr>
            <a:spLocks/>
          </p:cNvSpPr>
          <p:nvPr/>
        </p:nvSpPr>
        <p:spPr bwMode="auto">
          <a:xfrm flipV="1">
            <a:off x="6259513" y="3883025"/>
            <a:ext cx="1900237" cy="1903413"/>
          </a:xfrm>
          <a:custGeom>
            <a:avLst/>
            <a:gdLst>
              <a:gd name="T0" fmla="*/ 1755022 w 916"/>
              <a:gd name="T1" fmla="*/ 950669 h 917"/>
              <a:gd name="T2" fmla="*/ 1887790 w 916"/>
              <a:gd name="T3" fmla="*/ 817824 h 917"/>
              <a:gd name="T4" fmla="*/ 1732203 w 916"/>
              <a:gd name="T5" fmla="*/ 765932 h 917"/>
              <a:gd name="T6" fmla="*/ 1833853 w 916"/>
              <a:gd name="T7" fmla="*/ 606103 h 917"/>
              <a:gd name="T8" fmla="*/ 1669968 w 916"/>
              <a:gd name="T9" fmla="*/ 591573 h 917"/>
              <a:gd name="T10" fmla="*/ 1730128 w 916"/>
              <a:gd name="T11" fmla="*/ 413063 h 917"/>
              <a:gd name="T12" fmla="*/ 1566243 w 916"/>
              <a:gd name="T13" fmla="*/ 435896 h 917"/>
              <a:gd name="T14" fmla="*/ 1584914 w 916"/>
              <a:gd name="T15" fmla="*/ 247008 h 917"/>
              <a:gd name="T16" fmla="*/ 1431401 w 916"/>
              <a:gd name="T17" fmla="*/ 307203 h 917"/>
              <a:gd name="T18" fmla="*/ 1404433 w 916"/>
              <a:gd name="T19" fmla="*/ 120390 h 917"/>
              <a:gd name="T20" fmla="*/ 1269591 w 916"/>
              <a:gd name="T21" fmla="*/ 213797 h 917"/>
              <a:gd name="T22" fmla="*/ 1201132 w 916"/>
              <a:gd name="T23" fmla="*/ 39438 h 917"/>
              <a:gd name="T24" fmla="*/ 1091184 w 916"/>
              <a:gd name="T25" fmla="*/ 159829 h 917"/>
              <a:gd name="T26" fmla="*/ 983310 w 916"/>
              <a:gd name="T27" fmla="*/ 6227 h 917"/>
              <a:gd name="T28" fmla="*/ 904480 w 916"/>
              <a:gd name="T29" fmla="*/ 149450 h 917"/>
              <a:gd name="T30" fmla="*/ 765488 w 916"/>
              <a:gd name="T31" fmla="*/ 24908 h 917"/>
              <a:gd name="T32" fmla="*/ 721924 w 916"/>
              <a:gd name="T33" fmla="*/ 182661 h 917"/>
              <a:gd name="T34" fmla="*/ 555965 w 916"/>
              <a:gd name="T35" fmla="*/ 91331 h 917"/>
              <a:gd name="T36" fmla="*/ 551816 w 916"/>
              <a:gd name="T37" fmla="*/ 255311 h 917"/>
              <a:gd name="T38" fmla="*/ 369260 w 916"/>
              <a:gd name="T39" fmla="*/ 207570 h 917"/>
              <a:gd name="T40" fmla="*/ 402452 w 916"/>
              <a:gd name="T41" fmla="*/ 367398 h 917"/>
              <a:gd name="T42" fmla="*/ 213673 w 916"/>
              <a:gd name="T43" fmla="*/ 361171 h 917"/>
              <a:gd name="T44" fmla="*/ 282131 w 916"/>
              <a:gd name="T45" fmla="*/ 510621 h 917"/>
              <a:gd name="T46" fmla="*/ 97501 w 916"/>
              <a:gd name="T47" fmla="*/ 547984 h 917"/>
              <a:gd name="T48" fmla="*/ 199151 w 916"/>
              <a:gd name="T49" fmla="*/ 676677 h 917"/>
              <a:gd name="T50" fmla="*/ 26968 w 916"/>
              <a:gd name="T51" fmla="*/ 755553 h 917"/>
              <a:gd name="T52" fmla="*/ 155587 w 916"/>
              <a:gd name="T53" fmla="*/ 859338 h 917"/>
              <a:gd name="T54" fmla="*/ 6223 w 916"/>
              <a:gd name="T55" fmla="*/ 975577 h 917"/>
              <a:gd name="T56" fmla="*/ 155587 w 916"/>
              <a:gd name="T57" fmla="*/ 1044075 h 917"/>
              <a:gd name="T58" fmla="*/ 37341 w 916"/>
              <a:gd name="T59" fmla="*/ 1191449 h 917"/>
              <a:gd name="T60" fmla="*/ 199151 w 916"/>
              <a:gd name="T61" fmla="*/ 1226736 h 917"/>
              <a:gd name="T62" fmla="*/ 118246 w 916"/>
              <a:gd name="T63" fmla="*/ 1396943 h 917"/>
              <a:gd name="T64" fmla="*/ 282131 w 916"/>
              <a:gd name="T65" fmla="*/ 1392792 h 917"/>
              <a:gd name="T66" fmla="*/ 242716 w 916"/>
              <a:gd name="T67" fmla="*/ 1577529 h 917"/>
              <a:gd name="T68" fmla="*/ 402452 w 916"/>
              <a:gd name="T69" fmla="*/ 1536015 h 917"/>
              <a:gd name="T70" fmla="*/ 406601 w 916"/>
              <a:gd name="T71" fmla="*/ 1724903 h 917"/>
              <a:gd name="T72" fmla="*/ 551816 w 916"/>
              <a:gd name="T73" fmla="*/ 1646027 h 917"/>
              <a:gd name="T74" fmla="*/ 599529 w 916"/>
              <a:gd name="T75" fmla="*/ 1828688 h 917"/>
              <a:gd name="T76" fmla="*/ 721924 w 916"/>
              <a:gd name="T77" fmla="*/ 1720752 h 917"/>
              <a:gd name="T78" fmla="*/ 811127 w 916"/>
              <a:gd name="T79" fmla="*/ 1886807 h 917"/>
              <a:gd name="T80" fmla="*/ 906554 w 916"/>
              <a:gd name="T81" fmla="*/ 1753963 h 917"/>
              <a:gd name="T82" fmla="*/ 1031024 w 916"/>
              <a:gd name="T83" fmla="*/ 1895110 h 917"/>
              <a:gd name="T84" fmla="*/ 1091184 w 916"/>
              <a:gd name="T85" fmla="*/ 1741509 h 917"/>
              <a:gd name="T86" fmla="*/ 1246771 w 916"/>
              <a:gd name="T87" fmla="*/ 1851521 h 917"/>
              <a:gd name="T88" fmla="*/ 1269591 w 916"/>
              <a:gd name="T89" fmla="*/ 1689616 h 917"/>
              <a:gd name="T90" fmla="*/ 1445923 w 916"/>
              <a:gd name="T91" fmla="*/ 1758114 h 917"/>
              <a:gd name="T92" fmla="*/ 1431401 w 916"/>
              <a:gd name="T93" fmla="*/ 1596210 h 917"/>
              <a:gd name="T94" fmla="*/ 1618106 w 916"/>
              <a:gd name="T95" fmla="*/ 1623194 h 917"/>
              <a:gd name="T96" fmla="*/ 1566243 w 916"/>
              <a:gd name="T97" fmla="*/ 1467517 h 917"/>
              <a:gd name="T98" fmla="*/ 1755022 w 916"/>
              <a:gd name="T99" fmla="*/ 1450911 h 917"/>
              <a:gd name="T100" fmla="*/ 1669968 w 916"/>
              <a:gd name="T101" fmla="*/ 1311840 h 917"/>
              <a:gd name="T102" fmla="*/ 1848375 w 916"/>
              <a:gd name="T103" fmla="*/ 1253720 h 917"/>
              <a:gd name="T104" fmla="*/ 1732203 w 916"/>
              <a:gd name="T105" fmla="*/ 1137481 h 917"/>
              <a:gd name="T106" fmla="*/ 1894014 w 916"/>
              <a:gd name="T107" fmla="*/ 1037848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rotWithShape="0">
            <a:gsLst>
              <a:gs pos="0">
                <a:srgbClr val="D9D9D9"/>
              </a:gs>
              <a:gs pos="100000">
                <a:schemeClr val="bg1"/>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3" name="Oval 10">
            <a:extLst>
              <a:ext uri="{FF2B5EF4-FFF2-40B4-BE49-F238E27FC236}">
                <a16:creationId xmlns:a16="http://schemas.microsoft.com/office/drawing/2014/main" id="{8DE52CF3-D042-4B0E-905E-2E49F5B75967}"/>
              </a:ext>
            </a:extLst>
          </p:cNvPr>
          <p:cNvSpPr>
            <a:spLocks noChangeArrowheads="1"/>
          </p:cNvSpPr>
          <p:nvPr/>
        </p:nvSpPr>
        <p:spPr bwMode="auto">
          <a:xfrm flipV="1">
            <a:off x="6500813" y="4125913"/>
            <a:ext cx="1417637" cy="1419225"/>
          </a:xfrm>
          <a:prstGeom prst="ellipse">
            <a:avLst/>
          </a:prstGeom>
          <a:gradFill rotWithShape="0">
            <a:gsLst>
              <a:gs pos="0">
                <a:srgbClr val="D9D9D9"/>
              </a:gs>
              <a:gs pos="100000">
                <a:schemeClr val="bg1"/>
              </a:gs>
            </a:gsLst>
            <a:lin ang="198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id-ID"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524" name="Freeform 56">
            <a:extLst>
              <a:ext uri="{FF2B5EF4-FFF2-40B4-BE49-F238E27FC236}">
                <a16:creationId xmlns:a16="http://schemas.microsoft.com/office/drawing/2014/main" id="{536B678C-4F1F-4EE4-80A1-C52EC9C05681}"/>
              </a:ext>
            </a:extLst>
          </p:cNvPr>
          <p:cNvSpPr>
            <a:spLocks noChangeAspect="1"/>
          </p:cNvSpPr>
          <p:nvPr/>
        </p:nvSpPr>
        <p:spPr bwMode="auto">
          <a:xfrm>
            <a:off x="7002463" y="4572000"/>
            <a:ext cx="414337" cy="496888"/>
          </a:xfrm>
          <a:custGeom>
            <a:avLst/>
            <a:gdLst>
              <a:gd name="T0" fmla="*/ 190110 w 449768"/>
              <a:gd name="T1" fmla="*/ 390801 h 538305"/>
              <a:gd name="T2" fmla="*/ 192108 w 449768"/>
              <a:gd name="T3" fmla="*/ 400928 h 538305"/>
              <a:gd name="T4" fmla="*/ 125409 w 449768"/>
              <a:gd name="T5" fmla="*/ 486992 h 538305"/>
              <a:gd name="T6" fmla="*/ 111247 w 449768"/>
              <a:gd name="T7" fmla="*/ 477378 h 538305"/>
              <a:gd name="T8" fmla="*/ 177489 w 449768"/>
              <a:gd name="T9" fmla="*/ 391316 h 538305"/>
              <a:gd name="T10" fmla="*/ 190110 w 449768"/>
              <a:gd name="T11" fmla="*/ 390801 h 538305"/>
              <a:gd name="T12" fmla="*/ 145895 w 449768"/>
              <a:gd name="T13" fmla="*/ 356592 h 538305"/>
              <a:gd name="T14" fmla="*/ 147665 w 449768"/>
              <a:gd name="T15" fmla="*/ 366457 h 538305"/>
              <a:gd name="T16" fmla="*/ 47650 w 449768"/>
              <a:gd name="T17" fmla="*/ 495107 h 538305"/>
              <a:gd name="T18" fmla="*/ 38060 w 449768"/>
              <a:gd name="T19" fmla="*/ 485527 h 538305"/>
              <a:gd name="T20" fmla="*/ 133507 w 449768"/>
              <a:gd name="T21" fmla="*/ 357333 h 538305"/>
              <a:gd name="T22" fmla="*/ 145895 w 449768"/>
              <a:gd name="T23" fmla="*/ 356592 h 538305"/>
              <a:gd name="T24" fmla="*/ 103182 w 449768"/>
              <a:gd name="T25" fmla="*/ 323044 h 538305"/>
              <a:gd name="T26" fmla="*/ 104780 w 449768"/>
              <a:gd name="T27" fmla="*/ 335004 h 538305"/>
              <a:gd name="T28" fmla="*/ 38082 w 449768"/>
              <a:gd name="T29" fmla="*/ 420196 h 538305"/>
              <a:gd name="T30" fmla="*/ 23920 w 449768"/>
              <a:gd name="T31" fmla="*/ 410630 h 538305"/>
              <a:gd name="T32" fmla="*/ 90618 w 449768"/>
              <a:gd name="T33" fmla="*/ 325436 h 538305"/>
              <a:gd name="T34" fmla="*/ 103182 w 449768"/>
              <a:gd name="T35" fmla="*/ 323044 h 538305"/>
              <a:gd name="T36" fmla="*/ 264859 w 449768"/>
              <a:gd name="T37" fmla="*/ 141477 h 538305"/>
              <a:gd name="T38" fmla="*/ 240458 w 449768"/>
              <a:gd name="T39" fmla="*/ 152712 h 538305"/>
              <a:gd name="T40" fmla="*/ 235417 w 449768"/>
              <a:gd name="T41" fmla="*/ 162342 h 538305"/>
              <a:gd name="T42" fmla="*/ 254664 w 449768"/>
              <a:gd name="T43" fmla="*/ 214622 h 538305"/>
              <a:gd name="T44" fmla="*/ 302322 w 449768"/>
              <a:gd name="T45" fmla="*/ 210036 h 538305"/>
              <a:gd name="T46" fmla="*/ 307362 w 449768"/>
              <a:gd name="T47" fmla="*/ 200406 h 538305"/>
              <a:gd name="T48" fmla="*/ 292698 w 449768"/>
              <a:gd name="T49" fmla="*/ 148125 h 538305"/>
              <a:gd name="T50" fmla="*/ 264859 w 449768"/>
              <a:gd name="T51" fmla="*/ 141477 h 538305"/>
              <a:gd name="T52" fmla="*/ 402677 w 449768"/>
              <a:gd name="T53" fmla="*/ 0 h 538305"/>
              <a:gd name="T54" fmla="*/ 407260 w 449768"/>
              <a:gd name="T55" fmla="*/ 0 h 538305"/>
              <a:gd name="T56" fmla="*/ 412300 w 449768"/>
              <a:gd name="T57" fmla="*/ 4586 h 538305"/>
              <a:gd name="T58" fmla="*/ 412300 w 449768"/>
              <a:gd name="T59" fmla="*/ 9172 h 538305"/>
              <a:gd name="T60" fmla="*/ 412300 w 449768"/>
              <a:gd name="T61" fmla="*/ 18803 h 538305"/>
              <a:gd name="T62" fmla="*/ 412300 w 449768"/>
              <a:gd name="T63" fmla="*/ 42649 h 538305"/>
              <a:gd name="T64" fmla="*/ 407260 w 449768"/>
              <a:gd name="T65" fmla="*/ 95387 h 538305"/>
              <a:gd name="T66" fmla="*/ 407260 w 449768"/>
              <a:gd name="T67" fmla="*/ 105017 h 538305"/>
              <a:gd name="T68" fmla="*/ 402677 w 449768"/>
              <a:gd name="T69" fmla="*/ 123820 h 538305"/>
              <a:gd name="T70" fmla="*/ 388014 w 449768"/>
              <a:gd name="T71" fmla="*/ 162342 h 538305"/>
              <a:gd name="T72" fmla="*/ 326150 w 449768"/>
              <a:gd name="T73" fmla="*/ 267360 h 538305"/>
              <a:gd name="T74" fmla="*/ 316985 w 449768"/>
              <a:gd name="T75" fmla="*/ 300837 h 538305"/>
              <a:gd name="T76" fmla="*/ 254664 w 449768"/>
              <a:gd name="T77" fmla="*/ 467765 h 538305"/>
              <a:gd name="T78" fmla="*/ 240458 w 449768"/>
              <a:gd name="T79" fmla="*/ 458134 h 538305"/>
              <a:gd name="T80" fmla="*/ 15917 w 449768"/>
              <a:gd name="T81" fmla="*/ 286620 h 538305"/>
              <a:gd name="T82" fmla="*/ 1712 w 449768"/>
              <a:gd name="T83" fmla="*/ 267360 h 538305"/>
              <a:gd name="T84" fmla="*/ 149725 w 449768"/>
              <a:gd name="T85" fmla="*/ 171973 h 538305"/>
              <a:gd name="T86" fmla="*/ 178136 w 449768"/>
              <a:gd name="T87" fmla="*/ 152712 h 538305"/>
              <a:gd name="T88" fmla="*/ 288116 w 449768"/>
              <a:gd name="T89" fmla="*/ 47694 h 538305"/>
              <a:gd name="T90" fmla="*/ 369226 w 449768"/>
              <a:gd name="T91" fmla="*/ 9172 h 538305"/>
              <a:gd name="T92" fmla="*/ 393054 w 449768"/>
              <a:gd name="T93" fmla="*/ 4586 h 538305"/>
              <a:gd name="T94" fmla="*/ 402677 w 449768"/>
              <a:gd name="T95" fmla="*/ 0 h 5383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21525" name="Straight Connector 17">
            <a:extLst>
              <a:ext uri="{FF2B5EF4-FFF2-40B4-BE49-F238E27FC236}">
                <a16:creationId xmlns:a16="http://schemas.microsoft.com/office/drawing/2014/main" id="{22849463-B310-4E8F-8A9C-59A298A6460A}"/>
              </a:ext>
            </a:extLst>
          </p:cNvPr>
          <p:cNvCxnSpPr>
            <a:cxnSpLocks noChangeShapeType="1"/>
          </p:cNvCxnSpPr>
          <p:nvPr/>
        </p:nvCxnSpPr>
        <p:spPr bwMode="auto">
          <a:xfrm flipH="1">
            <a:off x="2274888" y="4852988"/>
            <a:ext cx="1614487" cy="0"/>
          </a:xfrm>
          <a:prstGeom prst="line">
            <a:avLst/>
          </a:prstGeom>
          <a:noFill/>
          <a:ln w="6350">
            <a:solidFill>
              <a:srgbClr val="969696"/>
            </a:solidFill>
            <a:round/>
            <a:headEnd/>
            <a:tailEnd type="oval" w="med" len="med"/>
          </a:ln>
          <a:extLst>
            <a:ext uri="{909E8E84-426E-40DD-AFC4-6F175D3DCCD1}">
              <a14:hiddenFill xmlns:a14="http://schemas.microsoft.com/office/drawing/2010/main">
                <a:noFill/>
              </a14:hiddenFill>
            </a:ext>
          </a:extLst>
        </p:spPr>
      </p:cxnSp>
      <p:cxnSp>
        <p:nvCxnSpPr>
          <p:cNvPr id="21526" name="Straight Connector 16">
            <a:extLst>
              <a:ext uri="{FF2B5EF4-FFF2-40B4-BE49-F238E27FC236}">
                <a16:creationId xmlns:a16="http://schemas.microsoft.com/office/drawing/2014/main" id="{5F0C47EC-BD00-459B-8C15-BA4269DF9E5A}"/>
              </a:ext>
            </a:extLst>
          </p:cNvPr>
          <p:cNvCxnSpPr>
            <a:cxnSpLocks noChangeShapeType="1"/>
          </p:cNvCxnSpPr>
          <p:nvPr/>
        </p:nvCxnSpPr>
        <p:spPr bwMode="auto">
          <a:xfrm flipH="1">
            <a:off x="3889375" y="4537075"/>
            <a:ext cx="498475" cy="315913"/>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21527" name="Freeform 11">
            <a:extLst>
              <a:ext uri="{FF2B5EF4-FFF2-40B4-BE49-F238E27FC236}">
                <a16:creationId xmlns:a16="http://schemas.microsoft.com/office/drawing/2014/main" id="{5A66DBBE-118F-44B6-AE77-8E8F09840C0B}"/>
              </a:ext>
            </a:extLst>
          </p:cNvPr>
          <p:cNvSpPr>
            <a:spLocks/>
          </p:cNvSpPr>
          <p:nvPr/>
        </p:nvSpPr>
        <p:spPr bwMode="auto">
          <a:xfrm rot="5400000" flipV="1">
            <a:off x="4375150" y="3708400"/>
            <a:ext cx="1660525" cy="1660525"/>
          </a:xfrm>
          <a:custGeom>
            <a:avLst/>
            <a:gdLst>
              <a:gd name="T0" fmla="*/ 0 w 972"/>
              <a:gd name="T1" fmla="*/ 1660525 h 972"/>
              <a:gd name="T2" fmla="*/ 0 w 972"/>
              <a:gd name="T3" fmla="*/ 830263 h 972"/>
              <a:gd name="T4" fmla="*/ 830263 w 972"/>
              <a:gd name="T5" fmla="*/ 0 h 972"/>
              <a:gd name="T6" fmla="*/ 1660525 w 972"/>
              <a:gd name="T7" fmla="*/ 830263 h 972"/>
              <a:gd name="T8" fmla="*/ 830263 w 972"/>
              <a:gd name="T9" fmla="*/ 1660525 h 972"/>
              <a:gd name="T10" fmla="*/ 0 w 972"/>
              <a:gd name="T11" fmla="*/ 1660525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Freeform 12">
            <a:extLst>
              <a:ext uri="{FF2B5EF4-FFF2-40B4-BE49-F238E27FC236}">
                <a16:creationId xmlns:a16="http://schemas.microsoft.com/office/drawing/2014/main" id="{ECCE682D-DBF1-45F0-AAAC-9E0DE2DD4F0C}"/>
              </a:ext>
            </a:extLst>
          </p:cNvPr>
          <p:cNvSpPr>
            <a:spLocks/>
          </p:cNvSpPr>
          <p:nvPr/>
        </p:nvSpPr>
        <p:spPr bwMode="auto">
          <a:xfrm rot="5400000" flipV="1">
            <a:off x="4492625" y="3825876"/>
            <a:ext cx="1411287" cy="1414462"/>
          </a:xfrm>
          <a:custGeom>
            <a:avLst/>
            <a:gdLst>
              <a:gd name="T0" fmla="*/ 1303438 w 916"/>
              <a:gd name="T1" fmla="*/ 706460 h 917"/>
              <a:gd name="T2" fmla="*/ 1402043 w 916"/>
              <a:gd name="T3" fmla="*/ 607740 h 917"/>
              <a:gd name="T4" fmla="*/ 1286490 w 916"/>
              <a:gd name="T5" fmla="*/ 569178 h 917"/>
              <a:gd name="T6" fmla="*/ 1361984 w 916"/>
              <a:gd name="T7" fmla="*/ 450407 h 917"/>
              <a:gd name="T8" fmla="*/ 1240269 w 916"/>
              <a:gd name="T9" fmla="*/ 439609 h 917"/>
              <a:gd name="T10" fmla="*/ 1284949 w 916"/>
              <a:gd name="T11" fmla="*/ 306955 h 917"/>
              <a:gd name="T12" fmla="*/ 1163233 w 916"/>
              <a:gd name="T13" fmla="*/ 323923 h 917"/>
              <a:gd name="T14" fmla="*/ 1177100 w 916"/>
              <a:gd name="T15" fmla="*/ 183556 h 917"/>
              <a:gd name="T16" fmla="*/ 1063087 w 916"/>
              <a:gd name="T17" fmla="*/ 228288 h 917"/>
              <a:gd name="T18" fmla="*/ 1043058 w 916"/>
              <a:gd name="T19" fmla="*/ 89464 h 917"/>
              <a:gd name="T20" fmla="*/ 942912 w 916"/>
              <a:gd name="T21" fmla="*/ 158876 h 917"/>
              <a:gd name="T22" fmla="*/ 892069 w 916"/>
              <a:gd name="T23" fmla="*/ 29307 h 917"/>
              <a:gd name="T24" fmla="*/ 810412 w 916"/>
              <a:gd name="T25" fmla="*/ 118772 h 917"/>
              <a:gd name="T26" fmla="*/ 730295 w 916"/>
              <a:gd name="T27" fmla="*/ 4627 h 917"/>
              <a:gd name="T28" fmla="*/ 671748 w 916"/>
              <a:gd name="T29" fmla="*/ 111059 h 917"/>
              <a:gd name="T30" fmla="*/ 568521 w 916"/>
              <a:gd name="T31" fmla="*/ 18510 h 917"/>
              <a:gd name="T32" fmla="*/ 536166 w 916"/>
              <a:gd name="T33" fmla="*/ 135739 h 917"/>
              <a:gd name="T34" fmla="*/ 412909 w 916"/>
              <a:gd name="T35" fmla="*/ 67869 h 917"/>
              <a:gd name="T36" fmla="*/ 409828 w 916"/>
              <a:gd name="T37" fmla="*/ 189726 h 917"/>
              <a:gd name="T38" fmla="*/ 274246 w 916"/>
              <a:gd name="T39" fmla="*/ 154249 h 917"/>
              <a:gd name="T40" fmla="*/ 298897 w 916"/>
              <a:gd name="T41" fmla="*/ 273020 h 917"/>
              <a:gd name="T42" fmla="*/ 158693 w 916"/>
              <a:gd name="T43" fmla="*/ 268393 h 917"/>
              <a:gd name="T44" fmla="*/ 209536 w 916"/>
              <a:gd name="T45" fmla="*/ 379452 h 917"/>
              <a:gd name="T46" fmla="*/ 72413 w 916"/>
              <a:gd name="T47" fmla="*/ 407217 h 917"/>
              <a:gd name="T48" fmla="*/ 147908 w 916"/>
              <a:gd name="T49" fmla="*/ 502851 h 917"/>
              <a:gd name="T50" fmla="*/ 20029 w 916"/>
              <a:gd name="T51" fmla="*/ 561466 h 917"/>
              <a:gd name="T52" fmla="*/ 115553 w 916"/>
              <a:gd name="T53" fmla="*/ 638590 h 917"/>
              <a:gd name="T54" fmla="*/ 4622 w 916"/>
              <a:gd name="T55" fmla="*/ 724970 h 917"/>
              <a:gd name="T56" fmla="*/ 115553 w 916"/>
              <a:gd name="T57" fmla="*/ 775872 h 917"/>
              <a:gd name="T58" fmla="*/ 27733 w 916"/>
              <a:gd name="T59" fmla="*/ 885388 h 917"/>
              <a:gd name="T60" fmla="*/ 147908 w 916"/>
              <a:gd name="T61" fmla="*/ 911611 h 917"/>
              <a:gd name="T62" fmla="*/ 87820 w 916"/>
              <a:gd name="T63" fmla="*/ 1038095 h 917"/>
              <a:gd name="T64" fmla="*/ 209536 w 916"/>
              <a:gd name="T65" fmla="*/ 1035010 h 917"/>
              <a:gd name="T66" fmla="*/ 180263 w 916"/>
              <a:gd name="T67" fmla="*/ 1172291 h 917"/>
              <a:gd name="T68" fmla="*/ 298897 w 916"/>
              <a:gd name="T69" fmla="*/ 1141442 h 917"/>
              <a:gd name="T70" fmla="*/ 301978 w 916"/>
              <a:gd name="T71" fmla="*/ 1281808 h 917"/>
              <a:gd name="T72" fmla="*/ 409828 w 916"/>
              <a:gd name="T73" fmla="*/ 1223193 h 917"/>
              <a:gd name="T74" fmla="*/ 445264 w 916"/>
              <a:gd name="T75" fmla="*/ 1358932 h 917"/>
              <a:gd name="T76" fmla="*/ 536166 w 916"/>
              <a:gd name="T77" fmla="*/ 1278723 h 917"/>
              <a:gd name="T78" fmla="*/ 602416 w 916"/>
              <a:gd name="T79" fmla="*/ 1402122 h 917"/>
              <a:gd name="T80" fmla="*/ 673289 w 916"/>
              <a:gd name="T81" fmla="*/ 1303403 h 917"/>
              <a:gd name="T82" fmla="*/ 765731 w 916"/>
              <a:gd name="T83" fmla="*/ 1408292 h 917"/>
              <a:gd name="T84" fmla="*/ 810412 w 916"/>
              <a:gd name="T85" fmla="*/ 1294148 h 917"/>
              <a:gd name="T86" fmla="*/ 925965 w 916"/>
              <a:gd name="T87" fmla="*/ 1375900 h 917"/>
              <a:gd name="T88" fmla="*/ 942912 w 916"/>
              <a:gd name="T89" fmla="*/ 1255586 h 917"/>
              <a:gd name="T90" fmla="*/ 1073872 w 916"/>
              <a:gd name="T91" fmla="*/ 1306488 h 917"/>
              <a:gd name="T92" fmla="*/ 1063087 w 916"/>
              <a:gd name="T93" fmla="*/ 1186174 h 917"/>
              <a:gd name="T94" fmla="*/ 1201751 w 916"/>
              <a:gd name="T95" fmla="*/ 1206226 h 917"/>
              <a:gd name="T96" fmla="*/ 1163233 w 916"/>
              <a:gd name="T97" fmla="*/ 1090539 h 917"/>
              <a:gd name="T98" fmla="*/ 1303438 w 916"/>
              <a:gd name="T99" fmla="*/ 1078199 h 917"/>
              <a:gd name="T100" fmla="*/ 1240269 w 916"/>
              <a:gd name="T101" fmla="*/ 974853 h 917"/>
              <a:gd name="T102" fmla="*/ 1372769 w 916"/>
              <a:gd name="T103" fmla="*/ 931663 h 917"/>
              <a:gd name="T104" fmla="*/ 1286490 w 916"/>
              <a:gd name="T105" fmla="*/ 845284 h 917"/>
              <a:gd name="T106" fmla="*/ 1406665 w 916"/>
              <a:gd name="T107" fmla="*/ 771244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rotWithShape="0">
            <a:gsLst>
              <a:gs pos="0">
                <a:srgbClr val="D9D9D9"/>
              </a:gs>
              <a:gs pos="100000">
                <a:schemeClr val="bg1"/>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9" name="Oval 13">
            <a:extLst>
              <a:ext uri="{FF2B5EF4-FFF2-40B4-BE49-F238E27FC236}">
                <a16:creationId xmlns:a16="http://schemas.microsoft.com/office/drawing/2014/main" id="{DCEB56F3-0C68-45AA-B92C-650A60D3F2C1}"/>
              </a:ext>
            </a:extLst>
          </p:cNvPr>
          <p:cNvSpPr>
            <a:spLocks noChangeArrowheads="1"/>
          </p:cNvSpPr>
          <p:nvPr/>
        </p:nvSpPr>
        <p:spPr bwMode="auto">
          <a:xfrm rot="5400000" flipV="1">
            <a:off x="4670425" y="4006850"/>
            <a:ext cx="1054100" cy="1054100"/>
          </a:xfrm>
          <a:prstGeom prst="ellipse">
            <a:avLst/>
          </a:prstGeom>
          <a:gradFill rotWithShape="0">
            <a:gsLst>
              <a:gs pos="0">
                <a:srgbClr val="D9D9D9"/>
              </a:gs>
              <a:gs pos="100000">
                <a:schemeClr val="bg1"/>
              </a:gs>
            </a:gsLst>
            <a:lin ang="198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id-ID"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530" name="AutoShape 91">
            <a:extLst>
              <a:ext uri="{FF2B5EF4-FFF2-40B4-BE49-F238E27FC236}">
                <a16:creationId xmlns:a16="http://schemas.microsoft.com/office/drawing/2014/main" id="{7A36FAAC-0C44-4BE4-B196-5FD724A1483A}"/>
              </a:ext>
            </a:extLst>
          </p:cNvPr>
          <p:cNvSpPr>
            <a:spLocks noChangeAspect="1"/>
          </p:cNvSpPr>
          <p:nvPr/>
        </p:nvSpPr>
        <p:spPr bwMode="auto">
          <a:xfrm>
            <a:off x="5053013" y="4365625"/>
            <a:ext cx="304800" cy="336550"/>
          </a:xfrm>
          <a:custGeom>
            <a:avLst/>
            <a:gdLst>
              <a:gd name="T0" fmla="*/ 303920 w 21483"/>
              <a:gd name="T1" fmla="*/ 68354 h 21600"/>
              <a:gd name="T2" fmla="*/ 209017 w 21483"/>
              <a:gd name="T3" fmla="*/ 292113 h 21600"/>
              <a:gd name="T4" fmla="*/ 86036 w 21483"/>
              <a:gd name="T5" fmla="*/ 306666 h 21600"/>
              <a:gd name="T6" fmla="*/ 71763 w 21483"/>
              <a:gd name="T7" fmla="*/ 297208 h 21600"/>
              <a:gd name="T8" fmla="*/ 54723 w 21483"/>
              <a:gd name="T9" fmla="*/ 287704 h 21600"/>
              <a:gd name="T10" fmla="*/ 46636 w 21483"/>
              <a:gd name="T11" fmla="*/ 298750 h 21600"/>
              <a:gd name="T12" fmla="*/ 39159 w 21483"/>
              <a:gd name="T13" fmla="*/ 314409 h 21600"/>
              <a:gd name="T14" fmla="*/ 31398 w 21483"/>
              <a:gd name="T15" fmla="*/ 330037 h 21600"/>
              <a:gd name="T16" fmla="*/ 20573 w 21483"/>
              <a:gd name="T17" fmla="*/ 336534 h 21600"/>
              <a:gd name="T18" fmla="*/ 7392 w 21483"/>
              <a:gd name="T19" fmla="*/ 328713 h 21600"/>
              <a:gd name="T20" fmla="*/ 2611 w 21483"/>
              <a:gd name="T21" fmla="*/ 317977 h 21600"/>
              <a:gd name="T22" fmla="*/ 9917 w 21483"/>
              <a:gd name="T23" fmla="*/ 282827 h 21600"/>
              <a:gd name="T24" fmla="*/ 29241 w 21483"/>
              <a:gd name="T25" fmla="*/ 260078 h 21600"/>
              <a:gd name="T26" fmla="*/ 33583 w 21483"/>
              <a:gd name="T27" fmla="*/ 248502 h 21600"/>
              <a:gd name="T28" fmla="*/ 30192 w 21483"/>
              <a:gd name="T29" fmla="*/ 237470 h 21600"/>
              <a:gd name="T30" fmla="*/ 30731 w 21483"/>
              <a:gd name="T31" fmla="*/ 167870 h 21600"/>
              <a:gd name="T32" fmla="*/ 80786 w 21483"/>
              <a:gd name="T33" fmla="*/ 77687 h 21600"/>
              <a:gd name="T34" fmla="*/ 146647 w 21483"/>
              <a:gd name="T35" fmla="*/ 45091 h 21600"/>
              <a:gd name="T36" fmla="*/ 199156 w 21483"/>
              <a:gd name="T37" fmla="*/ 43191 h 21600"/>
              <a:gd name="T38" fmla="*/ 237506 w 21483"/>
              <a:gd name="T39" fmla="*/ 34886 h 21600"/>
              <a:gd name="T40" fmla="*/ 257157 w 21483"/>
              <a:gd name="T41" fmla="*/ 14771 h 21600"/>
              <a:gd name="T42" fmla="*/ 269969 w 21483"/>
              <a:gd name="T43" fmla="*/ 2010 h 21600"/>
              <a:gd name="T44" fmla="*/ 286072 w 21483"/>
              <a:gd name="T45" fmla="*/ 2415 h 21600"/>
              <a:gd name="T46" fmla="*/ 217785 w 21483"/>
              <a:gd name="T47" fmla="*/ 155452 h 21600"/>
              <a:gd name="T48" fmla="*/ 231136 w 21483"/>
              <a:gd name="T49" fmla="*/ 139497 h 21600"/>
              <a:gd name="T50" fmla="*/ 218750 w 21483"/>
              <a:gd name="T51" fmla="*/ 121766 h 21600"/>
              <a:gd name="T52" fmla="*/ 135495 w 21483"/>
              <a:gd name="T53" fmla="*/ 140728 h 21600"/>
              <a:gd name="T54" fmla="*/ 67137 w 21483"/>
              <a:gd name="T55" fmla="*/ 210624 h 21600"/>
              <a:gd name="T56" fmla="*/ 68400 w 21483"/>
              <a:gd name="T57" fmla="*/ 234697 h 21600"/>
              <a:gd name="T58" fmla="*/ 86362 w 21483"/>
              <a:gd name="T59" fmla="*/ 232983 h 21600"/>
              <a:gd name="T60" fmla="*/ 145554 w 21483"/>
              <a:gd name="T61" fmla="*/ 171469 h 21600"/>
              <a:gd name="T62" fmla="*/ 217785 w 21483"/>
              <a:gd name="T63" fmla="*/ 155452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lIns="101578" tIns="101578" rIns="101578" bIns="101578" anchor="ctr"/>
          <a:lstStyle/>
          <a:p>
            <a:endParaRPr lang="zh-CN" altLang="en-US"/>
          </a:p>
        </p:txBody>
      </p:sp>
      <p:sp>
        <p:nvSpPr>
          <p:cNvPr id="21531" name="TextBox 13">
            <a:extLst>
              <a:ext uri="{FF2B5EF4-FFF2-40B4-BE49-F238E27FC236}">
                <a16:creationId xmlns:a16="http://schemas.microsoft.com/office/drawing/2014/main" id="{DBB358C0-3B9D-4248-AF11-47862F53F5BA}"/>
              </a:ext>
            </a:extLst>
          </p:cNvPr>
          <p:cNvSpPr txBox="1">
            <a:spLocks noChangeArrowheads="1"/>
          </p:cNvSpPr>
          <p:nvPr/>
        </p:nvSpPr>
        <p:spPr bwMode="auto">
          <a:xfrm>
            <a:off x="7967664" y="1924050"/>
            <a:ext cx="15160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2" name="TextBox 13">
            <a:extLst>
              <a:ext uri="{FF2B5EF4-FFF2-40B4-BE49-F238E27FC236}">
                <a16:creationId xmlns:a16="http://schemas.microsoft.com/office/drawing/2014/main" id="{451A5C33-3566-43C9-B6F2-591E10188F49}"/>
              </a:ext>
            </a:extLst>
          </p:cNvPr>
          <p:cNvSpPr txBox="1">
            <a:spLocks noChangeArrowheads="1"/>
          </p:cNvSpPr>
          <p:nvPr/>
        </p:nvSpPr>
        <p:spPr bwMode="auto">
          <a:xfrm>
            <a:off x="7767638" y="2352675"/>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3" name="TextBox 13">
            <a:extLst>
              <a:ext uri="{FF2B5EF4-FFF2-40B4-BE49-F238E27FC236}">
                <a16:creationId xmlns:a16="http://schemas.microsoft.com/office/drawing/2014/main" id="{15BA77C6-B4B8-4C1C-81A7-EC2C4BD78FF9}"/>
              </a:ext>
            </a:extLst>
          </p:cNvPr>
          <p:cNvSpPr txBox="1">
            <a:spLocks noChangeArrowheads="1"/>
          </p:cNvSpPr>
          <p:nvPr/>
        </p:nvSpPr>
        <p:spPr bwMode="auto">
          <a:xfrm>
            <a:off x="2400300" y="4554539"/>
            <a:ext cx="1425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4" name="TextBox 13">
            <a:extLst>
              <a:ext uri="{FF2B5EF4-FFF2-40B4-BE49-F238E27FC236}">
                <a16:creationId xmlns:a16="http://schemas.microsoft.com/office/drawing/2014/main" id="{F5AD3A47-D123-40BA-A809-08DB61D63AAE}"/>
              </a:ext>
            </a:extLst>
          </p:cNvPr>
          <p:cNvSpPr txBox="1">
            <a:spLocks noChangeArrowheads="1"/>
          </p:cNvSpPr>
          <p:nvPr/>
        </p:nvSpPr>
        <p:spPr bwMode="auto">
          <a:xfrm>
            <a:off x="2374900" y="4967288"/>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5" name="TextBox 13">
            <a:extLst>
              <a:ext uri="{FF2B5EF4-FFF2-40B4-BE49-F238E27FC236}">
                <a16:creationId xmlns:a16="http://schemas.microsoft.com/office/drawing/2014/main" id="{4257D3F5-AF33-4C7B-A1AD-7C7651FE42FD}"/>
              </a:ext>
            </a:extLst>
          </p:cNvPr>
          <p:cNvSpPr txBox="1">
            <a:spLocks noChangeArrowheads="1"/>
          </p:cNvSpPr>
          <p:nvPr/>
        </p:nvSpPr>
        <p:spPr bwMode="auto">
          <a:xfrm>
            <a:off x="9155113" y="4198065"/>
            <a:ext cx="12858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6" name="TextBox 13">
            <a:extLst>
              <a:ext uri="{FF2B5EF4-FFF2-40B4-BE49-F238E27FC236}">
                <a16:creationId xmlns:a16="http://schemas.microsoft.com/office/drawing/2014/main" id="{F8CC8668-0CE1-4808-8039-35590A6F4877}"/>
              </a:ext>
            </a:extLst>
          </p:cNvPr>
          <p:cNvSpPr txBox="1">
            <a:spLocks noChangeArrowheads="1"/>
          </p:cNvSpPr>
          <p:nvPr/>
        </p:nvSpPr>
        <p:spPr bwMode="auto">
          <a:xfrm>
            <a:off x="8713788" y="4606925"/>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7" name="TextBox 13">
            <a:extLst>
              <a:ext uri="{FF2B5EF4-FFF2-40B4-BE49-F238E27FC236}">
                <a16:creationId xmlns:a16="http://schemas.microsoft.com/office/drawing/2014/main" id="{1850CA7F-66D0-4849-818D-3D51C4FBBCF3}"/>
              </a:ext>
            </a:extLst>
          </p:cNvPr>
          <p:cNvSpPr txBox="1">
            <a:spLocks noChangeArrowheads="1"/>
          </p:cNvSpPr>
          <p:nvPr/>
        </p:nvSpPr>
        <p:spPr bwMode="auto">
          <a:xfrm>
            <a:off x="2005013" y="1924050"/>
            <a:ext cx="1513794"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8" name="TextBox 13">
            <a:extLst>
              <a:ext uri="{FF2B5EF4-FFF2-40B4-BE49-F238E27FC236}">
                <a16:creationId xmlns:a16="http://schemas.microsoft.com/office/drawing/2014/main" id="{A5B0C21C-10C4-4A68-86A1-F4E0F2E40182}"/>
              </a:ext>
            </a:extLst>
          </p:cNvPr>
          <p:cNvSpPr txBox="1">
            <a:spLocks noChangeArrowheads="1"/>
          </p:cNvSpPr>
          <p:nvPr/>
        </p:nvSpPr>
        <p:spPr bwMode="auto">
          <a:xfrm>
            <a:off x="1979613" y="2352675"/>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230">
            <a:extLst>
              <a:ext uri="{FF2B5EF4-FFF2-40B4-BE49-F238E27FC236}">
                <a16:creationId xmlns:a16="http://schemas.microsoft.com/office/drawing/2014/main" id="{0F5EDE63-933E-474A-A2B6-D51E7C69DBD5}"/>
              </a:ext>
            </a:extLst>
          </p:cNvPr>
          <p:cNvGrpSpPr>
            <a:grpSpLocks/>
          </p:cNvGrpSpPr>
          <p:nvPr/>
        </p:nvGrpSpPr>
        <p:grpSpPr bwMode="auto">
          <a:xfrm>
            <a:off x="1414463" y="992188"/>
            <a:ext cx="2605087" cy="4554537"/>
            <a:chOff x="0" y="0"/>
            <a:chExt cx="2604718" cy="4553974"/>
          </a:xfrm>
        </p:grpSpPr>
        <p:sp>
          <p:nvSpPr>
            <p:cNvPr id="4149" name="Freeform 1058">
              <a:extLst>
                <a:ext uri="{FF2B5EF4-FFF2-40B4-BE49-F238E27FC236}">
                  <a16:creationId xmlns:a16="http://schemas.microsoft.com/office/drawing/2014/main" id="{D9BAA428-DC6F-4901-9C38-A120D937AA87}"/>
                </a:ext>
              </a:extLst>
            </p:cNvPr>
            <p:cNvSpPr>
              <a:spLocks/>
            </p:cNvSpPr>
            <p:nvPr/>
          </p:nvSpPr>
          <p:spPr bwMode="auto">
            <a:xfrm>
              <a:off x="158125" y="0"/>
              <a:ext cx="2289549" cy="3534241"/>
            </a:xfrm>
            <a:custGeom>
              <a:avLst/>
              <a:gdLst>
                <a:gd name="T0" fmla="*/ 1145920 w 999"/>
                <a:gd name="T1" fmla="*/ 0 h 1542"/>
                <a:gd name="T2" fmla="*/ 543166 w 999"/>
                <a:gd name="T3" fmla="*/ 3534241 h 1542"/>
                <a:gd name="T4" fmla="*/ 1145920 w 999"/>
                <a:gd name="T5" fmla="*/ 3534241 h 1542"/>
                <a:gd name="T6" fmla="*/ 1746383 w 999"/>
                <a:gd name="T7" fmla="*/ 3534241 h 1542"/>
                <a:gd name="T8" fmla="*/ 1145920 w 999"/>
                <a:gd name="T9" fmla="*/ 0 h 1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9" h="1542">
                  <a:moveTo>
                    <a:pt x="500" y="0"/>
                  </a:moveTo>
                  <a:cubicBezTo>
                    <a:pt x="500" y="0"/>
                    <a:pt x="0" y="584"/>
                    <a:pt x="237" y="1542"/>
                  </a:cubicBezTo>
                  <a:cubicBezTo>
                    <a:pt x="500" y="1542"/>
                    <a:pt x="500" y="1542"/>
                    <a:pt x="500" y="1542"/>
                  </a:cubicBezTo>
                  <a:cubicBezTo>
                    <a:pt x="762" y="1542"/>
                    <a:pt x="762" y="1542"/>
                    <a:pt x="762" y="1542"/>
                  </a:cubicBezTo>
                  <a:cubicBezTo>
                    <a:pt x="999" y="584"/>
                    <a:pt x="500" y="0"/>
                    <a:pt x="500" y="0"/>
                  </a:cubicBezTo>
                </a:path>
              </a:pathLst>
            </a:custGeom>
            <a:solidFill>
              <a:srgbClr val="FDD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50" name="Oval 604">
              <a:extLst>
                <a:ext uri="{FF2B5EF4-FFF2-40B4-BE49-F238E27FC236}">
                  <a16:creationId xmlns:a16="http://schemas.microsoft.com/office/drawing/2014/main" id="{108CC0C0-3059-4A63-97F1-19FBC25592DD}"/>
                </a:ext>
              </a:extLst>
            </p:cNvPr>
            <p:cNvSpPr>
              <a:spLocks noChangeArrowheads="1"/>
            </p:cNvSpPr>
            <p:nvPr/>
          </p:nvSpPr>
          <p:spPr bwMode="auto">
            <a:xfrm>
              <a:off x="926097" y="39441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1" name="Oval 605">
              <a:extLst>
                <a:ext uri="{FF2B5EF4-FFF2-40B4-BE49-F238E27FC236}">
                  <a16:creationId xmlns:a16="http://schemas.microsoft.com/office/drawing/2014/main" id="{669E2EE1-972F-422B-AD0B-8A2F972A2E39}"/>
                </a:ext>
              </a:extLst>
            </p:cNvPr>
            <p:cNvSpPr>
              <a:spLocks noChangeArrowheads="1"/>
            </p:cNvSpPr>
            <p:nvPr/>
          </p:nvSpPr>
          <p:spPr bwMode="auto">
            <a:xfrm>
              <a:off x="926097" y="401384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2" name="Oval 606">
              <a:extLst>
                <a:ext uri="{FF2B5EF4-FFF2-40B4-BE49-F238E27FC236}">
                  <a16:creationId xmlns:a16="http://schemas.microsoft.com/office/drawing/2014/main" id="{4CBE3F5D-F1B6-420E-A329-DA1D106812BE}"/>
                </a:ext>
              </a:extLst>
            </p:cNvPr>
            <p:cNvSpPr>
              <a:spLocks noChangeArrowheads="1"/>
            </p:cNvSpPr>
            <p:nvPr/>
          </p:nvSpPr>
          <p:spPr bwMode="auto">
            <a:xfrm>
              <a:off x="926097" y="408236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3" name="Oval 607">
              <a:extLst>
                <a:ext uri="{FF2B5EF4-FFF2-40B4-BE49-F238E27FC236}">
                  <a16:creationId xmlns:a16="http://schemas.microsoft.com/office/drawing/2014/main" id="{107D818E-E53E-4B30-B44D-4FECFF04DA4B}"/>
                </a:ext>
              </a:extLst>
            </p:cNvPr>
            <p:cNvSpPr>
              <a:spLocks noChangeArrowheads="1"/>
            </p:cNvSpPr>
            <p:nvPr/>
          </p:nvSpPr>
          <p:spPr bwMode="auto">
            <a:xfrm>
              <a:off x="926097" y="415087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4" name="Oval 608">
              <a:extLst>
                <a:ext uri="{FF2B5EF4-FFF2-40B4-BE49-F238E27FC236}">
                  <a16:creationId xmlns:a16="http://schemas.microsoft.com/office/drawing/2014/main" id="{BDEC3077-2190-4890-8D38-BB283D372247}"/>
                </a:ext>
              </a:extLst>
            </p:cNvPr>
            <p:cNvSpPr>
              <a:spLocks noChangeArrowheads="1"/>
            </p:cNvSpPr>
            <p:nvPr/>
          </p:nvSpPr>
          <p:spPr bwMode="auto">
            <a:xfrm>
              <a:off x="926097" y="421939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5" name="Oval 609">
              <a:extLst>
                <a:ext uri="{FF2B5EF4-FFF2-40B4-BE49-F238E27FC236}">
                  <a16:creationId xmlns:a16="http://schemas.microsoft.com/office/drawing/2014/main" id="{9047534E-7803-4E57-9849-CA02B34650CB}"/>
                </a:ext>
              </a:extLst>
            </p:cNvPr>
            <p:cNvSpPr>
              <a:spLocks noChangeArrowheads="1"/>
            </p:cNvSpPr>
            <p:nvPr/>
          </p:nvSpPr>
          <p:spPr bwMode="auto">
            <a:xfrm>
              <a:off x="926097" y="4285623"/>
              <a:ext cx="27406"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6" name="Oval 610">
              <a:extLst>
                <a:ext uri="{FF2B5EF4-FFF2-40B4-BE49-F238E27FC236}">
                  <a16:creationId xmlns:a16="http://schemas.microsoft.com/office/drawing/2014/main" id="{FBE303D7-AD93-4AD0-9F6A-F6712EF3D4DA}"/>
                </a:ext>
              </a:extLst>
            </p:cNvPr>
            <p:cNvSpPr>
              <a:spLocks noChangeArrowheads="1"/>
            </p:cNvSpPr>
            <p:nvPr/>
          </p:nvSpPr>
          <p:spPr bwMode="auto">
            <a:xfrm>
              <a:off x="926097" y="4355280"/>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7" name="Oval 611">
              <a:extLst>
                <a:ext uri="{FF2B5EF4-FFF2-40B4-BE49-F238E27FC236}">
                  <a16:creationId xmlns:a16="http://schemas.microsoft.com/office/drawing/2014/main" id="{516B8960-864C-4E68-8E6A-9C5B20197B4B}"/>
                </a:ext>
              </a:extLst>
            </p:cNvPr>
            <p:cNvSpPr>
              <a:spLocks noChangeArrowheads="1"/>
            </p:cNvSpPr>
            <p:nvPr/>
          </p:nvSpPr>
          <p:spPr bwMode="auto">
            <a:xfrm>
              <a:off x="926097" y="442379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8" name="Oval 612">
              <a:extLst>
                <a:ext uri="{FF2B5EF4-FFF2-40B4-BE49-F238E27FC236}">
                  <a16:creationId xmlns:a16="http://schemas.microsoft.com/office/drawing/2014/main" id="{A48B487B-9609-4B35-9B4B-9AE1667D71A6}"/>
                </a:ext>
              </a:extLst>
            </p:cNvPr>
            <p:cNvSpPr>
              <a:spLocks noChangeArrowheads="1"/>
            </p:cNvSpPr>
            <p:nvPr/>
          </p:nvSpPr>
          <p:spPr bwMode="auto">
            <a:xfrm>
              <a:off x="926097" y="449231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59" name="Oval 631">
              <a:extLst>
                <a:ext uri="{FF2B5EF4-FFF2-40B4-BE49-F238E27FC236}">
                  <a16:creationId xmlns:a16="http://schemas.microsoft.com/office/drawing/2014/main" id="{730D7151-0DF9-4BD6-86A3-FA4E613A5E60}"/>
                </a:ext>
              </a:extLst>
            </p:cNvPr>
            <p:cNvSpPr>
              <a:spLocks noChangeArrowheads="1"/>
            </p:cNvSpPr>
            <p:nvPr/>
          </p:nvSpPr>
          <p:spPr bwMode="auto">
            <a:xfrm>
              <a:off x="971774" y="397958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0" name="Oval 632">
              <a:extLst>
                <a:ext uri="{FF2B5EF4-FFF2-40B4-BE49-F238E27FC236}">
                  <a16:creationId xmlns:a16="http://schemas.microsoft.com/office/drawing/2014/main" id="{524CA290-39D8-4CCC-9182-CE82BD2FEDD0}"/>
                </a:ext>
              </a:extLst>
            </p:cNvPr>
            <p:cNvSpPr>
              <a:spLocks noChangeArrowheads="1"/>
            </p:cNvSpPr>
            <p:nvPr/>
          </p:nvSpPr>
          <p:spPr bwMode="auto">
            <a:xfrm>
              <a:off x="971774" y="4048104"/>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1" name="Oval 633">
              <a:extLst>
                <a:ext uri="{FF2B5EF4-FFF2-40B4-BE49-F238E27FC236}">
                  <a16:creationId xmlns:a16="http://schemas.microsoft.com/office/drawing/2014/main" id="{E76E503F-3FD3-4BD1-BF4F-108965433195}"/>
                </a:ext>
              </a:extLst>
            </p:cNvPr>
            <p:cNvSpPr>
              <a:spLocks noChangeArrowheads="1"/>
            </p:cNvSpPr>
            <p:nvPr/>
          </p:nvSpPr>
          <p:spPr bwMode="auto">
            <a:xfrm>
              <a:off x="971774" y="411661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2" name="Oval 634">
              <a:extLst>
                <a:ext uri="{FF2B5EF4-FFF2-40B4-BE49-F238E27FC236}">
                  <a16:creationId xmlns:a16="http://schemas.microsoft.com/office/drawing/2014/main" id="{26DE7E42-5325-4A3D-A4FE-DD6CEBF1CC12}"/>
                </a:ext>
              </a:extLst>
            </p:cNvPr>
            <p:cNvSpPr>
              <a:spLocks noChangeArrowheads="1"/>
            </p:cNvSpPr>
            <p:nvPr/>
          </p:nvSpPr>
          <p:spPr bwMode="auto">
            <a:xfrm>
              <a:off x="971774" y="4185134"/>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3" name="Oval 635">
              <a:extLst>
                <a:ext uri="{FF2B5EF4-FFF2-40B4-BE49-F238E27FC236}">
                  <a16:creationId xmlns:a16="http://schemas.microsoft.com/office/drawing/2014/main" id="{AC5C8BA7-BBFB-4864-A89B-D5D1B75AE0E0}"/>
                </a:ext>
              </a:extLst>
            </p:cNvPr>
            <p:cNvSpPr>
              <a:spLocks noChangeArrowheads="1"/>
            </p:cNvSpPr>
            <p:nvPr/>
          </p:nvSpPr>
          <p:spPr bwMode="auto">
            <a:xfrm>
              <a:off x="971774" y="4251365"/>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4" name="Oval 636">
              <a:extLst>
                <a:ext uri="{FF2B5EF4-FFF2-40B4-BE49-F238E27FC236}">
                  <a16:creationId xmlns:a16="http://schemas.microsoft.com/office/drawing/2014/main" id="{842ED9C9-E161-4F16-B10E-CDD58AC6913A}"/>
                </a:ext>
              </a:extLst>
            </p:cNvPr>
            <p:cNvSpPr>
              <a:spLocks noChangeArrowheads="1"/>
            </p:cNvSpPr>
            <p:nvPr/>
          </p:nvSpPr>
          <p:spPr bwMode="auto">
            <a:xfrm>
              <a:off x="971774" y="4321022"/>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5" name="Oval 637">
              <a:extLst>
                <a:ext uri="{FF2B5EF4-FFF2-40B4-BE49-F238E27FC236}">
                  <a16:creationId xmlns:a16="http://schemas.microsoft.com/office/drawing/2014/main" id="{B32A7CEE-6047-4A3B-B520-14CE307909C7}"/>
                </a:ext>
              </a:extLst>
            </p:cNvPr>
            <p:cNvSpPr>
              <a:spLocks noChangeArrowheads="1"/>
            </p:cNvSpPr>
            <p:nvPr/>
          </p:nvSpPr>
          <p:spPr bwMode="auto">
            <a:xfrm>
              <a:off x="971774" y="4389537"/>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6" name="Oval 638">
              <a:extLst>
                <a:ext uri="{FF2B5EF4-FFF2-40B4-BE49-F238E27FC236}">
                  <a16:creationId xmlns:a16="http://schemas.microsoft.com/office/drawing/2014/main" id="{E8766FFD-C8C8-426F-811E-1CA157BF5DAB}"/>
                </a:ext>
              </a:extLst>
            </p:cNvPr>
            <p:cNvSpPr>
              <a:spLocks noChangeArrowheads="1"/>
            </p:cNvSpPr>
            <p:nvPr/>
          </p:nvSpPr>
          <p:spPr bwMode="auto">
            <a:xfrm>
              <a:off x="971774" y="4458053"/>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7" name="Oval 639">
              <a:extLst>
                <a:ext uri="{FF2B5EF4-FFF2-40B4-BE49-F238E27FC236}">
                  <a16:creationId xmlns:a16="http://schemas.microsoft.com/office/drawing/2014/main" id="{9444DB66-1BB6-448A-8298-ACD84A8ED668}"/>
                </a:ext>
              </a:extLst>
            </p:cNvPr>
            <p:cNvSpPr>
              <a:spLocks noChangeArrowheads="1"/>
            </p:cNvSpPr>
            <p:nvPr/>
          </p:nvSpPr>
          <p:spPr bwMode="auto">
            <a:xfrm>
              <a:off x="971774" y="452656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8" name="Oval 657">
              <a:extLst>
                <a:ext uri="{FF2B5EF4-FFF2-40B4-BE49-F238E27FC236}">
                  <a16:creationId xmlns:a16="http://schemas.microsoft.com/office/drawing/2014/main" id="{3B221285-FB8C-4567-9C7F-7F10CD59C7EB}"/>
                </a:ext>
              </a:extLst>
            </p:cNvPr>
            <p:cNvSpPr>
              <a:spLocks noChangeArrowheads="1"/>
            </p:cNvSpPr>
            <p:nvPr/>
          </p:nvSpPr>
          <p:spPr bwMode="auto">
            <a:xfrm>
              <a:off x="1017450" y="39441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69" name="Oval 658">
              <a:extLst>
                <a:ext uri="{FF2B5EF4-FFF2-40B4-BE49-F238E27FC236}">
                  <a16:creationId xmlns:a16="http://schemas.microsoft.com/office/drawing/2014/main" id="{DB2F43D8-818E-4B5A-9010-3969D49A2762}"/>
                </a:ext>
              </a:extLst>
            </p:cNvPr>
            <p:cNvSpPr>
              <a:spLocks noChangeArrowheads="1"/>
            </p:cNvSpPr>
            <p:nvPr/>
          </p:nvSpPr>
          <p:spPr bwMode="auto">
            <a:xfrm>
              <a:off x="1017450" y="401384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0" name="Oval 659">
              <a:extLst>
                <a:ext uri="{FF2B5EF4-FFF2-40B4-BE49-F238E27FC236}">
                  <a16:creationId xmlns:a16="http://schemas.microsoft.com/office/drawing/2014/main" id="{DC1AB72B-F96D-435C-8F5C-29245B891AE1}"/>
                </a:ext>
              </a:extLst>
            </p:cNvPr>
            <p:cNvSpPr>
              <a:spLocks noChangeArrowheads="1"/>
            </p:cNvSpPr>
            <p:nvPr/>
          </p:nvSpPr>
          <p:spPr bwMode="auto">
            <a:xfrm>
              <a:off x="1017450" y="408236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1" name="Oval 660">
              <a:extLst>
                <a:ext uri="{FF2B5EF4-FFF2-40B4-BE49-F238E27FC236}">
                  <a16:creationId xmlns:a16="http://schemas.microsoft.com/office/drawing/2014/main" id="{51587522-8339-40E9-ADD7-685DF582DAEC}"/>
                </a:ext>
              </a:extLst>
            </p:cNvPr>
            <p:cNvSpPr>
              <a:spLocks noChangeArrowheads="1"/>
            </p:cNvSpPr>
            <p:nvPr/>
          </p:nvSpPr>
          <p:spPr bwMode="auto">
            <a:xfrm>
              <a:off x="1017450" y="415087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2" name="Oval 661">
              <a:extLst>
                <a:ext uri="{FF2B5EF4-FFF2-40B4-BE49-F238E27FC236}">
                  <a16:creationId xmlns:a16="http://schemas.microsoft.com/office/drawing/2014/main" id="{3494AD74-934A-4A82-9BB8-5FA708CD54D4}"/>
                </a:ext>
              </a:extLst>
            </p:cNvPr>
            <p:cNvSpPr>
              <a:spLocks noChangeArrowheads="1"/>
            </p:cNvSpPr>
            <p:nvPr/>
          </p:nvSpPr>
          <p:spPr bwMode="auto">
            <a:xfrm>
              <a:off x="1017450" y="421939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3" name="Oval 662">
              <a:extLst>
                <a:ext uri="{FF2B5EF4-FFF2-40B4-BE49-F238E27FC236}">
                  <a16:creationId xmlns:a16="http://schemas.microsoft.com/office/drawing/2014/main" id="{EA2F7340-725F-4E2B-9A2F-1B67E42BDEBD}"/>
                </a:ext>
              </a:extLst>
            </p:cNvPr>
            <p:cNvSpPr>
              <a:spLocks noChangeArrowheads="1"/>
            </p:cNvSpPr>
            <p:nvPr/>
          </p:nvSpPr>
          <p:spPr bwMode="auto">
            <a:xfrm>
              <a:off x="1017450" y="4285623"/>
              <a:ext cx="27406"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4" name="Oval 663">
              <a:extLst>
                <a:ext uri="{FF2B5EF4-FFF2-40B4-BE49-F238E27FC236}">
                  <a16:creationId xmlns:a16="http://schemas.microsoft.com/office/drawing/2014/main" id="{84057EAF-FB17-4BB5-AB03-1EA7CFEE2A81}"/>
                </a:ext>
              </a:extLst>
            </p:cNvPr>
            <p:cNvSpPr>
              <a:spLocks noChangeArrowheads="1"/>
            </p:cNvSpPr>
            <p:nvPr/>
          </p:nvSpPr>
          <p:spPr bwMode="auto">
            <a:xfrm>
              <a:off x="1017450" y="4355280"/>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5" name="Oval 664">
              <a:extLst>
                <a:ext uri="{FF2B5EF4-FFF2-40B4-BE49-F238E27FC236}">
                  <a16:creationId xmlns:a16="http://schemas.microsoft.com/office/drawing/2014/main" id="{57107B49-2363-4FE0-882A-DBFC47ED48DC}"/>
                </a:ext>
              </a:extLst>
            </p:cNvPr>
            <p:cNvSpPr>
              <a:spLocks noChangeArrowheads="1"/>
            </p:cNvSpPr>
            <p:nvPr/>
          </p:nvSpPr>
          <p:spPr bwMode="auto">
            <a:xfrm>
              <a:off x="1017450" y="442379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6" name="Oval 665">
              <a:extLst>
                <a:ext uri="{FF2B5EF4-FFF2-40B4-BE49-F238E27FC236}">
                  <a16:creationId xmlns:a16="http://schemas.microsoft.com/office/drawing/2014/main" id="{C5D70963-4BC8-48A9-AFFD-4250584408FF}"/>
                </a:ext>
              </a:extLst>
            </p:cNvPr>
            <p:cNvSpPr>
              <a:spLocks noChangeArrowheads="1"/>
            </p:cNvSpPr>
            <p:nvPr/>
          </p:nvSpPr>
          <p:spPr bwMode="auto">
            <a:xfrm>
              <a:off x="1017450" y="449231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7" name="Oval 684">
              <a:extLst>
                <a:ext uri="{FF2B5EF4-FFF2-40B4-BE49-F238E27FC236}">
                  <a16:creationId xmlns:a16="http://schemas.microsoft.com/office/drawing/2014/main" id="{1D39B768-A474-4DBC-9866-26860BD4A8B1}"/>
                </a:ext>
              </a:extLst>
            </p:cNvPr>
            <p:cNvSpPr>
              <a:spLocks noChangeArrowheads="1"/>
            </p:cNvSpPr>
            <p:nvPr/>
          </p:nvSpPr>
          <p:spPr bwMode="auto">
            <a:xfrm>
              <a:off x="1060843" y="3979588"/>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8" name="Oval 685">
              <a:extLst>
                <a:ext uri="{FF2B5EF4-FFF2-40B4-BE49-F238E27FC236}">
                  <a16:creationId xmlns:a16="http://schemas.microsoft.com/office/drawing/2014/main" id="{BC176BFB-A24C-430B-9501-2B10AA0FA548}"/>
                </a:ext>
              </a:extLst>
            </p:cNvPr>
            <p:cNvSpPr>
              <a:spLocks noChangeArrowheads="1"/>
            </p:cNvSpPr>
            <p:nvPr/>
          </p:nvSpPr>
          <p:spPr bwMode="auto">
            <a:xfrm>
              <a:off x="1060843" y="4048104"/>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79" name="Oval 686">
              <a:extLst>
                <a:ext uri="{FF2B5EF4-FFF2-40B4-BE49-F238E27FC236}">
                  <a16:creationId xmlns:a16="http://schemas.microsoft.com/office/drawing/2014/main" id="{5BF34C03-95A9-459A-8A50-EE3E555E21F9}"/>
                </a:ext>
              </a:extLst>
            </p:cNvPr>
            <p:cNvSpPr>
              <a:spLocks noChangeArrowheads="1"/>
            </p:cNvSpPr>
            <p:nvPr/>
          </p:nvSpPr>
          <p:spPr bwMode="auto">
            <a:xfrm>
              <a:off x="1060843" y="4116619"/>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0" name="Oval 687">
              <a:extLst>
                <a:ext uri="{FF2B5EF4-FFF2-40B4-BE49-F238E27FC236}">
                  <a16:creationId xmlns:a16="http://schemas.microsoft.com/office/drawing/2014/main" id="{2648088A-65A9-49A5-8F84-6608780CD559}"/>
                </a:ext>
              </a:extLst>
            </p:cNvPr>
            <p:cNvSpPr>
              <a:spLocks noChangeArrowheads="1"/>
            </p:cNvSpPr>
            <p:nvPr/>
          </p:nvSpPr>
          <p:spPr bwMode="auto">
            <a:xfrm>
              <a:off x="1060843" y="4185134"/>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1" name="Oval 688">
              <a:extLst>
                <a:ext uri="{FF2B5EF4-FFF2-40B4-BE49-F238E27FC236}">
                  <a16:creationId xmlns:a16="http://schemas.microsoft.com/office/drawing/2014/main" id="{404AFC65-A6B2-4217-A96B-790F1AE0B9AA}"/>
                </a:ext>
              </a:extLst>
            </p:cNvPr>
            <p:cNvSpPr>
              <a:spLocks noChangeArrowheads="1"/>
            </p:cNvSpPr>
            <p:nvPr/>
          </p:nvSpPr>
          <p:spPr bwMode="auto">
            <a:xfrm>
              <a:off x="1060843" y="4251365"/>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2" name="Oval 689">
              <a:extLst>
                <a:ext uri="{FF2B5EF4-FFF2-40B4-BE49-F238E27FC236}">
                  <a16:creationId xmlns:a16="http://schemas.microsoft.com/office/drawing/2014/main" id="{4C4FA140-8756-4A3A-BBAA-319FD42C4890}"/>
                </a:ext>
              </a:extLst>
            </p:cNvPr>
            <p:cNvSpPr>
              <a:spLocks noChangeArrowheads="1"/>
            </p:cNvSpPr>
            <p:nvPr/>
          </p:nvSpPr>
          <p:spPr bwMode="auto">
            <a:xfrm>
              <a:off x="1060843" y="4321022"/>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3" name="Oval 690">
              <a:extLst>
                <a:ext uri="{FF2B5EF4-FFF2-40B4-BE49-F238E27FC236}">
                  <a16:creationId xmlns:a16="http://schemas.microsoft.com/office/drawing/2014/main" id="{1AFA26B3-89D9-4343-9C66-E07CC613A128}"/>
                </a:ext>
              </a:extLst>
            </p:cNvPr>
            <p:cNvSpPr>
              <a:spLocks noChangeArrowheads="1"/>
            </p:cNvSpPr>
            <p:nvPr/>
          </p:nvSpPr>
          <p:spPr bwMode="auto">
            <a:xfrm>
              <a:off x="1060843" y="4389537"/>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4" name="Oval 691">
              <a:extLst>
                <a:ext uri="{FF2B5EF4-FFF2-40B4-BE49-F238E27FC236}">
                  <a16:creationId xmlns:a16="http://schemas.microsoft.com/office/drawing/2014/main" id="{9E7D1803-A319-4ECC-9387-D8F2A0687DEE}"/>
                </a:ext>
              </a:extLst>
            </p:cNvPr>
            <p:cNvSpPr>
              <a:spLocks noChangeArrowheads="1"/>
            </p:cNvSpPr>
            <p:nvPr/>
          </p:nvSpPr>
          <p:spPr bwMode="auto">
            <a:xfrm>
              <a:off x="1060843" y="4458053"/>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5" name="Oval 692">
              <a:extLst>
                <a:ext uri="{FF2B5EF4-FFF2-40B4-BE49-F238E27FC236}">
                  <a16:creationId xmlns:a16="http://schemas.microsoft.com/office/drawing/2014/main" id="{C2208DCE-0F6A-4075-A559-CE7D12F658A0}"/>
                </a:ext>
              </a:extLst>
            </p:cNvPr>
            <p:cNvSpPr>
              <a:spLocks noChangeArrowheads="1"/>
            </p:cNvSpPr>
            <p:nvPr/>
          </p:nvSpPr>
          <p:spPr bwMode="auto">
            <a:xfrm>
              <a:off x="1060843" y="4526568"/>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6" name="Oval 710">
              <a:extLst>
                <a:ext uri="{FF2B5EF4-FFF2-40B4-BE49-F238E27FC236}">
                  <a16:creationId xmlns:a16="http://schemas.microsoft.com/office/drawing/2014/main" id="{02DD2714-6518-42A3-AE8E-FFBC207940A3}"/>
                </a:ext>
              </a:extLst>
            </p:cNvPr>
            <p:cNvSpPr>
              <a:spLocks noChangeArrowheads="1"/>
            </p:cNvSpPr>
            <p:nvPr/>
          </p:nvSpPr>
          <p:spPr bwMode="auto">
            <a:xfrm>
              <a:off x="1106520" y="3944189"/>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7" name="Oval 711">
              <a:extLst>
                <a:ext uri="{FF2B5EF4-FFF2-40B4-BE49-F238E27FC236}">
                  <a16:creationId xmlns:a16="http://schemas.microsoft.com/office/drawing/2014/main" id="{2589638C-0485-4B4D-BA1B-5A6C2AF2464D}"/>
                </a:ext>
              </a:extLst>
            </p:cNvPr>
            <p:cNvSpPr>
              <a:spLocks noChangeArrowheads="1"/>
            </p:cNvSpPr>
            <p:nvPr/>
          </p:nvSpPr>
          <p:spPr bwMode="auto">
            <a:xfrm>
              <a:off x="1106520" y="4013845"/>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8" name="Oval 712">
              <a:extLst>
                <a:ext uri="{FF2B5EF4-FFF2-40B4-BE49-F238E27FC236}">
                  <a16:creationId xmlns:a16="http://schemas.microsoft.com/office/drawing/2014/main" id="{A4C2C03C-025F-44A3-AF8A-57130518567C}"/>
                </a:ext>
              </a:extLst>
            </p:cNvPr>
            <p:cNvSpPr>
              <a:spLocks noChangeArrowheads="1"/>
            </p:cNvSpPr>
            <p:nvPr/>
          </p:nvSpPr>
          <p:spPr bwMode="auto">
            <a:xfrm>
              <a:off x="1106520" y="4082361"/>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89" name="Oval 713">
              <a:extLst>
                <a:ext uri="{FF2B5EF4-FFF2-40B4-BE49-F238E27FC236}">
                  <a16:creationId xmlns:a16="http://schemas.microsoft.com/office/drawing/2014/main" id="{2A33F010-D575-43ED-AFB9-97C0171BF534}"/>
                </a:ext>
              </a:extLst>
            </p:cNvPr>
            <p:cNvSpPr>
              <a:spLocks noChangeArrowheads="1"/>
            </p:cNvSpPr>
            <p:nvPr/>
          </p:nvSpPr>
          <p:spPr bwMode="auto">
            <a:xfrm>
              <a:off x="1106520" y="4150876"/>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0" name="Oval 714">
              <a:extLst>
                <a:ext uri="{FF2B5EF4-FFF2-40B4-BE49-F238E27FC236}">
                  <a16:creationId xmlns:a16="http://schemas.microsoft.com/office/drawing/2014/main" id="{EC14D7BE-F1B3-4C03-B454-661AEBFF46A4}"/>
                </a:ext>
              </a:extLst>
            </p:cNvPr>
            <p:cNvSpPr>
              <a:spLocks noChangeArrowheads="1"/>
            </p:cNvSpPr>
            <p:nvPr/>
          </p:nvSpPr>
          <p:spPr bwMode="auto">
            <a:xfrm>
              <a:off x="1106520" y="4219391"/>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1" name="Oval 715">
              <a:extLst>
                <a:ext uri="{FF2B5EF4-FFF2-40B4-BE49-F238E27FC236}">
                  <a16:creationId xmlns:a16="http://schemas.microsoft.com/office/drawing/2014/main" id="{779FA33E-3310-467A-9E2C-4830D1AA776D}"/>
                </a:ext>
              </a:extLst>
            </p:cNvPr>
            <p:cNvSpPr>
              <a:spLocks noChangeArrowheads="1"/>
            </p:cNvSpPr>
            <p:nvPr/>
          </p:nvSpPr>
          <p:spPr bwMode="auto">
            <a:xfrm>
              <a:off x="1106520" y="4285623"/>
              <a:ext cx="29689"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2" name="Oval 716">
              <a:extLst>
                <a:ext uri="{FF2B5EF4-FFF2-40B4-BE49-F238E27FC236}">
                  <a16:creationId xmlns:a16="http://schemas.microsoft.com/office/drawing/2014/main" id="{165BA0A1-A2A0-4DA6-ACE5-C3E0B00CC397}"/>
                </a:ext>
              </a:extLst>
            </p:cNvPr>
            <p:cNvSpPr>
              <a:spLocks noChangeArrowheads="1"/>
            </p:cNvSpPr>
            <p:nvPr/>
          </p:nvSpPr>
          <p:spPr bwMode="auto">
            <a:xfrm>
              <a:off x="1106520" y="4355280"/>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3" name="Oval 717">
              <a:extLst>
                <a:ext uri="{FF2B5EF4-FFF2-40B4-BE49-F238E27FC236}">
                  <a16:creationId xmlns:a16="http://schemas.microsoft.com/office/drawing/2014/main" id="{9424D29E-4E8D-448E-94AE-BE48D81286AB}"/>
                </a:ext>
              </a:extLst>
            </p:cNvPr>
            <p:cNvSpPr>
              <a:spLocks noChangeArrowheads="1"/>
            </p:cNvSpPr>
            <p:nvPr/>
          </p:nvSpPr>
          <p:spPr bwMode="auto">
            <a:xfrm>
              <a:off x="1106520" y="4423796"/>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4" name="Oval 718">
              <a:extLst>
                <a:ext uri="{FF2B5EF4-FFF2-40B4-BE49-F238E27FC236}">
                  <a16:creationId xmlns:a16="http://schemas.microsoft.com/office/drawing/2014/main" id="{83192AEC-7B76-4A01-BE25-B53AA93A347B}"/>
                </a:ext>
              </a:extLst>
            </p:cNvPr>
            <p:cNvSpPr>
              <a:spLocks noChangeArrowheads="1"/>
            </p:cNvSpPr>
            <p:nvPr/>
          </p:nvSpPr>
          <p:spPr bwMode="auto">
            <a:xfrm>
              <a:off x="1106520" y="4492311"/>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5" name="Oval 737">
              <a:extLst>
                <a:ext uri="{FF2B5EF4-FFF2-40B4-BE49-F238E27FC236}">
                  <a16:creationId xmlns:a16="http://schemas.microsoft.com/office/drawing/2014/main" id="{2C1350D2-F87D-471D-BA9D-E31F8E41A139}"/>
                </a:ext>
              </a:extLst>
            </p:cNvPr>
            <p:cNvSpPr>
              <a:spLocks noChangeArrowheads="1"/>
            </p:cNvSpPr>
            <p:nvPr/>
          </p:nvSpPr>
          <p:spPr bwMode="auto">
            <a:xfrm>
              <a:off x="1152197" y="397958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6" name="Oval 738">
              <a:extLst>
                <a:ext uri="{FF2B5EF4-FFF2-40B4-BE49-F238E27FC236}">
                  <a16:creationId xmlns:a16="http://schemas.microsoft.com/office/drawing/2014/main" id="{977D2E56-E725-4E4A-829C-C17119CD8FA6}"/>
                </a:ext>
              </a:extLst>
            </p:cNvPr>
            <p:cNvSpPr>
              <a:spLocks noChangeArrowheads="1"/>
            </p:cNvSpPr>
            <p:nvPr/>
          </p:nvSpPr>
          <p:spPr bwMode="auto">
            <a:xfrm>
              <a:off x="1152197" y="4048104"/>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7" name="Oval 739">
              <a:extLst>
                <a:ext uri="{FF2B5EF4-FFF2-40B4-BE49-F238E27FC236}">
                  <a16:creationId xmlns:a16="http://schemas.microsoft.com/office/drawing/2014/main" id="{C17A1B8B-D1F4-479E-845B-818536D73946}"/>
                </a:ext>
              </a:extLst>
            </p:cNvPr>
            <p:cNvSpPr>
              <a:spLocks noChangeArrowheads="1"/>
            </p:cNvSpPr>
            <p:nvPr/>
          </p:nvSpPr>
          <p:spPr bwMode="auto">
            <a:xfrm>
              <a:off x="1152197" y="411661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8" name="Oval 740">
              <a:extLst>
                <a:ext uri="{FF2B5EF4-FFF2-40B4-BE49-F238E27FC236}">
                  <a16:creationId xmlns:a16="http://schemas.microsoft.com/office/drawing/2014/main" id="{6F90AF18-ACA0-44EC-87C5-952242FBD18B}"/>
                </a:ext>
              </a:extLst>
            </p:cNvPr>
            <p:cNvSpPr>
              <a:spLocks noChangeArrowheads="1"/>
            </p:cNvSpPr>
            <p:nvPr/>
          </p:nvSpPr>
          <p:spPr bwMode="auto">
            <a:xfrm>
              <a:off x="1152197" y="4185134"/>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9" name="Oval 741">
              <a:extLst>
                <a:ext uri="{FF2B5EF4-FFF2-40B4-BE49-F238E27FC236}">
                  <a16:creationId xmlns:a16="http://schemas.microsoft.com/office/drawing/2014/main" id="{BF623B37-6D0E-4358-8A03-E7FF86659975}"/>
                </a:ext>
              </a:extLst>
            </p:cNvPr>
            <p:cNvSpPr>
              <a:spLocks noChangeArrowheads="1"/>
            </p:cNvSpPr>
            <p:nvPr/>
          </p:nvSpPr>
          <p:spPr bwMode="auto">
            <a:xfrm>
              <a:off x="1152197" y="4251365"/>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0" name="Oval 742">
              <a:extLst>
                <a:ext uri="{FF2B5EF4-FFF2-40B4-BE49-F238E27FC236}">
                  <a16:creationId xmlns:a16="http://schemas.microsoft.com/office/drawing/2014/main" id="{0F0281BA-5E73-472C-8271-BB246433358A}"/>
                </a:ext>
              </a:extLst>
            </p:cNvPr>
            <p:cNvSpPr>
              <a:spLocks noChangeArrowheads="1"/>
            </p:cNvSpPr>
            <p:nvPr/>
          </p:nvSpPr>
          <p:spPr bwMode="auto">
            <a:xfrm>
              <a:off x="1152197" y="4321022"/>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1" name="Oval 743">
              <a:extLst>
                <a:ext uri="{FF2B5EF4-FFF2-40B4-BE49-F238E27FC236}">
                  <a16:creationId xmlns:a16="http://schemas.microsoft.com/office/drawing/2014/main" id="{B9525550-2E3D-4387-BBBB-B1A5DFC5C07F}"/>
                </a:ext>
              </a:extLst>
            </p:cNvPr>
            <p:cNvSpPr>
              <a:spLocks noChangeArrowheads="1"/>
            </p:cNvSpPr>
            <p:nvPr/>
          </p:nvSpPr>
          <p:spPr bwMode="auto">
            <a:xfrm>
              <a:off x="1152197" y="4389537"/>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2" name="Oval 744">
              <a:extLst>
                <a:ext uri="{FF2B5EF4-FFF2-40B4-BE49-F238E27FC236}">
                  <a16:creationId xmlns:a16="http://schemas.microsoft.com/office/drawing/2014/main" id="{BD45A4B9-3C1D-4F30-850B-21F312EE4731}"/>
                </a:ext>
              </a:extLst>
            </p:cNvPr>
            <p:cNvSpPr>
              <a:spLocks noChangeArrowheads="1"/>
            </p:cNvSpPr>
            <p:nvPr/>
          </p:nvSpPr>
          <p:spPr bwMode="auto">
            <a:xfrm>
              <a:off x="1152197" y="4458053"/>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3" name="Oval 745">
              <a:extLst>
                <a:ext uri="{FF2B5EF4-FFF2-40B4-BE49-F238E27FC236}">
                  <a16:creationId xmlns:a16="http://schemas.microsoft.com/office/drawing/2014/main" id="{AEA4582E-8CA7-45D2-A1EA-C8E96925F068}"/>
                </a:ext>
              </a:extLst>
            </p:cNvPr>
            <p:cNvSpPr>
              <a:spLocks noChangeArrowheads="1"/>
            </p:cNvSpPr>
            <p:nvPr/>
          </p:nvSpPr>
          <p:spPr bwMode="auto">
            <a:xfrm>
              <a:off x="1152197" y="452656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4" name="Oval 763">
              <a:extLst>
                <a:ext uri="{FF2B5EF4-FFF2-40B4-BE49-F238E27FC236}">
                  <a16:creationId xmlns:a16="http://schemas.microsoft.com/office/drawing/2014/main" id="{C07C15A4-BDF6-428F-8E96-55601ED1890A}"/>
                </a:ext>
              </a:extLst>
            </p:cNvPr>
            <p:cNvSpPr>
              <a:spLocks noChangeArrowheads="1"/>
            </p:cNvSpPr>
            <p:nvPr/>
          </p:nvSpPr>
          <p:spPr bwMode="auto">
            <a:xfrm>
              <a:off x="1197873" y="39441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5" name="Oval 764">
              <a:extLst>
                <a:ext uri="{FF2B5EF4-FFF2-40B4-BE49-F238E27FC236}">
                  <a16:creationId xmlns:a16="http://schemas.microsoft.com/office/drawing/2014/main" id="{76009226-1531-4ACC-8B2B-60B1E23090E2}"/>
                </a:ext>
              </a:extLst>
            </p:cNvPr>
            <p:cNvSpPr>
              <a:spLocks noChangeArrowheads="1"/>
            </p:cNvSpPr>
            <p:nvPr/>
          </p:nvSpPr>
          <p:spPr bwMode="auto">
            <a:xfrm>
              <a:off x="1197873" y="401384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6" name="Oval 765">
              <a:extLst>
                <a:ext uri="{FF2B5EF4-FFF2-40B4-BE49-F238E27FC236}">
                  <a16:creationId xmlns:a16="http://schemas.microsoft.com/office/drawing/2014/main" id="{475A50BE-2569-4BFA-A88E-F462274AB5DC}"/>
                </a:ext>
              </a:extLst>
            </p:cNvPr>
            <p:cNvSpPr>
              <a:spLocks noChangeArrowheads="1"/>
            </p:cNvSpPr>
            <p:nvPr/>
          </p:nvSpPr>
          <p:spPr bwMode="auto">
            <a:xfrm>
              <a:off x="1197873" y="408236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7" name="Oval 766">
              <a:extLst>
                <a:ext uri="{FF2B5EF4-FFF2-40B4-BE49-F238E27FC236}">
                  <a16:creationId xmlns:a16="http://schemas.microsoft.com/office/drawing/2014/main" id="{E95A7C5C-A591-4084-A0B3-C10A0A2ACD69}"/>
                </a:ext>
              </a:extLst>
            </p:cNvPr>
            <p:cNvSpPr>
              <a:spLocks noChangeArrowheads="1"/>
            </p:cNvSpPr>
            <p:nvPr/>
          </p:nvSpPr>
          <p:spPr bwMode="auto">
            <a:xfrm>
              <a:off x="1197873" y="415087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8" name="Oval 767">
              <a:extLst>
                <a:ext uri="{FF2B5EF4-FFF2-40B4-BE49-F238E27FC236}">
                  <a16:creationId xmlns:a16="http://schemas.microsoft.com/office/drawing/2014/main" id="{EA9CDFFF-06BB-48E2-93BB-AAAB168B1A15}"/>
                </a:ext>
              </a:extLst>
            </p:cNvPr>
            <p:cNvSpPr>
              <a:spLocks noChangeArrowheads="1"/>
            </p:cNvSpPr>
            <p:nvPr/>
          </p:nvSpPr>
          <p:spPr bwMode="auto">
            <a:xfrm>
              <a:off x="1197873" y="421939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9" name="Oval 768">
              <a:extLst>
                <a:ext uri="{FF2B5EF4-FFF2-40B4-BE49-F238E27FC236}">
                  <a16:creationId xmlns:a16="http://schemas.microsoft.com/office/drawing/2014/main" id="{A1203805-46D0-4AF2-BECB-6CD4FF520AE6}"/>
                </a:ext>
              </a:extLst>
            </p:cNvPr>
            <p:cNvSpPr>
              <a:spLocks noChangeArrowheads="1"/>
            </p:cNvSpPr>
            <p:nvPr/>
          </p:nvSpPr>
          <p:spPr bwMode="auto">
            <a:xfrm>
              <a:off x="1197873" y="4285623"/>
              <a:ext cx="27406"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0" name="Oval 769">
              <a:extLst>
                <a:ext uri="{FF2B5EF4-FFF2-40B4-BE49-F238E27FC236}">
                  <a16:creationId xmlns:a16="http://schemas.microsoft.com/office/drawing/2014/main" id="{DCEB2209-B3A0-4A69-9B2D-B4265012E5DA}"/>
                </a:ext>
              </a:extLst>
            </p:cNvPr>
            <p:cNvSpPr>
              <a:spLocks noChangeArrowheads="1"/>
            </p:cNvSpPr>
            <p:nvPr/>
          </p:nvSpPr>
          <p:spPr bwMode="auto">
            <a:xfrm>
              <a:off x="1197873" y="4355280"/>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1" name="Oval 770">
              <a:extLst>
                <a:ext uri="{FF2B5EF4-FFF2-40B4-BE49-F238E27FC236}">
                  <a16:creationId xmlns:a16="http://schemas.microsoft.com/office/drawing/2014/main" id="{CE4EFDB6-08A0-433F-A44D-46BE97753C8B}"/>
                </a:ext>
              </a:extLst>
            </p:cNvPr>
            <p:cNvSpPr>
              <a:spLocks noChangeArrowheads="1"/>
            </p:cNvSpPr>
            <p:nvPr/>
          </p:nvSpPr>
          <p:spPr bwMode="auto">
            <a:xfrm>
              <a:off x="1197873" y="442379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2" name="Oval 771">
              <a:extLst>
                <a:ext uri="{FF2B5EF4-FFF2-40B4-BE49-F238E27FC236}">
                  <a16:creationId xmlns:a16="http://schemas.microsoft.com/office/drawing/2014/main" id="{21DD820F-A49A-49B1-8D3A-3F627EC1178A}"/>
                </a:ext>
              </a:extLst>
            </p:cNvPr>
            <p:cNvSpPr>
              <a:spLocks noChangeArrowheads="1"/>
            </p:cNvSpPr>
            <p:nvPr/>
          </p:nvSpPr>
          <p:spPr bwMode="auto">
            <a:xfrm>
              <a:off x="1197873" y="449231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3" name="Oval 791">
              <a:extLst>
                <a:ext uri="{FF2B5EF4-FFF2-40B4-BE49-F238E27FC236}">
                  <a16:creationId xmlns:a16="http://schemas.microsoft.com/office/drawing/2014/main" id="{AF28E78B-D324-4035-B2E0-D76F632EBF8D}"/>
                </a:ext>
              </a:extLst>
            </p:cNvPr>
            <p:cNvSpPr>
              <a:spLocks noChangeArrowheads="1"/>
            </p:cNvSpPr>
            <p:nvPr/>
          </p:nvSpPr>
          <p:spPr bwMode="auto">
            <a:xfrm>
              <a:off x="1243551" y="39795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4" name="Oval 792">
              <a:extLst>
                <a:ext uri="{FF2B5EF4-FFF2-40B4-BE49-F238E27FC236}">
                  <a16:creationId xmlns:a16="http://schemas.microsoft.com/office/drawing/2014/main" id="{2C310D48-4A0A-483D-B552-31C174891BAB}"/>
                </a:ext>
              </a:extLst>
            </p:cNvPr>
            <p:cNvSpPr>
              <a:spLocks noChangeArrowheads="1"/>
            </p:cNvSpPr>
            <p:nvPr/>
          </p:nvSpPr>
          <p:spPr bwMode="auto">
            <a:xfrm>
              <a:off x="1243551" y="404810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5" name="Oval 793">
              <a:extLst>
                <a:ext uri="{FF2B5EF4-FFF2-40B4-BE49-F238E27FC236}">
                  <a16:creationId xmlns:a16="http://schemas.microsoft.com/office/drawing/2014/main" id="{AB9A4D01-CED8-4687-B6D7-6E6D88A29385}"/>
                </a:ext>
              </a:extLst>
            </p:cNvPr>
            <p:cNvSpPr>
              <a:spLocks noChangeArrowheads="1"/>
            </p:cNvSpPr>
            <p:nvPr/>
          </p:nvSpPr>
          <p:spPr bwMode="auto">
            <a:xfrm>
              <a:off x="1243551" y="4116620"/>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6" name="Oval 794">
              <a:extLst>
                <a:ext uri="{FF2B5EF4-FFF2-40B4-BE49-F238E27FC236}">
                  <a16:creationId xmlns:a16="http://schemas.microsoft.com/office/drawing/2014/main" id="{7D8C4FCC-303E-43E6-B66D-2796FE852D7D}"/>
                </a:ext>
              </a:extLst>
            </p:cNvPr>
            <p:cNvSpPr>
              <a:spLocks noChangeArrowheads="1"/>
            </p:cNvSpPr>
            <p:nvPr/>
          </p:nvSpPr>
          <p:spPr bwMode="auto">
            <a:xfrm>
              <a:off x="1243551" y="418513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7" name="Oval 795">
              <a:extLst>
                <a:ext uri="{FF2B5EF4-FFF2-40B4-BE49-F238E27FC236}">
                  <a16:creationId xmlns:a16="http://schemas.microsoft.com/office/drawing/2014/main" id="{01A6E147-031D-4EF8-B7AB-FD51F6FF0182}"/>
                </a:ext>
              </a:extLst>
            </p:cNvPr>
            <p:cNvSpPr>
              <a:spLocks noChangeArrowheads="1"/>
            </p:cNvSpPr>
            <p:nvPr/>
          </p:nvSpPr>
          <p:spPr bwMode="auto">
            <a:xfrm>
              <a:off x="1243551" y="4251366"/>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8" name="Oval 796">
              <a:extLst>
                <a:ext uri="{FF2B5EF4-FFF2-40B4-BE49-F238E27FC236}">
                  <a16:creationId xmlns:a16="http://schemas.microsoft.com/office/drawing/2014/main" id="{BA6D5294-E369-41D2-9CD9-3310046E175E}"/>
                </a:ext>
              </a:extLst>
            </p:cNvPr>
            <p:cNvSpPr>
              <a:spLocks noChangeArrowheads="1"/>
            </p:cNvSpPr>
            <p:nvPr/>
          </p:nvSpPr>
          <p:spPr bwMode="auto">
            <a:xfrm>
              <a:off x="1243551" y="4321022"/>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19" name="Oval 797">
              <a:extLst>
                <a:ext uri="{FF2B5EF4-FFF2-40B4-BE49-F238E27FC236}">
                  <a16:creationId xmlns:a16="http://schemas.microsoft.com/office/drawing/2014/main" id="{2D07A720-80AE-4538-B59D-C56199C23F20}"/>
                </a:ext>
              </a:extLst>
            </p:cNvPr>
            <p:cNvSpPr>
              <a:spLocks noChangeArrowheads="1"/>
            </p:cNvSpPr>
            <p:nvPr/>
          </p:nvSpPr>
          <p:spPr bwMode="auto">
            <a:xfrm>
              <a:off x="1243551" y="4389537"/>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0" name="Oval 798">
              <a:extLst>
                <a:ext uri="{FF2B5EF4-FFF2-40B4-BE49-F238E27FC236}">
                  <a16:creationId xmlns:a16="http://schemas.microsoft.com/office/drawing/2014/main" id="{3A852A7A-FBAC-46D0-ACE7-4D009C396F9F}"/>
                </a:ext>
              </a:extLst>
            </p:cNvPr>
            <p:cNvSpPr>
              <a:spLocks noChangeArrowheads="1"/>
            </p:cNvSpPr>
            <p:nvPr/>
          </p:nvSpPr>
          <p:spPr bwMode="auto">
            <a:xfrm>
              <a:off x="1243551" y="4458053"/>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1" name="Oval 799">
              <a:extLst>
                <a:ext uri="{FF2B5EF4-FFF2-40B4-BE49-F238E27FC236}">
                  <a16:creationId xmlns:a16="http://schemas.microsoft.com/office/drawing/2014/main" id="{A9D251C1-0546-4810-9005-6362C52631BA}"/>
                </a:ext>
              </a:extLst>
            </p:cNvPr>
            <p:cNvSpPr>
              <a:spLocks noChangeArrowheads="1"/>
            </p:cNvSpPr>
            <p:nvPr/>
          </p:nvSpPr>
          <p:spPr bwMode="auto">
            <a:xfrm>
              <a:off x="1243551" y="452656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2" name="Oval 817">
              <a:extLst>
                <a:ext uri="{FF2B5EF4-FFF2-40B4-BE49-F238E27FC236}">
                  <a16:creationId xmlns:a16="http://schemas.microsoft.com/office/drawing/2014/main" id="{D833735A-1D2C-4075-9F1C-9170F88A96E6}"/>
                </a:ext>
              </a:extLst>
            </p:cNvPr>
            <p:cNvSpPr>
              <a:spLocks noChangeArrowheads="1"/>
            </p:cNvSpPr>
            <p:nvPr/>
          </p:nvSpPr>
          <p:spPr bwMode="auto">
            <a:xfrm>
              <a:off x="1288086" y="3944189"/>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3" name="Oval 818">
              <a:extLst>
                <a:ext uri="{FF2B5EF4-FFF2-40B4-BE49-F238E27FC236}">
                  <a16:creationId xmlns:a16="http://schemas.microsoft.com/office/drawing/2014/main" id="{A41E74C6-EF2D-4E5C-949F-FA945C11A188}"/>
                </a:ext>
              </a:extLst>
            </p:cNvPr>
            <p:cNvSpPr>
              <a:spLocks noChangeArrowheads="1"/>
            </p:cNvSpPr>
            <p:nvPr/>
          </p:nvSpPr>
          <p:spPr bwMode="auto">
            <a:xfrm>
              <a:off x="1288086" y="4013846"/>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4" name="Oval 819">
              <a:extLst>
                <a:ext uri="{FF2B5EF4-FFF2-40B4-BE49-F238E27FC236}">
                  <a16:creationId xmlns:a16="http://schemas.microsoft.com/office/drawing/2014/main" id="{E5784539-A76D-410E-BAB3-88C657F69425}"/>
                </a:ext>
              </a:extLst>
            </p:cNvPr>
            <p:cNvSpPr>
              <a:spLocks noChangeArrowheads="1"/>
            </p:cNvSpPr>
            <p:nvPr/>
          </p:nvSpPr>
          <p:spPr bwMode="auto">
            <a:xfrm>
              <a:off x="1288086" y="4082362"/>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5" name="Oval 820">
              <a:extLst>
                <a:ext uri="{FF2B5EF4-FFF2-40B4-BE49-F238E27FC236}">
                  <a16:creationId xmlns:a16="http://schemas.microsoft.com/office/drawing/2014/main" id="{663B1D3C-DB44-4AAC-814C-D8E683AE91D5}"/>
                </a:ext>
              </a:extLst>
            </p:cNvPr>
            <p:cNvSpPr>
              <a:spLocks noChangeArrowheads="1"/>
            </p:cNvSpPr>
            <p:nvPr/>
          </p:nvSpPr>
          <p:spPr bwMode="auto">
            <a:xfrm>
              <a:off x="1288086" y="4150877"/>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6" name="Oval 821">
              <a:extLst>
                <a:ext uri="{FF2B5EF4-FFF2-40B4-BE49-F238E27FC236}">
                  <a16:creationId xmlns:a16="http://schemas.microsoft.com/office/drawing/2014/main" id="{EAFCB678-3839-4D36-8557-37A7DA639EBF}"/>
                </a:ext>
              </a:extLst>
            </p:cNvPr>
            <p:cNvSpPr>
              <a:spLocks noChangeArrowheads="1"/>
            </p:cNvSpPr>
            <p:nvPr/>
          </p:nvSpPr>
          <p:spPr bwMode="auto">
            <a:xfrm>
              <a:off x="1288086" y="4219392"/>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7" name="Oval 822">
              <a:extLst>
                <a:ext uri="{FF2B5EF4-FFF2-40B4-BE49-F238E27FC236}">
                  <a16:creationId xmlns:a16="http://schemas.microsoft.com/office/drawing/2014/main" id="{BD2B594F-2AEF-4098-BC88-B98E1926D2E7}"/>
                </a:ext>
              </a:extLst>
            </p:cNvPr>
            <p:cNvSpPr>
              <a:spLocks noChangeArrowheads="1"/>
            </p:cNvSpPr>
            <p:nvPr/>
          </p:nvSpPr>
          <p:spPr bwMode="auto">
            <a:xfrm>
              <a:off x="1288086" y="4285624"/>
              <a:ext cx="29689"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8" name="Oval 823">
              <a:extLst>
                <a:ext uri="{FF2B5EF4-FFF2-40B4-BE49-F238E27FC236}">
                  <a16:creationId xmlns:a16="http://schemas.microsoft.com/office/drawing/2014/main" id="{43D5E811-6CA9-4E78-BCEA-9217FA7F5E06}"/>
                </a:ext>
              </a:extLst>
            </p:cNvPr>
            <p:cNvSpPr>
              <a:spLocks noChangeArrowheads="1"/>
            </p:cNvSpPr>
            <p:nvPr/>
          </p:nvSpPr>
          <p:spPr bwMode="auto">
            <a:xfrm>
              <a:off x="1288086" y="4355280"/>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29" name="Oval 824">
              <a:extLst>
                <a:ext uri="{FF2B5EF4-FFF2-40B4-BE49-F238E27FC236}">
                  <a16:creationId xmlns:a16="http://schemas.microsoft.com/office/drawing/2014/main" id="{76256028-687E-4357-B023-340763B9F9CB}"/>
                </a:ext>
              </a:extLst>
            </p:cNvPr>
            <p:cNvSpPr>
              <a:spLocks noChangeArrowheads="1"/>
            </p:cNvSpPr>
            <p:nvPr/>
          </p:nvSpPr>
          <p:spPr bwMode="auto">
            <a:xfrm>
              <a:off x="1288086" y="4423796"/>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0" name="Oval 825">
              <a:extLst>
                <a:ext uri="{FF2B5EF4-FFF2-40B4-BE49-F238E27FC236}">
                  <a16:creationId xmlns:a16="http://schemas.microsoft.com/office/drawing/2014/main" id="{744ACE10-2F97-4FF3-9DA1-FC8A8215284B}"/>
                </a:ext>
              </a:extLst>
            </p:cNvPr>
            <p:cNvSpPr>
              <a:spLocks noChangeArrowheads="1"/>
            </p:cNvSpPr>
            <p:nvPr/>
          </p:nvSpPr>
          <p:spPr bwMode="auto">
            <a:xfrm>
              <a:off x="1288086" y="4492311"/>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1" name="Oval 844">
              <a:extLst>
                <a:ext uri="{FF2B5EF4-FFF2-40B4-BE49-F238E27FC236}">
                  <a16:creationId xmlns:a16="http://schemas.microsoft.com/office/drawing/2014/main" id="{3F0F00A1-814B-4968-B608-1597148AD6BB}"/>
                </a:ext>
              </a:extLst>
            </p:cNvPr>
            <p:cNvSpPr>
              <a:spLocks noChangeArrowheads="1"/>
            </p:cNvSpPr>
            <p:nvPr/>
          </p:nvSpPr>
          <p:spPr bwMode="auto">
            <a:xfrm>
              <a:off x="1333762" y="3979589"/>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2" name="Oval 845">
              <a:extLst>
                <a:ext uri="{FF2B5EF4-FFF2-40B4-BE49-F238E27FC236}">
                  <a16:creationId xmlns:a16="http://schemas.microsoft.com/office/drawing/2014/main" id="{90A5ED89-44B1-4379-AA17-5E62FAF55CD1}"/>
                </a:ext>
              </a:extLst>
            </p:cNvPr>
            <p:cNvSpPr>
              <a:spLocks noChangeArrowheads="1"/>
            </p:cNvSpPr>
            <p:nvPr/>
          </p:nvSpPr>
          <p:spPr bwMode="auto">
            <a:xfrm>
              <a:off x="1333762" y="4048105"/>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3" name="Oval 846">
              <a:extLst>
                <a:ext uri="{FF2B5EF4-FFF2-40B4-BE49-F238E27FC236}">
                  <a16:creationId xmlns:a16="http://schemas.microsoft.com/office/drawing/2014/main" id="{4D3EF5B1-61AB-4731-A709-03FC98572FDD}"/>
                </a:ext>
              </a:extLst>
            </p:cNvPr>
            <p:cNvSpPr>
              <a:spLocks noChangeArrowheads="1"/>
            </p:cNvSpPr>
            <p:nvPr/>
          </p:nvSpPr>
          <p:spPr bwMode="auto">
            <a:xfrm>
              <a:off x="1333762" y="4116620"/>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4" name="Oval 847">
              <a:extLst>
                <a:ext uri="{FF2B5EF4-FFF2-40B4-BE49-F238E27FC236}">
                  <a16:creationId xmlns:a16="http://schemas.microsoft.com/office/drawing/2014/main" id="{961FD2DC-D337-448D-91E0-EBD4DCAE2446}"/>
                </a:ext>
              </a:extLst>
            </p:cNvPr>
            <p:cNvSpPr>
              <a:spLocks noChangeArrowheads="1"/>
            </p:cNvSpPr>
            <p:nvPr/>
          </p:nvSpPr>
          <p:spPr bwMode="auto">
            <a:xfrm>
              <a:off x="1333762" y="4185135"/>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5" name="Oval 848">
              <a:extLst>
                <a:ext uri="{FF2B5EF4-FFF2-40B4-BE49-F238E27FC236}">
                  <a16:creationId xmlns:a16="http://schemas.microsoft.com/office/drawing/2014/main" id="{C3E54458-677D-4CC6-951A-EDA2B105E00A}"/>
                </a:ext>
              </a:extLst>
            </p:cNvPr>
            <p:cNvSpPr>
              <a:spLocks noChangeArrowheads="1"/>
            </p:cNvSpPr>
            <p:nvPr/>
          </p:nvSpPr>
          <p:spPr bwMode="auto">
            <a:xfrm>
              <a:off x="1333762" y="4251366"/>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6" name="Oval 849">
              <a:extLst>
                <a:ext uri="{FF2B5EF4-FFF2-40B4-BE49-F238E27FC236}">
                  <a16:creationId xmlns:a16="http://schemas.microsoft.com/office/drawing/2014/main" id="{B1F96286-B9D7-4EBD-AEF7-74143D1D0DC3}"/>
                </a:ext>
              </a:extLst>
            </p:cNvPr>
            <p:cNvSpPr>
              <a:spLocks noChangeArrowheads="1"/>
            </p:cNvSpPr>
            <p:nvPr/>
          </p:nvSpPr>
          <p:spPr bwMode="auto">
            <a:xfrm>
              <a:off x="1333762" y="4321022"/>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7" name="Oval 850">
              <a:extLst>
                <a:ext uri="{FF2B5EF4-FFF2-40B4-BE49-F238E27FC236}">
                  <a16:creationId xmlns:a16="http://schemas.microsoft.com/office/drawing/2014/main" id="{A748BF40-5B36-410A-B47F-65E40DDF1514}"/>
                </a:ext>
              </a:extLst>
            </p:cNvPr>
            <p:cNvSpPr>
              <a:spLocks noChangeArrowheads="1"/>
            </p:cNvSpPr>
            <p:nvPr/>
          </p:nvSpPr>
          <p:spPr bwMode="auto">
            <a:xfrm>
              <a:off x="1333762" y="4389537"/>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8" name="Oval 851">
              <a:extLst>
                <a:ext uri="{FF2B5EF4-FFF2-40B4-BE49-F238E27FC236}">
                  <a16:creationId xmlns:a16="http://schemas.microsoft.com/office/drawing/2014/main" id="{9FB0450A-46CD-4F7C-96CA-E37F99A4D989}"/>
                </a:ext>
              </a:extLst>
            </p:cNvPr>
            <p:cNvSpPr>
              <a:spLocks noChangeArrowheads="1"/>
            </p:cNvSpPr>
            <p:nvPr/>
          </p:nvSpPr>
          <p:spPr bwMode="auto">
            <a:xfrm>
              <a:off x="1333762" y="4458053"/>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39" name="Oval 852">
              <a:extLst>
                <a:ext uri="{FF2B5EF4-FFF2-40B4-BE49-F238E27FC236}">
                  <a16:creationId xmlns:a16="http://schemas.microsoft.com/office/drawing/2014/main" id="{8E48FE38-1DDC-45AB-A1D3-685CB54B4F29}"/>
                </a:ext>
              </a:extLst>
            </p:cNvPr>
            <p:cNvSpPr>
              <a:spLocks noChangeArrowheads="1"/>
            </p:cNvSpPr>
            <p:nvPr/>
          </p:nvSpPr>
          <p:spPr bwMode="auto">
            <a:xfrm>
              <a:off x="1333762" y="4526568"/>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0" name="Oval 870">
              <a:extLst>
                <a:ext uri="{FF2B5EF4-FFF2-40B4-BE49-F238E27FC236}">
                  <a16:creationId xmlns:a16="http://schemas.microsoft.com/office/drawing/2014/main" id="{210DEEF7-3C64-4AA0-9A09-47315A7FC8EE}"/>
                </a:ext>
              </a:extLst>
            </p:cNvPr>
            <p:cNvSpPr>
              <a:spLocks noChangeArrowheads="1"/>
            </p:cNvSpPr>
            <p:nvPr/>
          </p:nvSpPr>
          <p:spPr bwMode="auto">
            <a:xfrm>
              <a:off x="1379439" y="39441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1" name="Oval 871">
              <a:extLst>
                <a:ext uri="{FF2B5EF4-FFF2-40B4-BE49-F238E27FC236}">
                  <a16:creationId xmlns:a16="http://schemas.microsoft.com/office/drawing/2014/main" id="{3CE126EB-0307-4AB5-B20D-A3B4B28BDEC7}"/>
                </a:ext>
              </a:extLst>
            </p:cNvPr>
            <p:cNvSpPr>
              <a:spLocks noChangeArrowheads="1"/>
            </p:cNvSpPr>
            <p:nvPr/>
          </p:nvSpPr>
          <p:spPr bwMode="auto">
            <a:xfrm>
              <a:off x="1379439" y="401384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2" name="Oval 872">
              <a:extLst>
                <a:ext uri="{FF2B5EF4-FFF2-40B4-BE49-F238E27FC236}">
                  <a16:creationId xmlns:a16="http://schemas.microsoft.com/office/drawing/2014/main" id="{8DE83A4D-90B1-4954-8087-C4F2EC323DA5}"/>
                </a:ext>
              </a:extLst>
            </p:cNvPr>
            <p:cNvSpPr>
              <a:spLocks noChangeArrowheads="1"/>
            </p:cNvSpPr>
            <p:nvPr/>
          </p:nvSpPr>
          <p:spPr bwMode="auto">
            <a:xfrm>
              <a:off x="1379439" y="4082362"/>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3" name="Oval 873">
              <a:extLst>
                <a:ext uri="{FF2B5EF4-FFF2-40B4-BE49-F238E27FC236}">
                  <a16:creationId xmlns:a16="http://schemas.microsoft.com/office/drawing/2014/main" id="{F9D8EDD1-48C9-4BFA-A21A-1ECA9E3CE19B}"/>
                </a:ext>
              </a:extLst>
            </p:cNvPr>
            <p:cNvSpPr>
              <a:spLocks noChangeArrowheads="1"/>
            </p:cNvSpPr>
            <p:nvPr/>
          </p:nvSpPr>
          <p:spPr bwMode="auto">
            <a:xfrm>
              <a:off x="1379439" y="4150877"/>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4" name="Oval 874">
              <a:extLst>
                <a:ext uri="{FF2B5EF4-FFF2-40B4-BE49-F238E27FC236}">
                  <a16:creationId xmlns:a16="http://schemas.microsoft.com/office/drawing/2014/main" id="{6BF3534B-1745-4241-B056-AD2A8B338E3A}"/>
                </a:ext>
              </a:extLst>
            </p:cNvPr>
            <p:cNvSpPr>
              <a:spLocks noChangeArrowheads="1"/>
            </p:cNvSpPr>
            <p:nvPr/>
          </p:nvSpPr>
          <p:spPr bwMode="auto">
            <a:xfrm>
              <a:off x="1379439" y="4219392"/>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5" name="Oval 875">
              <a:extLst>
                <a:ext uri="{FF2B5EF4-FFF2-40B4-BE49-F238E27FC236}">
                  <a16:creationId xmlns:a16="http://schemas.microsoft.com/office/drawing/2014/main" id="{173F9431-5480-47FC-B0BE-AEFC7AD8728C}"/>
                </a:ext>
              </a:extLst>
            </p:cNvPr>
            <p:cNvSpPr>
              <a:spLocks noChangeArrowheads="1"/>
            </p:cNvSpPr>
            <p:nvPr/>
          </p:nvSpPr>
          <p:spPr bwMode="auto">
            <a:xfrm>
              <a:off x="1379439" y="4285624"/>
              <a:ext cx="27406"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6" name="Oval 876">
              <a:extLst>
                <a:ext uri="{FF2B5EF4-FFF2-40B4-BE49-F238E27FC236}">
                  <a16:creationId xmlns:a16="http://schemas.microsoft.com/office/drawing/2014/main" id="{38A16C44-0811-4D26-880D-C3840C9185DF}"/>
                </a:ext>
              </a:extLst>
            </p:cNvPr>
            <p:cNvSpPr>
              <a:spLocks noChangeArrowheads="1"/>
            </p:cNvSpPr>
            <p:nvPr/>
          </p:nvSpPr>
          <p:spPr bwMode="auto">
            <a:xfrm>
              <a:off x="1379439" y="4355280"/>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7" name="Oval 877">
              <a:extLst>
                <a:ext uri="{FF2B5EF4-FFF2-40B4-BE49-F238E27FC236}">
                  <a16:creationId xmlns:a16="http://schemas.microsoft.com/office/drawing/2014/main" id="{95670C24-B670-4283-B538-C4B6EEBF4DAD}"/>
                </a:ext>
              </a:extLst>
            </p:cNvPr>
            <p:cNvSpPr>
              <a:spLocks noChangeArrowheads="1"/>
            </p:cNvSpPr>
            <p:nvPr/>
          </p:nvSpPr>
          <p:spPr bwMode="auto">
            <a:xfrm>
              <a:off x="1379439" y="442379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8" name="Oval 878">
              <a:extLst>
                <a:ext uri="{FF2B5EF4-FFF2-40B4-BE49-F238E27FC236}">
                  <a16:creationId xmlns:a16="http://schemas.microsoft.com/office/drawing/2014/main" id="{F45AA831-D1F3-4744-A1AE-88995704BE05}"/>
                </a:ext>
              </a:extLst>
            </p:cNvPr>
            <p:cNvSpPr>
              <a:spLocks noChangeArrowheads="1"/>
            </p:cNvSpPr>
            <p:nvPr/>
          </p:nvSpPr>
          <p:spPr bwMode="auto">
            <a:xfrm>
              <a:off x="1379439" y="449231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49" name="Oval 897">
              <a:extLst>
                <a:ext uri="{FF2B5EF4-FFF2-40B4-BE49-F238E27FC236}">
                  <a16:creationId xmlns:a16="http://schemas.microsoft.com/office/drawing/2014/main" id="{2EA5786B-CBC8-43BF-92D0-1FC935AEA035}"/>
                </a:ext>
              </a:extLst>
            </p:cNvPr>
            <p:cNvSpPr>
              <a:spLocks noChangeArrowheads="1"/>
            </p:cNvSpPr>
            <p:nvPr/>
          </p:nvSpPr>
          <p:spPr bwMode="auto">
            <a:xfrm>
              <a:off x="1425116" y="39795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0" name="Oval 898">
              <a:extLst>
                <a:ext uri="{FF2B5EF4-FFF2-40B4-BE49-F238E27FC236}">
                  <a16:creationId xmlns:a16="http://schemas.microsoft.com/office/drawing/2014/main" id="{7A27F2ED-099B-40D3-ACD0-4DCCFEDADBA3}"/>
                </a:ext>
              </a:extLst>
            </p:cNvPr>
            <p:cNvSpPr>
              <a:spLocks noChangeArrowheads="1"/>
            </p:cNvSpPr>
            <p:nvPr/>
          </p:nvSpPr>
          <p:spPr bwMode="auto">
            <a:xfrm>
              <a:off x="1425116" y="404810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1" name="Oval 899">
              <a:extLst>
                <a:ext uri="{FF2B5EF4-FFF2-40B4-BE49-F238E27FC236}">
                  <a16:creationId xmlns:a16="http://schemas.microsoft.com/office/drawing/2014/main" id="{14999336-8251-4D49-8967-B0926956CC57}"/>
                </a:ext>
              </a:extLst>
            </p:cNvPr>
            <p:cNvSpPr>
              <a:spLocks noChangeArrowheads="1"/>
            </p:cNvSpPr>
            <p:nvPr/>
          </p:nvSpPr>
          <p:spPr bwMode="auto">
            <a:xfrm>
              <a:off x="1425116" y="4116620"/>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2" name="Oval 900">
              <a:extLst>
                <a:ext uri="{FF2B5EF4-FFF2-40B4-BE49-F238E27FC236}">
                  <a16:creationId xmlns:a16="http://schemas.microsoft.com/office/drawing/2014/main" id="{F430EEFE-7B9D-42D4-87E3-6E7E4BA4BAE9}"/>
                </a:ext>
              </a:extLst>
            </p:cNvPr>
            <p:cNvSpPr>
              <a:spLocks noChangeArrowheads="1"/>
            </p:cNvSpPr>
            <p:nvPr/>
          </p:nvSpPr>
          <p:spPr bwMode="auto">
            <a:xfrm>
              <a:off x="1425116" y="418513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3" name="Oval 901">
              <a:extLst>
                <a:ext uri="{FF2B5EF4-FFF2-40B4-BE49-F238E27FC236}">
                  <a16:creationId xmlns:a16="http://schemas.microsoft.com/office/drawing/2014/main" id="{8368418E-0E57-4553-8839-D93138CB6515}"/>
                </a:ext>
              </a:extLst>
            </p:cNvPr>
            <p:cNvSpPr>
              <a:spLocks noChangeArrowheads="1"/>
            </p:cNvSpPr>
            <p:nvPr/>
          </p:nvSpPr>
          <p:spPr bwMode="auto">
            <a:xfrm>
              <a:off x="1425116" y="4251366"/>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4" name="Oval 902">
              <a:extLst>
                <a:ext uri="{FF2B5EF4-FFF2-40B4-BE49-F238E27FC236}">
                  <a16:creationId xmlns:a16="http://schemas.microsoft.com/office/drawing/2014/main" id="{6D63E590-3A6F-4144-8036-E66AAA3F77C8}"/>
                </a:ext>
              </a:extLst>
            </p:cNvPr>
            <p:cNvSpPr>
              <a:spLocks noChangeArrowheads="1"/>
            </p:cNvSpPr>
            <p:nvPr/>
          </p:nvSpPr>
          <p:spPr bwMode="auto">
            <a:xfrm>
              <a:off x="1425116" y="4321022"/>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5" name="Oval 903">
              <a:extLst>
                <a:ext uri="{FF2B5EF4-FFF2-40B4-BE49-F238E27FC236}">
                  <a16:creationId xmlns:a16="http://schemas.microsoft.com/office/drawing/2014/main" id="{7A18FFF1-5CD2-4729-94CA-C866E686A1F0}"/>
                </a:ext>
              </a:extLst>
            </p:cNvPr>
            <p:cNvSpPr>
              <a:spLocks noChangeArrowheads="1"/>
            </p:cNvSpPr>
            <p:nvPr/>
          </p:nvSpPr>
          <p:spPr bwMode="auto">
            <a:xfrm>
              <a:off x="1425116" y="4389537"/>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6" name="Oval 904">
              <a:extLst>
                <a:ext uri="{FF2B5EF4-FFF2-40B4-BE49-F238E27FC236}">
                  <a16:creationId xmlns:a16="http://schemas.microsoft.com/office/drawing/2014/main" id="{1C385BCC-9693-4D48-8F8D-CBC2D364FC7F}"/>
                </a:ext>
              </a:extLst>
            </p:cNvPr>
            <p:cNvSpPr>
              <a:spLocks noChangeArrowheads="1"/>
            </p:cNvSpPr>
            <p:nvPr/>
          </p:nvSpPr>
          <p:spPr bwMode="auto">
            <a:xfrm>
              <a:off x="1425116" y="4458053"/>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7" name="Oval 905">
              <a:extLst>
                <a:ext uri="{FF2B5EF4-FFF2-40B4-BE49-F238E27FC236}">
                  <a16:creationId xmlns:a16="http://schemas.microsoft.com/office/drawing/2014/main" id="{274D6D80-F802-4AD2-A4A2-F5576A9DFED3}"/>
                </a:ext>
              </a:extLst>
            </p:cNvPr>
            <p:cNvSpPr>
              <a:spLocks noChangeArrowheads="1"/>
            </p:cNvSpPr>
            <p:nvPr/>
          </p:nvSpPr>
          <p:spPr bwMode="auto">
            <a:xfrm>
              <a:off x="1425116" y="452656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8" name="Oval 923">
              <a:extLst>
                <a:ext uri="{FF2B5EF4-FFF2-40B4-BE49-F238E27FC236}">
                  <a16:creationId xmlns:a16="http://schemas.microsoft.com/office/drawing/2014/main" id="{928AC9AA-62F6-42D9-914A-E22F0E579758}"/>
                </a:ext>
              </a:extLst>
            </p:cNvPr>
            <p:cNvSpPr>
              <a:spLocks noChangeArrowheads="1"/>
            </p:cNvSpPr>
            <p:nvPr/>
          </p:nvSpPr>
          <p:spPr bwMode="auto">
            <a:xfrm>
              <a:off x="1470792" y="39441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59" name="Oval 924">
              <a:extLst>
                <a:ext uri="{FF2B5EF4-FFF2-40B4-BE49-F238E27FC236}">
                  <a16:creationId xmlns:a16="http://schemas.microsoft.com/office/drawing/2014/main" id="{C871458E-493F-421A-8F12-1D64D4A097D5}"/>
                </a:ext>
              </a:extLst>
            </p:cNvPr>
            <p:cNvSpPr>
              <a:spLocks noChangeArrowheads="1"/>
            </p:cNvSpPr>
            <p:nvPr/>
          </p:nvSpPr>
          <p:spPr bwMode="auto">
            <a:xfrm>
              <a:off x="1470792" y="401384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0" name="Oval 925">
              <a:extLst>
                <a:ext uri="{FF2B5EF4-FFF2-40B4-BE49-F238E27FC236}">
                  <a16:creationId xmlns:a16="http://schemas.microsoft.com/office/drawing/2014/main" id="{927F6115-9E87-4EA8-BFFC-56B6E100F391}"/>
                </a:ext>
              </a:extLst>
            </p:cNvPr>
            <p:cNvSpPr>
              <a:spLocks noChangeArrowheads="1"/>
            </p:cNvSpPr>
            <p:nvPr/>
          </p:nvSpPr>
          <p:spPr bwMode="auto">
            <a:xfrm>
              <a:off x="1470792" y="4082362"/>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1" name="Oval 926">
              <a:extLst>
                <a:ext uri="{FF2B5EF4-FFF2-40B4-BE49-F238E27FC236}">
                  <a16:creationId xmlns:a16="http://schemas.microsoft.com/office/drawing/2014/main" id="{1C63C9CC-C845-4D04-BF4E-AB5C104C4DF6}"/>
                </a:ext>
              </a:extLst>
            </p:cNvPr>
            <p:cNvSpPr>
              <a:spLocks noChangeArrowheads="1"/>
            </p:cNvSpPr>
            <p:nvPr/>
          </p:nvSpPr>
          <p:spPr bwMode="auto">
            <a:xfrm>
              <a:off x="1470792" y="4150877"/>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2" name="Oval 927">
              <a:extLst>
                <a:ext uri="{FF2B5EF4-FFF2-40B4-BE49-F238E27FC236}">
                  <a16:creationId xmlns:a16="http://schemas.microsoft.com/office/drawing/2014/main" id="{CBC5D118-B6A7-4AD0-82CB-A501BFAF2989}"/>
                </a:ext>
              </a:extLst>
            </p:cNvPr>
            <p:cNvSpPr>
              <a:spLocks noChangeArrowheads="1"/>
            </p:cNvSpPr>
            <p:nvPr/>
          </p:nvSpPr>
          <p:spPr bwMode="auto">
            <a:xfrm>
              <a:off x="1470792" y="4219392"/>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3" name="Oval 928">
              <a:extLst>
                <a:ext uri="{FF2B5EF4-FFF2-40B4-BE49-F238E27FC236}">
                  <a16:creationId xmlns:a16="http://schemas.microsoft.com/office/drawing/2014/main" id="{74986C68-4BA3-4378-8D33-9A5C006D2EC5}"/>
                </a:ext>
              </a:extLst>
            </p:cNvPr>
            <p:cNvSpPr>
              <a:spLocks noChangeArrowheads="1"/>
            </p:cNvSpPr>
            <p:nvPr/>
          </p:nvSpPr>
          <p:spPr bwMode="auto">
            <a:xfrm>
              <a:off x="1470792" y="4285624"/>
              <a:ext cx="27406"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4" name="Oval 929">
              <a:extLst>
                <a:ext uri="{FF2B5EF4-FFF2-40B4-BE49-F238E27FC236}">
                  <a16:creationId xmlns:a16="http://schemas.microsoft.com/office/drawing/2014/main" id="{46ED1E1A-3315-4318-BF3C-92A930F5759D}"/>
                </a:ext>
              </a:extLst>
            </p:cNvPr>
            <p:cNvSpPr>
              <a:spLocks noChangeArrowheads="1"/>
            </p:cNvSpPr>
            <p:nvPr/>
          </p:nvSpPr>
          <p:spPr bwMode="auto">
            <a:xfrm>
              <a:off x="1470792" y="4355280"/>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5" name="Oval 930">
              <a:extLst>
                <a:ext uri="{FF2B5EF4-FFF2-40B4-BE49-F238E27FC236}">
                  <a16:creationId xmlns:a16="http://schemas.microsoft.com/office/drawing/2014/main" id="{86F0B024-DD7F-459F-93AD-1E28718C1508}"/>
                </a:ext>
              </a:extLst>
            </p:cNvPr>
            <p:cNvSpPr>
              <a:spLocks noChangeArrowheads="1"/>
            </p:cNvSpPr>
            <p:nvPr/>
          </p:nvSpPr>
          <p:spPr bwMode="auto">
            <a:xfrm>
              <a:off x="1470792" y="442379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6" name="Oval 931">
              <a:extLst>
                <a:ext uri="{FF2B5EF4-FFF2-40B4-BE49-F238E27FC236}">
                  <a16:creationId xmlns:a16="http://schemas.microsoft.com/office/drawing/2014/main" id="{23AF7664-7BEF-41F9-8BBE-F71877370B1F}"/>
                </a:ext>
              </a:extLst>
            </p:cNvPr>
            <p:cNvSpPr>
              <a:spLocks noChangeArrowheads="1"/>
            </p:cNvSpPr>
            <p:nvPr/>
          </p:nvSpPr>
          <p:spPr bwMode="auto">
            <a:xfrm>
              <a:off x="1470792" y="449231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7" name="Oval 950">
              <a:extLst>
                <a:ext uri="{FF2B5EF4-FFF2-40B4-BE49-F238E27FC236}">
                  <a16:creationId xmlns:a16="http://schemas.microsoft.com/office/drawing/2014/main" id="{8570EB46-1733-4380-8187-589B932F782B}"/>
                </a:ext>
              </a:extLst>
            </p:cNvPr>
            <p:cNvSpPr>
              <a:spLocks noChangeArrowheads="1"/>
            </p:cNvSpPr>
            <p:nvPr/>
          </p:nvSpPr>
          <p:spPr bwMode="auto">
            <a:xfrm>
              <a:off x="1516470" y="39795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8" name="Oval 951">
              <a:extLst>
                <a:ext uri="{FF2B5EF4-FFF2-40B4-BE49-F238E27FC236}">
                  <a16:creationId xmlns:a16="http://schemas.microsoft.com/office/drawing/2014/main" id="{44128570-B585-48C3-821E-0703160E1DF4}"/>
                </a:ext>
              </a:extLst>
            </p:cNvPr>
            <p:cNvSpPr>
              <a:spLocks noChangeArrowheads="1"/>
            </p:cNvSpPr>
            <p:nvPr/>
          </p:nvSpPr>
          <p:spPr bwMode="auto">
            <a:xfrm>
              <a:off x="1516470" y="404810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69" name="Oval 952">
              <a:extLst>
                <a:ext uri="{FF2B5EF4-FFF2-40B4-BE49-F238E27FC236}">
                  <a16:creationId xmlns:a16="http://schemas.microsoft.com/office/drawing/2014/main" id="{D190F75D-782D-4306-8ABE-5C070E0C1DAF}"/>
                </a:ext>
              </a:extLst>
            </p:cNvPr>
            <p:cNvSpPr>
              <a:spLocks noChangeArrowheads="1"/>
            </p:cNvSpPr>
            <p:nvPr/>
          </p:nvSpPr>
          <p:spPr bwMode="auto">
            <a:xfrm>
              <a:off x="1516470" y="4116620"/>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0" name="Oval 953">
              <a:extLst>
                <a:ext uri="{FF2B5EF4-FFF2-40B4-BE49-F238E27FC236}">
                  <a16:creationId xmlns:a16="http://schemas.microsoft.com/office/drawing/2014/main" id="{9B697077-F66A-4DAD-A62B-A1ADA7E7B7AB}"/>
                </a:ext>
              </a:extLst>
            </p:cNvPr>
            <p:cNvSpPr>
              <a:spLocks noChangeArrowheads="1"/>
            </p:cNvSpPr>
            <p:nvPr/>
          </p:nvSpPr>
          <p:spPr bwMode="auto">
            <a:xfrm>
              <a:off x="1516470" y="418513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1" name="Oval 954">
              <a:extLst>
                <a:ext uri="{FF2B5EF4-FFF2-40B4-BE49-F238E27FC236}">
                  <a16:creationId xmlns:a16="http://schemas.microsoft.com/office/drawing/2014/main" id="{A2890C4A-DE5D-49A8-BFCD-9BB112FB8D2A}"/>
                </a:ext>
              </a:extLst>
            </p:cNvPr>
            <p:cNvSpPr>
              <a:spLocks noChangeArrowheads="1"/>
            </p:cNvSpPr>
            <p:nvPr/>
          </p:nvSpPr>
          <p:spPr bwMode="auto">
            <a:xfrm>
              <a:off x="1516470" y="4251366"/>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2" name="Oval 955">
              <a:extLst>
                <a:ext uri="{FF2B5EF4-FFF2-40B4-BE49-F238E27FC236}">
                  <a16:creationId xmlns:a16="http://schemas.microsoft.com/office/drawing/2014/main" id="{0FD028B7-5B70-4787-A1BD-CEA048BF2CD0}"/>
                </a:ext>
              </a:extLst>
            </p:cNvPr>
            <p:cNvSpPr>
              <a:spLocks noChangeArrowheads="1"/>
            </p:cNvSpPr>
            <p:nvPr/>
          </p:nvSpPr>
          <p:spPr bwMode="auto">
            <a:xfrm>
              <a:off x="1516470" y="4321022"/>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3" name="Oval 956">
              <a:extLst>
                <a:ext uri="{FF2B5EF4-FFF2-40B4-BE49-F238E27FC236}">
                  <a16:creationId xmlns:a16="http://schemas.microsoft.com/office/drawing/2014/main" id="{DF108CA1-BC0C-449F-B759-2A3845454B2A}"/>
                </a:ext>
              </a:extLst>
            </p:cNvPr>
            <p:cNvSpPr>
              <a:spLocks noChangeArrowheads="1"/>
            </p:cNvSpPr>
            <p:nvPr/>
          </p:nvSpPr>
          <p:spPr bwMode="auto">
            <a:xfrm>
              <a:off x="1516470" y="4389537"/>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4" name="Oval 957">
              <a:extLst>
                <a:ext uri="{FF2B5EF4-FFF2-40B4-BE49-F238E27FC236}">
                  <a16:creationId xmlns:a16="http://schemas.microsoft.com/office/drawing/2014/main" id="{1C6A0829-649A-4353-AA48-A90D4386FFA7}"/>
                </a:ext>
              </a:extLst>
            </p:cNvPr>
            <p:cNvSpPr>
              <a:spLocks noChangeArrowheads="1"/>
            </p:cNvSpPr>
            <p:nvPr/>
          </p:nvSpPr>
          <p:spPr bwMode="auto">
            <a:xfrm>
              <a:off x="1516470" y="4458053"/>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5" name="Oval 958">
              <a:extLst>
                <a:ext uri="{FF2B5EF4-FFF2-40B4-BE49-F238E27FC236}">
                  <a16:creationId xmlns:a16="http://schemas.microsoft.com/office/drawing/2014/main" id="{B3221FA3-2453-4BC2-914F-67C4AC1AF14E}"/>
                </a:ext>
              </a:extLst>
            </p:cNvPr>
            <p:cNvSpPr>
              <a:spLocks noChangeArrowheads="1"/>
            </p:cNvSpPr>
            <p:nvPr/>
          </p:nvSpPr>
          <p:spPr bwMode="auto">
            <a:xfrm>
              <a:off x="1516470" y="4526568"/>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6" name="Oval 976">
              <a:extLst>
                <a:ext uri="{FF2B5EF4-FFF2-40B4-BE49-F238E27FC236}">
                  <a16:creationId xmlns:a16="http://schemas.microsoft.com/office/drawing/2014/main" id="{857D1C52-73BC-4AF8-BA04-58BE8204E200}"/>
                </a:ext>
              </a:extLst>
            </p:cNvPr>
            <p:cNvSpPr>
              <a:spLocks noChangeArrowheads="1"/>
            </p:cNvSpPr>
            <p:nvPr/>
          </p:nvSpPr>
          <p:spPr bwMode="auto">
            <a:xfrm>
              <a:off x="1559863" y="3944189"/>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7" name="Oval 977">
              <a:extLst>
                <a:ext uri="{FF2B5EF4-FFF2-40B4-BE49-F238E27FC236}">
                  <a16:creationId xmlns:a16="http://schemas.microsoft.com/office/drawing/2014/main" id="{4D494F30-81D8-485C-9765-8E6A0A7D0E29}"/>
                </a:ext>
              </a:extLst>
            </p:cNvPr>
            <p:cNvSpPr>
              <a:spLocks noChangeArrowheads="1"/>
            </p:cNvSpPr>
            <p:nvPr/>
          </p:nvSpPr>
          <p:spPr bwMode="auto">
            <a:xfrm>
              <a:off x="1559863" y="4013846"/>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8" name="Oval 978">
              <a:extLst>
                <a:ext uri="{FF2B5EF4-FFF2-40B4-BE49-F238E27FC236}">
                  <a16:creationId xmlns:a16="http://schemas.microsoft.com/office/drawing/2014/main" id="{21BB0BE5-3E18-4E8B-9882-458828FD5CE4}"/>
                </a:ext>
              </a:extLst>
            </p:cNvPr>
            <p:cNvSpPr>
              <a:spLocks noChangeArrowheads="1"/>
            </p:cNvSpPr>
            <p:nvPr/>
          </p:nvSpPr>
          <p:spPr bwMode="auto">
            <a:xfrm>
              <a:off x="1559863" y="4082362"/>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79" name="Oval 979">
              <a:extLst>
                <a:ext uri="{FF2B5EF4-FFF2-40B4-BE49-F238E27FC236}">
                  <a16:creationId xmlns:a16="http://schemas.microsoft.com/office/drawing/2014/main" id="{1070C37A-CB3D-4855-AEB8-BA0328721748}"/>
                </a:ext>
              </a:extLst>
            </p:cNvPr>
            <p:cNvSpPr>
              <a:spLocks noChangeArrowheads="1"/>
            </p:cNvSpPr>
            <p:nvPr/>
          </p:nvSpPr>
          <p:spPr bwMode="auto">
            <a:xfrm>
              <a:off x="1559863" y="4150877"/>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0" name="Oval 980">
              <a:extLst>
                <a:ext uri="{FF2B5EF4-FFF2-40B4-BE49-F238E27FC236}">
                  <a16:creationId xmlns:a16="http://schemas.microsoft.com/office/drawing/2014/main" id="{A2A50B0C-F3B0-43DD-BEC7-FFF3A4131E15}"/>
                </a:ext>
              </a:extLst>
            </p:cNvPr>
            <p:cNvSpPr>
              <a:spLocks noChangeArrowheads="1"/>
            </p:cNvSpPr>
            <p:nvPr/>
          </p:nvSpPr>
          <p:spPr bwMode="auto">
            <a:xfrm>
              <a:off x="1559863" y="4219392"/>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1" name="Oval 981">
              <a:extLst>
                <a:ext uri="{FF2B5EF4-FFF2-40B4-BE49-F238E27FC236}">
                  <a16:creationId xmlns:a16="http://schemas.microsoft.com/office/drawing/2014/main" id="{4EA48524-2442-48B8-BB8D-BC8F18FB7022}"/>
                </a:ext>
              </a:extLst>
            </p:cNvPr>
            <p:cNvSpPr>
              <a:spLocks noChangeArrowheads="1"/>
            </p:cNvSpPr>
            <p:nvPr/>
          </p:nvSpPr>
          <p:spPr bwMode="auto">
            <a:xfrm>
              <a:off x="1559863" y="4285624"/>
              <a:ext cx="29689"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2" name="Oval 982">
              <a:extLst>
                <a:ext uri="{FF2B5EF4-FFF2-40B4-BE49-F238E27FC236}">
                  <a16:creationId xmlns:a16="http://schemas.microsoft.com/office/drawing/2014/main" id="{5BC23F3C-46E6-4EEC-8FC1-CD3BDE0875AA}"/>
                </a:ext>
              </a:extLst>
            </p:cNvPr>
            <p:cNvSpPr>
              <a:spLocks noChangeArrowheads="1"/>
            </p:cNvSpPr>
            <p:nvPr/>
          </p:nvSpPr>
          <p:spPr bwMode="auto">
            <a:xfrm>
              <a:off x="1559863" y="4355280"/>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3" name="Oval 983">
              <a:extLst>
                <a:ext uri="{FF2B5EF4-FFF2-40B4-BE49-F238E27FC236}">
                  <a16:creationId xmlns:a16="http://schemas.microsoft.com/office/drawing/2014/main" id="{21355AC0-746B-4BC7-BA99-89BD274DF8E6}"/>
                </a:ext>
              </a:extLst>
            </p:cNvPr>
            <p:cNvSpPr>
              <a:spLocks noChangeArrowheads="1"/>
            </p:cNvSpPr>
            <p:nvPr/>
          </p:nvSpPr>
          <p:spPr bwMode="auto">
            <a:xfrm>
              <a:off x="1559863" y="4423796"/>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4" name="Oval 984">
              <a:extLst>
                <a:ext uri="{FF2B5EF4-FFF2-40B4-BE49-F238E27FC236}">
                  <a16:creationId xmlns:a16="http://schemas.microsoft.com/office/drawing/2014/main" id="{2C625D84-76E8-414E-83F5-68FCB007AF95}"/>
                </a:ext>
              </a:extLst>
            </p:cNvPr>
            <p:cNvSpPr>
              <a:spLocks noChangeArrowheads="1"/>
            </p:cNvSpPr>
            <p:nvPr/>
          </p:nvSpPr>
          <p:spPr bwMode="auto">
            <a:xfrm>
              <a:off x="1559863" y="4492311"/>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5" name="Oval 1004">
              <a:extLst>
                <a:ext uri="{FF2B5EF4-FFF2-40B4-BE49-F238E27FC236}">
                  <a16:creationId xmlns:a16="http://schemas.microsoft.com/office/drawing/2014/main" id="{A037DFE4-89CE-447F-A2EA-B010AC5FE0D1}"/>
                </a:ext>
              </a:extLst>
            </p:cNvPr>
            <p:cNvSpPr>
              <a:spLocks noChangeArrowheads="1"/>
            </p:cNvSpPr>
            <p:nvPr/>
          </p:nvSpPr>
          <p:spPr bwMode="auto">
            <a:xfrm>
              <a:off x="1652357" y="3944189"/>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6" name="Oval 1005">
              <a:extLst>
                <a:ext uri="{FF2B5EF4-FFF2-40B4-BE49-F238E27FC236}">
                  <a16:creationId xmlns:a16="http://schemas.microsoft.com/office/drawing/2014/main" id="{9CAA9A43-6C13-4595-B319-569024D55198}"/>
                </a:ext>
              </a:extLst>
            </p:cNvPr>
            <p:cNvSpPr>
              <a:spLocks noChangeArrowheads="1"/>
            </p:cNvSpPr>
            <p:nvPr/>
          </p:nvSpPr>
          <p:spPr bwMode="auto">
            <a:xfrm>
              <a:off x="1652357" y="4013845"/>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7" name="Oval 1006">
              <a:extLst>
                <a:ext uri="{FF2B5EF4-FFF2-40B4-BE49-F238E27FC236}">
                  <a16:creationId xmlns:a16="http://schemas.microsoft.com/office/drawing/2014/main" id="{4B37E2FC-A3E6-406C-B0AB-B78D70457A46}"/>
                </a:ext>
              </a:extLst>
            </p:cNvPr>
            <p:cNvSpPr>
              <a:spLocks noChangeArrowheads="1"/>
            </p:cNvSpPr>
            <p:nvPr/>
          </p:nvSpPr>
          <p:spPr bwMode="auto">
            <a:xfrm>
              <a:off x="1652357" y="408236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8" name="Oval 1007">
              <a:extLst>
                <a:ext uri="{FF2B5EF4-FFF2-40B4-BE49-F238E27FC236}">
                  <a16:creationId xmlns:a16="http://schemas.microsoft.com/office/drawing/2014/main" id="{0E47369C-389F-4930-80E4-4FCAF87DE95F}"/>
                </a:ext>
              </a:extLst>
            </p:cNvPr>
            <p:cNvSpPr>
              <a:spLocks noChangeArrowheads="1"/>
            </p:cNvSpPr>
            <p:nvPr/>
          </p:nvSpPr>
          <p:spPr bwMode="auto">
            <a:xfrm>
              <a:off x="1652357" y="415087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89" name="Oval 1008">
              <a:extLst>
                <a:ext uri="{FF2B5EF4-FFF2-40B4-BE49-F238E27FC236}">
                  <a16:creationId xmlns:a16="http://schemas.microsoft.com/office/drawing/2014/main" id="{DE101277-5CEC-4A60-9407-6FEF241FFF1E}"/>
                </a:ext>
              </a:extLst>
            </p:cNvPr>
            <p:cNvSpPr>
              <a:spLocks noChangeArrowheads="1"/>
            </p:cNvSpPr>
            <p:nvPr/>
          </p:nvSpPr>
          <p:spPr bwMode="auto">
            <a:xfrm>
              <a:off x="1652357" y="421939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0" name="Oval 1009">
              <a:extLst>
                <a:ext uri="{FF2B5EF4-FFF2-40B4-BE49-F238E27FC236}">
                  <a16:creationId xmlns:a16="http://schemas.microsoft.com/office/drawing/2014/main" id="{47647B7E-DF89-4270-85AA-FC0433605A69}"/>
                </a:ext>
              </a:extLst>
            </p:cNvPr>
            <p:cNvSpPr>
              <a:spLocks noChangeArrowheads="1"/>
            </p:cNvSpPr>
            <p:nvPr/>
          </p:nvSpPr>
          <p:spPr bwMode="auto">
            <a:xfrm>
              <a:off x="1652357" y="4285623"/>
              <a:ext cx="27406" cy="30832"/>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1" name="Oval 1010">
              <a:extLst>
                <a:ext uri="{FF2B5EF4-FFF2-40B4-BE49-F238E27FC236}">
                  <a16:creationId xmlns:a16="http://schemas.microsoft.com/office/drawing/2014/main" id="{D7B07EB7-2E77-4D16-9C20-857508114F87}"/>
                </a:ext>
              </a:extLst>
            </p:cNvPr>
            <p:cNvSpPr>
              <a:spLocks noChangeArrowheads="1"/>
            </p:cNvSpPr>
            <p:nvPr/>
          </p:nvSpPr>
          <p:spPr bwMode="auto">
            <a:xfrm>
              <a:off x="1652357" y="4355280"/>
              <a:ext cx="27406"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2" name="Oval 1011">
              <a:extLst>
                <a:ext uri="{FF2B5EF4-FFF2-40B4-BE49-F238E27FC236}">
                  <a16:creationId xmlns:a16="http://schemas.microsoft.com/office/drawing/2014/main" id="{422591AF-AB9E-4D7B-BA17-C0A156397078}"/>
                </a:ext>
              </a:extLst>
            </p:cNvPr>
            <p:cNvSpPr>
              <a:spLocks noChangeArrowheads="1"/>
            </p:cNvSpPr>
            <p:nvPr/>
          </p:nvSpPr>
          <p:spPr bwMode="auto">
            <a:xfrm>
              <a:off x="1652357" y="4423796"/>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3" name="Oval 1012">
              <a:extLst>
                <a:ext uri="{FF2B5EF4-FFF2-40B4-BE49-F238E27FC236}">
                  <a16:creationId xmlns:a16="http://schemas.microsoft.com/office/drawing/2014/main" id="{30E2C9C6-64DE-4D07-92F7-8FDEA5384212}"/>
                </a:ext>
              </a:extLst>
            </p:cNvPr>
            <p:cNvSpPr>
              <a:spLocks noChangeArrowheads="1"/>
            </p:cNvSpPr>
            <p:nvPr/>
          </p:nvSpPr>
          <p:spPr bwMode="auto">
            <a:xfrm>
              <a:off x="1652357" y="4492311"/>
              <a:ext cx="27406"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4" name="Oval 1031">
              <a:extLst>
                <a:ext uri="{FF2B5EF4-FFF2-40B4-BE49-F238E27FC236}">
                  <a16:creationId xmlns:a16="http://schemas.microsoft.com/office/drawing/2014/main" id="{92AA6799-1FE4-4C41-8DEA-EFF4079F1C06}"/>
                </a:ext>
              </a:extLst>
            </p:cNvPr>
            <p:cNvSpPr>
              <a:spLocks noChangeArrowheads="1"/>
            </p:cNvSpPr>
            <p:nvPr/>
          </p:nvSpPr>
          <p:spPr bwMode="auto">
            <a:xfrm>
              <a:off x="1605538" y="3979588"/>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5" name="Oval 1032">
              <a:extLst>
                <a:ext uri="{FF2B5EF4-FFF2-40B4-BE49-F238E27FC236}">
                  <a16:creationId xmlns:a16="http://schemas.microsoft.com/office/drawing/2014/main" id="{F6764323-3FF3-4D4F-9C5B-15D938A271D2}"/>
                </a:ext>
              </a:extLst>
            </p:cNvPr>
            <p:cNvSpPr>
              <a:spLocks noChangeArrowheads="1"/>
            </p:cNvSpPr>
            <p:nvPr/>
          </p:nvSpPr>
          <p:spPr bwMode="auto">
            <a:xfrm>
              <a:off x="1605538" y="4048104"/>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6" name="Oval 1033">
              <a:extLst>
                <a:ext uri="{FF2B5EF4-FFF2-40B4-BE49-F238E27FC236}">
                  <a16:creationId xmlns:a16="http://schemas.microsoft.com/office/drawing/2014/main" id="{308D0AB9-9758-45E4-9386-97E473995FAE}"/>
                </a:ext>
              </a:extLst>
            </p:cNvPr>
            <p:cNvSpPr>
              <a:spLocks noChangeArrowheads="1"/>
            </p:cNvSpPr>
            <p:nvPr/>
          </p:nvSpPr>
          <p:spPr bwMode="auto">
            <a:xfrm>
              <a:off x="1605538" y="4116619"/>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7" name="Oval 1034">
              <a:extLst>
                <a:ext uri="{FF2B5EF4-FFF2-40B4-BE49-F238E27FC236}">
                  <a16:creationId xmlns:a16="http://schemas.microsoft.com/office/drawing/2014/main" id="{C4164E60-3731-4C59-93DB-263C7FBC365E}"/>
                </a:ext>
              </a:extLst>
            </p:cNvPr>
            <p:cNvSpPr>
              <a:spLocks noChangeArrowheads="1"/>
            </p:cNvSpPr>
            <p:nvPr/>
          </p:nvSpPr>
          <p:spPr bwMode="auto">
            <a:xfrm>
              <a:off x="1605538" y="4185134"/>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8" name="Oval 1035">
              <a:extLst>
                <a:ext uri="{FF2B5EF4-FFF2-40B4-BE49-F238E27FC236}">
                  <a16:creationId xmlns:a16="http://schemas.microsoft.com/office/drawing/2014/main" id="{9FB45509-2DE5-4A58-891A-18346B7CDE6B}"/>
                </a:ext>
              </a:extLst>
            </p:cNvPr>
            <p:cNvSpPr>
              <a:spLocks noChangeArrowheads="1"/>
            </p:cNvSpPr>
            <p:nvPr/>
          </p:nvSpPr>
          <p:spPr bwMode="auto">
            <a:xfrm>
              <a:off x="1605538" y="4251365"/>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299" name="Oval 1036">
              <a:extLst>
                <a:ext uri="{FF2B5EF4-FFF2-40B4-BE49-F238E27FC236}">
                  <a16:creationId xmlns:a16="http://schemas.microsoft.com/office/drawing/2014/main" id="{3546FFD6-F62C-41D0-BAEF-16FA006E4811}"/>
                </a:ext>
              </a:extLst>
            </p:cNvPr>
            <p:cNvSpPr>
              <a:spLocks noChangeArrowheads="1"/>
            </p:cNvSpPr>
            <p:nvPr/>
          </p:nvSpPr>
          <p:spPr bwMode="auto">
            <a:xfrm>
              <a:off x="1605538" y="4321022"/>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0" name="Oval 1037">
              <a:extLst>
                <a:ext uri="{FF2B5EF4-FFF2-40B4-BE49-F238E27FC236}">
                  <a16:creationId xmlns:a16="http://schemas.microsoft.com/office/drawing/2014/main" id="{468037CE-2E51-4109-9C0E-2376C8FE3D53}"/>
                </a:ext>
              </a:extLst>
            </p:cNvPr>
            <p:cNvSpPr>
              <a:spLocks noChangeArrowheads="1"/>
            </p:cNvSpPr>
            <p:nvPr/>
          </p:nvSpPr>
          <p:spPr bwMode="auto">
            <a:xfrm>
              <a:off x="1605538" y="4389537"/>
              <a:ext cx="29689" cy="29690"/>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 name="Oval 1038">
              <a:extLst>
                <a:ext uri="{FF2B5EF4-FFF2-40B4-BE49-F238E27FC236}">
                  <a16:creationId xmlns:a16="http://schemas.microsoft.com/office/drawing/2014/main" id="{A63E8049-EBB7-4FC7-B358-CCBF0F611F16}"/>
                </a:ext>
              </a:extLst>
            </p:cNvPr>
            <p:cNvSpPr>
              <a:spLocks noChangeArrowheads="1"/>
            </p:cNvSpPr>
            <p:nvPr/>
          </p:nvSpPr>
          <p:spPr bwMode="auto">
            <a:xfrm>
              <a:off x="1605538" y="4458053"/>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 name="Oval 1039">
              <a:extLst>
                <a:ext uri="{FF2B5EF4-FFF2-40B4-BE49-F238E27FC236}">
                  <a16:creationId xmlns:a16="http://schemas.microsoft.com/office/drawing/2014/main" id="{25C29015-DBF8-4128-BCF2-B974EE002FC5}"/>
                </a:ext>
              </a:extLst>
            </p:cNvPr>
            <p:cNvSpPr>
              <a:spLocks noChangeArrowheads="1"/>
            </p:cNvSpPr>
            <p:nvPr/>
          </p:nvSpPr>
          <p:spPr bwMode="auto">
            <a:xfrm>
              <a:off x="1605538" y="4526568"/>
              <a:ext cx="29689" cy="27406"/>
            </a:xfrm>
            <a:prstGeom prst="ellipse">
              <a:avLst/>
            </a:pr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3" name="Freeform 1057">
              <a:extLst>
                <a:ext uri="{FF2B5EF4-FFF2-40B4-BE49-F238E27FC236}">
                  <a16:creationId xmlns:a16="http://schemas.microsoft.com/office/drawing/2014/main" id="{12B0E086-AD66-4E13-819A-3045EB0B1678}"/>
                </a:ext>
              </a:extLst>
            </p:cNvPr>
            <p:cNvSpPr>
              <a:spLocks/>
            </p:cNvSpPr>
            <p:nvPr/>
          </p:nvSpPr>
          <p:spPr bwMode="auto">
            <a:xfrm>
              <a:off x="762802" y="3504550"/>
              <a:ext cx="1079114" cy="419085"/>
            </a:xfrm>
            <a:custGeom>
              <a:avLst/>
              <a:gdLst>
                <a:gd name="T0" fmla="*/ 928381 w 945"/>
                <a:gd name="T1" fmla="*/ 419085 h 367"/>
                <a:gd name="T2" fmla="*/ 151875 w 945"/>
                <a:gd name="T3" fmla="*/ 419085 h 367"/>
                <a:gd name="T4" fmla="*/ 0 w 945"/>
                <a:gd name="T5" fmla="*/ 0 h 367"/>
                <a:gd name="T6" fmla="*/ 1079114 w 945"/>
                <a:gd name="T7" fmla="*/ 0 h 367"/>
                <a:gd name="T8" fmla="*/ 928381 w 945"/>
                <a:gd name="T9" fmla="*/ 419085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5" h="367">
                  <a:moveTo>
                    <a:pt x="813" y="367"/>
                  </a:moveTo>
                  <a:lnTo>
                    <a:pt x="133" y="367"/>
                  </a:lnTo>
                  <a:lnTo>
                    <a:pt x="0" y="0"/>
                  </a:lnTo>
                  <a:lnTo>
                    <a:pt x="945" y="0"/>
                  </a:lnTo>
                  <a:lnTo>
                    <a:pt x="813" y="367"/>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4" name="任意多边形 576">
              <a:extLst>
                <a:ext uri="{FF2B5EF4-FFF2-40B4-BE49-F238E27FC236}">
                  <a16:creationId xmlns:a16="http://schemas.microsoft.com/office/drawing/2014/main" id="{572DF124-0DF9-440C-92BD-E6F01A612EF3}"/>
                </a:ext>
              </a:extLst>
            </p:cNvPr>
            <p:cNvSpPr>
              <a:spLocks/>
            </p:cNvSpPr>
            <p:nvPr/>
          </p:nvSpPr>
          <p:spPr bwMode="auto">
            <a:xfrm>
              <a:off x="554620" y="0"/>
              <a:ext cx="1495697" cy="3534241"/>
            </a:xfrm>
            <a:custGeom>
              <a:avLst/>
              <a:gdLst>
                <a:gd name="T0" fmla="*/ 748884 w 2079324"/>
                <a:gd name="T1" fmla="*/ 0 h 4913313"/>
                <a:gd name="T2" fmla="*/ 1349347 w 2079324"/>
                <a:gd name="T3" fmla="*/ 3534241 h 4913313"/>
                <a:gd name="T4" fmla="*/ 748884 w 2079324"/>
                <a:gd name="T5" fmla="*/ 3534241 h 4913313"/>
                <a:gd name="T6" fmla="*/ 146131 w 2079324"/>
                <a:gd name="T7" fmla="*/ 3534241 h 4913313"/>
                <a:gd name="T8" fmla="*/ 748884 w 2079324"/>
                <a:gd name="T9" fmla="*/ 0 h 4913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9324" h="4913313">
                  <a:moveTo>
                    <a:pt x="1041102" y="0"/>
                  </a:moveTo>
                  <a:cubicBezTo>
                    <a:pt x="1041102" y="0"/>
                    <a:pt x="2630978" y="1860814"/>
                    <a:pt x="1875867" y="4913313"/>
                  </a:cubicBezTo>
                  <a:cubicBezTo>
                    <a:pt x="1875867" y="4913313"/>
                    <a:pt x="1875867" y="4913313"/>
                    <a:pt x="1041102" y="4913313"/>
                  </a:cubicBezTo>
                  <a:cubicBezTo>
                    <a:pt x="1041102" y="4913313"/>
                    <a:pt x="1041102" y="4913313"/>
                    <a:pt x="203152" y="4913313"/>
                  </a:cubicBezTo>
                  <a:cubicBezTo>
                    <a:pt x="-551960" y="1860814"/>
                    <a:pt x="1041102" y="0"/>
                    <a:pt x="1041102" y="0"/>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5" name="Freeform 1059">
              <a:extLst>
                <a:ext uri="{FF2B5EF4-FFF2-40B4-BE49-F238E27FC236}">
                  <a16:creationId xmlns:a16="http://schemas.microsoft.com/office/drawing/2014/main" id="{3E22DB7F-C508-4E21-90DF-BC2C54E98502}"/>
                </a:ext>
              </a:extLst>
            </p:cNvPr>
            <p:cNvSpPr>
              <a:spLocks/>
            </p:cNvSpPr>
            <p:nvPr/>
          </p:nvSpPr>
          <p:spPr bwMode="auto">
            <a:xfrm>
              <a:off x="514134" y="1588469"/>
              <a:ext cx="1574707" cy="1927560"/>
            </a:xfrm>
            <a:custGeom>
              <a:avLst/>
              <a:gdLst>
                <a:gd name="T0" fmla="*/ 185664 w 687"/>
                <a:gd name="T1" fmla="*/ 1927560 h 841"/>
                <a:gd name="T2" fmla="*/ 788500 w 687"/>
                <a:gd name="T3" fmla="*/ 1927560 h 841"/>
                <a:gd name="T4" fmla="*/ 1389043 w 687"/>
                <a:gd name="T5" fmla="*/ 1927560 h 841"/>
                <a:gd name="T6" fmla="*/ 1469268 w 687"/>
                <a:gd name="T7" fmla="*/ 0 h 841"/>
                <a:gd name="T8" fmla="*/ 105439 w 687"/>
                <a:gd name="T9" fmla="*/ 0 h 841"/>
                <a:gd name="T10" fmla="*/ 185664 w 687"/>
                <a:gd name="T11" fmla="*/ 1927560 h 8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7" h="841">
                  <a:moveTo>
                    <a:pt x="81" y="841"/>
                  </a:moveTo>
                  <a:cubicBezTo>
                    <a:pt x="344" y="841"/>
                    <a:pt x="344" y="841"/>
                    <a:pt x="344" y="841"/>
                  </a:cubicBezTo>
                  <a:cubicBezTo>
                    <a:pt x="606" y="841"/>
                    <a:pt x="606" y="841"/>
                    <a:pt x="606" y="841"/>
                  </a:cubicBezTo>
                  <a:cubicBezTo>
                    <a:pt x="687" y="514"/>
                    <a:pt x="682" y="232"/>
                    <a:pt x="641" y="0"/>
                  </a:cubicBezTo>
                  <a:cubicBezTo>
                    <a:pt x="46" y="0"/>
                    <a:pt x="46" y="0"/>
                    <a:pt x="46" y="0"/>
                  </a:cubicBezTo>
                  <a:cubicBezTo>
                    <a:pt x="5" y="232"/>
                    <a:pt x="0" y="514"/>
                    <a:pt x="81" y="841"/>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6" name="Oval 1061">
              <a:extLst>
                <a:ext uri="{FF2B5EF4-FFF2-40B4-BE49-F238E27FC236}">
                  <a16:creationId xmlns:a16="http://schemas.microsoft.com/office/drawing/2014/main" id="{332D5A24-7B6C-43F7-B35E-524137C4F5F2}"/>
                </a:ext>
              </a:extLst>
            </p:cNvPr>
            <p:cNvSpPr>
              <a:spLocks noChangeArrowheads="1"/>
            </p:cNvSpPr>
            <p:nvPr/>
          </p:nvSpPr>
          <p:spPr bwMode="auto">
            <a:xfrm>
              <a:off x="698855" y="1643221"/>
              <a:ext cx="50244"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7" name="Oval 1062">
              <a:extLst>
                <a:ext uri="{FF2B5EF4-FFF2-40B4-BE49-F238E27FC236}">
                  <a16:creationId xmlns:a16="http://schemas.microsoft.com/office/drawing/2014/main" id="{728251AB-0832-446F-8E4A-8F2BE8754EFA}"/>
                </a:ext>
              </a:extLst>
            </p:cNvPr>
            <p:cNvSpPr>
              <a:spLocks noChangeArrowheads="1"/>
            </p:cNvSpPr>
            <p:nvPr/>
          </p:nvSpPr>
          <p:spPr bwMode="auto">
            <a:xfrm>
              <a:off x="826750" y="1643221"/>
              <a:ext cx="50244"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8" name="Oval 1063">
              <a:extLst>
                <a:ext uri="{FF2B5EF4-FFF2-40B4-BE49-F238E27FC236}">
                  <a16:creationId xmlns:a16="http://schemas.microsoft.com/office/drawing/2014/main" id="{BC4A74DC-2EEA-4907-B61C-EA1DD4A3A230}"/>
                </a:ext>
              </a:extLst>
            </p:cNvPr>
            <p:cNvSpPr>
              <a:spLocks noChangeArrowheads="1"/>
            </p:cNvSpPr>
            <p:nvPr/>
          </p:nvSpPr>
          <p:spPr bwMode="auto">
            <a:xfrm>
              <a:off x="958071" y="1643221"/>
              <a:ext cx="47961"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9" name="Oval 1064">
              <a:extLst>
                <a:ext uri="{FF2B5EF4-FFF2-40B4-BE49-F238E27FC236}">
                  <a16:creationId xmlns:a16="http://schemas.microsoft.com/office/drawing/2014/main" id="{9A836367-5956-4450-A82A-A8B920438DE3}"/>
                </a:ext>
              </a:extLst>
            </p:cNvPr>
            <p:cNvSpPr>
              <a:spLocks noChangeArrowheads="1"/>
            </p:cNvSpPr>
            <p:nvPr/>
          </p:nvSpPr>
          <p:spPr bwMode="auto">
            <a:xfrm>
              <a:off x="1085965" y="1643221"/>
              <a:ext cx="47961"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0" name="Oval 1065">
              <a:extLst>
                <a:ext uri="{FF2B5EF4-FFF2-40B4-BE49-F238E27FC236}">
                  <a16:creationId xmlns:a16="http://schemas.microsoft.com/office/drawing/2014/main" id="{0A2E6FA0-3E98-4DF5-BED3-72BE14295599}"/>
                </a:ext>
              </a:extLst>
            </p:cNvPr>
            <p:cNvSpPr>
              <a:spLocks noChangeArrowheads="1"/>
            </p:cNvSpPr>
            <p:nvPr/>
          </p:nvSpPr>
          <p:spPr bwMode="auto">
            <a:xfrm>
              <a:off x="1213860" y="1643221"/>
              <a:ext cx="47961"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1" name="Oval 1066">
              <a:extLst>
                <a:ext uri="{FF2B5EF4-FFF2-40B4-BE49-F238E27FC236}">
                  <a16:creationId xmlns:a16="http://schemas.microsoft.com/office/drawing/2014/main" id="{056FE57A-4BDA-44DE-A1F6-483C69F879BA}"/>
                </a:ext>
              </a:extLst>
            </p:cNvPr>
            <p:cNvSpPr>
              <a:spLocks noChangeArrowheads="1"/>
            </p:cNvSpPr>
            <p:nvPr/>
          </p:nvSpPr>
          <p:spPr bwMode="auto">
            <a:xfrm>
              <a:off x="1342897" y="1643221"/>
              <a:ext cx="47961"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2" name="Oval 1067">
              <a:extLst>
                <a:ext uri="{FF2B5EF4-FFF2-40B4-BE49-F238E27FC236}">
                  <a16:creationId xmlns:a16="http://schemas.microsoft.com/office/drawing/2014/main" id="{37D616F4-D13A-4979-81AA-1872942CA027}"/>
                </a:ext>
              </a:extLst>
            </p:cNvPr>
            <p:cNvSpPr>
              <a:spLocks noChangeArrowheads="1"/>
            </p:cNvSpPr>
            <p:nvPr/>
          </p:nvSpPr>
          <p:spPr bwMode="auto">
            <a:xfrm>
              <a:off x="1470792" y="1643221"/>
              <a:ext cx="50244"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3" name="Oval 1068">
              <a:extLst>
                <a:ext uri="{FF2B5EF4-FFF2-40B4-BE49-F238E27FC236}">
                  <a16:creationId xmlns:a16="http://schemas.microsoft.com/office/drawing/2014/main" id="{BF12418B-77D1-40E4-80C2-B1ACA9A82FD8}"/>
                </a:ext>
              </a:extLst>
            </p:cNvPr>
            <p:cNvSpPr>
              <a:spLocks noChangeArrowheads="1"/>
            </p:cNvSpPr>
            <p:nvPr/>
          </p:nvSpPr>
          <p:spPr bwMode="auto">
            <a:xfrm>
              <a:off x="1598687" y="1643221"/>
              <a:ext cx="51387"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4" name="Oval 1069">
              <a:extLst>
                <a:ext uri="{FF2B5EF4-FFF2-40B4-BE49-F238E27FC236}">
                  <a16:creationId xmlns:a16="http://schemas.microsoft.com/office/drawing/2014/main" id="{E1DD67A2-87EF-40EC-A017-A051FDD101F2}"/>
                </a:ext>
              </a:extLst>
            </p:cNvPr>
            <p:cNvSpPr>
              <a:spLocks noChangeArrowheads="1"/>
            </p:cNvSpPr>
            <p:nvPr/>
          </p:nvSpPr>
          <p:spPr bwMode="auto">
            <a:xfrm>
              <a:off x="1730008" y="1643221"/>
              <a:ext cx="47961"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5" name="Oval 1070">
              <a:extLst>
                <a:ext uri="{FF2B5EF4-FFF2-40B4-BE49-F238E27FC236}">
                  <a16:creationId xmlns:a16="http://schemas.microsoft.com/office/drawing/2014/main" id="{0AA5F4D9-E291-49A4-8F05-3985B94087FD}"/>
                </a:ext>
              </a:extLst>
            </p:cNvPr>
            <p:cNvSpPr>
              <a:spLocks noChangeArrowheads="1"/>
            </p:cNvSpPr>
            <p:nvPr/>
          </p:nvSpPr>
          <p:spPr bwMode="auto">
            <a:xfrm>
              <a:off x="1857903" y="1643221"/>
              <a:ext cx="47961" cy="513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16" name="Freeform 1079">
              <a:extLst>
                <a:ext uri="{FF2B5EF4-FFF2-40B4-BE49-F238E27FC236}">
                  <a16:creationId xmlns:a16="http://schemas.microsoft.com/office/drawing/2014/main" id="{95698756-9138-41D3-A967-CED8EFA28AD6}"/>
                </a:ext>
              </a:extLst>
            </p:cNvPr>
            <p:cNvSpPr>
              <a:spLocks/>
            </p:cNvSpPr>
            <p:nvPr/>
          </p:nvSpPr>
          <p:spPr bwMode="auto">
            <a:xfrm>
              <a:off x="0" y="2621847"/>
              <a:ext cx="733112" cy="1096242"/>
            </a:xfrm>
            <a:custGeom>
              <a:avLst/>
              <a:gdLst>
                <a:gd name="T0" fmla="*/ 733112 w 642"/>
                <a:gd name="T1" fmla="*/ 869000 h 960"/>
                <a:gd name="T2" fmla="*/ 29690 w 642"/>
                <a:gd name="T3" fmla="*/ 1096242 h 960"/>
                <a:gd name="T4" fmla="*/ 0 w 642"/>
                <a:gd name="T5" fmla="*/ 827891 h 960"/>
                <a:gd name="T6" fmla="*/ 637191 w 642"/>
                <a:gd name="T7" fmla="*/ 0 h 960"/>
                <a:gd name="T8" fmla="*/ 733112 w 642"/>
                <a:gd name="T9" fmla="*/ 869000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960">
                  <a:moveTo>
                    <a:pt x="642" y="761"/>
                  </a:moveTo>
                  <a:lnTo>
                    <a:pt x="26" y="960"/>
                  </a:lnTo>
                  <a:lnTo>
                    <a:pt x="0" y="725"/>
                  </a:lnTo>
                  <a:lnTo>
                    <a:pt x="558" y="0"/>
                  </a:lnTo>
                  <a:lnTo>
                    <a:pt x="642" y="761"/>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7" name="Freeform 1080">
              <a:extLst>
                <a:ext uri="{FF2B5EF4-FFF2-40B4-BE49-F238E27FC236}">
                  <a16:creationId xmlns:a16="http://schemas.microsoft.com/office/drawing/2014/main" id="{DD17C99E-6AFF-482E-A39C-26CDC20F7064}"/>
                </a:ext>
              </a:extLst>
            </p:cNvPr>
            <p:cNvSpPr>
              <a:spLocks/>
            </p:cNvSpPr>
            <p:nvPr/>
          </p:nvSpPr>
          <p:spPr bwMode="auto">
            <a:xfrm>
              <a:off x="1873889" y="2621847"/>
              <a:ext cx="730829" cy="1096242"/>
            </a:xfrm>
            <a:custGeom>
              <a:avLst/>
              <a:gdLst>
                <a:gd name="T0" fmla="*/ 0 w 640"/>
                <a:gd name="T1" fmla="*/ 869000 h 960"/>
                <a:gd name="T2" fmla="*/ 701139 w 640"/>
                <a:gd name="T3" fmla="*/ 1096242 h 960"/>
                <a:gd name="T4" fmla="*/ 730829 w 640"/>
                <a:gd name="T5" fmla="*/ 827891 h 960"/>
                <a:gd name="T6" fmla="*/ 93637 w 640"/>
                <a:gd name="T7" fmla="*/ 0 h 960"/>
                <a:gd name="T8" fmla="*/ 0 w 640"/>
                <a:gd name="T9" fmla="*/ 869000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0" h="960">
                  <a:moveTo>
                    <a:pt x="0" y="761"/>
                  </a:moveTo>
                  <a:lnTo>
                    <a:pt x="614" y="960"/>
                  </a:lnTo>
                  <a:lnTo>
                    <a:pt x="640" y="725"/>
                  </a:lnTo>
                  <a:lnTo>
                    <a:pt x="82" y="0"/>
                  </a:lnTo>
                  <a:lnTo>
                    <a:pt x="0" y="761"/>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8" name="Freeform 1081">
              <a:extLst>
                <a:ext uri="{FF2B5EF4-FFF2-40B4-BE49-F238E27FC236}">
                  <a16:creationId xmlns:a16="http://schemas.microsoft.com/office/drawing/2014/main" id="{470B4866-CB72-4653-B89A-FC37E76AB48D}"/>
                </a:ext>
              </a:extLst>
            </p:cNvPr>
            <p:cNvSpPr>
              <a:spLocks/>
            </p:cNvSpPr>
            <p:nvPr/>
          </p:nvSpPr>
          <p:spPr bwMode="auto">
            <a:xfrm>
              <a:off x="1254969" y="2621847"/>
              <a:ext cx="97063" cy="1096242"/>
            </a:xfrm>
            <a:custGeom>
              <a:avLst/>
              <a:gdLst>
                <a:gd name="T0" fmla="*/ 0 w 85"/>
                <a:gd name="T1" fmla="*/ 272919 h 960"/>
                <a:gd name="T2" fmla="*/ 49102 w 85"/>
                <a:gd name="T3" fmla="*/ 0 h 960"/>
                <a:gd name="T4" fmla="*/ 97063 w 85"/>
                <a:gd name="T5" fmla="*/ 272919 h 960"/>
                <a:gd name="T6" fmla="*/ 97063 w 85"/>
                <a:gd name="T7" fmla="*/ 823323 h 960"/>
                <a:gd name="T8" fmla="*/ 49102 w 85"/>
                <a:gd name="T9" fmla="*/ 1096242 h 960"/>
                <a:gd name="T10" fmla="*/ 0 w 85"/>
                <a:gd name="T11" fmla="*/ 823323 h 960"/>
                <a:gd name="T12" fmla="*/ 0 w 85"/>
                <a:gd name="T13" fmla="*/ 272919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960">
                  <a:moveTo>
                    <a:pt x="0" y="239"/>
                  </a:moveTo>
                  <a:lnTo>
                    <a:pt x="43" y="0"/>
                  </a:lnTo>
                  <a:lnTo>
                    <a:pt x="85" y="239"/>
                  </a:lnTo>
                  <a:lnTo>
                    <a:pt x="85" y="721"/>
                  </a:lnTo>
                  <a:lnTo>
                    <a:pt x="43" y="960"/>
                  </a:lnTo>
                  <a:lnTo>
                    <a:pt x="0" y="721"/>
                  </a:lnTo>
                  <a:lnTo>
                    <a:pt x="0" y="2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19" name="Oval 1082">
              <a:extLst>
                <a:ext uri="{FF2B5EF4-FFF2-40B4-BE49-F238E27FC236}">
                  <a16:creationId xmlns:a16="http://schemas.microsoft.com/office/drawing/2014/main" id="{C91AB886-B13E-4F1C-9D4F-FCFAF597FCCD}"/>
                </a:ext>
              </a:extLst>
            </p:cNvPr>
            <p:cNvSpPr>
              <a:spLocks noChangeArrowheads="1"/>
            </p:cNvSpPr>
            <p:nvPr/>
          </p:nvSpPr>
          <p:spPr bwMode="auto">
            <a:xfrm>
              <a:off x="1035721" y="994611"/>
              <a:ext cx="533277" cy="532134"/>
            </a:xfrm>
            <a:prstGeom prst="ellipse">
              <a:avLst/>
            </a:pr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0" name="Oval 1083">
              <a:extLst>
                <a:ext uri="{FF2B5EF4-FFF2-40B4-BE49-F238E27FC236}">
                  <a16:creationId xmlns:a16="http://schemas.microsoft.com/office/drawing/2014/main" id="{AFA1538B-C2BE-4416-B256-186887F33B09}"/>
                </a:ext>
              </a:extLst>
            </p:cNvPr>
            <p:cNvSpPr>
              <a:spLocks noChangeArrowheads="1"/>
            </p:cNvSpPr>
            <p:nvPr/>
          </p:nvSpPr>
          <p:spPr bwMode="auto">
            <a:xfrm>
              <a:off x="1096488" y="1038574"/>
              <a:ext cx="421368" cy="421368"/>
            </a:xfrm>
            <a:prstGeom prst="ellipse">
              <a:avLst/>
            </a:pr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1" name="Freeform 1060">
              <a:extLst>
                <a:ext uri="{FF2B5EF4-FFF2-40B4-BE49-F238E27FC236}">
                  <a16:creationId xmlns:a16="http://schemas.microsoft.com/office/drawing/2014/main" id="{1D5CDA75-9352-4C4C-883C-2F76BB8B439A}"/>
                </a:ext>
              </a:extLst>
            </p:cNvPr>
            <p:cNvSpPr>
              <a:spLocks/>
            </p:cNvSpPr>
            <p:nvPr/>
          </p:nvSpPr>
          <p:spPr bwMode="auto">
            <a:xfrm>
              <a:off x="810761" y="590370"/>
              <a:ext cx="983193" cy="339151"/>
            </a:xfrm>
            <a:custGeom>
              <a:avLst/>
              <a:gdLst>
                <a:gd name="T0" fmla="*/ 0 w 429"/>
                <a:gd name="T1" fmla="*/ 339151 h 148"/>
                <a:gd name="T2" fmla="*/ 983193 w 429"/>
                <a:gd name="T3" fmla="*/ 339151 h 148"/>
                <a:gd name="T4" fmla="*/ 841100 w 429"/>
                <a:gd name="T5" fmla="*/ 0 h 148"/>
                <a:gd name="T6" fmla="*/ 144385 w 429"/>
                <a:gd name="T7" fmla="*/ 0 h 148"/>
                <a:gd name="T8" fmla="*/ 0 w 429"/>
                <a:gd name="T9" fmla="*/ 339151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48">
                  <a:moveTo>
                    <a:pt x="0" y="148"/>
                  </a:moveTo>
                  <a:cubicBezTo>
                    <a:pt x="429" y="148"/>
                    <a:pt x="429" y="148"/>
                    <a:pt x="429" y="148"/>
                  </a:cubicBezTo>
                  <a:cubicBezTo>
                    <a:pt x="409" y="94"/>
                    <a:pt x="388" y="44"/>
                    <a:pt x="367" y="0"/>
                  </a:cubicBezTo>
                  <a:cubicBezTo>
                    <a:pt x="63" y="0"/>
                    <a:pt x="63" y="0"/>
                    <a:pt x="63" y="0"/>
                  </a:cubicBezTo>
                  <a:cubicBezTo>
                    <a:pt x="42" y="44"/>
                    <a:pt x="20" y="94"/>
                    <a:pt x="0" y="148"/>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22" name="Oval 1071">
              <a:extLst>
                <a:ext uri="{FF2B5EF4-FFF2-40B4-BE49-F238E27FC236}">
                  <a16:creationId xmlns:a16="http://schemas.microsoft.com/office/drawing/2014/main" id="{DDF619ED-E187-4507-AA07-BE3596D1D4E2}"/>
                </a:ext>
              </a:extLst>
            </p:cNvPr>
            <p:cNvSpPr>
              <a:spLocks noChangeArrowheads="1"/>
            </p:cNvSpPr>
            <p:nvPr/>
          </p:nvSpPr>
          <p:spPr bwMode="auto">
            <a:xfrm>
              <a:off x="883846" y="832459"/>
              <a:ext cx="44535"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3" name="Oval 1072">
              <a:extLst>
                <a:ext uri="{FF2B5EF4-FFF2-40B4-BE49-F238E27FC236}">
                  <a16:creationId xmlns:a16="http://schemas.microsoft.com/office/drawing/2014/main" id="{1097FB05-BE2C-4E2A-BA35-2A8D134AA691}"/>
                </a:ext>
              </a:extLst>
            </p:cNvPr>
            <p:cNvSpPr>
              <a:spLocks noChangeArrowheads="1"/>
            </p:cNvSpPr>
            <p:nvPr/>
          </p:nvSpPr>
          <p:spPr bwMode="auto">
            <a:xfrm>
              <a:off x="996896"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4" name="Oval 1073">
              <a:extLst>
                <a:ext uri="{FF2B5EF4-FFF2-40B4-BE49-F238E27FC236}">
                  <a16:creationId xmlns:a16="http://schemas.microsoft.com/office/drawing/2014/main" id="{690A3A24-63CB-46D8-97EA-0D23307FF5FF}"/>
                </a:ext>
              </a:extLst>
            </p:cNvPr>
            <p:cNvSpPr>
              <a:spLocks noChangeArrowheads="1"/>
            </p:cNvSpPr>
            <p:nvPr/>
          </p:nvSpPr>
          <p:spPr bwMode="auto">
            <a:xfrm>
              <a:off x="1111088"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5" name="Oval 1074">
              <a:extLst>
                <a:ext uri="{FF2B5EF4-FFF2-40B4-BE49-F238E27FC236}">
                  <a16:creationId xmlns:a16="http://schemas.microsoft.com/office/drawing/2014/main" id="{5626A8D8-EE20-4DF0-9D08-C3BFAEF882A1}"/>
                </a:ext>
              </a:extLst>
            </p:cNvPr>
            <p:cNvSpPr>
              <a:spLocks noChangeArrowheads="1"/>
            </p:cNvSpPr>
            <p:nvPr/>
          </p:nvSpPr>
          <p:spPr bwMode="auto">
            <a:xfrm>
              <a:off x="1222995"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6" name="Oval 1075">
              <a:extLst>
                <a:ext uri="{FF2B5EF4-FFF2-40B4-BE49-F238E27FC236}">
                  <a16:creationId xmlns:a16="http://schemas.microsoft.com/office/drawing/2014/main" id="{6719A15C-7B34-4DD1-88E3-61B54F16AE62}"/>
                </a:ext>
              </a:extLst>
            </p:cNvPr>
            <p:cNvSpPr>
              <a:spLocks noChangeArrowheads="1"/>
            </p:cNvSpPr>
            <p:nvPr/>
          </p:nvSpPr>
          <p:spPr bwMode="auto">
            <a:xfrm>
              <a:off x="1338330"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7" name="Oval 1076">
              <a:extLst>
                <a:ext uri="{FF2B5EF4-FFF2-40B4-BE49-F238E27FC236}">
                  <a16:creationId xmlns:a16="http://schemas.microsoft.com/office/drawing/2014/main" id="{F97B6DD4-A358-4CAB-A345-647B74973238}"/>
                </a:ext>
              </a:extLst>
            </p:cNvPr>
            <p:cNvSpPr>
              <a:spLocks noChangeArrowheads="1"/>
            </p:cNvSpPr>
            <p:nvPr/>
          </p:nvSpPr>
          <p:spPr bwMode="auto">
            <a:xfrm>
              <a:off x="1450238"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8" name="Oval 1077">
              <a:extLst>
                <a:ext uri="{FF2B5EF4-FFF2-40B4-BE49-F238E27FC236}">
                  <a16:creationId xmlns:a16="http://schemas.microsoft.com/office/drawing/2014/main" id="{7A296894-1A26-45EA-BAC0-511AA7329510}"/>
                </a:ext>
              </a:extLst>
            </p:cNvPr>
            <p:cNvSpPr>
              <a:spLocks noChangeArrowheads="1"/>
            </p:cNvSpPr>
            <p:nvPr/>
          </p:nvSpPr>
          <p:spPr bwMode="auto">
            <a:xfrm>
              <a:off x="1564429"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29" name="Oval 1078">
              <a:extLst>
                <a:ext uri="{FF2B5EF4-FFF2-40B4-BE49-F238E27FC236}">
                  <a16:creationId xmlns:a16="http://schemas.microsoft.com/office/drawing/2014/main" id="{A59D37AA-FF23-4875-8E53-17F7E3F43F0E}"/>
                </a:ext>
              </a:extLst>
            </p:cNvPr>
            <p:cNvSpPr>
              <a:spLocks noChangeArrowheads="1"/>
            </p:cNvSpPr>
            <p:nvPr/>
          </p:nvSpPr>
          <p:spPr bwMode="auto">
            <a:xfrm>
              <a:off x="1677479" y="832459"/>
              <a:ext cx="43393" cy="433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330" name="Freeform 1168">
              <a:extLst>
                <a:ext uri="{FF2B5EF4-FFF2-40B4-BE49-F238E27FC236}">
                  <a16:creationId xmlns:a16="http://schemas.microsoft.com/office/drawing/2014/main" id="{BFFD186E-2AAB-4A6C-9145-E6FD35864624}"/>
                </a:ext>
              </a:extLst>
            </p:cNvPr>
            <p:cNvSpPr>
              <a:spLocks/>
            </p:cNvSpPr>
            <p:nvPr/>
          </p:nvSpPr>
          <p:spPr bwMode="auto">
            <a:xfrm>
              <a:off x="1635229" y="561825"/>
              <a:ext cx="113050" cy="229526"/>
            </a:xfrm>
            <a:custGeom>
              <a:avLst/>
              <a:gdLst>
                <a:gd name="T0" fmla="*/ 11536 w 49"/>
                <a:gd name="T1" fmla="*/ 0 h 100"/>
                <a:gd name="T2" fmla="*/ 0 w 49"/>
                <a:gd name="T3" fmla="*/ 6886 h 100"/>
                <a:gd name="T4" fmla="*/ 16150 w 49"/>
                <a:gd name="T5" fmla="*/ 6886 h 100"/>
                <a:gd name="T6" fmla="*/ 113050 w 49"/>
                <a:gd name="T7" fmla="*/ 229526 h 100"/>
                <a:gd name="T8" fmla="*/ 113050 w 49"/>
                <a:gd name="T9" fmla="*/ 229526 h 100"/>
                <a:gd name="T10" fmla="*/ 11536 w 49"/>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0">
                  <a:moveTo>
                    <a:pt x="5" y="0"/>
                  </a:moveTo>
                  <a:cubicBezTo>
                    <a:pt x="3" y="1"/>
                    <a:pt x="2" y="2"/>
                    <a:pt x="0" y="3"/>
                  </a:cubicBezTo>
                  <a:cubicBezTo>
                    <a:pt x="7" y="3"/>
                    <a:pt x="7" y="3"/>
                    <a:pt x="7" y="3"/>
                  </a:cubicBezTo>
                  <a:cubicBezTo>
                    <a:pt x="21" y="33"/>
                    <a:pt x="35" y="65"/>
                    <a:pt x="49" y="100"/>
                  </a:cubicBezTo>
                  <a:cubicBezTo>
                    <a:pt x="49" y="100"/>
                    <a:pt x="49" y="100"/>
                    <a:pt x="49" y="100"/>
                  </a:cubicBezTo>
                  <a:cubicBezTo>
                    <a:pt x="35" y="64"/>
                    <a:pt x="20" y="31"/>
                    <a:pt x="5" y="0"/>
                  </a:cubicBezTo>
                </a:path>
              </a:pathLst>
            </a:custGeom>
            <a:solidFill>
              <a:srgbClr val="C8D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31" name="AutoShape 59">
              <a:extLst>
                <a:ext uri="{FF2B5EF4-FFF2-40B4-BE49-F238E27FC236}">
                  <a16:creationId xmlns:a16="http://schemas.microsoft.com/office/drawing/2014/main" id="{EC12599A-B02D-4D17-844D-26C8C459BA2D}"/>
                </a:ext>
              </a:extLst>
            </p:cNvPr>
            <p:cNvSpPr>
              <a:spLocks/>
            </p:cNvSpPr>
            <p:nvPr/>
          </p:nvSpPr>
          <p:spPr bwMode="auto">
            <a:xfrm>
              <a:off x="1148602" y="1113370"/>
              <a:ext cx="276514" cy="276043"/>
            </a:xfrm>
            <a:custGeom>
              <a:avLst/>
              <a:gdLst>
                <a:gd name="T0" fmla="*/ 217895 w 21543"/>
                <a:gd name="T1" fmla="*/ 255416 h 21600"/>
                <a:gd name="T2" fmla="*/ 144091 w 21543"/>
                <a:gd name="T3" fmla="*/ 225946 h 21600"/>
                <a:gd name="T4" fmla="*/ 138700 w 21543"/>
                <a:gd name="T5" fmla="*/ 224924 h 21600"/>
                <a:gd name="T6" fmla="*/ 252345 w 21543"/>
                <a:gd name="T7" fmla="*/ 49036 h 21600"/>
                <a:gd name="T8" fmla="*/ 217895 w 21543"/>
                <a:gd name="T9" fmla="*/ 255416 h 21600"/>
                <a:gd name="T10" fmla="*/ 88038 w 21543"/>
                <a:gd name="T11" fmla="*/ 207595 h 21600"/>
                <a:gd name="T12" fmla="*/ 87974 w 21543"/>
                <a:gd name="T13" fmla="*/ 207518 h 21600"/>
                <a:gd name="T14" fmla="*/ 251652 w 21543"/>
                <a:gd name="T15" fmla="*/ 32614 h 21600"/>
                <a:gd name="T16" fmla="*/ 112118 w 21543"/>
                <a:gd name="T17" fmla="*/ 249666 h 21600"/>
                <a:gd name="T18" fmla="*/ 88038 w 21543"/>
                <a:gd name="T19" fmla="*/ 207595 h 21600"/>
                <a:gd name="T20" fmla="*/ 27096 w 21543"/>
                <a:gd name="T21" fmla="*/ 179223 h 21600"/>
                <a:gd name="T22" fmla="*/ 227341 w 21543"/>
                <a:gd name="T23" fmla="*/ 45943 h 21600"/>
                <a:gd name="T24" fmla="*/ 81749 w 21543"/>
                <a:gd name="T25" fmla="*/ 201537 h 21600"/>
                <a:gd name="T26" fmla="*/ 79451 w 21543"/>
                <a:gd name="T27" fmla="*/ 200131 h 21600"/>
                <a:gd name="T28" fmla="*/ 27096 w 21543"/>
                <a:gd name="T29" fmla="*/ 179223 h 21600"/>
                <a:gd name="T30" fmla="*/ 272548 w 21543"/>
                <a:gd name="T31" fmla="*/ 1380 h 21600"/>
                <a:gd name="T32" fmla="*/ 267850 w 21543"/>
                <a:gd name="T33" fmla="*/ 0 h 21600"/>
                <a:gd name="T34" fmla="*/ 263062 w 21543"/>
                <a:gd name="T35" fmla="*/ 1444 h 21600"/>
                <a:gd name="T36" fmla="*/ 3838 w 21543"/>
                <a:gd name="T37" fmla="*/ 173971 h 21600"/>
                <a:gd name="T38" fmla="*/ 39 w 21543"/>
                <a:gd name="T39" fmla="*/ 182035 h 21600"/>
                <a:gd name="T40" fmla="*/ 5417 w 21543"/>
                <a:gd name="T41" fmla="*/ 189153 h 21600"/>
                <a:gd name="T42" fmla="*/ 73021 w 21543"/>
                <a:gd name="T43" fmla="*/ 216157 h 21600"/>
                <a:gd name="T44" fmla="*/ 104814 w 21543"/>
                <a:gd name="T45" fmla="*/ 271685 h 21600"/>
                <a:gd name="T46" fmla="*/ 112220 w 21543"/>
                <a:gd name="T47" fmla="*/ 276030 h 21600"/>
                <a:gd name="T48" fmla="*/ 112323 w 21543"/>
                <a:gd name="T49" fmla="*/ 276030 h 21600"/>
                <a:gd name="T50" fmla="*/ 119729 w 21543"/>
                <a:gd name="T51" fmla="*/ 271838 h 21600"/>
                <a:gd name="T52" fmla="*/ 137673 w 21543"/>
                <a:gd name="T53" fmla="*/ 241972 h 21600"/>
                <a:gd name="T54" fmla="*/ 221450 w 21543"/>
                <a:gd name="T55" fmla="*/ 275417 h 21600"/>
                <a:gd name="T56" fmla="*/ 224646 w 21543"/>
                <a:gd name="T57" fmla="*/ 276030 h 21600"/>
                <a:gd name="T58" fmla="*/ 228882 w 21543"/>
                <a:gd name="T59" fmla="*/ 274918 h 21600"/>
                <a:gd name="T60" fmla="*/ 233182 w 21543"/>
                <a:gd name="T61" fmla="*/ 268822 h 21600"/>
                <a:gd name="T62" fmla="*/ 276386 w 21543"/>
                <a:gd name="T63" fmla="*/ 10032 h 21600"/>
                <a:gd name="T64" fmla="*/ 272548 w 21543"/>
                <a:gd name="T65" fmla="*/ 138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grpSp>
      <p:cxnSp>
        <p:nvCxnSpPr>
          <p:cNvPr id="4099" name="Straight Connector 199">
            <a:extLst>
              <a:ext uri="{FF2B5EF4-FFF2-40B4-BE49-F238E27FC236}">
                <a16:creationId xmlns:a16="http://schemas.microsoft.com/office/drawing/2014/main" id="{2B5E5E3D-6290-472A-82B7-27F545E673F2}"/>
              </a:ext>
            </a:extLst>
          </p:cNvPr>
          <p:cNvCxnSpPr>
            <a:cxnSpLocks noChangeShapeType="1"/>
          </p:cNvCxnSpPr>
          <p:nvPr/>
        </p:nvCxnSpPr>
        <p:spPr bwMode="auto">
          <a:xfrm>
            <a:off x="3541713" y="1819275"/>
            <a:ext cx="1987550"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cxnSp>
        <p:nvCxnSpPr>
          <p:cNvPr id="4100" name="Straight Connector 201">
            <a:extLst>
              <a:ext uri="{FF2B5EF4-FFF2-40B4-BE49-F238E27FC236}">
                <a16:creationId xmlns:a16="http://schemas.microsoft.com/office/drawing/2014/main" id="{BC431CF1-DA2F-42BB-BA00-60256CAEF16D}"/>
              </a:ext>
            </a:extLst>
          </p:cNvPr>
          <p:cNvCxnSpPr>
            <a:cxnSpLocks noChangeShapeType="1"/>
          </p:cNvCxnSpPr>
          <p:nvPr/>
        </p:nvCxnSpPr>
        <p:spPr bwMode="auto">
          <a:xfrm>
            <a:off x="3659188" y="2960688"/>
            <a:ext cx="2016125"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grpSp>
        <p:nvGrpSpPr>
          <p:cNvPr id="4101" name="组合 231">
            <a:extLst>
              <a:ext uri="{FF2B5EF4-FFF2-40B4-BE49-F238E27FC236}">
                <a16:creationId xmlns:a16="http://schemas.microsoft.com/office/drawing/2014/main" id="{A8371744-90BA-4F54-B64A-9892B3315D1F}"/>
              </a:ext>
            </a:extLst>
          </p:cNvPr>
          <p:cNvGrpSpPr>
            <a:grpSpLocks/>
          </p:cNvGrpSpPr>
          <p:nvPr/>
        </p:nvGrpSpPr>
        <p:grpSpPr bwMode="auto">
          <a:xfrm>
            <a:off x="4213225" y="3538538"/>
            <a:ext cx="217488" cy="2368550"/>
            <a:chOff x="0" y="0"/>
            <a:chExt cx="217345" cy="2369060"/>
          </a:xfrm>
        </p:grpSpPr>
        <p:sp>
          <p:nvSpPr>
            <p:cNvPr id="4134" name="Rectangle 1129">
              <a:extLst>
                <a:ext uri="{FF2B5EF4-FFF2-40B4-BE49-F238E27FC236}">
                  <a16:creationId xmlns:a16="http://schemas.microsoft.com/office/drawing/2014/main" id="{12E1CE39-449C-4F5E-AFA4-1C690794D00B}"/>
                </a:ext>
              </a:extLst>
            </p:cNvPr>
            <p:cNvSpPr>
              <a:spLocks noChangeArrowheads="1"/>
            </p:cNvSpPr>
            <p:nvPr/>
          </p:nvSpPr>
          <p:spPr bwMode="auto">
            <a:xfrm>
              <a:off x="73563" y="443050"/>
              <a:ext cx="56844" cy="192601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35" name="Rectangle 1130">
              <a:extLst>
                <a:ext uri="{FF2B5EF4-FFF2-40B4-BE49-F238E27FC236}">
                  <a16:creationId xmlns:a16="http://schemas.microsoft.com/office/drawing/2014/main" id="{1CF36651-668D-45C7-B77F-3FE44D2DFBBA}"/>
                </a:ext>
              </a:extLst>
            </p:cNvPr>
            <p:cNvSpPr>
              <a:spLocks noChangeArrowheads="1"/>
            </p:cNvSpPr>
            <p:nvPr/>
          </p:nvSpPr>
          <p:spPr bwMode="auto">
            <a:xfrm>
              <a:off x="73563" y="443050"/>
              <a:ext cx="56844" cy="192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36" name="Freeform 1118">
              <a:extLst>
                <a:ext uri="{FF2B5EF4-FFF2-40B4-BE49-F238E27FC236}">
                  <a16:creationId xmlns:a16="http://schemas.microsoft.com/office/drawing/2014/main" id="{59556759-EEFE-4DB3-B509-CA044FB4FB2D}"/>
                </a:ext>
              </a:extLst>
            </p:cNvPr>
            <p:cNvSpPr>
              <a:spLocks noEditPoints="1"/>
            </p:cNvSpPr>
            <p:nvPr/>
          </p:nvSpPr>
          <p:spPr bwMode="auto">
            <a:xfrm>
              <a:off x="23406" y="0"/>
              <a:ext cx="163845" cy="419643"/>
            </a:xfrm>
            <a:custGeom>
              <a:avLst/>
              <a:gdLst>
                <a:gd name="T0" fmla="*/ 16719 w 49"/>
                <a:gd name="T1" fmla="*/ 396143 h 125"/>
                <a:gd name="T2" fmla="*/ 16719 w 49"/>
                <a:gd name="T3" fmla="*/ 396143 h 125"/>
                <a:gd name="T4" fmla="*/ 40125 w 49"/>
                <a:gd name="T5" fmla="*/ 419643 h 125"/>
                <a:gd name="T6" fmla="*/ 40125 w 49"/>
                <a:gd name="T7" fmla="*/ 419643 h 125"/>
                <a:gd name="T8" fmla="*/ 40125 w 49"/>
                <a:gd name="T9" fmla="*/ 419643 h 125"/>
                <a:gd name="T10" fmla="*/ 16719 w 49"/>
                <a:gd name="T11" fmla="*/ 396143 h 125"/>
                <a:gd name="T12" fmla="*/ 16719 w 49"/>
                <a:gd name="T13" fmla="*/ 396143 h 125"/>
                <a:gd name="T14" fmla="*/ 0 w 49"/>
                <a:gd name="T15" fmla="*/ 258500 h 125"/>
                <a:gd name="T16" fmla="*/ 0 w 49"/>
                <a:gd name="T17" fmla="*/ 268572 h 125"/>
                <a:gd name="T18" fmla="*/ 0 w 49"/>
                <a:gd name="T19" fmla="*/ 268572 h 125"/>
                <a:gd name="T20" fmla="*/ 0 w 49"/>
                <a:gd name="T21" fmla="*/ 258500 h 125"/>
                <a:gd name="T22" fmla="*/ 83594 w 49"/>
                <a:gd name="T23" fmla="*/ 0 h 125"/>
                <a:gd name="T24" fmla="*/ 83594 w 49"/>
                <a:gd name="T25" fmla="*/ 0 h 125"/>
                <a:gd name="T26" fmla="*/ 83594 w 49"/>
                <a:gd name="T27" fmla="*/ 0 h 125"/>
                <a:gd name="T28" fmla="*/ 83594 w 49"/>
                <a:gd name="T29" fmla="*/ 0 h 125"/>
                <a:gd name="T30" fmla="*/ 83594 w 49"/>
                <a:gd name="T31" fmla="*/ 0 h 125"/>
                <a:gd name="T32" fmla="*/ 83594 w 49"/>
                <a:gd name="T33" fmla="*/ 0 h 125"/>
                <a:gd name="T34" fmla="*/ 83594 w 49"/>
                <a:gd name="T35" fmla="*/ 0 h 125"/>
                <a:gd name="T36" fmla="*/ 66876 w 49"/>
                <a:gd name="T37" fmla="*/ 419643 h 125"/>
                <a:gd name="T38" fmla="*/ 123720 w 49"/>
                <a:gd name="T39" fmla="*/ 419643 h 125"/>
                <a:gd name="T40" fmla="*/ 123720 w 49"/>
                <a:gd name="T41" fmla="*/ 419643 h 125"/>
                <a:gd name="T42" fmla="*/ 147126 w 49"/>
                <a:gd name="T43" fmla="*/ 396143 h 125"/>
                <a:gd name="T44" fmla="*/ 147126 w 49"/>
                <a:gd name="T45" fmla="*/ 396143 h 125"/>
                <a:gd name="T46" fmla="*/ 130407 w 49"/>
                <a:gd name="T47" fmla="*/ 389429 h 125"/>
                <a:gd name="T48" fmla="*/ 160501 w 49"/>
                <a:gd name="T49" fmla="*/ 268572 h 125"/>
                <a:gd name="T50" fmla="*/ 163845 w 49"/>
                <a:gd name="T51" fmla="*/ 271929 h 125"/>
                <a:gd name="T52" fmla="*/ 163845 w 49"/>
                <a:gd name="T53" fmla="*/ 258500 h 125"/>
                <a:gd name="T54" fmla="*/ 160501 w 49"/>
                <a:gd name="T55" fmla="*/ 218214 h 125"/>
                <a:gd name="T56" fmla="*/ 153814 w 49"/>
                <a:gd name="T57" fmla="*/ 177929 h 125"/>
                <a:gd name="T58" fmla="*/ 150470 w 49"/>
                <a:gd name="T59" fmla="*/ 157786 h 125"/>
                <a:gd name="T60" fmla="*/ 150470 w 49"/>
                <a:gd name="T61" fmla="*/ 147714 h 125"/>
                <a:gd name="T62" fmla="*/ 147126 w 49"/>
                <a:gd name="T63" fmla="*/ 137643 h 125"/>
                <a:gd name="T64" fmla="*/ 147126 w 49"/>
                <a:gd name="T65" fmla="*/ 127571 h 125"/>
                <a:gd name="T66" fmla="*/ 143782 w 49"/>
                <a:gd name="T67" fmla="*/ 117500 h 125"/>
                <a:gd name="T68" fmla="*/ 143782 w 49"/>
                <a:gd name="T69" fmla="*/ 110786 h 125"/>
                <a:gd name="T70" fmla="*/ 140439 w 49"/>
                <a:gd name="T71" fmla="*/ 100714 h 125"/>
                <a:gd name="T72" fmla="*/ 137095 w 49"/>
                <a:gd name="T73" fmla="*/ 90643 h 125"/>
                <a:gd name="T74" fmla="*/ 133751 w 49"/>
                <a:gd name="T75" fmla="*/ 83929 h 125"/>
                <a:gd name="T76" fmla="*/ 127063 w 49"/>
                <a:gd name="T77" fmla="*/ 67143 h 125"/>
                <a:gd name="T78" fmla="*/ 113688 w 49"/>
                <a:gd name="T79" fmla="*/ 40286 h 125"/>
                <a:gd name="T80" fmla="*/ 110345 w 49"/>
                <a:gd name="T81" fmla="*/ 36929 h 125"/>
                <a:gd name="T82" fmla="*/ 110345 w 49"/>
                <a:gd name="T83" fmla="*/ 33571 h 125"/>
                <a:gd name="T84" fmla="*/ 107001 w 49"/>
                <a:gd name="T85" fmla="*/ 30214 h 125"/>
                <a:gd name="T86" fmla="*/ 107001 w 49"/>
                <a:gd name="T87" fmla="*/ 26857 h 125"/>
                <a:gd name="T88" fmla="*/ 100313 w 49"/>
                <a:gd name="T89" fmla="*/ 16786 h 125"/>
                <a:gd name="T90" fmla="*/ 93626 w 49"/>
                <a:gd name="T91" fmla="*/ 10071 h 125"/>
                <a:gd name="T92" fmla="*/ 86938 w 49"/>
                <a:gd name="T93" fmla="*/ 3357 h 125"/>
                <a:gd name="T94" fmla="*/ 83594 w 49"/>
                <a:gd name="T95" fmla="*/ 0 h 125"/>
                <a:gd name="T96" fmla="*/ 83594 w 49"/>
                <a:gd name="T97" fmla="*/ 0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 h="125">
                  <a:moveTo>
                    <a:pt x="5" y="118"/>
                  </a:moveTo>
                  <a:cubicBezTo>
                    <a:pt x="5" y="118"/>
                    <a:pt x="5" y="118"/>
                    <a:pt x="5" y="118"/>
                  </a:cubicBezTo>
                  <a:cubicBezTo>
                    <a:pt x="6" y="121"/>
                    <a:pt x="9" y="123"/>
                    <a:pt x="12" y="125"/>
                  </a:cubicBezTo>
                  <a:cubicBezTo>
                    <a:pt x="12" y="125"/>
                    <a:pt x="12" y="125"/>
                    <a:pt x="12" y="125"/>
                  </a:cubicBezTo>
                  <a:cubicBezTo>
                    <a:pt x="12" y="125"/>
                    <a:pt x="12" y="125"/>
                    <a:pt x="12" y="125"/>
                  </a:cubicBezTo>
                  <a:cubicBezTo>
                    <a:pt x="9" y="123"/>
                    <a:pt x="6" y="121"/>
                    <a:pt x="5" y="118"/>
                  </a:cubicBezTo>
                  <a:cubicBezTo>
                    <a:pt x="5" y="118"/>
                    <a:pt x="5" y="118"/>
                    <a:pt x="5" y="118"/>
                  </a:cubicBezTo>
                  <a:moveTo>
                    <a:pt x="0" y="77"/>
                  </a:moveTo>
                  <a:cubicBezTo>
                    <a:pt x="0" y="78"/>
                    <a:pt x="0" y="79"/>
                    <a:pt x="0" y="80"/>
                  </a:cubicBezTo>
                  <a:cubicBezTo>
                    <a:pt x="0" y="80"/>
                    <a:pt x="0" y="80"/>
                    <a:pt x="0" y="80"/>
                  </a:cubicBezTo>
                  <a:cubicBezTo>
                    <a:pt x="0" y="79"/>
                    <a:pt x="0" y="78"/>
                    <a:pt x="0" y="77"/>
                  </a:cubicBezTo>
                  <a:moveTo>
                    <a:pt x="25" y="0"/>
                  </a:move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1"/>
                    <a:pt x="6" y="61"/>
                    <a:pt x="20" y="125"/>
                  </a:cubicBezTo>
                  <a:cubicBezTo>
                    <a:pt x="37" y="125"/>
                    <a:pt x="37" y="125"/>
                    <a:pt x="37" y="125"/>
                  </a:cubicBezTo>
                  <a:cubicBezTo>
                    <a:pt x="37" y="125"/>
                    <a:pt x="37" y="125"/>
                    <a:pt x="37" y="125"/>
                  </a:cubicBezTo>
                  <a:cubicBezTo>
                    <a:pt x="40" y="123"/>
                    <a:pt x="43" y="121"/>
                    <a:pt x="44" y="118"/>
                  </a:cubicBezTo>
                  <a:cubicBezTo>
                    <a:pt x="44" y="118"/>
                    <a:pt x="44" y="118"/>
                    <a:pt x="44" y="118"/>
                  </a:cubicBezTo>
                  <a:cubicBezTo>
                    <a:pt x="43" y="117"/>
                    <a:pt x="41" y="116"/>
                    <a:pt x="39" y="116"/>
                  </a:cubicBezTo>
                  <a:cubicBezTo>
                    <a:pt x="48" y="80"/>
                    <a:pt x="48" y="80"/>
                    <a:pt x="48" y="80"/>
                  </a:cubicBezTo>
                  <a:cubicBezTo>
                    <a:pt x="49" y="81"/>
                    <a:pt x="49" y="81"/>
                    <a:pt x="49" y="81"/>
                  </a:cubicBezTo>
                  <a:cubicBezTo>
                    <a:pt x="49" y="79"/>
                    <a:pt x="49" y="78"/>
                    <a:pt x="49" y="77"/>
                  </a:cubicBezTo>
                  <a:cubicBezTo>
                    <a:pt x="49" y="73"/>
                    <a:pt x="48" y="69"/>
                    <a:pt x="48" y="65"/>
                  </a:cubicBezTo>
                  <a:cubicBezTo>
                    <a:pt x="47" y="61"/>
                    <a:pt x="47" y="57"/>
                    <a:pt x="46" y="53"/>
                  </a:cubicBezTo>
                  <a:cubicBezTo>
                    <a:pt x="46" y="51"/>
                    <a:pt x="46" y="49"/>
                    <a:pt x="45" y="47"/>
                  </a:cubicBezTo>
                  <a:cubicBezTo>
                    <a:pt x="45" y="46"/>
                    <a:pt x="45" y="45"/>
                    <a:pt x="45" y="44"/>
                  </a:cubicBezTo>
                  <a:cubicBezTo>
                    <a:pt x="45" y="43"/>
                    <a:pt x="44" y="42"/>
                    <a:pt x="44" y="41"/>
                  </a:cubicBezTo>
                  <a:cubicBezTo>
                    <a:pt x="44" y="40"/>
                    <a:pt x="44" y="39"/>
                    <a:pt x="44" y="38"/>
                  </a:cubicBezTo>
                  <a:cubicBezTo>
                    <a:pt x="44" y="37"/>
                    <a:pt x="43" y="36"/>
                    <a:pt x="43" y="35"/>
                  </a:cubicBezTo>
                  <a:cubicBezTo>
                    <a:pt x="43" y="35"/>
                    <a:pt x="43" y="34"/>
                    <a:pt x="43" y="33"/>
                  </a:cubicBezTo>
                  <a:cubicBezTo>
                    <a:pt x="42" y="32"/>
                    <a:pt x="42" y="31"/>
                    <a:pt x="42" y="30"/>
                  </a:cubicBezTo>
                  <a:cubicBezTo>
                    <a:pt x="42" y="29"/>
                    <a:pt x="41" y="28"/>
                    <a:pt x="41" y="27"/>
                  </a:cubicBezTo>
                  <a:cubicBezTo>
                    <a:pt x="41" y="27"/>
                    <a:pt x="40" y="26"/>
                    <a:pt x="40" y="25"/>
                  </a:cubicBezTo>
                  <a:cubicBezTo>
                    <a:pt x="40" y="23"/>
                    <a:pt x="39" y="22"/>
                    <a:pt x="38" y="20"/>
                  </a:cubicBezTo>
                  <a:cubicBezTo>
                    <a:pt x="37" y="17"/>
                    <a:pt x="35" y="14"/>
                    <a:pt x="34" y="12"/>
                  </a:cubicBezTo>
                  <a:cubicBezTo>
                    <a:pt x="33" y="11"/>
                    <a:pt x="33" y="11"/>
                    <a:pt x="33" y="11"/>
                  </a:cubicBezTo>
                  <a:cubicBezTo>
                    <a:pt x="33" y="10"/>
                    <a:pt x="33" y="10"/>
                    <a:pt x="33" y="10"/>
                  </a:cubicBezTo>
                  <a:cubicBezTo>
                    <a:pt x="32" y="9"/>
                    <a:pt x="32" y="9"/>
                    <a:pt x="32" y="9"/>
                  </a:cubicBezTo>
                  <a:cubicBezTo>
                    <a:pt x="32" y="8"/>
                    <a:pt x="32" y="8"/>
                    <a:pt x="32" y="8"/>
                  </a:cubicBezTo>
                  <a:cubicBezTo>
                    <a:pt x="31" y="7"/>
                    <a:pt x="30" y="6"/>
                    <a:pt x="30" y="5"/>
                  </a:cubicBezTo>
                  <a:cubicBezTo>
                    <a:pt x="29" y="4"/>
                    <a:pt x="28" y="4"/>
                    <a:pt x="28" y="3"/>
                  </a:cubicBezTo>
                  <a:cubicBezTo>
                    <a:pt x="27" y="2"/>
                    <a:pt x="27" y="2"/>
                    <a:pt x="26" y="1"/>
                  </a:cubicBezTo>
                  <a:cubicBezTo>
                    <a:pt x="26" y="1"/>
                    <a:pt x="25" y="0"/>
                    <a:pt x="25" y="0"/>
                  </a:cubicBezTo>
                  <a:cubicBezTo>
                    <a:pt x="25" y="0"/>
                    <a:pt x="25" y="0"/>
                    <a:pt x="25"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7" name="Freeform 1119">
              <a:extLst>
                <a:ext uri="{FF2B5EF4-FFF2-40B4-BE49-F238E27FC236}">
                  <a16:creationId xmlns:a16="http://schemas.microsoft.com/office/drawing/2014/main" id="{68D61A51-7B03-4C45-8B57-C02355FED845}"/>
                </a:ext>
              </a:extLst>
            </p:cNvPr>
            <p:cNvSpPr>
              <a:spLocks noEditPoints="1"/>
            </p:cNvSpPr>
            <p:nvPr/>
          </p:nvSpPr>
          <p:spPr bwMode="auto">
            <a:xfrm>
              <a:off x="60188" y="419643"/>
              <a:ext cx="90282" cy="23406"/>
            </a:xfrm>
            <a:custGeom>
              <a:avLst/>
              <a:gdLst>
                <a:gd name="T0" fmla="*/ 0 w 27"/>
                <a:gd name="T1" fmla="*/ 23406 h 7"/>
                <a:gd name="T2" fmla="*/ 0 w 27"/>
                <a:gd name="T3" fmla="*/ 23406 h 7"/>
                <a:gd name="T4" fmla="*/ 13375 w 27"/>
                <a:gd name="T5" fmla="*/ 23406 h 7"/>
                <a:gd name="T6" fmla="*/ 0 w 27"/>
                <a:gd name="T7" fmla="*/ 23406 h 7"/>
                <a:gd name="T8" fmla="*/ 30094 w 27"/>
                <a:gd name="T9" fmla="*/ 0 h 7"/>
                <a:gd name="T10" fmla="*/ 33438 w 27"/>
                <a:gd name="T11" fmla="*/ 10031 h 7"/>
                <a:gd name="T12" fmla="*/ 70219 w 27"/>
                <a:gd name="T13" fmla="*/ 10031 h 7"/>
                <a:gd name="T14" fmla="*/ 70219 w 27"/>
                <a:gd name="T15" fmla="*/ 23406 h 7"/>
                <a:gd name="T16" fmla="*/ 90282 w 27"/>
                <a:gd name="T17" fmla="*/ 23406 h 7"/>
                <a:gd name="T18" fmla="*/ 90282 w 27"/>
                <a:gd name="T19" fmla="*/ 0 h 7"/>
                <a:gd name="T20" fmla="*/ 86938 w 27"/>
                <a:gd name="T21" fmla="*/ 0 h 7"/>
                <a:gd name="T22" fmla="*/ 30094 w 27"/>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7">
                  <a:moveTo>
                    <a:pt x="0" y="7"/>
                  </a:moveTo>
                  <a:cubicBezTo>
                    <a:pt x="0" y="7"/>
                    <a:pt x="0" y="7"/>
                    <a:pt x="0" y="7"/>
                  </a:cubicBezTo>
                  <a:cubicBezTo>
                    <a:pt x="4" y="7"/>
                    <a:pt x="4" y="7"/>
                    <a:pt x="4" y="7"/>
                  </a:cubicBezTo>
                  <a:cubicBezTo>
                    <a:pt x="0" y="7"/>
                    <a:pt x="0" y="7"/>
                    <a:pt x="0" y="7"/>
                  </a:cubicBezTo>
                  <a:moveTo>
                    <a:pt x="9" y="0"/>
                  </a:moveTo>
                  <a:cubicBezTo>
                    <a:pt x="10" y="1"/>
                    <a:pt x="10" y="2"/>
                    <a:pt x="10" y="3"/>
                  </a:cubicBezTo>
                  <a:cubicBezTo>
                    <a:pt x="21" y="3"/>
                    <a:pt x="21" y="3"/>
                    <a:pt x="21" y="3"/>
                  </a:cubicBezTo>
                  <a:cubicBezTo>
                    <a:pt x="21" y="7"/>
                    <a:pt x="21" y="7"/>
                    <a:pt x="21" y="7"/>
                  </a:cubicBezTo>
                  <a:cubicBezTo>
                    <a:pt x="27" y="7"/>
                    <a:pt x="27" y="7"/>
                    <a:pt x="27" y="7"/>
                  </a:cubicBezTo>
                  <a:cubicBezTo>
                    <a:pt x="27" y="0"/>
                    <a:pt x="27" y="0"/>
                    <a:pt x="27" y="0"/>
                  </a:cubicBezTo>
                  <a:cubicBezTo>
                    <a:pt x="26" y="0"/>
                    <a:pt x="26" y="0"/>
                    <a:pt x="26" y="0"/>
                  </a:cubicBezTo>
                  <a:cubicBezTo>
                    <a:pt x="9" y="0"/>
                    <a:pt x="9" y="0"/>
                    <a:pt x="9"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8" name="Freeform 1120">
              <a:extLst>
                <a:ext uri="{FF2B5EF4-FFF2-40B4-BE49-F238E27FC236}">
                  <a16:creationId xmlns:a16="http://schemas.microsoft.com/office/drawing/2014/main" id="{57730E88-0224-4A4C-BB68-542BB834F91A}"/>
                </a:ext>
              </a:extLst>
            </p:cNvPr>
            <p:cNvSpPr>
              <a:spLocks noEditPoints="1"/>
            </p:cNvSpPr>
            <p:nvPr/>
          </p:nvSpPr>
          <p:spPr bwMode="auto">
            <a:xfrm>
              <a:off x="0" y="269174"/>
              <a:ext cx="40125" cy="173876"/>
            </a:xfrm>
            <a:custGeom>
              <a:avLst/>
              <a:gdLst>
                <a:gd name="T0" fmla="*/ 0 w 12"/>
                <a:gd name="T1" fmla="*/ 173876 h 52"/>
                <a:gd name="T2" fmla="*/ 0 w 12"/>
                <a:gd name="T3" fmla="*/ 173876 h 52"/>
                <a:gd name="T4" fmla="*/ 0 w 12"/>
                <a:gd name="T5" fmla="*/ 173876 h 52"/>
                <a:gd name="T6" fmla="*/ 40125 w 12"/>
                <a:gd name="T7" fmla="*/ 127063 h 52"/>
                <a:gd name="T8" fmla="*/ 0 w 12"/>
                <a:gd name="T9" fmla="*/ 173876 h 52"/>
                <a:gd name="T10" fmla="*/ 40125 w 12"/>
                <a:gd name="T11" fmla="*/ 127063 h 52"/>
                <a:gd name="T12" fmla="*/ 40125 w 12"/>
                <a:gd name="T13" fmla="*/ 127063 h 52"/>
                <a:gd name="T14" fmla="*/ 23406 w 12"/>
                <a:gd name="T15" fmla="*/ 0 h 52"/>
                <a:gd name="T16" fmla="*/ 23406 w 12"/>
                <a:gd name="T17" fmla="*/ 0 h 52"/>
                <a:gd name="T18" fmla="*/ 0 w 12"/>
                <a:gd name="T19" fmla="*/ 23406 h 52"/>
                <a:gd name="T20" fmla="*/ 23406 w 12"/>
                <a:gd name="T21" fmla="*/ 0 h 52"/>
                <a:gd name="T22" fmla="*/ 23406 w 1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52">
                  <a:moveTo>
                    <a:pt x="0" y="52"/>
                  </a:moveTo>
                  <a:cubicBezTo>
                    <a:pt x="0" y="52"/>
                    <a:pt x="0" y="52"/>
                    <a:pt x="0" y="52"/>
                  </a:cubicBezTo>
                  <a:cubicBezTo>
                    <a:pt x="0" y="52"/>
                    <a:pt x="0" y="52"/>
                    <a:pt x="0" y="52"/>
                  </a:cubicBezTo>
                  <a:moveTo>
                    <a:pt x="12" y="38"/>
                  </a:moveTo>
                  <a:cubicBezTo>
                    <a:pt x="5" y="43"/>
                    <a:pt x="0" y="52"/>
                    <a:pt x="0" y="52"/>
                  </a:cubicBezTo>
                  <a:cubicBezTo>
                    <a:pt x="0" y="52"/>
                    <a:pt x="5" y="43"/>
                    <a:pt x="12" y="38"/>
                  </a:cubicBezTo>
                  <a:cubicBezTo>
                    <a:pt x="12" y="38"/>
                    <a:pt x="12" y="38"/>
                    <a:pt x="12" y="38"/>
                  </a:cubicBezTo>
                  <a:moveTo>
                    <a:pt x="7" y="0"/>
                  </a:moveTo>
                  <a:cubicBezTo>
                    <a:pt x="7" y="0"/>
                    <a:pt x="7" y="0"/>
                    <a:pt x="7" y="0"/>
                  </a:cubicBezTo>
                  <a:cubicBezTo>
                    <a:pt x="0" y="7"/>
                    <a:pt x="0" y="7"/>
                    <a:pt x="0" y="7"/>
                  </a:cubicBezTo>
                  <a:cubicBezTo>
                    <a:pt x="7" y="0"/>
                    <a:pt x="7" y="0"/>
                    <a:pt x="7" y="0"/>
                  </a:cubicBezTo>
                  <a:cubicBezTo>
                    <a:pt x="7" y="0"/>
                    <a:pt x="7" y="0"/>
                    <a:pt x="7"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9" name="Freeform 1121">
              <a:extLst>
                <a:ext uri="{FF2B5EF4-FFF2-40B4-BE49-F238E27FC236}">
                  <a16:creationId xmlns:a16="http://schemas.microsoft.com/office/drawing/2014/main" id="{63887671-2B3A-4133-BB16-CC32DE8DE530}"/>
                </a:ext>
              </a:extLst>
            </p:cNvPr>
            <p:cNvSpPr>
              <a:spLocks/>
            </p:cNvSpPr>
            <p:nvPr/>
          </p:nvSpPr>
          <p:spPr bwMode="auto">
            <a:xfrm>
              <a:off x="153813" y="269174"/>
              <a:ext cx="63532" cy="180563"/>
            </a:xfrm>
            <a:custGeom>
              <a:avLst/>
              <a:gdLst>
                <a:gd name="T0" fmla="*/ 30094 w 19"/>
                <a:gd name="T1" fmla="*/ 0 h 54"/>
                <a:gd name="T2" fmla="*/ 0 w 19"/>
                <a:gd name="T3" fmla="*/ 120375 h 54"/>
                <a:gd name="T4" fmla="*/ 16719 w 19"/>
                <a:gd name="T5" fmla="*/ 127063 h 54"/>
                <a:gd name="T6" fmla="*/ 63532 w 19"/>
                <a:gd name="T7" fmla="*/ 180563 h 54"/>
                <a:gd name="T8" fmla="*/ 63532 w 19"/>
                <a:gd name="T9" fmla="*/ 30094 h 54"/>
                <a:gd name="T10" fmla="*/ 33438 w 19"/>
                <a:gd name="T11" fmla="*/ 3344 h 54"/>
                <a:gd name="T12" fmla="*/ 30094 w 19"/>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4">
                  <a:moveTo>
                    <a:pt x="9" y="0"/>
                  </a:moveTo>
                  <a:cubicBezTo>
                    <a:pt x="0" y="36"/>
                    <a:pt x="0" y="36"/>
                    <a:pt x="0" y="36"/>
                  </a:cubicBezTo>
                  <a:cubicBezTo>
                    <a:pt x="2" y="36"/>
                    <a:pt x="4" y="37"/>
                    <a:pt x="5" y="38"/>
                  </a:cubicBezTo>
                  <a:cubicBezTo>
                    <a:pt x="12" y="43"/>
                    <a:pt x="19" y="54"/>
                    <a:pt x="19" y="54"/>
                  </a:cubicBezTo>
                  <a:cubicBezTo>
                    <a:pt x="19" y="9"/>
                    <a:pt x="19" y="9"/>
                    <a:pt x="19" y="9"/>
                  </a:cubicBezTo>
                  <a:cubicBezTo>
                    <a:pt x="10" y="1"/>
                    <a:pt x="10" y="1"/>
                    <a:pt x="10" y="1"/>
                  </a:cubicBezTo>
                  <a:cubicBezTo>
                    <a:pt x="9" y="0"/>
                    <a:pt x="9" y="0"/>
                    <a:pt x="9"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0" name="Rectangle 1122">
              <a:extLst>
                <a:ext uri="{FF2B5EF4-FFF2-40B4-BE49-F238E27FC236}">
                  <a16:creationId xmlns:a16="http://schemas.microsoft.com/office/drawing/2014/main" id="{B06977D9-AA6A-4F1D-93C1-55861C3ED2DD}"/>
                </a:ext>
              </a:extLst>
            </p:cNvPr>
            <p:cNvSpPr>
              <a:spLocks noChangeArrowheads="1"/>
            </p:cNvSpPr>
            <p:nvPr/>
          </p:nvSpPr>
          <p:spPr bwMode="auto">
            <a:xfrm>
              <a:off x="107001" y="0"/>
              <a:ext cx="1672" cy="1672"/>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41" name="Freeform 1123">
              <a:extLst>
                <a:ext uri="{FF2B5EF4-FFF2-40B4-BE49-F238E27FC236}">
                  <a16:creationId xmlns:a16="http://schemas.microsoft.com/office/drawing/2014/main" id="{9484398A-1810-4832-A8FA-5F7D074893D3}"/>
                </a:ext>
              </a:extLst>
            </p:cNvPr>
            <p:cNvSpPr>
              <a:spLocks/>
            </p:cNvSpPr>
            <p:nvPr/>
          </p:nvSpPr>
          <p:spPr bwMode="auto">
            <a:xfrm>
              <a:off x="107001" y="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2" name="Freeform 1124">
              <a:extLst>
                <a:ext uri="{FF2B5EF4-FFF2-40B4-BE49-F238E27FC236}">
                  <a16:creationId xmlns:a16="http://schemas.microsoft.com/office/drawing/2014/main" id="{3FC715F9-6D0F-4185-82D6-ADE1E84B48F5}"/>
                </a:ext>
              </a:extLst>
            </p:cNvPr>
            <p:cNvSpPr>
              <a:spLocks noEditPoints="1"/>
            </p:cNvSpPr>
            <p:nvPr/>
          </p:nvSpPr>
          <p:spPr bwMode="auto">
            <a:xfrm>
              <a:off x="23406" y="0"/>
              <a:ext cx="83594" cy="443050"/>
            </a:xfrm>
            <a:custGeom>
              <a:avLst/>
              <a:gdLst>
                <a:gd name="T0" fmla="*/ 40125 w 25"/>
                <a:gd name="T1" fmla="*/ 419555 h 132"/>
                <a:gd name="T2" fmla="*/ 40125 w 25"/>
                <a:gd name="T3" fmla="*/ 419555 h 132"/>
                <a:gd name="T4" fmla="*/ 36781 w 25"/>
                <a:gd name="T5" fmla="*/ 419555 h 132"/>
                <a:gd name="T6" fmla="*/ 36781 w 25"/>
                <a:gd name="T7" fmla="*/ 443050 h 132"/>
                <a:gd name="T8" fmla="*/ 36781 w 25"/>
                <a:gd name="T9" fmla="*/ 419555 h 132"/>
                <a:gd name="T10" fmla="*/ 40125 w 25"/>
                <a:gd name="T11" fmla="*/ 419555 h 132"/>
                <a:gd name="T12" fmla="*/ 40125 w 25"/>
                <a:gd name="T13" fmla="*/ 419555 h 132"/>
                <a:gd name="T14" fmla="*/ 16719 w 25"/>
                <a:gd name="T15" fmla="*/ 396060 h 132"/>
                <a:gd name="T16" fmla="*/ 16719 w 25"/>
                <a:gd name="T17" fmla="*/ 396060 h 132"/>
                <a:gd name="T18" fmla="*/ 16719 w 25"/>
                <a:gd name="T19" fmla="*/ 396060 h 132"/>
                <a:gd name="T20" fmla="*/ 16719 w 25"/>
                <a:gd name="T21" fmla="*/ 396060 h 132"/>
                <a:gd name="T22" fmla="*/ 83594 w 25"/>
                <a:gd name="T23" fmla="*/ 0 h 132"/>
                <a:gd name="T24" fmla="*/ 83594 w 25"/>
                <a:gd name="T25" fmla="*/ 0 h 132"/>
                <a:gd name="T26" fmla="*/ 80250 w 25"/>
                <a:gd name="T27" fmla="*/ 0 h 132"/>
                <a:gd name="T28" fmla="*/ 76906 w 25"/>
                <a:gd name="T29" fmla="*/ 3356 h 132"/>
                <a:gd name="T30" fmla="*/ 73563 w 25"/>
                <a:gd name="T31" fmla="*/ 10069 h 132"/>
                <a:gd name="T32" fmla="*/ 66875 w 25"/>
                <a:gd name="T33" fmla="*/ 16782 h 132"/>
                <a:gd name="T34" fmla="*/ 60188 w 25"/>
                <a:gd name="T35" fmla="*/ 26852 h 132"/>
                <a:gd name="T36" fmla="*/ 56844 w 25"/>
                <a:gd name="T37" fmla="*/ 30208 h 132"/>
                <a:gd name="T38" fmla="*/ 56844 w 25"/>
                <a:gd name="T39" fmla="*/ 33564 h 132"/>
                <a:gd name="T40" fmla="*/ 53500 w 25"/>
                <a:gd name="T41" fmla="*/ 36921 h 132"/>
                <a:gd name="T42" fmla="*/ 50156 w 25"/>
                <a:gd name="T43" fmla="*/ 40277 h 132"/>
                <a:gd name="T44" fmla="*/ 36781 w 25"/>
                <a:gd name="T45" fmla="*/ 67129 h 132"/>
                <a:gd name="T46" fmla="*/ 30094 w 25"/>
                <a:gd name="T47" fmla="*/ 83911 h 132"/>
                <a:gd name="T48" fmla="*/ 26750 w 25"/>
                <a:gd name="T49" fmla="*/ 90624 h 132"/>
                <a:gd name="T50" fmla="*/ 26750 w 25"/>
                <a:gd name="T51" fmla="*/ 100693 h 132"/>
                <a:gd name="T52" fmla="*/ 23406 w 25"/>
                <a:gd name="T53" fmla="*/ 110763 h 132"/>
                <a:gd name="T54" fmla="*/ 20063 w 25"/>
                <a:gd name="T55" fmla="*/ 117475 h 132"/>
                <a:gd name="T56" fmla="*/ 20063 w 25"/>
                <a:gd name="T57" fmla="*/ 127545 h 132"/>
                <a:gd name="T58" fmla="*/ 16719 w 25"/>
                <a:gd name="T59" fmla="*/ 137614 h 132"/>
                <a:gd name="T60" fmla="*/ 16719 w 25"/>
                <a:gd name="T61" fmla="*/ 147683 h 132"/>
                <a:gd name="T62" fmla="*/ 13375 w 25"/>
                <a:gd name="T63" fmla="*/ 157753 h 132"/>
                <a:gd name="T64" fmla="*/ 10031 w 25"/>
                <a:gd name="T65" fmla="*/ 177891 h 132"/>
                <a:gd name="T66" fmla="*/ 3344 w 25"/>
                <a:gd name="T67" fmla="*/ 218169 h 132"/>
                <a:gd name="T68" fmla="*/ 0 w 25"/>
                <a:gd name="T69" fmla="*/ 258446 h 132"/>
                <a:gd name="T70" fmla="*/ 0 w 25"/>
                <a:gd name="T71" fmla="*/ 258446 h 132"/>
                <a:gd name="T72" fmla="*/ 0 w 25"/>
                <a:gd name="T73" fmla="*/ 258446 h 132"/>
                <a:gd name="T74" fmla="*/ 3344 w 25"/>
                <a:gd name="T75" fmla="*/ 218169 h 132"/>
                <a:gd name="T76" fmla="*/ 10031 w 25"/>
                <a:gd name="T77" fmla="*/ 177891 h 132"/>
                <a:gd name="T78" fmla="*/ 13375 w 25"/>
                <a:gd name="T79" fmla="*/ 157753 h 132"/>
                <a:gd name="T80" fmla="*/ 16719 w 25"/>
                <a:gd name="T81" fmla="*/ 147683 h 132"/>
                <a:gd name="T82" fmla="*/ 16719 w 25"/>
                <a:gd name="T83" fmla="*/ 137614 h 132"/>
                <a:gd name="T84" fmla="*/ 20063 w 25"/>
                <a:gd name="T85" fmla="*/ 127545 h 132"/>
                <a:gd name="T86" fmla="*/ 20063 w 25"/>
                <a:gd name="T87" fmla="*/ 117475 h 132"/>
                <a:gd name="T88" fmla="*/ 23406 w 25"/>
                <a:gd name="T89" fmla="*/ 110763 h 132"/>
                <a:gd name="T90" fmla="*/ 26750 w 25"/>
                <a:gd name="T91" fmla="*/ 100693 h 132"/>
                <a:gd name="T92" fmla="*/ 26750 w 25"/>
                <a:gd name="T93" fmla="*/ 90624 h 132"/>
                <a:gd name="T94" fmla="*/ 30094 w 25"/>
                <a:gd name="T95" fmla="*/ 83911 h 132"/>
                <a:gd name="T96" fmla="*/ 36781 w 25"/>
                <a:gd name="T97" fmla="*/ 67129 h 132"/>
                <a:gd name="T98" fmla="*/ 50156 w 25"/>
                <a:gd name="T99" fmla="*/ 40277 h 132"/>
                <a:gd name="T100" fmla="*/ 53500 w 25"/>
                <a:gd name="T101" fmla="*/ 36921 h 132"/>
                <a:gd name="T102" fmla="*/ 56844 w 25"/>
                <a:gd name="T103" fmla="*/ 33564 h 132"/>
                <a:gd name="T104" fmla="*/ 56844 w 25"/>
                <a:gd name="T105" fmla="*/ 30208 h 132"/>
                <a:gd name="T106" fmla="*/ 60188 w 25"/>
                <a:gd name="T107" fmla="*/ 26852 h 132"/>
                <a:gd name="T108" fmla="*/ 66875 w 25"/>
                <a:gd name="T109" fmla="*/ 16782 h 132"/>
                <a:gd name="T110" fmla="*/ 73563 w 25"/>
                <a:gd name="T111" fmla="*/ 10069 h 132"/>
                <a:gd name="T112" fmla="*/ 76906 w 25"/>
                <a:gd name="T113" fmla="*/ 3356 h 132"/>
                <a:gd name="T114" fmla="*/ 80250 w 25"/>
                <a:gd name="T115" fmla="*/ 0 h 132"/>
                <a:gd name="T116" fmla="*/ 83594 w 25"/>
                <a:gd name="T117" fmla="*/ 0 h 1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 h="132">
                  <a:moveTo>
                    <a:pt x="12" y="125"/>
                  </a:moveTo>
                  <a:cubicBezTo>
                    <a:pt x="12" y="125"/>
                    <a:pt x="12" y="125"/>
                    <a:pt x="12" y="125"/>
                  </a:cubicBezTo>
                  <a:cubicBezTo>
                    <a:pt x="11" y="125"/>
                    <a:pt x="11" y="125"/>
                    <a:pt x="11" y="125"/>
                  </a:cubicBezTo>
                  <a:cubicBezTo>
                    <a:pt x="11" y="132"/>
                    <a:pt x="11" y="132"/>
                    <a:pt x="11" y="132"/>
                  </a:cubicBezTo>
                  <a:cubicBezTo>
                    <a:pt x="11" y="125"/>
                    <a:pt x="11" y="125"/>
                    <a:pt x="11" y="125"/>
                  </a:cubicBezTo>
                  <a:cubicBezTo>
                    <a:pt x="12" y="125"/>
                    <a:pt x="12" y="125"/>
                    <a:pt x="12" y="125"/>
                  </a:cubicBezTo>
                  <a:cubicBezTo>
                    <a:pt x="12" y="125"/>
                    <a:pt x="12" y="125"/>
                    <a:pt x="12" y="125"/>
                  </a:cubicBezTo>
                  <a:moveTo>
                    <a:pt x="5" y="118"/>
                  </a:moveTo>
                  <a:cubicBezTo>
                    <a:pt x="5" y="118"/>
                    <a:pt x="5" y="118"/>
                    <a:pt x="5" y="118"/>
                  </a:cubicBezTo>
                  <a:cubicBezTo>
                    <a:pt x="5" y="118"/>
                    <a:pt x="5" y="118"/>
                    <a:pt x="5" y="118"/>
                  </a:cubicBezTo>
                  <a:cubicBezTo>
                    <a:pt x="5" y="118"/>
                    <a:pt x="5" y="118"/>
                    <a:pt x="5" y="118"/>
                  </a:cubicBezTo>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7"/>
                    <a:pt x="0" y="77"/>
                    <a:pt x="0" y="77"/>
                  </a:cubicBezTo>
                  <a:cubicBezTo>
                    <a:pt x="0" y="73"/>
                    <a:pt x="1" y="69"/>
                    <a:pt x="1" y="65"/>
                  </a:cubicBezTo>
                  <a:cubicBezTo>
                    <a:pt x="2" y="61"/>
                    <a:pt x="2" y="57"/>
                    <a:pt x="3" y="53"/>
                  </a:cubicBezTo>
                  <a:cubicBezTo>
                    <a:pt x="3" y="51"/>
                    <a:pt x="4" y="49"/>
                    <a:pt x="4" y="47"/>
                  </a:cubicBezTo>
                  <a:cubicBezTo>
                    <a:pt x="4" y="46"/>
                    <a:pt x="4" y="45"/>
                    <a:pt x="5" y="44"/>
                  </a:cubicBezTo>
                  <a:cubicBezTo>
                    <a:pt x="5" y="43"/>
                    <a:pt x="5" y="42"/>
                    <a:pt x="5" y="41"/>
                  </a:cubicBezTo>
                  <a:cubicBezTo>
                    <a:pt x="5" y="40"/>
                    <a:pt x="5" y="39"/>
                    <a:pt x="6" y="38"/>
                  </a:cubicBezTo>
                  <a:cubicBezTo>
                    <a:pt x="6" y="37"/>
                    <a:pt x="6" y="36"/>
                    <a:pt x="6" y="35"/>
                  </a:cubicBezTo>
                  <a:cubicBezTo>
                    <a:pt x="6" y="34"/>
                    <a:pt x="7" y="34"/>
                    <a:pt x="7" y="33"/>
                  </a:cubicBezTo>
                  <a:cubicBezTo>
                    <a:pt x="7" y="32"/>
                    <a:pt x="7" y="31"/>
                    <a:pt x="8" y="30"/>
                  </a:cubicBezTo>
                  <a:cubicBezTo>
                    <a:pt x="8" y="29"/>
                    <a:pt x="8" y="28"/>
                    <a:pt x="8" y="27"/>
                  </a:cubicBezTo>
                  <a:cubicBezTo>
                    <a:pt x="9" y="27"/>
                    <a:pt x="9" y="26"/>
                    <a:pt x="9" y="25"/>
                  </a:cubicBezTo>
                  <a:cubicBezTo>
                    <a:pt x="10" y="23"/>
                    <a:pt x="10" y="22"/>
                    <a:pt x="11" y="20"/>
                  </a:cubicBezTo>
                  <a:cubicBezTo>
                    <a:pt x="12" y="17"/>
                    <a:pt x="14" y="14"/>
                    <a:pt x="15" y="12"/>
                  </a:cubicBezTo>
                  <a:cubicBezTo>
                    <a:pt x="16" y="11"/>
                    <a:pt x="16" y="11"/>
                    <a:pt x="16" y="11"/>
                  </a:cubicBezTo>
                  <a:cubicBezTo>
                    <a:pt x="17" y="10"/>
                    <a:pt x="17" y="10"/>
                    <a:pt x="17" y="10"/>
                  </a:cubicBezTo>
                  <a:cubicBezTo>
                    <a:pt x="17" y="9"/>
                    <a:pt x="17" y="9"/>
                    <a:pt x="17" y="9"/>
                  </a:cubicBezTo>
                  <a:cubicBezTo>
                    <a:pt x="18" y="8"/>
                    <a:pt x="18" y="8"/>
                    <a:pt x="18" y="8"/>
                  </a:cubicBezTo>
                  <a:cubicBezTo>
                    <a:pt x="18" y="7"/>
                    <a:pt x="19" y="6"/>
                    <a:pt x="20" y="5"/>
                  </a:cubicBezTo>
                  <a:cubicBezTo>
                    <a:pt x="20" y="4"/>
                    <a:pt x="21" y="4"/>
                    <a:pt x="22" y="3"/>
                  </a:cubicBezTo>
                  <a:cubicBezTo>
                    <a:pt x="22" y="2"/>
                    <a:pt x="23" y="2"/>
                    <a:pt x="23" y="1"/>
                  </a:cubicBezTo>
                  <a:cubicBezTo>
                    <a:pt x="24" y="1"/>
                    <a:pt x="24" y="0"/>
                    <a:pt x="24" y="0"/>
                  </a:cubicBezTo>
                  <a:cubicBezTo>
                    <a:pt x="25" y="0"/>
                    <a:pt x="25" y="0"/>
                    <a:pt x="25"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3" name="Freeform 1125">
              <a:extLst>
                <a:ext uri="{FF2B5EF4-FFF2-40B4-BE49-F238E27FC236}">
                  <a16:creationId xmlns:a16="http://schemas.microsoft.com/office/drawing/2014/main" id="{5432CC3C-F501-4D68-9E13-C1A0F8F3C693}"/>
                </a:ext>
              </a:extLst>
            </p:cNvPr>
            <p:cNvSpPr>
              <a:spLocks/>
            </p:cNvSpPr>
            <p:nvPr/>
          </p:nvSpPr>
          <p:spPr bwMode="auto">
            <a:xfrm>
              <a:off x="23406" y="0"/>
              <a:ext cx="83594" cy="419643"/>
            </a:xfrm>
            <a:custGeom>
              <a:avLst/>
              <a:gdLst>
                <a:gd name="T0" fmla="*/ 83594 w 25"/>
                <a:gd name="T1" fmla="*/ 0 h 125"/>
                <a:gd name="T2" fmla="*/ 83594 w 25"/>
                <a:gd name="T3" fmla="*/ 0 h 125"/>
                <a:gd name="T4" fmla="*/ 80250 w 25"/>
                <a:gd name="T5" fmla="*/ 0 h 125"/>
                <a:gd name="T6" fmla="*/ 76906 w 25"/>
                <a:gd name="T7" fmla="*/ 3357 h 125"/>
                <a:gd name="T8" fmla="*/ 73563 w 25"/>
                <a:gd name="T9" fmla="*/ 10071 h 125"/>
                <a:gd name="T10" fmla="*/ 66875 w 25"/>
                <a:gd name="T11" fmla="*/ 16786 h 125"/>
                <a:gd name="T12" fmla="*/ 60188 w 25"/>
                <a:gd name="T13" fmla="*/ 26857 h 125"/>
                <a:gd name="T14" fmla="*/ 56844 w 25"/>
                <a:gd name="T15" fmla="*/ 30214 h 125"/>
                <a:gd name="T16" fmla="*/ 56844 w 25"/>
                <a:gd name="T17" fmla="*/ 33571 h 125"/>
                <a:gd name="T18" fmla="*/ 53500 w 25"/>
                <a:gd name="T19" fmla="*/ 36929 h 125"/>
                <a:gd name="T20" fmla="*/ 50156 w 25"/>
                <a:gd name="T21" fmla="*/ 40286 h 125"/>
                <a:gd name="T22" fmla="*/ 36781 w 25"/>
                <a:gd name="T23" fmla="*/ 67143 h 125"/>
                <a:gd name="T24" fmla="*/ 30094 w 25"/>
                <a:gd name="T25" fmla="*/ 83929 h 125"/>
                <a:gd name="T26" fmla="*/ 26750 w 25"/>
                <a:gd name="T27" fmla="*/ 90643 h 125"/>
                <a:gd name="T28" fmla="*/ 26750 w 25"/>
                <a:gd name="T29" fmla="*/ 100714 h 125"/>
                <a:gd name="T30" fmla="*/ 23406 w 25"/>
                <a:gd name="T31" fmla="*/ 110786 h 125"/>
                <a:gd name="T32" fmla="*/ 20063 w 25"/>
                <a:gd name="T33" fmla="*/ 117500 h 125"/>
                <a:gd name="T34" fmla="*/ 20063 w 25"/>
                <a:gd name="T35" fmla="*/ 127571 h 125"/>
                <a:gd name="T36" fmla="*/ 16719 w 25"/>
                <a:gd name="T37" fmla="*/ 137643 h 125"/>
                <a:gd name="T38" fmla="*/ 16719 w 25"/>
                <a:gd name="T39" fmla="*/ 147714 h 125"/>
                <a:gd name="T40" fmla="*/ 13375 w 25"/>
                <a:gd name="T41" fmla="*/ 157786 h 125"/>
                <a:gd name="T42" fmla="*/ 10031 w 25"/>
                <a:gd name="T43" fmla="*/ 177929 h 125"/>
                <a:gd name="T44" fmla="*/ 3344 w 25"/>
                <a:gd name="T45" fmla="*/ 218214 h 125"/>
                <a:gd name="T46" fmla="*/ 0 w 25"/>
                <a:gd name="T47" fmla="*/ 258500 h 125"/>
                <a:gd name="T48" fmla="*/ 0 w 25"/>
                <a:gd name="T49" fmla="*/ 258500 h 125"/>
                <a:gd name="T50" fmla="*/ 0 w 25"/>
                <a:gd name="T51" fmla="*/ 268572 h 125"/>
                <a:gd name="T52" fmla="*/ 10031 w 25"/>
                <a:gd name="T53" fmla="*/ 261857 h 125"/>
                <a:gd name="T54" fmla="*/ 36781 w 25"/>
                <a:gd name="T55" fmla="*/ 386072 h 125"/>
                <a:gd name="T56" fmla="*/ 16719 w 25"/>
                <a:gd name="T57" fmla="*/ 396143 h 125"/>
                <a:gd name="T58" fmla="*/ 16719 w 25"/>
                <a:gd name="T59" fmla="*/ 396143 h 125"/>
                <a:gd name="T60" fmla="*/ 16719 w 25"/>
                <a:gd name="T61" fmla="*/ 396143 h 125"/>
                <a:gd name="T62" fmla="*/ 40125 w 25"/>
                <a:gd name="T63" fmla="*/ 419643 h 125"/>
                <a:gd name="T64" fmla="*/ 40125 w 25"/>
                <a:gd name="T65" fmla="*/ 419643 h 125"/>
                <a:gd name="T66" fmla="*/ 40125 w 25"/>
                <a:gd name="T67" fmla="*/ 419643 h 125"/>
                <a:gd name="T68" fmla="*/ 66875 w 25"/>
                <a:gd name="T69" fmla="*/ 419643 h 125"/>
                <a:gd name="T70" fmla="*/ 83594 w 25"/>
                <a:gd name="T71" fmla="*/ 0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 h="125">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8"/>
                    <a:pt x="0" y="79"/>
                    <a:pt x="0" y="80"/>
                  </a:cubicBezTo>
                  <a:cubicBezTo>
                    <a:pt x="3" y="78"/>
                    <a:pt x="3" y="78"/>
                    <a:pt x="3" y="78"/>
                  </a:cubicBezTo>
                  <a:cubicBezTo>
                    <a:pt x="11" y="115"/>
                    <a:pt x="11" y="115"/>
                    <a:pt x="11" y="115"/>
                  </a:cubicBezTo>
                  <a:cubicBezTo>
                    <a:pt x="9" y="115"/>
                    <a:pt x="7" y="116"/>
                    <a:pt x="5" y="118"/>
                  </a:cubicBezTo>
                  <a:cubicBezTo>
                    <a:pt x="5" y="118"/>
                    <a:pt x="5" y="118"/>
                    <a:pt x="5" y="118"/>
                  </a:cubicBezTo>
                  <a:cubicBezTo>
                    <a:pt x="5" y="118"/>
                    <a:pt x="5" y="118"/>
                    <a:pt x="5" y="118"/>
                  </a:cubicBezTo>
                  <a:cubicBezTo>
                    <a:pt x="6" y="121"/>
                    <a:pt x="9" y="123"/>
                    <a:pt x="12" y="125"/>
                  </a:cubicBezTo>
                  <a:cubicBezTo>
                    <a:pt x="12" y="125"/>
                    <a:pt x="12" y="125"/>
                    <a:pt x="12" y="125"/>
                  </a:cubicBezTo>
                  <a:cubicBezTo>
                    <a:pt x="12" y="125"/>
                    <a:pt x="12" y="125"/>
                    <a:pt x="12" y="125"/>
                  </a:cubicBezTo>
                  <a:cubicBezTo>
                    <a:pt x="20" y="125"/>
                    <a:pt x="20" y="125"/>
                    <a:pt x="20" y="125"/>
                  </a:cubicBezTo>
                  <a:cubicBezTo>
                    <a:pt x="6" y="61"/>
                    <a:pt x="24" y="1"/>
                    <a:pt x="25"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4" name="Freeform 1126">
              <a:extLst>
                <a:ext uri="{FF2B5EF4-FFF2-40B4-BE49-F238E27FC236}">
                  <a16:creationId xmlns:a16="http://schemas.microsoft.com/office/drawing/2014/main" id="{CF7C6A48-E3DF-4A38-A2DC-B2958B7E7148}"/>
                </a:ext>
              </a:extLst>
            </p:cNvPr>
            <p:cNvSpPr>
              <a:spLocks/>
            </p:cNvSpPr>
            <p:nvPr/>
          </p:nvSpPr>
          <p:spPr bwMode="auto">
            <a:xfrm>
              <a:off x="60188" y="419643"/>
              <a:ext cx="33438" cy="23406"/>
            </a:xfrm>
            <a:custGeom>
              <a:avLst/>
              <a:gdLst>
                <a:gd name="T0" fmla="*/ 0 w 10"/>
                <a:gd name="T1" fmla="*/ 0 h 7"/>
                <a:gd name="T2" fmla="*/ 0 w 10"/>
                <a:gd name="T3" fmla="*/ 23406 h 7"/>
                <a:gd name="T4" fmla="*/ 13375 w 10"/>
                <a:gd name="T5" fmla="*/ 23406 h 7"/>
                <a:gd name="T6" fmla="*/ 13375 w 10"/>
                <a:gd name="T7" fmla="*/ 10031 h 7"/>
                <a:gd name="T8" fmla="*/ 33438 w 10"/>
                <a:gd name="T9" fmla="*/ 10031 h 7"/>
                <a:gd name="T10" fmla="*/ 30094 w 10"/>
                <a:gd name="T11" fmla="*/ 0 h 7"/>
                <a:gd name="T12" fmla="*/ 3344 w 10"/>
                <a:gd name="T13" fmla="*/ 0 h 7"/>
                <a:gd name="T14" fmla="*/ 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7">
                  <a:moveTo>
                    <a:pt x="0" y="0"/>
                  </a:moveTo>
                  <a:cubicBezTo>
                    <a:pt x="0" y="7"/>
                    <a:pt x="0" y="7"/>
                    <a:pt x="0" y="7"/>
                  </a:cubicBezTo>
                  <a:cubicBezTo>
                    <a:pt x="4" y="7"/>
                    <a:pt x="4" y="7"/>
                    <a:pt x="4" y="7"/>
                  </a:cubicBezTo>
                  <a:cubicBezTo>
                    <a:pt x="4" y="3"/>
                    <a:pt x="4" y="3"/>
                    <a:pt x="4" y="3"/>
                  </a:cubicBezTo>
                  <a:cubicBezTo>
                    <a:pt x="10" y="3"/>
                    <a:pt x="10" y="3"/>
                    <a:pt x="10" y="3"/>
                  </a:cubicBezTo>
                  <a:cubicBezTo>
                    <a:pt x="10" y="2"/>
                    <a:pt x="10" y="1"/>
                    <a:pt x="9" y="0"/>
                  </a:cubicBezTo>
                  <a:cubicBezTo>
                    <a:pt x="1" y="0"/>
                    <a:pt x="1" y="0"/>
                    <a:pt x="1" y="0"/>
                  </a:cubicBezTo>
                  <a:cubicBezTo>
                    <a:pt x="0" y="0"/>
                    <a:pt x="0" y="0"/>
                    <a:pt x="0"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5" name="Freeform 1127">
              <a:extLst>
                <a:ext uri="{FF2B5EF4-FFF2-40B4-BE49-F238E27FC236}">
                  <a16:creationId xmlns:a16="http://schemas.microsoft.com/office/drawing/2014/main" id="{FFB5D8BE-4ECA-454D-95C0-72691172DE58}"/>
                </a:ext>
              </a:extLst>
            </p:cNvPr>
            <p:cNvSpPr>
              <a:spLocks noEditPoints="1"/>
            </p:cNvSpPr>
            <p:nvPr/>
          </p:nvSpPr>
          <p:spPr bwMode="auto">
            <a:xfrm>
              <a:off x="0" y="4430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6" name="Freeform 1128">
              <a:extLst>
                <a:ext uri="{FF2B5EF4-FFF2-40B4-BE49-F238E27FC236}">
                  <a16:creationId xmlns:a16="http://schemas.microsoft.com/office/drawing/2014/main" id="{DBD83197-28BF-4F56-8CA2-B62E60A9767D}"/>
                </a:ext>
              </a:extLst>
            </p:cNvPr>
            <p:cNvSpPr>
              <a:spLocks/>
            </p:cNvSpPr>
            <p:nvPr/>
          </p:nvSpPr>
          <p:spPr bwMode="auto">
            <a:xfrm>
              <a:off x="0" y="262486"/>
              <a:ext cx="60188" cy="180563"/>
            </a:xfrm>
            <a:custGeom>
              <a:avLst/>
              <a:gdLst>
                <a:gd name="T0" fmla="*/ 33438 w 18"/>
                <a:gd name="T1" fmla="*/ 0 h 54"/>
                <a:gd name="T2" fmla="*/ 23406 w 18"/>
                <a:gd name="T3" fmla="*/ 6688 h 54"/>
                <a:gd name="T4" fmla="*/ 23406 w 18"/>
                <a:gd name="T5" fmla="*/ 6688 h 54"/>
                <a:gd name="T6" fmla="*/ 0 w 18"/>
                <a:gd name="T7" fmla="*/ 30094 h 54"/>
                <a:gd name="T8" fmla="*/ 0 w 18"/>
                <a:gd name="T9" fmla="*/ 180563 h 54"/>
                <a:gd name="T10" fmla="*/ 0 w 18"/>
                <a:gd name="T11" fmla="*/ 180563 h 54"/>
                <a:gd name="T12" fmla="*/ 0 w 18"/>
                <a:gd name="T13" fmla="*/ 180563 h 54"/>
                <a:gd name="T14" fmla="*/ 0 w 18"/>
                <a:gd name="T15" fmla="*/ 180563 h 54"/>
                <a:gd name="T16" fmla="*/ 0 w 18"/>
                <a:gd name="T17" fmla="*/ 180563 h 54"/>
                <a:gd name="T18" fmla="*/ 40125 w 18"/>
                <a:gd name="T19" fmla="*/ 133750 h 54"/>
                <a:gd name="T20" fmla="*/ 40125 w 18"/>
                <a:gd name="T21" fmla="*/ 133750 h 54"/>
                <a:gd name="T22" fmla="*/ 40125 w 18"/>
                <a:gd name="T23" fmla="*/ 133750 h 54"/>
                <a:gd name="T24" fmla="*/ 60188 w 18"/>
                <a:gd name="T25" fmla="*/ 123719 h 54"/>
                <a:gd name="T26" fmla="*/ 33438 w 18"/>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54">
                  <a:moveTo>
                    <a:pt x="10" y="0"/>
                  </a:moveTo>
                  <a:cubicBezTo>
                    <a:pt x="7" y="2"/>
                    <a:pt x="7" y="2"/>
                    <a:pt x="7" y="2"/>
                  </a:cubicBezTo>
                  <a:cubicBezTo>
                    <a:pt x="7" y="2"/>
                    <a:pt x="7" y="2"/>
                    <a:pt x="7" y="2"/>
                  </a:cubicBezTo>
                  <a:cubicBezTo>
                    <a:pt x="0" y="9"/>
                    <a:pt x="0" y="9"/>
                    <a:pt x="0" y="9"/>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5" y="45"/>
                    <a:pt x="12" y="40"/>
                  </a:cubicBezTo>
                  <a:cubicBezTo>
                    <a:pt x="12" y="40"/>
                    <a:pt x="12" y="40"/>
                    <a:pt x="12" y="40"/>
                  </a:cubicBezTo>
                  <a:cubicBezTo>
                    <a:pt x="12" y="40"/>
                    <a:pt x="12" y="40"/>
                    <a:pt x="12" y="40"/>
                  </a:cubicBezTo>
                  <a:cubicBezTo>
                    <a:pt x="14" y="38"/>
                    <a:pt x="16" y="37"/>
                    <a:pt x="18" y="37"/>
                  </a:cubicBezTo>
                  <a:cubicBezTo>
                    <a:pt x="10" y="0"/>
                    <a:pt x="10" y="0"/>
                    <a:pt x="10"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7" name="Freeform 1131">
              <a:extLst>
                <a:ext uri="{FF2B5EF4-FFF2-40B4-BE49-F238E27FC236}">
                  <a16:creationId xmlns:a16="http://schemas.microsoft.com/office/drawing/2014/main" id="{BCE66243-2723-46F9-9AC0-96CCED4709A5}"/>
                </a:ext>
              </a:extLst>
            </p:cNvPr>
            <p:cNvSpPr>
              <a:spLocks/>
            </p:cNvSpPr>
            <p:nvPr/>
          </p:nvSpPr>
          <p:spPr bwMode="auto">
            <a:xfrm>
              <a:off x="73563" y="429675"/>
              <a:ext cx="56844" cy="13375"/>
            </a:xfrm>
            <a:custGeom>
              <a:avLst/>
              <a:gdLst>
                <a:gd name="T0" fmla="*/ 56844 w 17"/>
                <a:gd name="T1" fmla="*/ 0 h 4"/>
                <a:gd name="T2" fmla="*/ 20063 w 17"/>
                <a:gd name="T3" fmla="*/ 0 h 4"/>
                <a:gd name="T4" fmla="*/ 23406 w 17"/>
                <a:gd name="T5" fmla="*/ 13375 h 4"/>
                <a:gd name="T6" fmla="*/ 0 w 17"/>
                <a:gd name="T7" fmla="*/ 13375 h 4"/>
                <a:gd name="T8" fmla="*/ 56844 w 17"/>
                <a:gd name="T9" fmla="*/ 13375 h 4"/>
                <a:gd name="T10" fmla="*/ 56844 w 1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17" y="0"/>
                  </a:moveTo>
                  <a:cubicBezTo>
                    <a:pt x="6" y="0"/>
                    <a:pt x="6" y="0"/>
                    <a:pt x="6" y="0"/>
                  </a:cubicBezTo>
                  <a:cubicBezTo>
                    <a:pt x="7" y="2"/>
                    <a:pt x="7" y="3"/>
                    <a:pt x="7" y="4"/>
                  </a:cubicBezTo>
                  <a:cubicBezTo>
                    <a:pt x="0" y="4"/>
                    <a:pt x="0" y="4"/>
                    <a:pt x="0" y="4"/>
                  </a:cubicBezTo>
                  <a:cubicBezTo>
                    <a:pt x="17" y="4"/>
                    <a:pt x="17" y="4"/>
                    <a:pt x="17" y="4"/>
                  </a:cubicBezTo>
                  <a:cubicBezTo>
                    <a:pt x="17" y="0"/>
                    <a:pt x="17" y="0"/>
                    <a:pt x="17"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48" name="Freeform 1132">
              <a:extLst>
                <a:ext uri="{FF2B5EF4-FFF2-40B4-BE49-F238E27FC236}">
                  <a16:creationId xmlns:a16="http://schemas.microsoft.com/office/drawing/2014/main" id="{B658B90E-A43D-45BE-9B70-A5CAFECD1B0B}"/>
                </a:ext>
              </a:extLst>
            </p:cNvPr>
            <p:cNvSpPr>
              <a:spLocks/>
            </p:cNvSpPr>
            <p:nvPr/>
          </p:nvSpPr>
          <p:spPr bwMode="auto">
            <a:xfrm>
              <a:off x="73563" y="429675"/>
              <a:ext cx="23406" cy="13375"/>
            </a:xfrm>
            <a:custGeom>
              <a:avLst/>
              <a:gdLst>
                <a:gd name="T0" fmla="*/ 20062 w 7"/>
                <a:gd name="T1" fmla="*/ 0 h 4"/>
                <a:gd name="T2" fmla="*/ 0 w 7"/>
                <a:gd name="T3" fmla="*/ 0 h 4"/>
                <a:gd name="T4" fmla="*/ 0 w 7"/>
                <a:gd name="T5" fmla="*/ 13375 h 4"/>
                <a:gd name="T6" fmla="*/ 23406 w 7"/>
                <a:gd name="T7" fmla="*/ 13375 h 4"/>
                <a:gd name="T8" fmla="*/ 20062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6" y="0"/>
                  </a:moveTo>
                  <a:cubicBezTo>
                    <a:pt x="0" y="0"/>
                    <a:pt x="0" y="0"/>
                    <a:pt x="0" y="0"/>
                  </a:cubicBezTo>
                  <a:cubicBezTo>
                    <a:pt x="0" y="4"/>
                    <a:pt x="0" y="4"/>
                    <a:pt x="0" y="4"/>
                  </a:cubicBezTo>
                  <a:cubicBezTo>
                    <a:pt x="7" y="4"/>
                    <a:pt x="7" y="4"/>
                    <a:pt x="7" y="4"/>
                  </a:cubicBezTo>
                  <a:cubicBezTo>
                    <a:pt x="7" y="3"/>
                    <a:pt x="7" y="2"/>
                    <a:pt x="6" y="0"/>
                  </a:cubicBezTo>
                </a:path>
              </a:pathLst>
            </a:cu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102" name="组合 232">
            <a:extLst>
              <a:ext uri="{FF2B5EF4-FFF2-40B4-BE49-F238E27FC236}">
                <a16:creationId xmlns:a16="http://schemas.microsoft.com/office/drawing/2014/main" id="{7139EB62-DD9C-4075-BB60-F5FF26566D56}"/>
              </a:ext>
            </a:extLst>
          </p:cNvPr>
          <p:cNvGrpSpPr>
            <a:grpSpLocks/>
          </p:cNvGrpSpPr>
          <p:nvPr/>
        </p:nvGrpSpPr>
        <p:grpSpPr bwMode="auto">
          <a:xfrm>
            <a:off x="4852988" y="4814888"/>
            <a:ext cx="238125" cy="1095375"/>
            <a:chOff x="0" y="0"/>
            <a:chExt cx="237408" cy="1095638"/>
          </a:xfrm>
        </p:grpSpPr>
        <p:sp>
          <p:nvSpPr>
            <p:cNvPr id="4122" name="Rectangle 1141">
              <a:extLst>
                <a:ext uri="{FF2B5EF4-FFF2-40B4-BE49-F238E27FC236}">
                  <a16:creationId xmlns:a16="http://schemas.microsoft.com/office/drawing/2014/main" id="{F0E26E4D-1D19-4190-B9C6-E9A423630F35}"/>
                </a:ext>
              </a:extLst>
            </p:cNvPr>
            <p:cNvSpPr>
              <a:spLocks noChangeArrowheads="1"/>
            </p:cNvSpPr>
            <p:nvPr/>
          </p:nvSpPr>
          <p:spPr bwMode="auto">
            <a:xfrm>
              <a:off x="88945" y="486517"/>
              <a:ext cx="48149" cy="60912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23" name="Freeform 1107">
              <a:extLst>
                <a:ext uri="{FF2B5EF4-FFF2-40B4-BE49-F238E27FC236}">
                  <a16:creationId xmlns:a16="http://schemas.microsoft.com/office/drawing/2014/main" id="{36D0BBC7-02A4-489E-97BC-E8BF70F93C0E}"/>
                </a:ext>
              </a:extLst>
            </p:cNvPr>
            <p:cNvSpPr>
              <a:spLocks noEditPoints="1"/>
            </p:cNvSpPr>
            <p:nvPr/>
          </p:nvSpPr>
          <p:spPr bwMode="auto">
            <a:xfrm>
              <a:off x="26750" y="0"/>
              <a:ext cx="177220" cy="453081"/>
            </a:xfrm>
            <a:custGeom>
              <a:avLst/>
              <a:gdLst>
                <a:gd name="T0" fmla="*/ 16719 w 53"/>
                <a:gd name="T1" fmla="*/ 429588 h 135"/>
                <a:gd name="T2" fmla="*/ 16719 w 53"/>
                <a:gd name="T3" fmla="*/ 429588 h 135"/>
                <a:gd name="T4" fmla="*/ 40125 w 53"/>
                <a:gd name="T5" fmla="*/ 453081 h 135"/>
                <a:gd name="T6" fmla="*/ 40125 w 53"/>
                <a:gd name="T7" fmla="*/ 453081 h 135"/>
                <a:gd name="T8" fmla="*/ 16719 w 53"/>
                <a:gd name="T9" fmla="*/ 429588 h 135"/>
                <a:gd name="T10" fmla="*/ 16719 w 53"/>
                <a:gd name="T11" fmla="*/ 429588 h 135"/>
                <a:gd name="T12" fmla="*/ 0 w 53"/>
                <a:gd name="T13" fmla="*/ 285273 h 135"/>
                <a:gd name="T14" fmla="*/ 0 w 53"/>
                <a:gd name="T15" fmla="*/ 291986 h 135"/>
                <a:gd name="T16" fmla="*/ 0 w 53"/>
                <a:gd name="T17" fmla="*/ 291986 h 135"/>
                <a:gd name="T18" fmla="*/ 0 w 53"/>
                <a:gd name="T19" fmla="*/ 285273 h 135"/>
                <a:gd name="T20" fmla="*/ 90282 w 53"/>
                <a:gd name="T21" fmla="*/ 0 h 135"/>
                <a:gd name="T22" fmla="*/ 90282 w 53"/>
                <a:gd name="T23" fmla="*/ 0 h 135"/>
                <a:gd name="T24" fmla="*/ 90282 w 53"/>
                <a:gd name="T25" fmla="*/ 0 h 135"/>
                <a:gd name="T26" fmla="*/ 90282 w 53"/>
                <a:gd name="T27" fmla="*/ 0 h 135"/>
                <a:gd name="T28" fmla="*/ 90282 w 53"/>
                <a:gd name="T29" fmla="*/ 0 h 135"/>
                <a:gd name="T30" fmla="*/ 90282 w 53"/>
                <a:gd name="T31" fmla="*/ 0 h 135"/>
                <a:gd name="T32" fmla="*/ 90282 w 53"/>
                <a:gd name="T33" fmla="*/ 0 h 135"/>
                <a:gd name="T34" fmla="*/ 73563 w 53"/>
                <a:gd name="T35" fmla="*/ 453081 h 135"/>
                <a:gd name="T36" fmla="*/ 133751 w 53"/>
                <a:gd name="T37" fmla="*/ 453081 h 135"/>
                <a:gd name="T38" fmla="*/ 133751 w 53"/>
                <a:gd name="T39" fmla="*/ 453081 h 135"/>
                <a:gd name="T40" fmla="*/ 160501 w 53"/>
                <a:gd name="T41" fmla="*/ 429588 h 135"/>
                <a:gd name="T42" fmla="*/ 160501 w 53"/>
                <a:gd name="T43" fmla="*/ 429588 h 135"/>
                <a:gd name="T44" fmla="*/ 140438 w 53"/>
                <a:gd name="T45" fmla="*/ 422876 h 135"/>
                <a:gd name="T46" fmla="*/ 173876 w 53"/>
                <a:gd name="T47" fmla="*/ 288629 h 135"/>
                <a:gd name="T48" fmla="*/ 177220 w 53"/>
                <a:gd name="T49" fmla="*/ 291986 h 135"/>
                <a:gd name="T50" fmla="*/ 177220 w 53"/>
                <a:gd name="T51" fmla="*/ 281917 h 135"/>
                <a:gd name="T52" fmla="*/ 173876 w 53"/>
                <a:gd name="T53" fmla="*/ 238287 h 135"/>
                <a:gd name="T54" fmla="*/ 167189 w 53"/>
                <a:gd name="T55" fmla="*/ 191301 h 135"/>
                <a:gd name="T56" fmla="*/ 163845 w 53"/>
                <a:gd name="T57" fmla="*/ 171164 h 135"/>
                <a:gd name="T58" fmla="*/ 160501 w 53"/>
                <a:gd name="T59" fmla="*/ 161095 h 135"/>
                <a:gd name="T60" fmla="*/ 160501 w 53"/>
                <a:gd name="T61" fmla="*/ 151027 h 135"/>
                <a:gd name="T62" fmla="*/ 157157 w 53"/>
                <a:gd name="T63" fmla="*/ 140959 h 135"/>
                <a:gd name="T64" fmla="*/ 157157 w 53"/>
                <a:gd name="T65" fmla="*/ 130890 h 135"/>
                <a:gd name="T66" fmla="*/ 153814 w 53"/>
                <a:gd name="T67" fmla="*/ 120822 h 135"/>
                <a:gd name="T68" fmla="*/ 150470 w 53"/>
                <a:gd name="T69" fmla="*/ 110753 h 135"/>
                <a:gd name="T70" fmla="*/ 147126 w 53"/>
                <a:gd name="T71" fmla="*/ 100685 h 135"/>
                <a:gd name="T72" fmla="*/ 143782 w 53"/>
                <a:gd name="T73" fmla="*/ 90616 h 135"/>
                <a:gd name="T74" fmla="*/ 137095 w 53"/>
                <a:gd name="T75" fmla="*/ 73835 h 135"/>
                <a:gd name="T76" fmla="*/ 123720 w 53"/>
                <a:gd name="T77" fmla="*/ 43630 h 135"/>
                <a:gd name="T78" fmla="*/ 120376 w 53"/>
                <a:gd name="T79" fmla="*/ 40274 h 135"/>
                <a:gd name="T80" fmla="*/ 117032 w 53"/>
                <a:gd name="T81" fmla="*/ 36918 h 135"/>
                <a:gd name="T82" fmla="*/ 117032 w 53"/>
                <a:gd name="T83" fmla="*/ 33562 h 135"/>
                <a:gd name="T84" fmla="*/ 113688 w 53"/>
                <a:gd name="T85" fmla="*/ 30205 h 135"/>
                <a:gd name="T86" fmla="*/ 107001 w 53"/>
                <a:gd name="T87" fmla="*/ 20137 h 135"/>
                <a:gd name="T88" fmla="*/ 100313 w 53"/>
                <a:gd name="T89" fmla="*/ 10068 h 135"/>
                <a:gd name="T90" fmla="*/ 93626 w 53"/>
                <a:gd name="T91" fmla="*/ 6712 h 135"/>
                <a:gd name="T92" fmla="*/ 90282 w 53"/>
                <a:gd name="T93" fmla="*/ 0 h 135"/>
                <a:gd name="T94" fmla="*/ 90282 w 53"/>
                <a:gd name="T95" fmla="*/ 0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3" h="135">
                  <a:moveTo>
                    <a:pt x="5" y="128"/>
                  </a:moveTo>
                  <a:cubicBezTo>
                    <a:pt x="5" y="128"/>
                    <a:pt x="5" y="128"/>
                    <a:pt x="5" y="128"/>
                  </a:cubicBezTo>
                  <a:cubicBezTo>
                    <a:pt x="7" y="131"/>
                    <a:pt x="9" y="133"/>
                    <a:pt x="12" y="135"/>
                  </a:cubicBezTo>
                  <a:cubicBezTo>
                    <a:pt x="12" y="135"/>
                    <a:pt x="12" y="135"/>
                    <a:pt x="12" y="135"/>
                  </a:cubicBezTo>
                  <a:cubicBezTo>
                    <a:pt x="9" y="133"/>
                    <a:pt x="7" y="131"/>
                    <a:pt x="5" y="128"/>
                  </a:cubicBezTo>
                  <a:cubicBezTo>
                    <a:pt x="5" y="128"/>
                    <a:pt x="5" y="128"/>
                    <a:pt x="5" y="128"/>
                  </a:cubicBezTo>
                  <a:moveTo>
                    <a:pt x="0" y="85"/>
                  </a:moveTo>
                  <a:cubicBezTo>
                    <a:pt x="0" y="85"/>
                    <a:pt x="0" y="86"/>
                    <a:pt x="0" y="87"/>
                  </a:cubicBezTo>
                  <a:cubicBezTo>
                    <a:pt x="0" y="87"/>
                    <a:pt x="0" y="87"/>
                    <a:pt x="0" y="87"/>
                  </a:cubicBezTo>
                  <a:cubicBezTo>
                    <a:pt x="0" y="86"/>
                    <a:pt x="0" y="85"/>
                    <a:pt x="0" y="85"/>
                  </a:cubicBezTo>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2"/>
                    <a:pt x="7" y="66"/>
                    <a:pt x="22" y="135"/>
                  </a:cubicBezTo>
                  <a:cubicBezTo>
                    <a:pt x="40" y="135"/>
                    <a:pt x="40" y="135"/>
                    <a:pt x="40" y="135"/>
                  </a:cubicBezTo>
                  <a:cubicBezTo>
                    <a:pt x="40" y="135"/>
                    <a:pt x="40" y="135"/>
                    <a:pt x="40" y="135"/>
                  </a:cubicBezTo>
                  <a:cubicBezTo>
                    <a:pt x="44" y="133"/>
                    <a:pt x="46" y="131"/>
                    <a:pt x="48" y="128"/>
                  </a:cubicBezTo>
                  <a:cubicBezTo>
                    <a:pt x="48" y="128"/>
                    <a:pt x="48" y="128"/>
                    <a:pt x="48" y="128"/>
                  </a:cubicBezTo>
                  <a:cubicBezTo>
                    <a:pt x="46" y="127"/>
                    <a:pt x="44" y="126"/>
                    <a:pt x="42" y="126"/>
                  </a:cubicBezTo>
                  <a:cubicBezTo>
                    <a:pt x="52" y="86"/>
                    <a:pt x="52" y="86"/>
                    <a:pt x="52" y="86"/>
                  </a:cubicBezTo>
                  <a:cubicBezTo>
                    <a:pt x="53" y="87"/>
                    <a:pt x="53" y="87"/>
                    <a:pt x="53" y="87"/>
                  </a:cubicBezTo>
                  <a:cubicBezTo>
                    <a:pt x="53" y="86"/>
                    <a:pt x="53" y="85"/>
                    <a:pt x="53" y="84"/>
                  </a:cubicBezTo>
                  <a:cubicBezTo>
                    <a:pt x="53" y="79"/>
                    <a:pt x="52" y="75"/>
                    <a:pt x="52" y="71"/>
                  </a:cubicBezTo>
                  <a:cubicBezTo>
                    <a:pt x="51" y="66"/>
                    <a:pt x="51" y="62"/>
                    <a:pt x="50" y="57"/>
                  </a:cubicBezTo>
                  <a:cubicBezTo>
                    <a:pt x="50" y="55"/>
                    <a:pt x="49" y="53"/>
                    <a:pt x="49" y="51"/>
                  </a:cubicBezTo>
                  <a:cubicBezTo>
                    <a:pt x="49" y="50"/>
                    <a:pt x="49" y="49"/>
                    <a:pt x="48" y="48"/>
                  </a:cubicBezTo>
                  <a:cubicBezTo>
                    <a:pt x="48" y="47"/>
                    <a:pt x="48" y="46"/>
                    <a:pt x="48" y="45"/>
                  </a:cubicBezTo>
                  <a:cubicBezTo>
                    <a:pt x="48" y="44"/>
                    <a:pt x="47" y="43"/>
                    <a:pt x="47" y="42"/>
                  </a:cubicBezTo>
                  <a:cubicBezTo>
                    <a:pt x="47" y="41"/>
                    <a:pt x="47" y="40"/>
                    <a:pt x="47" y="39"/>
                  </a:cubicBezTo>
                  <a:cubicBezTo>
                    <a:pt x="46" y="38"/>
                    <a:pt x="46" y="37"/>
                    <a:pt x="46" y="36"/>
                  </a:cubicBezTo>
                  <a:cubicBezTo>
                    <a:pt x="46" y="35"/>
                    <a:pt x="45" y="34"/>
                    <a:pt x="45" y="33"/>
                  </a:cubicBezTo>
                  <a:cubicBezTo>
                    <a:pt x="45" y="32"/>
                    <a:pt x="45" y="31"/>
                    <a:pt x="44" y="30"/>
                  </a:cubicBezTo>
                  <a:cubicBezTo>
                    <a:pt x="44" y="29"/>
                    <a:pt x="44" y="28"/>
                    <a:pt x="43" y="27"/>
                  </a:cubicBezTo>
                  <a:cubicBezTo>
                    <a:pt x="43" y="25"/>
                    <a:pt x="42" y="24"/>
                    <a:pt x="41" y="22"/>
                  </a:cubicBezTo>
                  <a:cubicBezTo>
                    <a:pt x="40" y="19"/>
                    <a:pt x="38" y="16"/>
                    <a:pt x="37" y="13"/>
                  </a:cubicBezTo>
                  <a:cubicBezTo>
                    <a:pt x="36" y="12"/>
                    <a:pt x="36" y="12"/>
                    <a:pt x="36" y="12"/>
                  </a:cubicBezTo>
                  <a:cubicBezTo>
                    <a:pt x="35" y="11"/>
                    <a:pt x="35" y="11"/>
                    <a:pt x="35" y="11"/>
                  </a:cubicBezTo>
                  <a:cubicBezTo>
                    <a:pt x="35" y="10"/>
                    <a:pt x="35" y="10"/>
                    <a:pt x="35" y="10"/>
                  </a:cubicBezTo>
                  <a:cubicBezTo>
                    <a:pt x="34" y="9"/>
                    <a:pt x="34" y="9"/>
                    <a:pt x="34" y="9"/>
                  </a:cubicBezTo>
                  <a:cubicBezTo>
                    <a:pt x="33" y="8"/>
                    <a:pt x="33" y="7"/>
                    <a:pt x="32" y="6"/>
                  </a:cubicBezTo>
                  <a:cubicBezTo>
                    <a:pt x="31" y="5"/>
                    <a:pt x="31" y="4"/>
                    <a:pt x="30" y="3"/>
                  </a:cubicBezTo>
                  <a:cubicBezTo>
                    <a:pt x="29" y="3"/>
                    <a:pt x="29" y="2"/>
                    <a:pt x="28" y="2"/>
                  </a:cubicBezTo>
                  <a:cubicBezTo>
                    <a:pt x="28" y="1"/>
                    <a:pt x="27" y="1"/>
                    <a:pt x="27" y="0"/>
                  </a:cubicBezTo>
                  <a:cubicBezTo>
                    <a:pt x="27" y="0"/>
                    <a:pt x="27" y="0"/>
                    <a:pt x="27"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24" name="Freeform 1108">
              <a:extLst>
                <a:ext uri="{FF2B5EF4-FFF2-40B4-BE49-F238E27FC236}">
                  <a16:creationId xmlns:a16="http://schemas.microsoft.com/office/drawing/2014/main" id="{1DDD5744-AB25-40AE-ADDF-7E4BFD95CC3A}"/>
                </a:ext>
              </a:extLst>
            </p:cNvPr>
            <p:cNvSpPr>
              <a:spLocks/>
            </p:cNvSpPr>
            <p:nvPr/>
          </p:nvSpPr>
          <p:spPr bwMode="auto">
            <a:xfrm>
              <a:off x="100313" y="453080"/>
              <a:ext cx="63532" cy="26750"/>
            </a:xfrm>
            <a:custGeom>
              <a:avLst/>
              <a:gdLst>
                <a:gd name="T0" fmla="*/ 0 w 19"/>
                <a:gd name="T1" fmla="*/ 0 h 8"/>
                <a:gd name="T2" fmla="*/ 6688 w 19"/>
                <a:gd name="T3" fmla="*/ 26750 h 8"/>
                <a:gd name="T4" fmla="*/ 63532 w 19"/>
                <a:gd name="T5" fmla="*/ 26750 h 8"/>
                <a:gd name="T6" fmla="*/ 63532 w 19"/>
                <a:gd name="T7" fmla="*/ 0 h 8"/>
                <a:gd name="T8" fmla="*/ 60188 w 19"/>
                <a:gd name="T9" fmla="*/ 0 h 8"/>
                <a:gd name="T10" fmla="*/ 0 w 19"/>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8">
                  <a:moveTo>
                    <a:pt x="0" y="0"/>
                  </a:moveTo>
                  <a:cubicBezTo>
                    <a:pt x="1" y="3"/>
                    <a:pt x="1" y="6"/>
                    <a:pt x="2" y="8"/>
                  </a:cubicBezTo>
                  <a:cubicBezTo>
                    <a:pt x="19" y="8"/>
                    <a:pt x="19" y="8"/>
                    <a:pt x="19" y="8"/>
                  </a:cubicBezTo>
                  <a:cubicBezTo>
                    <a:pt x="19" y="0"/>
                    <a:pt x="19" y="0"/>
                    <a:pt x="19" y="0"/>
                  </a:cubicBezTo>
                  <a:cubicBezTo>
                    <a:pt x="18" y="0"/>
                    <a:pt x="18" y="0"/>
                    <a:pt x="18" y="0"/>
                  </a:cubicBezTo>
                  <a:cubicBezTo>
                    <a:pt x="0" y="0"/>
                    <a:pt x="0" y="0"/>
                    <a:pt x="0"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25" name="Freeform 1109">
              <a:extLst>
                <a:ext uri="{FF2B5EF4-FFF2-40B4-BE49-F238E27FC236}">
                  <a16:creationId xmlns:a16="http://schemas.microsoft.com/office/drawing/2014/main" id="{437A7D5B-0937-44CC-A5F7-8F8C2AE48134}"/>
                </a:ext>
              </a:extLst>
            </p:cNvPr>
            <p:cNvSpPr>
              <a:spLocks noEditPoints="1"/>
            </p:cNvSpPr>
            <p:nvPr/>
          </p:nvSpPr>
          <p:spPr bwMode="auto">
            <a:xfrm>
              <a:off x="0" y="292579"/>
              <a:ext cx="26750" cy="187251"/>
            </a:xfrm>
            <a:custGeom>
              <a:avLst/>
              <a:gdLst>
                <a:gd name="T0" fmla="*/ 0 w 8"/>
                <a:gd name="T1" fmla="*/ 187251 h 56"/>
                <a:gd name="T2" fmla="*/ 0 w 8"/>
                <a:gd name="T3" fmla="*/ 187251 h 56"/>
                <a:gd name="T4" fmla="*/ 0 w 8"/>
                <a:gd name="T5" fmla="*/ 187251 h 56"/>
                <a:gd name="T6" fmla="*/ 0 w 8"/>
                <a:gd name="T7" fmla="*/ 187251 h 56"/>
                <a:gd name="T8" fmla="*/ 26750 w 8"/>
                <a:gd name="T9" fmla="*/ 150470 h 56"/>
                <a:gd name="T10" fmla="*/ 0 w 8"/>
                <a:gd name="T11" fmla="*/ 187251 h 56"/>
                <a:gd name="T12" fmla="*/ 26750 w 8"/>
                <a:gd name="T13" fmla="*/ 150470 h 56"/>
                <a:gd name="T14" fmla="*/ 26750 w 8"/>
                <a:gd name="T15" fmla="*/ 150470 h 56"/>
                <a:gd name="T16" fmla="*/ 26750 w 8"/>
                <a:gd name="T17" fmla="*/ 150470 h 56"/>
                <a:gd name="T18" fmla="*/ 26750 w 8"/>
                <a:gd name="T19" fmla="*/ 150470 h 56"/>
                <a:gd name="T20" fmla="*/ 26750 w 8"/>
                <a:gd name="T21" fmla="*/ 0 h 56"/>
                <a:gd name="T22" fmla="*/ 26750 w 8"/>
                <a:gd name="T23" fmla="*/ 0 h 56"/>
                <a:gd name="T24" fmla="*/ 0 w 8"/>
                <a:gd name="T25" fmla="*/ 23406 h 56"/>
                <a:gd name="T26" fmla="*/ 26750 w 8"/>
                <a:gd name="T27" fmla="*/ 0 h 56"/>
                <a:gd name="T28" fmla="*/ 26750 w 8"/>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56">
                  <a:moveTo>
                    <a:pt x="0" y="56"/>
                  </a:moveTo>
                  <a:cubicBezTo>
                    <a:pt x="0" y="56"/>
                    <a:pt x="0" y="56"/>
                    <a:pt x="0" y="56"/>
                  </a:cubicBezTo>
                  <a:cubicBezTo>
                    <a:pt x="0" y="56"/>
                    <a:pt x="0" y="56"/>
                    <a:pt x="0" y="56"/>
                  </a:cubicBezTo>
                  <a:cubicBezTo>
                    <a:pt x="0" y="56"/>
                    <a:pt x="0" y="56"/>
                    <a:pt x="0" y="56"/>
                  </a:cubicBezTo>
                  <a:moveTo>
                    <a:pt x="8" y="45"/>
                  </a:moveTo>
                  <a:cubicBezTo>
                    <a:pt x="4" y="50"/>
                    <a:pt x="0" y="56"/>
                    <a:pt x="0" y="56"/>
                  </a:cubicBezTo>
                  <a:cubicBezTo>
                    <a:pt x="0" y="56"/>
                    <a:pt x="4" y="50"/>
                    <a:pt x="8" y="45"/>
                  </a:cubicBezTo>
                  <a:moveTo>
                    <a:pt x="8" y="45"/>
                  </a:moveTo>
                  <a:cubicBezTo>
                    <a:pt x="8" y="45"/>
                    <a:pt x="8" y="45"/>
                    <a:pt x="8" y="45"/>
                  </a:cubicBezTo>
                  <a:cubicBezTo>
                    <a:pt x="8" y="45"/>
                    <a:pt x="8" y="45"/>
                    <a:pt x="8" y="45"/>
                  </a:cubicBezTo>
                  <a:moveTo>
                    <a:pt x="8" y="0"/>
                  </a:moveTo>
                  <a:cubicBezTo>
                    <a:pt x="8" y="0"/>
                    <a:pt x="8" y="0"/>
                    <a:pt x="8" y="0"/>
                  </a:cubicBezTo>
                  <a:cubicBezTo>
                    <a:pt x="0" y="7"/>
                    <a:pt x="0" y="7"/>
                    <a:pt x="0" y="7"/>
                  </a:cubicBezTo>
                  <a:cubicBezTo>
                    <a:pt x="8" y="0"/>
                    <a:pt x="8" y="0"/>
                    <a:pt x="8" y="0"/>
                  </a:cubicBezTo>
                  <a:cubicBezTo>
                    <a:pt x="8" y="0"/>
                    <a:pt x="8" y="0"/>
                    <a:pt x="8"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26" name="Freeform 1110">
              <a:extLst>
                <a:ext uri="{FF2B5EF4-FFF2-40B4-BE49-F238E27FC236}">
                  <a16:creationId xmlns:a16="http://schemas.microsoft.com/office/drawing/2014/main" id="{F168441F-4ABC-4AE2-B302-68C37BF8C006}"/>
                </a:ext>
              </a:extLst>
            </p:cNvPr>
            <p:cNvSpPr>
              <a:spLocks/>
            </p:cNvSpPr>
            <p:nvPr/>
          </p:nvSpPr>
          <p:spPr bwMode="auto">
            <a:xfrm>
              <a:off x="167189" y="289235"/>
              <a:ext cx="70219" cy="197282"/>
            </a:xfrm>
            <a:custGeom>
              <a:avLst/>
              <a:gdLst>
                <a:gd name="T0" fmla="*/ 33438 w 21"/>
                <a:gd name="T1" fmla="*/ 0 h 59"/>
                <a:gd name="T2" fmla="*/ 0 w 21"/>
                <a:gd name="T3" fmla="*/ 133751 h 59"/>
                <a:gd name="T4" fmla="*/ 20063 w 21"/>
                <a:gd name="T5" fmla="*/ 140438 h 59"/>
                <a:gd name="T6" fmla="*/ 70219 w 21"/>
                <a:gd name="T7" fmla="*/ 197282 h 59"/>
                <a:gd name="T8" fmla="*/ 70219 w 21"/>
                <a:gd name="T9" fmla="*/ 33438 h 59"/>
                <a:gd name="T10" fmla="*/ 36781 w 21"/>
                <a:gd name="T11" fmla="*/ 3344 h 59"/>
                <a:gd name="T12" fmla="*/ 33438 w 21"/>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59">
                  <a:moveTo>
                    <a:pt x="10" y="0"/>
                  </a:moveTo>
                  <a:cubicBezTo>
                    <a:pt x="0" y="40"/>
                    <a:pt x="0" y="40"/>
                    <a:pt x="0" y="40"/>
                  </a:cubicBezTo>
                  <a:cubicBezTo>
                    <a:pt x="2" y="40"/>
                    <a:pt x="4" y="41"/>
                    <a:pt x="6" y="42"/>
                  </a:cubicBezTo>
                  <a:cubicBezTo>
                    <a:pt x="14" y="47"/>
                    <a:pt x="21" y="59"/>
                    <a:pt x="21" y="59"/>
                  </a:cubicBezTo>
                  <a:cubicBezTo>
                    <a:pt x="21" y="10"/>
                    <a:pt x="21" y="10"/>
                    <a:pt x="21" y="10"/>
                  </a:cubicBezTo>
                  <a:cubicBezTo>
                    <a:pt x="11" y="1"/>
                    <a:pt x="11" y="1"/>
                    <a:pt x="11" y="1"/>
                  </a:cubicBezTo>
                  <a:cubicBezTo>
                    <a:pt x="10" y="0"/>
                    <a:pt x="10" y="0"/>
                    <a:pt x="10"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27" name="Rectangle 1111">
              <a:extLst>
                <a:ext uri="{FF2B5EF4-FFF2-40B4-BE49-F238E27FC236}">
                  <a16:creationId xmlns:a16="http://schemas.microsoft.com/office/drawing/2014/main" id="{DC1E73F8-3267-4B73-A416-082FC099BB47}"/>
                </a:ext>
              </a:extLst>
            </p:cNvPr>
            <p:cNvSpPr>
              <a:spLocks noChangeArrowheads="1"/>
            </p:cNvSpPr>
            <p:nvPr/>
          </p:nvSpPr>
          <p:spPr bwMode="auto">
            <a:xfrm>
              <a:off x="117032" y="0"/>
              <a:ext cx="1672" cy="1672"/>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30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128" name="Freeform 1112">
              <a:extLst>
                <a:ext uri="{FF2B5EF4-FFF2-40B4-BE49-F238E27FC236}">
                  <a16:creationId xmlns:a16="http://schemas.microsoft.com/office/drawing/2014/main" id="{0C30B70C-ABCB-4B78-BABC-85A22B0D5D63}"/>
                </a:ext>
              </a:extLst>
            </p:cNvPr>
            <p:cNvSpPr>
              <a:spLocks/>
            </p:cNvSpPr>
            <p:nvPr/>
          </p:nvSpPr>
          <p:spPr bwMode="auto">
            <a:xfrm>
              <a:off x="117032" y="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29" name="Freeform 1113">
              <a:extLst>
                <a:ext uri="{FF2B5EF4-FFF2-40B4-BE49-F238E27FC236}">
                  <a16:creationId xmlns:a16="http://schemas.microsoft.com/office/drawing/2014/main" id="{B8A8A9A6-8D70-4994-B29A-200E28AD98B1}"/>
                </a:ext>
              </a:extLst>
            </p:cNvPr>
            <p:cNvSpPr>
              <a:spLocks noEditPoints="1"/>
            </p:cNvSpPr>
            <p:nvPr/>
          </p:nvSpPr>
          <p:spPr bwMode="auto">
            <a:xfrm>
              <a:off x="26750" y="0"/>
              <a:ext cx="90282" cy="479831"/>
            </a:xfrm>
            <a:custGeom>
              <a:avLst/>
              <a:gdLst>
                <a:gd name="T0" fmla="*/ 80251 w 27"/>
                <a:gd name="T1" fmla="*/ 479831 h 143"/>
                <a:gd name="T2" fmla="*/ 40125 w 27"/>
                <a:gd name="T3" fmla="*/ 479831 h 143"/>
                <a:gd name="T4" fmla="*/ 43469 w 27"/>
                <a:gd name="T5" fmla="*/ 452987 h 143"/>
                <a:gd name="T6" fmla="*/ 40125 w 27"/>
                <a:gd name="T7" fmla="*/ 479831 h 143"/>
                <a:gd name="T8" fmla="*/ 43469 w 27"/>
                <a:gd name="T9" fmla="*/ 452987 h 143"/>
                <a:gd name="T10" fmla="*/ 16719 w 27"/>
                <a:gd name="T11" fmla="*/ 429499 h 143"/>
                <a:gd name="T12" fmla="*/ 16719 w 27"/>
                <a:gd name="T13" fmla="*/ 429499 h 143"/>
                <a:gd name="T14" fmla="*/ 16719 w 27"/>
                <a:gd name="T15" fmla="*/ 429499 h 143"/>
                <a:gd name="T16" fmla="*/ 90282 w 27"/>
                <a:gd name="T17" fmla="*/ 0 h 143"/>
                <a:gd name="T18" fmla="*/ 83594 w 27"/>
                <a:gd name="T19" fmla="*/ 6711 h 143"/>
                <a:gd name="T20" fmla="*/ 70219 w 27"/>
                <a:gd name="T21" fmla="*/ 20133 h 143"/>
                <a:gd name="T22" fmla="*/ 60188 w 27"/>
                <a:gd name="T23" fmla="*/ 33555 h 143"/>
                <a:gd name="T24" fmla="*/ 56844 w 27"/>
                <a:gd name="T25" fmla="*/ 40266 h 143"/>
                <a:gd name="T26" fmla="*/ 40125 w 27"/>
                <a:gd name="T27" fmla="*/ 73820 h 143"/>
                <a:gd name="T28" fmla="*/ 30094 w 27"/>
                <a:gd name="T29" fmla="*/ 100664 h 143"/>
                <a:gd name="T30" fmla="*/ 23406 w 27"/>
                <a:gd name="T31" fmla="*/ 120797 h 143"/>
                <a:gd name="T32" fmla="*/ 20063 w 27"/>
                <a:gd name="T33" fmla="*/ 140929 h 143"/>
                <a:gd name="T34" fmla="*/ 16719 w 27"/>
                <a:gd name="T35" fmla="*/ 161062 h 143"/>
                <a:gd name="T36" fmla="*/ 10031 w 27"/>
                <a:gd name="T37" fmla="*/ 191261 h 143"/>
                <a:gd name="T38" fmla="*/ 0 w 27"/>
                <a:gd name="T39" fmla="*/ 281859 h 143"/>
                <a:gd name="T40" fmla="*/ 0 w 27"/>
                <a:gd name="T41" fmla="*/ 281859 h 143"/>
                <a:gd name="T42" fmla="*/ 10031 w 27"/>
                <a:gd name="T43" fmla="*/ 191261 h 143"/>
                <a:gd name="T44" fmla="*/ 16719 w 27"/>
                <a:gd name="T45" fmla="*/ 161062 h 143"/>
                <a:gd name="T46" fmla="*/ 20063 w 27"/>
                <a:gd name="T47" fmla="*/ 140929 h 143"/>
                <a:gd name="T48" fmla="*/ 23406 w 27"/>
                <a:gd name="T49" fmla="*/ 120797 h 143"/>
                <a:gd name="T50" fmla="*/ 30094 w 27"/>
                <a:gd name="T51" fmla="*/ 100664 h 143"/>
                <a:gd name="T52" fmla="*/ 40125 w 27"/>
                <a:gd name="T53" fmla="*/ 73820 h 143"/>
                <a:gd name="T54" fmla="*/ 56844 w 27"/>
                <a:gd name="T55" fmla="*/ 40266 h 143"/>
                <a:gd name="T56" fmla="*/ 60188 w 27"/>
                <a:gd name="T57" fmla="*/ 33555 h 143"/>
                <a:gd name="T58" fmla="*/ 70219 w 27"/>
                <a:gd name="T59" fmla="*/ 20133 h 143"/>
                <a:gd name="T60" fmla="*/ 83594 w 27"/>
                <a:gd name="T61" fmla="*/ 6711 h 143"/>
                <a:gd name="T62" fmla="*/ 90282 w 27"/>
                <a:gd name="T63" fmla="*/ 0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 h="143">
                  <a:moveTo>
                    <a:pt x="12" y="143"/>
                  </a:moveTo>
                  <a:cubicBezTo>
                    <a:pt x="24" y="143"/>
                    <a:pt x="24" y="143"/>
                    <a:pt x="24" y="143"/>
                  </a:cubicBezTo>
                  <a:cubicBezTo>
                    <a:pt x="24" y="143"/>
                    <a:pt x="24" y="143"/>
                    <a:pt x="24" y="143"/>
                  </a:cubicBezTo>
                  <a:cubicBezTo>
                    <a:pt x="12" y="143"/>
                    <a:pt x="12" y="143"/>
                    <a:pt x="12" y="143"/>
                  </a:cubicBezTo>
                  <a:moveTo>
                    <a:pt x="12" y="135"/>
                  </a:moveTo>
                  <a:cubicBezTo>
                    <a:pt x="13" y="135"/>
                    <a:pt x="13" y="135"/>
                    <a:pt x="13" y="135"/>
                  </a:cubicBezTo>
                  <a:cubicBezTo>
                    <a:pt x="12" y="135"/>
                    <a:pt x="12" y="135"/>
                    <a:pt x="12" y="135"/>
                  </a:cubicBezTo>
                  <a:cubicBezTo>
                    <a:pt x="12" y="143"/>
                    <a:pt x="12" y="143"/>
                    <a:pt x="12" y="143"/>
                  </a:cubicBezTo>
                  <a:cubicBezTo>
                    <a:pt x="12" y="135"/>
                    <a:pt x="12" y="135"/>
                    <a:pt x="12" y="135"/>
                  </a:cubicBezTo>
                  <a:cubicBezTo>
                    <a:pt x="13" y="135"/>
                    <a:pt x="13" y="135"/>
                    <a:pt x="13" y="135"/>
                  </a:cubicBezTo>
                  <a:cubicBezTo>
                    <a:pt x="13" y="135"/>
                    <a:pt x="13" y="135"/>
                    <a:pt x="12" y="135"/>
                  </a:cubicBezTo>
                  <a:moveTo>
                    <a:pt x="5" y="128"/>
                  </a:moveTo>
                  <a:cubicBezTo>
                    <a:pt x="3" y="129"/>
                    <a:pt x="2" y="131"/>
                    <a:pt x="0" y="132"/>
                  </a:cubicBezTo>
                  <a:cubicBezTo>
                    <a:pt x="2" y="131"/>
                    <a:pt x="3" y="129"/>
                    <a:pt x="5" y="128"/>
                  </a:cubicBezTo>
                  <a:cubicBezTo>
                    <a:pt x="5" y="128"/>
                    <a:pt x="5" y="128"/>
                    <a:pt x="5" y="128"/>
                  </a:cubicBezTo>
                  <a:cubicBezTo>
                    <a:pt x="5" y="128"/>
                    <a:pt x="5" y="128"/>
                    <a:pt x="5" y="128"/>
                  </a:cubicBezTo>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4"/>
                    <a:pt x="0" y="84"/>
                    <a:pt x="0" y="84"/>
                  </a:cubicBezTo>
                  <a:cubicBezTo>
                    <a:pt x="0" y="79"/>
                    <a:pt x="1" y="75"/>
                    <a:pt x="1" y="71"/>
                  </a:cubicBezTo>
                  <a:cubicBezTo>
                    <a:pt x="2" y="66"/>
                    <a:pt x="3" y="62"/>
                    <a:pt x="3" y="57"/>
                  </a:cubicBezTo>
                  <a:cubicBezTo>
                    <a:pt x="4" y="55"/>
                    <a:pt x="4" y="53"/>
                    <a:pt x="4" y="51"/>
                  </a:cubicBezTo>
                  <a:cubicBezTo>
                    <a:pt x="5" y="50"/>
                    <a:pt x="5" y="49"/>
                    <a:pt x="5" y="48"/>
                  </a:cubicBezTo>
                  <a:cubicBezTo>
                    <a:pt x="5" y="47"/>
                    <a:pt x="5" y="46"/>
                    <a:pt x="5" y="45"/>
                  </a:cubicBezTo>
                  <a:cubicBezTo>
                    <a:pt x="6" y="44"/>
                    <a:pt x="6" y="43"/>
                    <a:pt x="6" y="42"/>
                  </a:cubicBezTo>
                  <a:cubicBezTo>
                    <a:pt x="6" y="41"/>
                    <a:pt x="6" y="40"/>
                    <a:pt x="7" y="39"/>
                  </a:cubicBezTo>
                  <a:cubicBezTo>
                    <a:pt x="7" y="38"/>
                    <a:pt x="7" y="37"/>
                    <a:pt x="7" y="36"/>
                  </a:cubicBezTo>
                  <a:cubicBezTo>
                    <a:pt x="8" y="35"/>
                    <a:pt x="8" y="34"/>
                    <a:pt x="8" y="33"/>
                  </a:cubicBezTo>
                  <a:cubicBezTo>
                    <a:pt x="8" y="32"/>
                    <a:pt x="9" y="31"/>
                    <a:pt x="9" y="30"/>
                  </a:cubicBezTo>
                  <a:cubicBezTo>
                    <a:pt x="9" y="29"/>
                    <a:pt x="10" y="28"/>
                    <a:pt x="10" y="27"/>
                  </a:cubicBezTo>
                  <a:cubicBezTo>
                    <a:pt x="11" y="25"/>
                    <a:pt x="11" y="24"/>
                    <a:pt x="12" y="22"/>
                  </a:cubicBezTo>
                  <a:cubicBezTo>
                    <a:pt x="13" y="19"/>
                    <a:pt x="15" y="16"/>
                    <a:pt x="17" y="13"/>
                  </a:cubicBezTo>
                  <a:cubicBezTo>
                    <a:pt x="17" y="12"/>
                    <a:pt x="17" y="12"/>
                    <a:pt x="17" y="12"/>
                  </a:cubicBezTo>
                  <a:cubicBezTo>
                    <a:pt x="18" y="11"/>
                    <a:pt x="18" y="11"/>
                    <a:pt x="18" y="11"/>
                  </a:cubicBezTo>
                  <a:cubicBezTo>
                    <a:pt x="18" y="10"/>
                    <a:pt x="18" y="10"/>
                    <a:pt x="18" y="10"/>
                  </a:cubicBezTo>
                  <a:cubicBezTo>
                    <a:pt x="19" y="9"/>
                    <a:pt x="19" y="9"/>
                    <a:pt x="19" y="9"/>
                  </a:cubicBezTo>
                  <a:cubicBezTo>
                    <a:pt x="20" y="8"/>
                    <a:pt x="21" y="7"/>
                    <a:pt x="21" y="6"/>
                  </a:cubicBezTo>
                  <a:cubicBezTo>
                    <a:pt x="22" y="5"/>
                    <a:pt x="23" y="4"/>
                    <a:pt x="23" y="3"/>
                  </a:cubicBezTo>
                  <a:cubicBezTo>
                    <a:pt x="24" y="3"/>
                    <a:pt x="25" y="2"/>
                    <a:pt x="25" y="2"/>
                  </a:cubicBezTo>
                  <a:cubicBezTo>
                    <a:pt x="26" y="1"/>
                    <a:pt x="26" y="1"/>
                    <a:pt x="26" y="0"/>
                  </a:cubicBezTo>
                  <a:cubicBezTo>
                    <a:pt x="27" y="0"/>
                    <a:pt x="27" y="0"/>
                    <a:pt x="27"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0" name="Freeform 1114">
              <a:extLst>
                <a:ext uri="{FF2B5EF4-FFF2-40B4-BE49-F238E27FC236}">
                  <a16:creationId xmlns:a16="http://schemas.microsoft.com/office/drawing/2014/main" id="{79EFF1AC-C200-421E-B432-76D84ED0ED42}"/>
                </a:ext>
              </a:extLst>
            </p:cNvPr>
            <p:cNvSpPr>
              <a:spLocks/>
            </p:cNvSpPr>
            <p:nvPr/>
          </p:nvSpPr>
          <p:spPr bwMode="auto">
            <a:xfrm>
              <a:off x="26750" y="0"/>
              <a:ext cx="90282" cy="453081"/>
            </a:xfrm>
            <a:custGeom>
              <a:avLst/>
              <a:gdLst>
                <a:gd name="T0" fmla="*/ 90282 w 27"/>
                <a:gd name="T1" fmla="*/ 0 h 135"/>
                <a:gd name="T2" fmla="*/ 90282 w 27"/>
                <a:gd name="T3" fmla="*/ 0 h 135"/>
                <a:gd name="T4" fmla="*/ 86938 w 27"/>
                <a:gd name="T5" fmla="*/ 0 h 135"/>
                <a:gd name="T6" fmla="*/ 83594 w 27"/>
                <a:gd name="T7" fmla="*/ 6712 h 135"/>
                <a:gd name="T8" fmla="*/ 76907 w 27"/>
                <a:gd name="T9" fmla="*/ 10068 h 135"/>
                <a:gd name="T10" fmla="*/ 70219 w 27"/>
                <a:gd name="T11" fmla="*/ 20137 h 135"/>
                <a:gd name="T12" fmla="*/ 63532 w 27"/>
                <a:gd name="T13" fmla="*/ 30205 h 135"/>
                <a:gd name="T14" fmla="*/ 60188 w 27"/>
                <a:gd name="T15" fmla="*/ 33562 h 135"/>
                <a:gd name="T16" fmla="*/ 60188 w 27"/>
                <a:gd name="T17" fmla="*/ 36918 h 135"/>
                <a:gd name="T18" fmla="*/ 56844 w 27"/>
                <a:gd name="T19" fmla="*/ 40274 h 135"/>
                <a:gd name="T20" fmla="*/ 56844 w 27"/>
                <a:gd name="T21" fmla="*/ 43630 h 135"/>
                <a:gd name="T22" fmla="*/ 40125 w 27"/>
                <a:gd name="T23" fmla="*/ 73835 h 135"/>
                <a:gd name="T24" fmla="*/ 33438 w 27"/>
                <a:gd name="T25" fmla="*/ 90616 h 135"/>
                <a:gd name="T26" fmla="*/ 30094 w 27"/>
                <a:gd name="T27" fmla="*/ 100685 h 135"/>
                <a:gd name="T28" fmla="*/ 26750 w 27"/>
                <a:gd name="T29" fmla="*/ 110753 h 135"/>
                <a:gd name="T30" fmla="*/ 23406 w 27"/>
                <a:gd name="T31" fmla="*/ 120822 h 135"/>
                <a:gd name="T32" fmla="*/ 23406 w 27"/>
                <a:gd name="T33" fmla="*/ 130890 h 135"/>
                <a:gd name="T34" fmla="*/ 20063 w 27"/>
                <a:gd name="T35" fmla="*/ 140959 h 135"/>
                <a:gd name="T36" fmla="*/ 16719 w 27"/>
                <a:gd name="T37" fmla="*/ 151027 h 135"/>
                <a:gd name="T38" fmla="*/ 16719 w 27"/>
                <a:gd name="T39" fmla="*/ 161095 h 135"/>
                <a:gd name="T40" fmla="*/ 13375 w 27"/>
                <a:gd name="T41" fmla="*/ 171164 h 135"/>
                <a:gd name="T42" fmla="*/ 10031 w 27"/>
                <a:gd name="T43" fmla="*/ 191301 h 135"/>
                <a:gd name="T44" fmla="*/ 3344 w 27"/>
                <a:gd name="T45" fmla="*/ 238287 h 135"/>
                <a:gd name="T46" fmla="*/ 0 w 27"/>
                <a:gd name="T47" fmla="*/ 281917 h 135"/>
                <a:gd name="T48" fmla="*/ 0 w 27"/>
                <a:gd name="T49" fmla="*/ 285273 h 135"/>
                <a:gd name="T50" fmla="*/ 0 w 27"/>
                <a:gd name="T51" fmla="*/ 291986 h 135"/>
                <a:gd name="T52" fmla="*/ 10031 w 27"/>
                <a:gd name="T53" fmla="*/ 285273 h 135"/>
                <a:gd name="T54" fmla="*/ 40125 w 27"/>
                <a:gd name="T55" fmla="*/ 416163 h 135"/>
                <a:gd name="T56" fmla="*/ 16719 w 27"/>
                <a:gd name="T57" fmla="*/ 429588 h 135"/>
                <a:gd name="T58" fmla="*/ 16719 w 27"/>
                <a:gd name="T59" fmla="*/ 429588 h 135"/>
                <a:gd name="T60" fmla="*/ 16719 w 27"/>
                <a:gd name="T61" fmla="*/ 429588 h 135"/>
                <a:gd name="T62" fmla="*/ 40125 w 27"/>
                <a:gd name="T63" fmla="*/ 453081 h 135"/>
                <a:gd name="T64" fmla="*/ 40125 w 27"/>
                <a:gd name="T65" fmla="*/ 453081 h 135"/>
                <a:gd name="T66" fmla="*/ 43469 w 27"/>
                <a:gd name="T67" fmla="*/ 453081 h 135"/>
                <a:gd name="T68" fmla="*/ 73563 w 27"/>
                <a:gd name="T69" fmla="*/ 453081 h 135"/>
                <a:gd name="T70" fmla="*/ 90282 w 27"/>
                <a:gd name="T71" fmla="*/ 0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135">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5"/>
                    <a:pt x="0" y="86"/>
                    <a:pt x="0" y="87"/>
                  </a:cubicBezTo>
                  <a:cubicBezTo>
                    <a:pt x="3" y="85"/>
                    <a:pt x="3" y="85"/>
                    <a:pt x="3" y="85"/>
                  </a:cubicBezTo>
                  <a:cubicBezTo>
                    <a:pt x="12" y="124"/>
                    <a:pt x="12" y="124"/>
                    <a:pt x="12" y="124"/>
                  </a:cubicBezTo>
                  <a:cubicBezTo>
                    <a:pt x="10" y="125"/>
                    <a:pt x="7" y="126"/>
                    <a:pt x="5" y="128"/>
                  </a:cubicBezTo>
                  <a:cubicBezTo>
                    <a:pt x="5" y="128"/>
                    <a:pt x="5" y="128"/>
                    <a:pt x="5" y="128"/>
                  </a:cubicBezTo>
                  <a:cubicBezTo>
                    <a:pt x="5" y="128"/>
                    <a:pt x="5" y="128"/>
                    <a:pt x="5" y="128"/>
                  </a:cubicBezTo>
                  <a:cubicBezTo>
                    <a:pt x="7" y="131"/>
                    <a:pt x="9" y="133"/>
                    <a:pt x="12" y="135"/>
                  </a:cubicBezTo>
                  <a:cubicBezTo>
                    <a:pt x="12" y="135"/>
                    <a:pt x="12" y="135"/>
                    <a:pt x="12" y="135"/>
                  </a:cubicBezTo>
                  <a:cubicBezTo>
                    <a:pt x="13" y="135"/>
                    <a:pt x="13" y="135"/>
                    <a:pt x="13" y="135"/>
                  </a:cubicBezTo>
                  <a:cubicBezTo>
                    <a:pt x="22" y="135"/>
                    <a:pt x="22" y="135"/>
                    <a:pt x="22" y="135"/>
                  </a:cubicBezTo>
                  <a:cubicBezTo>
                    <a:pt x="7" y="66"/>
                    <a:pt x="26" y="2"/>
                    <a:pt x="27"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1" name="Freeform 1115">
              <a:extLst>
                <a:ext uri="{FF2B5EF4-FFF2-40B4-BE49-F238E27FC236}">
                  <a16:creationId xmlns:a16="http://schemas.microsoft.com/office/drawing/2014/main" id="{66E85AFC-36C8-4EDD-BBF5-DBD3EBCDB67F}"/>
                </a:ext>
              </a:extLst>
            </p:cNvPr>
            <p:cNvSpPr>
              <a:spLocks/>
            </p:cNvSpPr>
            <p:nvPr/>
          </p:nvSpPr>
          <p:spPr bwMode="auto">
            <a:xfrm>
              <a:off x="66875" y="453080"/>
              <a:ext cx="40125" cy="26750"/>
            </a:xfrm>
            <a:custGeom>
              <a:avLst/>
              <a:gdLst>
                <a:gd name="T0" fmla="*/ 0 w 12"/>
                <a:gd name="T1" fmla="*/ 0 h 8"/>
                <a:gd name="T2" fmla="*/ 0 w 12"/>
                <a:gd name="T3" fmla="*/ 26750 h 8"/>
                <a:gd name="T4" fmla="*/ 40125 w 12"/>
                <a:gd name="T5" fmla="*/ 26750 h 8"/>
                <a:gd name="T6" fmla="*/ 33438 w 12"/>
                <a:gd name="T7" fmla="*/ 0 h 8"/>
                <a:gd name="T8" fmla="*/ 3344 w 12"/>
                <a:gd name="T9" fmla="*/ 0 h 8"/>
                <a:gd name="T10" fmla="*/ 0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0" y="0"/>
                  </a:moveTo>
                  <a:cubicBezTo>
                    <a:pt x="0" y="8"/>
                    <a:pt x="0" y="8"/>
                    <a:pt x="0" y="8"/>
                  </a:cubicBezTo>
                  <a:cubicBezTo>
                    <a:pt x="12" y="8"/>
                    <a:pt x="12" y="8"/>
                    <a:pt x="12" y="8"/>
                  </a:cubicBezTo>
                  <a:cubicBezTo>
                    <a:pt x="11" y="6"/>
                    <a:pt x="11" y="3"/>
                    <a:pt x="10" y="0"/>
                  </a:cubicBezTo>
                  <a:cubicBezTo>
                    <a:pt x="1" y="0"/>
                    <a:pt x="1" y="0"/>
                    <a:pt x="1" y="0"/>
                  </a:cubicBezTo>
                  <a:cubicBezTo>
                    <a:pt x="0" y="0"/>
                    <a:pt x="0" y="0"/>
                    <a:pt x="0"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2" name="Freeform 1116">
              <a:extLst>
                <a:ext uri="{FF2B5EF4-FFF2-40B4-BE49-F238E27FC236}">
                  <a16:creationId xmlns:a16="http://schemas.microsoft.com/office/drawing/2014/main" id="{F65FC99F-5C35-4B5C-88C1-34B61AD6CB1D}"/>
                </a:ext>
              </a:extLst>
            </p:cNvPr>
            <p:cNvSpPr>
              <a:spLocks noEditPoints="1"/>
            </p:cNvSpPr>
            <p:nvPr/>
          </p:nvSpPr>
          <p:spPr bwMode="auto">
            <a:xfrm>
              <a:off x="0" y="443049"/>
              <a:ext cx="26750" cy="36781"/>
            </a:xfrm>
            <a:custGeom>
              <a:avLst/>
              <a:gdLst>
                <a:gd name="T0" fmla="*/ 0 w 8"/>
                <a:gd name="T1" fmla="*/ 36781 h 11"/>
                <a:gd name="T2" fmla="*/ 0 w 8"/>
                <a:gd name="T3" fmla="*/ 36781 h 11"/>
                <a:gd name="T4" fmla="*/ 0 w 8"/>
                <a:gd name="T5" fmla="*/ 36781 h 11"/>
                <a:gd name="T6" fmla="*/ 26750 w 8"/>
                <a:gd name="T7" fmla="*/ 0 h 11"/>
                <a:gd name="T8" fmla="*/ 26750 w 8"/>
                <a:gd name="T9" fmla="*/ 0 h 11"/>
                <a:gd name="T10" fmla="*/ 26750 w 8"/>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1">
                  <a:moveTo>
                    <a:pt x="0" y="11"/>
                  </a:moveTo>
                  <a:cubicBezTo>
                    <a:pt x="0" y="11"/>
                    <a:pt x="0" y="11"/>
                    <a:pt x="0" y="11"/>
                  </a:cubicBezTo>
                  <a:cubicBezTo>
                    <a:pt x="0" y="11"/>
                    <a:pt x="0" y="11"/>
                    <a:pt x="0" y="11"/>
                  </a:cubicBezTo>
                  <a:moveTo>
                    <a:pt x="8" y="0"/>
                  </a:moveTo>
                  <a:cubicBezTo>
                    <a:pt x="8" y="0"/>
                    <a:pt x="8" y="0"/>
                    <a:pt x="8" y="0"/>
                  </a:cubicBezTo>
                  <a:cubicBezTo>
                    <a:pt x="8" y="0"/>
                    <a:pt x="8" y="0"/>
                    <a:pt x="8"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33" name="Freeform 1117">
              <a:extLst>
                <a:ext uri="{FF2B5EF4-FFF2-40B4-BE49-F238E27FC236}">
                  <a16:creationId xmlns:a16="http://schemas.microsoft.com/office/drawing/2014/main" id="{AAB580B3-1AE3-4EE6-9F19-8CFD66141B90}"/>
                </a:ext>
              </a:extLst>
            </p:cNvPr>
            <p:cNvSpPr>
              <a:spLocks/>
            </p:cNvSpPr>
            <p:nvPr/>
          </p:nvSpPr>
          <p:spPr bwMode="auto">
            <a:xfrm>
              <a:off x="0" y="285892"/>
              <a:ext cx="66875" cy="193938"/>
            </a:xfrm>
            <a:custGeom>
              <a:avLst/>
              <a:gdLst>
                <a:gd name="T0" fmla="*/ 36781 w 20"/>
                <a:gd name="T1" fmla="*/ 0 h 58"/>
                <a:gd name="T2" fmla="*/ 26750 w 20"/>
                <a:gd name="T3" fmla="*/ 6688 h 58"/>
                <a:gd name="T4" fmla="*/ 26750 w 20"/>
                <a:gd name="T5" fmla="*/ 6688 h 58"/>
                <a:gd name="T6" fmla="*/ 0 w 20"/>
                <a:gd name="T7" fmla="*/ 30094 h 58"/>
                <a:gd name="T8" fmla="*/ 0 w 20"/>
                <a:gd name="T9" fmla="*/ 193938 h 58"/>
                <a:gd name="T10" fmla="*/ 0 w 20"/>
                <a:gd name="T11" fmla="*/ 193938 h 58"/>
                <a:gd name="T12" fmla="*/ 0 w 20"/>
                <a:gd name="T13" fmla="*/ 193938 h 58"/>
                <a:gd name="T14" fmla="*/ 26750 w 20"/>
                <a:gd name="T15" fmla="*/ 157157 h 58"/>
                <a:gd name="T16" fmla="*/ 26750 w 20"/>
                <a:gd name="T17" fmla="*/ 157157 h 58"/>
                <a:gd name="T18" fmla="*/ 26750 w 20"/>
                <a:gd name="T19" fmla="*/ 157157 h 58"/>
                <a:gd name="T20" fmla="*/ 43469 w 20"/>
                <a:gd name="T21" fmla="*/ 143782 h 58"/>
                <a:gd name="T22" fmla="*/ 66875 w 20"/>
                <a:gd name="T23" fmla="*/ 130407 h 58"/>
                <a:gd name="T24" fmla="*/ 36781 w 2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58">
                  <a:moveTo>
                    <a:pt x="11" y="0"/>
                  </a:moveTo>
                  <a:cubicBezTo>
                    <a:pt x="8" y="2"/>
                    <a:pt x="8" y="2"/>
                    <a:pt x="8" y="2"/>
                  </a:cubicBezTo>
                  <a:cubicBezTo>
                    <a:pt x="8" y="2"/>
                    <a:pt x="8" y="2"/>
                    <a:pt x="8" y="2"/>
                  </a:cubicBezTo>
                  <a:cubicBezTo>
                    <a:pt x="0" y="9"/>
                    <a:pt x="0" y="9"/>
                    <a:pt x="0" y="9"/>
                  </a:cubicBezTo>
                  <a:cubicBezTo>
                    <a:pt x="0" y="58"/>
                    <a:pt x="0" y="58"/>
                    <a:pt x="0" y="58"/>
                  </a:cubicBezTo>
                  <a:cubicBezTo>
                    <a:pt x="0" y="58"/>
                    <a:pt x="0" y="58"/>
                    <a:pt x="0" y="58"/>
                  </a:cubicBezTo>
                  <a:cubicBezTo>
                    <a:pt x="0" y="58"/>
                    <a:pt x="0" y="58"/>
                    <a:pt x="0" y="58"/>
                  </a:cubicBezTo>
                  <a:cubicBezTo>
                    <a:pt x="0" y="58"/>
                    <a:pt x="4" y="52"/>
                    <a:pt x="8" y="47"/>
                  </a:cubicBezTo>
                  <a:cubicBezTo>
                    <a:pt x="8" y="47"/>
                    <a:pt x="8" y="47"/>
                    <a:pt x="8" y="47"/>
                  </a:cubicBezTo>
                  <a:cubicBezTo>
                    <a:pt x="8" y="47"/>
                    <a:pt x="8" y="47"/>
                    <a:pt x="8" y="47"/>
                  </a:cubicBezTo>
                  <a:cubicBezTo>
                    <a:pt x="10" y="46"/>
                    <a:pt x="11" y="44"/>
                    <a:pt x="13" y="43"/>
                  </a:cubicBezTo>
                  <a:cubicBezTo>
                    <a:pt x="15" y="41"/>
                    <a:pt x="18" y="40"/>
                    <a:pt x="20" y="39"/>
                  </a:cubicBezTo>
                  <a:cubicBezTo>
                    <a:pt x="11" y="0"/>
                    <a:pt x="11" y="0"/>
                    <a:pt x="11" y="0"/>
                  </a:cubicBezTo>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103" name="文本框 226">
            <a:extLst>
              <a:ext uri="{FF2B5EF4-FFF2-40B4-BE49-F238E27FC236}">
                <a16:creationId xmlns:a16="http://schemas.microsoft.com/office/drawing/2014/main" id="{D55B870E-5D48-4776-97E3-2C01C699C029}"/>
              </a:ext>
            </a:extLst>
          </p:cNvPr>
          <p:cNvSpPr txBox="1">
            <a:spLocks noChangeArrowheads="1"/>
          </p:cNvSpPr>
          <p:nvPr/>
        </p:nvSpPr>
        <p:spPr bwMode="auto">
          <a:xfrm>
            <a:off x="3492034" y="2088542"/>
            <a:ext cx="2317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rgbClr val="0075BB"/>
                </a:solidFill>
                <a:latin typeface="微软雅黑" panose="020B0503020204020204" pitchFamily="34" charset="-122"/>
                <a:ea typeface="微软雅黑" panose="020B0503020204020204" pitchFamily="34" charset="-122"/>
              </a:rPr>
              <a:t>CONTENT</a:t>
            </a:r>
            <a:endParaRPr lang="zh-CN" altLang="en-US" sz="3200" b="1" dirty="0">
              <a:solidFill>
                <a:srgbClr val="0075BB"/>
              </a:solidFill>
              <a:latin typeface="微软雅黑" panose="020B0503020204020204" pitchFamily="34" charset="-122"/>
              <a:ea typeface="微软雅黑" panose="020B0503020204020204" pitchFamily="34" charset="-122"/>
            </a:endParaRPr>
          </a:p>
        </p:txBody>
      </p:sp>
      <p:sp>
        <p:nvSpPr>
          <p:cNvPr id="4104" name="文本框 3">
            <a:extLst>
              <a:ext uri="{FF2B5EF4-FFF2-40B4-BE49-F238E27FC236}">
                <a16:creationId xmlns:a16="http://schemas.microsoft.com/office/drawing/2014/main" id="{75D5D197-B666-4A9F-B5FC-6CCA99CF4B32}"/>
              </a:ext>
            </a:extLst>
          </p:cNvPr>
          <p:cNvSpPr txBox="1">
            <a:spLocks noChangeArrowheads="1"/>
          </p:cNvSpPr>
          <p:nvPr/>
        </p:nvSpPr>
        <p:spPr bwMode="auto">
          <a:xfrm>
            <a:off x="6646863" y="1908175"/>
            <a:ext cx="4005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0075BB"/>
                </a:solidFill>
                <a:latin typeface="微软雅黑" panose="020B0503020204020204" pitchFamily="34" charset="-122"/>
                <a:ea typeface="微软雅黑" panose="020B0503020204020204" pitchFamily="34" charset="-122"/>
              </a:rPr>
              <a:t>One    </a:t>
            </a:r>
            <a:r>
              <a:rPr lang="zh-CN" altLang="en-US" sz="2400" b="1" dirty="0">
                <a:latin typeface="微软雅黑" panose="020B0503020204020204" pitchFamily="34" charset="-122"/>
                <a:ea typeface="微软雅黑" panose="020B0503020204020204" pitchFamily="34" charset="-122"/>
              </a:rPr>
              <a:t>Add catalog text</a:t>
            </a:r>
          </a:p>
        </p:txBody>
      </p:sp>
      <p:cxnSp>
        <p:nvCxnSpPr>
          <p:cNvPr id="4105" name="Straight Connector 199">
            <a:extLst>
              <a:ext uri="{FF2B5EF4-FFF2-40B4-BE49-F238E27FC236}">
                <a16:creationId xmlns:a16="http://schemas.microsoft.com/office/drawing/2014/main" id="{7A0BEFEA-37AF-43F6-AE0E-8C2EB80002E3}"/>
              </a:ext>
            </a:extLst>
          </p:cNvPr>
          <p:cNvCxnSpPr>
            <a:cxnSpLocks noChangeShapeType="1"/>
          </p:cNvCxnSpPr>
          <p:nvPr/>
        </p:nvCxnSpPr>
        <p:spPr bwMode="auto">
          <a:xfrm>
            <a:off x="6559550" y="1814513"/>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cxnSp>
        <p:nvCxnSpPr>
          <p:cNvPr id="4106" name="Straight Connector 199">
            <a:extLst>
              <a:ext uri="{FF2B5EF4-FFF2-40B4-BE49-F238E27FC236}">
                <a16:creationId xmlns:a16="http://schemas.microsoft.com/office/drawing/2014/main" id="{C70CBFA0-149A-4038-95D1-13DF7A994425}"/>
              </a:ext>
            </a:extLst>
          </p:cNvPr>
          <p:cNvCxnSpPr>
            <a:cxnSpLocks noChangeShapeType="1"/>
          </p:cNvCxnSpPr>
          <p:nvPr/>
        </p:nvCxnSpPr>
        <p:spPr bwMode="auto">
          <a:xfrm>
            <a:off x="6559550" y="2417763"/>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sp>
        <p:nvSpPr>
          <p:cNvPr id="4107" name="文本框 243">
            <a:extLst>
              <a:ext uri="{FF2B5EF4-FFF2-40B4-BE49-F238E27FC236}">
                <a16:creationId xmlns:a16="http://schemas.microsoft.com/office/drawing/2014/main" id="{FBDD26A5-D451-4FB4-860B-6D700520D424}"/>
              </a:ext>
            </a:extLst>
          </p:cNvPr>
          <p:cNvSpPr txBox="1">
            <a:spLocks noChangeArrowheads="1"/>
          </p:cNvSpPr>
          <p:nvPr/>
        </p:nvSpPr>
        <p:spPr bwMode="auto">
          <a:xfrm>
            <a:off x="6646863" y="2943225"/>
            <a:ext cx="4005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0075BB"/>
                </a:solidFill>
                <a:latin typeface="微软雅黑" panose="020B0503020204020204" pitchFamily="34" charset="-122"/>
                <a:ea typeface="微软雅黑" panose="020B0503020204020204" pitchFamily="34" charset="-122"/>
              </a:rPr>
              <a:t>Two    </a:t>
            </a:r>
            <a:r>
              <a:rPr lang="zh-CN" altLang="en-US" sz="2400" b="1" dirty="0">
                <a:latin typeface="微软雅黑" panose="020B0503020204020204" pitchFamily="34" charset="-122"/>
                <a:ea typeface="微软雅黑" panose="020B0503020204020204" pitchFamily="34" charset="-122"/>
              </a:rPr>
              <a:t>Add catalog text</a:t>
            </a:r>
          </a:p>
        </p:txBody>
      </p:sp>
      <p:cxnSp>
        <p:nvCxnSpPr>
          <p:cNvPr id="4108" name="Straight Connector 199">
            <a:extLst>
              <a:ext uri="{FF2B5EF4-FFF2-40B4-BE49-F238E27FC236}">
                <a16:creationId xmlns:a16="http://schemas.microsoft.com/office/drawing/2014/main" id="{91E65576-6410-4CAB-AEBD-6218257C9F86}"/>
              </a:ext>
            </a:extLst>
          </p:cNvPr>
          <p:cNvCxnSpPr>
            <a:cxnSpLocks noChangeShapeType="1"/>
          </p:cNvCxnSpPr>
          <p:nvPr/>
        </p:nvCxnSpPr>
        <p:spPr bwMode="auto">
          <a:xfrm>
            <a:off x="6559550" y="2847975"/>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cxnSp>
        <p:nvCxnSpPr>
          <p:cNvPr id="4109" name="Straight Connector 199">
            <a:extLst>
              <a:ext uri="{FF2B5EF4-FFF2-40B4-BE49-F238E27FC236}">
                <a16:creationId xmlns:a16="http://schemas.microsoft.com/office/drawing/2014/main" id="{DCAD5C51-77EA-43E2-AC0F-69E061FA7DF8}"/>
              </a:ext>
            </a:extLst>
          </p:cNvPr>
          <p:cNvCxnSpPr>
            <a:cxnSpLocks noChangeShapeType="1"/>
          </p:cNvCxnSpPr>
          <p:nvPr/>
        </p:nvCxnSpPr>
        <p:spPr bwMode="auto">
          <a:xfrm>
            <a:off x="6559550" y="3451225"/>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sp>
        <p:nvSpPr>
          <p:cNvPr id="4110" name="文本框 247">
            <a:extLst>
              <a:ext uri="{FF2B5EF4-FFF2-40B4-BE49-F238E27FC236}">
                <a16:creationId xmlns:a16="http://schemas.microsoft.com/office/drawing/2014/main" id="{920D9337-F578-4C15-B072-890ADF317D3D}"/>
              </a:ext>
            </a:extLst>
          </p:cNvPr>
          <p:cNvSpPr txBox="1">
            <a:spLocks noChangeArrowheads="1"/>
          </p:cNvSpPr>
          <p:nvPr/>
        </p:nvSpPr>
        <p:spPr bwMode="auto">
          <a:xfrm>
            <a:off x="6646863" y="3976688"/>
            <a:ext cx="400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0075BB"/>
                </a:solidFill>
                <a:latin typeface="微软雅黑" panose="020B0503020204020204" pitchFamily="34" charset="-122"/>
                <a:ea typeface="微软雅黑" panose="020B0503020204020204" pitchFamily="34" charset="-122"/>
              </a:rPr>
              <a:t>Three </a:t>
            </a:r>
            <a:r>
              <a:rPr lang="zh-CN" altLang="en-US" sz="2400" b="1" dirty="0">
                <a:latin typeface="微软雅黑" panose="020B0503020204020204" pitchFamily="34" charset="-122"/>
                <a:ea typeface="微软雅黑" panose="020B0503020204020204" pitchFamily="34" charset="-122"/>
              </a:rPr>
              <a:t>Add catalog text</a:t>
            </a:r>
          </a:p>
        </p:txBody>
      </p:sp>
      <p:cxnSp>
        <p:nvCxnSpPr>
          <p:cNvPr id="4111" name="Straight Connector 199">
            <a:extLst>
              <a:ext uri="{FF2B5EF4-FFF2-40B4-BE49-F238E27FC236}">
                <a16:creationId xmlns:a16="http://schemas.microsoft.com/office/drawing/2014/main" id="{EB851D32-6065-41F6-8E1F-0F6523942673}"/>
              </a:ext>
            </a:extLst>
          </p:cNvPr>
          <p:cNvCxnSpPr>
            <a:cxnSpLocks noChangeShapeType="1"/>
          </p:cNvCxnSpPr>
          <p:nvPr/>
        </p:nvCxnSpPr>
        <p:spPr bwMode="auto">
          <a:xfrm>
            <a:off x="6559550" y="3881438"/>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cxnSp>
        <p:nvCxnSpPr>
          <p:cNvPr id="4112" name="Straight Connector 199">
            <a:extLst>
              <a:ext uri="{FF2B5EF4-FFF2-40B4-BE49-F238E27FC236}">
                <a16:creationId xmlns:a16="http://schemas.microsoft.com/office/drawing/2014/main" id="{6D703B34-E673-473A-8C70-0E5ADA7CC0AC}"/>
              </a:ext>
            </a:extLst>
          </p:cNvPr>
          <p:cNvCxnSpPr>
            <a:cxnSpLocks noChangeShapeType="1"/>
          </p:cNvCxnSpPr>
          <p:nvPr/>
        </p:nvCxnSpPr>
        <p:spPr bwMode="auto">
          <a:xfrm>
            <a:off x="6559550" y="4486275"/>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sp>
        <p:nvSpPr>
          <p:cNvPr id="4113" name="文本框 251">
            <a:extLst>
              <a:ext uri="{FF2B5EF4-FFF2-40B4-BE49-F238E27FC236}">
                <a16:creationId xmlns:a16="http://schemas.microsoft.com/office/drawing/2014/main" id="{C3C5A7A6-277C-479E-9A2D-877ACCC34A07}"/>
              </a:ext>
            </a:extLst>
          </p:cNvPr>
          <p:cNvSpPr txBox="1">
            <a:spLocks noChangeArrowheads="1"/>
          </p:cNvSpPr>
          <p:nvPr/>
        </p:nvSpPr>
        <p:spPr bwMode="auto">
          <a:xfrm>
            <a:off x="6646863" y="5010150"/>
            <a:ext cx="4005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0075BB"/>
                </a:solidFill>
                <a:latin typeface="微软雅黑" panose="020B0503020204020204" pitchFamily="34" charset="-122"/>
                <a:ea typeface="微软雅黑" panose="020B0503020204020204" pitchFamily="34" charset="-122"/>
              </a:rPr>
              <a:t>Four  </a:t>
            </a:r>
            <a:r>
              <a:rPr lang="zh-CN" altLang="en-US" sz="2400" b="1" dirty="0">
                <a:latin typeface="微软雅黑" panose="020B0503020204020204" pitchFamily="34" charset="-122"/>
                <a:ea typeface="微软雅黑" panose="020B0503020204020204" pitchFamily="34" charset="-122"/>
              </a:rPr>
              <a:t>Add catalog text</a:t>
            </a:r>
          </a:p>
        </p:txBody>
      </p:sp>
      <p:cxnSp>
        <p:nvCxnSpPr>
          <p:cNvPr id="4114" name="Straight Connector 199">
            <a:extLst>
              <a:ext uri="{FF2B5EF4-FFF2-40B4-BE49-F238E27FC236}">
                <a16:creationId xmlns:a16="http://schemas.microsoft.com/office/drawing/2014/main" id="{B5BA8E9A-B6DC-47C6-8562-08B3A77202BD}"/>
              </a:ext>
            </a:extLst>
          </p:cNvPr>
          <p:cNvCxnSpPr>
            <a:cxnSpLocks noChangeShapeType="1"/>
          </p:cNvCxnSpPr>
          <p:nvPr/>
        </p:nvCxnSpPr>
        <p:spPr bwMode="auto">
          <a:xfrm>
            <a:off x="6559550" y="4916488"/>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cxnSp>
        <p:nvCxnSpPr>
          <p:cNvPr id="4115" name="Straight Connector 199">
            <a:extLst>
              <a:ext uri="{FF2B5EF4-FFF2-40B4-BE49-F238E27FC236}">
                <a16:creationId xmlns:a16="http://schemas.microsoft.com/office/drawing/2014/main" id="{DB0FBAF6-4C22-436C-901E-880EF84AD9B1}"/>
              </a:ext>
            </a:extLst>
          </p:cNvPr>
          <p:cNvCxnSpPr>
            <a:cxnSpLocks noChangeShapeType="1"/>
          </p:cNvCxnSpPr>
          <p:nvPr/>
        </p:nvCxnSpPr>
        <p:spPr bwMode="auto">
          <a:xfrm>
            <a:off x="6559550" y="5519738"/>
            <a:ext cx="4005263" cy="0"/>
          </a:xfrm>
          <a:prstGeom prst="line">
            <a:avLst/>
          </a:prstGeom>
          <a:noFill/>
          <a:ln w="6350">
            <a:solidFill>
              <a:srgbClr val="595959"/>
            </a:solidFill>
            <a:round/>
            <a:headEnd/>
            <a:tailEnd/>
          </a:ln>
          <a:extLst>
            <a:ext uri="{909E8E84-426E-40DD-AFC4-6F175D3DCCD1}">
              <a14:hiddenFill xmlns:a14="http://schemas.microsoft.com/office/drawing/2010/main">
                <a:noFill/>
              </a14:hiddenFill>
            </a:ext>
          </a:extLst>
        </p:spPr>
      </p:cxnSp>
      <p:grpSp>
        <p:nvGrpSpPr>
          <p:cNvPr id="4116" name="组合 263">
            <a:extLst>
              <a:ext uri="{FF2B5EF4-FFF2-40B4-BE49-F238E27FC236}">
                <a16:creationId xmlns:a16="http://schemas.microsoft.com/office/drawing/2014/main" id="{2A30497C-7352-40E3-8BE0-5A21E34F8B38}"/>
              </a:ext>
            </a:extLst>
          </p:cNvPr>
          <p:cNvGrpSpPr>
            <a:grpSpLocks/>
          </p:cNvGrpSpPr>
          <p:nvPr/>
        </p:nvGrpSpPr>
        <p:grpSpPr bwMode="auto">
          <a:xfrm>
            <a:off x="10975975" y="5659438"/>
            <a:ext cx="1406525" cy="1490662"/>
            <a:chOff x="0" y="0"/>
            <a:chExt cx="1406701" cy="1491935"/>
          </a:xfrm>
        </p:grpSpPr>
        <p:sp>
          <p:nvSpPr>
            <p:cNvPr id="4120" name="任意多边形 259">
              <a:extLst>
                <a:ext uri="{FF2B5EF4-FFF2-40B4-BE49-F238E27FC236}">
                  <a16:creationId xmlns:a16="http://schemas.microsoft.com/office/drawing/2014/main" id="{75DDF3B0-62E3-45D4-AA64-59ECFB85DA98}"/>
                </a:ext>
              </a:extLst>
            </p:cNvPr>
            <p:cNvSpPr>
              <a:spLocks/>
            </p:cNvSpPr>
            <p:nvPr/>
          </p:nvSpPr>
          <p:spPr bwMode="auto">
            <a:xfrm rot="1420605">
              <a:off x="390182" y="0"/>
              <a:ext cx="1016519" cy="1329727"/>
            </a:xfrm>
            <a:custGeom>
              <a:avLst/>
              <a:gdLst>
                <a:gd name="T0" fmla="*/ 478693 w 1016519"/>
                <a:gd name="T1" fmla="*/ 24933 h 1329727"/>
                <a:gd name="T2" fmla="*/ 563009 w 1016519"/>
                <a:gd name="T3" fmla="*/ 0 h 1329727"/>
                <a:gd name="T4" fmla="*/ 1016519 w 1016519"/>
                <a:gd name="T5" fmla="*/ 1034264 h 1329727"/>
                <a:gd name="T6" fmla="*/ 342692 w 1016519"/>
                <a:gd name="T7" fmla="*/ 1329727 h 1329727"/>
                <a:gd name="T8" fmla="*/ 229562 w 1016519"/>
                <a:gd name="T9" fmla="*/ 1240812 h 1329727"/>
                <a:gd name="T10" fmla="*/ 0 w 1016519"/>
                <a:gd name="T11" fmla="*/ 712875 h 1329727"/>
                <a:gd name="T12" fmla="*/ 478693 w 1016519"/>
                <a:gd name="T13" fmla="*/ 24933 h 1329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6519" h="1329727">
                  <a:moveTo>
                    <a:pt x="478693" y="24933"/>
                  </a:moveTo>
                  <a:lnTo>
                    <a:pt x="563009" y="0"/>
                  </a:lnTo>
                  <a:lnTo>
                    <a:pt x="1016519" y="1034264"/>
                  </a:lnTo>
                  <a:lnTo>
                    <a:pt x="342692" y="1329727"/>
                  </a:lnTo>
                  <a:lnTo>
                    <a:pt x="229562" y="1240812"/>
                  </a:lnTo>
                  <a:cubicBezTo>
                    <a:pt x="87726" y="1105701"/>
                    <a:pt x="0" y="919047"/>
                    <a:pt x="0" y="712875"/>
                  </a:cubicBezTo>
                  <a:cubicBezTo>
                    <a:pt x="0" y="403617"/>
                    <a:pt x="197386" y="138275"/>
                    <a:pt x="478693" y="24933"/>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121" name="任意多边形 262">
              <a:extLst>
                <a:ext uri="{FF2B5EF4-FFF2-40B4-BE49-F238E27FC236}">
                  <a16:creationId xmlns:a16="http://schemas.microsoft.com/office/drawing/2014/main" id="{707A8C8A-1211-4D0F-A277-3F67C10B53F0}"/>
                </a:ext>
              </a:extLst>
            </p:cNvPr>
            <p:cNvSpPr>
              <a:spLocks/>
            </p:cNvSpPr>
            <p:nvPr/>
          </p:nvSpPr>
          <p:spPr bwMode="auto">
            <a:xfrm rot="1420605">
              <a:off x="0" y="718464"/>
              <a:ext cx="1210739" cy="773471"/>
            </a:xfrm>
            <a:custGeom>
              <a:avLst/>
              <a:gdLst>
                <a:gd name="T0" fmla="*/ 421072 w 1210739"/>
                <a:gd name="T1" fmla="*/ 51898 h 773471"/>
                <a:gd name="T2" fmla="*/ 689429 w 1210739"/>
                <a:gd name="T3" fmla="*/ 0 h 773471"/>
                <a:gd name="T4" fmla="*/ 1176929 w 1210739"/>
                <a:gd name="T5" fmla="*/ 193427 h 773471"/>
                <a:gd name="T6" fmla="*/ 1197235 w 1210739"/>
                <a:gd name="T7" fmla="*/ 217001 h 773471"/>
                <a:gd name="T8" fmla="*/ 1210739 w 1210739"/>
                <a:gd name="T9" fmla="*/ 247798 h 773471"/>
                <a:gd name="T10" fmla="*/ 11899 w 1210739"/>
                <a:gd name="T11" fmla="*/ 773471 h 773471"/>
                <a:gd name="T12" fmla="*/ 0 w 1210739"/>
                <a:gd name="T13" fmla="*/ 660400 h 773471"/>
                <a:gd name="T14" fmla="*/ 421072 w 1210739"/>
                <a:gd name="T15" fmla="*/ 51898 h 7734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0739" h="773471">
                  <a:moveTo>
                    <a:pt x="421072" y="51898"/>
                  </a:moveTo>
                  <a:cubicBezTo>
                    <a:pt x="503554" y="18479"/>
                    <a:pt x="594239" y="0"/>
                    <a:pt x="689429" y="0"/>
                  </a:cubicBezTo>
                  <a:cubicBezTo>
                    <a:pt x="879810" y="0"/>
                    <a:pt x="1052167" y="73918"/>
                    <a:pt x="1176929" y="193427"/>
                  </a:cubicBezTo>
                  <a:lnTo>
                    <a:pt x="1197235" y="217001"/>
                  </a:lnTo>
                  <a:lnTo>
                    <a:pt x="1210739" y="247798"/>
                  </a:lnTo>
                  <a:lnTo>
                    <a:pt x="11899" y="773471"/>
                  </a:lnTo>
                  <a:lnTo>
                    <a:pt x="0" y="660400"/>
                  </a:lnTo>
                  <a:cubicBezTo>
                    <a:pt x="0" y="386853"/>
                    <a:pt x="173626" y="152151"/>
                    <a:pt x="421072" y="51898"/>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4117" name="组合 264">
            <a:extLst>
              <a:ext uri="{FF2B5EF4-FFF2-40B4-BE49-F238E27FC236}">
                <a16:creationId xmlns:a16="http://schemas.microsoft.com/office/drawing/2014/main" id="{0F5B08A2-4677-4FBA-8FEC-A34E9B86A5A0}"/>
              </a:ext>
            </a:extLst>
          </p:cNvPr>
          <p:cNvGrpSpPr>
            <a:grpSpLocks/>
          </p:cNvGrpSpPr>
          <p:nvPr/>
        </p:nvGrpSpPr>
        <p:grpSpPr bwMode="auto">
          <a:xfrm rot="10800000">
            <a:off x="-206375" y="-268288"/>
            <a:ext cx="1406525" cy="1492251"/>
            <a:chOff x="0" y="0"/>
            <a:chExt cx="1406701" cy="1491935"/>
          </a:xfrm>
        </p:grpSpPr>
        <p:sp>
          <p:nvSpPr>
            <p:cNvPr id="4118" name="任意多边形 265">
              <a:extLst>
                <a:ext uri="{FF2B5EF4-FFF2-40B4-BE49-F238E27FC236}">
                  <a16:creationId xmlns:a16="http://schemas.microsoft.com/office/drawing/2014/main" id="{5A44F934-ACD9-43FB-A5E0-FF3E1A234D0C}"/>
                </a:ext>
              </a:extLst>
            </p:cNvPr>
            <p:cNvSpPr>
              <a:spLocks/>
            </p:cNvSpPr>
            <p:nvPr/>
          </p:nvSpPr>
          <p:spPr bwMode="auto">
            <a:xfrm rot="1420605">
              <a:off x="390182" y="0"/>
              <a:ext cx="1016519" cy="1329727"/>
            </a:xfrm>
            <a:custGeom>
              <a:avLst/>
              <a:gdLst>
                <a:gd name="T0" fmla="*/ 478693 w 1016519"/>
                <a:gd name="T1" fmla="*/ 24933 h 1329727"/>
                <a:gd name="T2" fmla="*/ 563009 w 1016519"/>
                <a:gd name="T3" fmla="*/ 0 h 1329727"/>
                <a:gd name="T4" fmla="*/ 1016519 w 1016519"/>
                <a:gd name="T5" fmla="*/ 1034264 h 1329727"/>
                <a:gd name="T6" fmla="*/ 342692 w 1016519"/>
                <a:gd name="T7" fmla="*/ 1329727 h 1329727"/>
                <a:gd name="T8" fmla="*/ 229562 w 1016519"/>
                <a:gd name="T9" fmla="*/ 1240812 h 1329727"/>
                <a:gd name="T10" fmla="*/ 0 w 1016519"/>
                <a:gd name="T11" fmla="*/ 712875 h 1329727"/>
                <a:gd name="T12" fmla="*/ 478693 w 1016519"/>
                <a:gd name="T13" fmla="*/ 24933 h 1329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6519" h="1329727">
                  <a:moveTo>
                    <a:pt x="478693" y="24933"/>
                  </a:moveTo>
                  <a:lnTo>
                    <a:pt x="563009" y="0"/>
                  </a:lnTo>
                  <a:lnTo>
                    <a:pt x="1016519" y="1034264"/>
                  </a:lnTo>
                  <a:lnTo>
                    <a:pt x="342692" y="1329727"/>
                  </a:lnTo>
                  <a:lnTo>
                    <a:pt x="229562" y="1240812"/>
                  </a:lnTo>
                  <a:cubicBezTo>
                    <a:pt x="87726" y="1105701"/>
                    <a:pt x="0" y="919047"/>
                    <a:pt x="0" y="712875"/>
                  </a:cubicBezTo>
                  <a:cubicBezTo>
                    <a:pt x="0" y="403617"/>
                    <a:pt x="197386" y="138275"/>
                    <a:pt x="478693" y="24933"/>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119" name="任意多边形 266">
              <a:extLst>
                <a:ext uri="{FF2B5EF4-FFF2-40B4-BE49-F238E27FC236}">
                  <a16:creationId xmlns:a16="http://schemas.microsoft.com/office/drawing/2014/main" id="{54C7E300-DE36-4CD3-9932-81ECB924EA4D}"/>
                </a:ext>
              </a:extLst>
            </p:cNvPr>
            <p:cNvSpPr>
              <a:spLocks/>
            </p:cNvSpPr>
            <p:nvPr/>
          </p:nvSpPr>
          <p:spPr bwMode="auto">
            <a:xfrm rot="1420605">
              <a:off x="0" y="718464"/>
              <a:ext cx="1210739" cy="773471"/>
            </a:xfrm>
            <a:custGeom>
              <a:avLst/>
              <a:gdLst>
                <a:gd name="T0" fmla="*/ 421072 w 1210739"/>
                <a:gd name="T1" fmla="*/ 51898 h 773471"/>
                <a:gd name="T2" fmla="*/ 689429 w 1210739"/>
                <a:gd name="T3" fmla="*/ 0 h 773471"/>
                <a:gd name="T4" fmla="*/ 1176929 w 1210739"/>
                <a:gd name="T5" fmla="*/ 193427 h 773471"/>
                <a:gd name="T6" fmla="*/ 1197235 w 1210739"/>
                <a:gd name="T7" fmla="*/ 217001 h 773471"/>
                <a:gd name="T8" fmla="*/ 1210739 w 1210739"/>
                <a:gd name="T9" fmla="*/ 247798 h 773471"/>
                <a:gd name="T10" fmla="*/ 11899 w 1210739"/>
                <a:gd name="T11" fmla="*/ 773471 h 773471"/>
                <a:gd name="T12" fmla="*/ 0 w 1210739"/>
                <a:gd name="T13" fmla="*/ 660400 h 773471"/>
                <a:gd name="T14" fmla="*/ 421072 w 1210739"/>
                <a:gd name="T15" fmla="*/ 51898 h 7734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0739" h="773471">
                  <a:moveTo>
                    <a:pt x="421072" y="51898"/>
                  </a:moveTo>
                  <a:cubicBezTo>
                    <a:pt x="503554" y="18479"/>
                    <a:pt x="594239" y="0"/>
                    <a:pt x="689429" y="0"/>
                  </a:cubicBezTo>
                  <a:cubicBezTo>
                    <a:pt x="879810" y="0"/>
                    <a:pt x="1052167" y="73918"/>
                    <a:pt x="1176929" y="193427"/>
                  </a:cubicBezTo>
                  <a:lnTo>
                    <a:pt x="1197235" y="217001"/>
                  </a:lnTo>
                  <a:lnTo>
                    <a:pt x="1210739" y="247798"/>
                  </a:lnTo>
                  <a:lnTo>
                    <a:pt x="11899" y="773471"/>
                  </a:lnTo>
                  <a:lnTo>
                    <a:pt x="0" y="660400"/>
                  </a:lnTo>
                  <a:cubicBezTo>
                    <a:pt x="0" y="386853"/>
                    <a:pt x="173626" y="152151"/>
                    <a:pt x="421072" y="51898"/>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6"/>
          <p:cNvSpPr/>
          <p:nvPr/>
        </p:nvSpPr>
        <p:spPr>
          <a:xfrm>
            <a:off x="0" y="6527800"/>
            <a:ext cx="12192000" cy="365125"/>
          </a:xfrm>
          <a:prstGeom prst="rect">
            <a:avLst/>
          </a:prstGeom>
          <a:solidFill>
            <a:schemeClr val="bg2"/>
          </a:solidFill>
          <a:ln w="9525">
            <a:noFill/>
          </a:ln>
        </p:spPr>
        <p:txBody>
          <a:bodyPr anchor="ctr"/>
          <a:lstStyle/>
          <a:p>
            <a:endParaRPr lang="zh-CN" altLang="zh-CN" dirty="0">
              <a:solidFill>
                <a:srgbClr val="FFFFFF"/>
              </a:solidFill>
              <a:latin typeface="Arial" panose="020B0604020202020204" pitchFamily="34" charset="0"/>
            </a:endParaRPr>
          </a:p>
        </p:txBody>
      </p:sp>
      <p:sp>
        <p:nvSpPr>
          <p:cNvPr id="14339" name="矩形 7"/>
          <p:cNvSpPr/>
          <p:nvPr/>
        </p:nvSpPr>
        <p:spPr>
          <a:xfrm>
            <a:off x="0" y="1028700"/>
            <a:ext cx="803275" cy="350838"/>
          </a:xfrm>
          <a:prstGeom prst="rect">
            <a:avLst/>
          </a:prstGeom>
          <a:solidFill>
            <a:srgbClr val="00A5E0"/>
          </a:solidFill>
          <a:ln w="9525">
            <a:solidFill>
              <a:srgbClr val="00A5E0"/>
            </a:solidFill>
          </a:ln>
        </p:spPr>
        <p:txBody>
          <a:bodyPr anchor="ctr"/>
          <a:lstStyle/>
          <a:p>
            <a:endParaRPr lang="zh-CN" altLang="zh-CN" dirty="0">
              <a:solidFill>
                <a:srgbClr val="00A5E0"/>
              </a:solidFill>
              <a:latin typeface="Arial" panose="020B0604020202020204" pitchFamily="34" charset="0"/>
            </a:endParaRPr>
          </a:p>
        </p:txBody>
      </p:sp>
      <p:grpSp>
        <p:nvGrpSpPr>
          <p:cNvPr id="14340" name="Group 4"/>
          <p:cNvGrpSpPr/>
          <p:nvPr/>
        </p:nvGrpSpPr>
        <p:grpSpPr>
          <a:xfrm>
            <a:off x="4489450" y="2362200"/>
            <a:ext cx="3125788" cy="3135313"/>
            <a:chOff x="0" y="0"/>
            <a:chExt cx="3125165" cy="3134967"/>
          </a:xfrm>
        </p:grpSpPr>
        <p:sp>
          <p:nvSpPr>
            <p:cNvPr id="14390" name="椭圆 55"/>
            <p:cNvSpPr/>
            <p:nvPr/>
          </p:nvSpPr>
          <p:spPr>
            <a:xfrm rot="1738151">
              <a:off x="1030299" y="0"/>
              <a:ext cx="1211481" cy="3125165"/>
            </a:xfrm>
            <a:prstGeom prst="ellipse">
              <a:avLst/>
            </a:prstGeom>
            <a:noFill/>
            <a:ln w="3175" cap="flat" cmpd="sng">
              <a:solidFill>
                <a:srgbClr val="BBB487"/>
              </a:solidFill>
              <a:prstDash val="dash"/>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91" name="椭圆 100"/>
            <p:cNvSpPr/>
            <p:nvPr/>
          </p:nvSpPr>
          <p:spPr>
            <a:xfrm rot="9000000">
              <a:off x="1007487" y="9802"/>
              <a:ext cx="1211481" cy="3125165"/>
            </a:xfrm>
            <a:prstGeom prst="ellipse">
              <a:avLst/>
            </a:prstGeom>
            <a:noFill/>
            <a:ln w="3175" cap="flat" cmpd="sng">
              <a:solidFill>
                <a:srgbClr val="BBB487"/>
              </a:solidFill>
              <a:prstDash val="dash"/>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92" name="椭圆 101"/>
            <p:cNvSpPr/>
            <p:nvPr/>
          </p:nvSpPr>
          <p:spPr>
            <a:xfrm rot="-5400000">
              <a:off x="956842" y="-1"/>
              <a:ext cx="1211481" cy="3125165"/>
            </a:xfrm>
            <a:prstGeom prst="ellipse">
              <a:avLst/>
            </a:prstGeom>
            <a:noFill/>
            <a:ln w="3175" cap="flat" cmpd="sng">
              <a:solidFill>
                <a:srgbClr val="BBB487"/>
              </a:solidFill>
              <a:prstDash val="dash"/>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grpSp>
      <p:sp>
        <p:nvSpPr>
          <p:cNvPr id="14341" name="标题 5"/>
          <p:cNvSpPr>
            <a:spLocks noGrp="1"/>
          </p:cNvSpPr>
          <p:nvPr>
            <p:ph type="title"/>
          </p:nvPr>
        </p:nvSpPr>
        <p:spPr>
          <a:xfrm>
            <a:off x="838200" y="666750"/>
            <a:ext cx="4899025" cy="682625"/>
          </a:xfrm>
        </p:spPr>
        <p:txBody>
          <a:bodyPr vert="horz" wrap="square" lIns="91440" tIns="45720" rIns="91440" bIns="45720" anchor="b"/>
          <a:lstStyle/>
          <a:p>
            <a:pPr marL="0" indent="0" eaLnBrk="1" hangingPunct="1"/>
            <a:r>
              <a:rPr lang="en-US" altLang="zh-CN" sz="2000" dirty="0">
                <a:solidFill>
                  <a:schemeClr val="bg1"/>
                </a:solidFill>
              </a:rPr>
              <a:t>Your  Title  Here</a:t>
            </a:r>
            <a:endParaRPr lang="zh-CN" altLang="en-US" sz="2000" dirty="0">
              <a:solidFill>
                <a:schemeClr val="bg1"/>
              </a:solidFill>
            </a:endParaRPr>
          </a:p>
        </p:txBody>
      </p:sp>
      <p:sp>
        <p:nvSpPr>
          <p:cNvPr id="14342" name="文本占位符 1"/>
          <p:cNvSpPr>
            <a:spLocks noGrp="1"/>
          </p:cNvSpPr>
          <p:nvPr>
            <p:ph sz="quarter" idx="1"/>
          </p:nvPr>
        </p:nvSpPr>
        <p:spPr>
          <a:xfrm>
            <a:off x="6115050" y="1071563"/>
            <a:ext cx="858838" cy="292100"/>
          </a:xfrm>
        </p:spPr>
        <p:txBody>
          <a:bodyPr vert="horz" wrap="square" lIns="91440" tIns="45720" rIns="91440" bIns="45720" anchor="ctr"/>
          <a:lstStyle/>
          <a:p>
            <a:pPr eaLnBrk="1" hangingPunct="1"/>
            <a:r>
              <a:rPr lang="en-US" altLang="zh-CN" sz="1400" dirty="0">
                <a:solidFill>
                  <a:schemeClr val="bg1"/>
                </a:solidFill>
                <a:latin typeface="+mn-lt"/>
                <a:ea typeface="+mn-ea"/>
                <a:cs typeface="+mn-cs"/>
                <a:sym typeface="Calibri" panose="020F0502020204030204" charset="0"/>
              </a:rPr>
              <a:t>contents</a:t>
            </a:r>
          </a:p>
        </p:txBody>
      </p:sp>
      <p:sp>
        <p:nvSpPr>
          <p:cNvPr id="14343" name="文本占位符 2"/>
          <p:cNvSpPr>
            <a:spLocks noGrp="1"/>
          </p:cNvSpPr>
          <p:nvPr>
            <p:ph sz="quarter" idx="1"/>
          </p:nvPr>
        </p:nvSpPr>
        <p:spPr>
          <a:xfrm>
            <a:off x="7194550" y="1071563"/>
            <a:ext cx="858838" cy="292100"/>
          </a:xfrm>
        </p:spPr>
        <p:txBody>
          <a:bodyPr vert="horz" wrap="square" lIns="91440" tIns="45720" rIns="91440" bIns="45720" anchor="ctr"/>
          <a:lstStyle/>
          <a:p>
            <a:pPr eaLnBrk="1" hangingPunct="1"/>
            <a:r>
              <a:rPr lang="en-US" altLang="zh-CN" sz="1400" dirty="0">
                <a:solidFill>
                  <a:schemeClr val="bg1"/>
                </a:solidFill>
                <a:latin typeface="+mn-lt"/>
                <a:ea typeface="+mn-ea"/>
                <a:cs typeface="+mn-cs"/>
                <a:sym typeface="Calibri" panose="020F0502020204030204" charset="0"/>
              </a:rPr>
              <a:t>About us</a:t>
            </a:r>
          </a:p>
        </p:txBody>
      </p:sp>
      <p:sp>
        <p:nvSpPr>
          <p:cNvPr id="14344" name="文本占位符 3"/>
          <p:cNvSpPr>
            <a:spLocks noGrp="1"/>
          </p:cNvSpPr>
          <p:nvPr>
            <p:ph sz="quarter" idx="1"/>
          </p:nvPr>
        </p:nvSpPr>
        <p:spPr>
          <a:xfrm>
            <a:off x="8291513" y="1076325"/>
            <a:ext cx="858837" cy="292100"/>
          </a:xfrm>
        </p:spPr>
        <p:txBody>
          <a:bodyPr vert="horz" wrap="square" lIns="91440" tIns="45720" rIns="91440" bIns="45720" anchor="ctr"/>
          <a:lstStyle/>
          <a:p>
            <a:pPr eaLnBrk="1" hangingPunct="1"/>
            <a:r>
              <a:rPr lang="en-US" altLang="zh-CN" sz="1400" dirty="0">
                <a:solidFill>
                  <a:schemeClr val="bg1"/>
                </a:solidFill>
                <a:latin typeface="+mn-lt"/>
                <a:ea typeface="+mn-ea"/>
                <a:cs typeface="+mn-cs"/>
                <a:sym typeface="Calibri" panose="020F0502020204030204" charset="0"/>
              </a:rPr>
              <a:t>Work</a:t>
            </a:r>
          </a:p>
        </p:txBody>
      </p:sp>
      <p:sp>
        <p:nvSpPr>
          <p:cNvPr id="14345" name="文本占位符 4"/>
          <p:cNvSpPr>
            <a:spLocks noGrp="1"/>
          </p:cNvSpPr>
          <p:nvPr>
            <p:ph sz="quarter" idx="1"/>
          </p:nvPr>
        </p:nvSpPr>
        <p:spPr>
          <a:xfrm>
            <a:off x="9386888" y="1071563"/>
            <a:ext cx="858837" cy="292100"/>
          </a:xfrm>
        </p:spPr>
        <p:txBody>
          <a:bodyPr vert="horz" wrap="square" lIns="91440" tIns="45720" rIns="91440" bIns="45720" anchor="ctr"/>
          <a:lstStyle/>
          <a:p>
            <a:pPr eaLnBrk="1" hangingPunct="1"/>
            <a:r>
              <a:rPr lang="en-US" altLang="zh-CN" sz="1400" dirty="0">
                <a:solidFill>
                  <a:schemeClr val="bg1"/>
                </a:solidFill>
                <a:latin typeface="+mn-lt"/>
                <a:ea typeface="+mn-ea"/>
                <a:cs typeface="+mn-cs"/>
                <a:sym typeface="Calibri" panose="020F0502020204030204" charset="0"/>
              </a:rPr>
              <a:t>Data</a:t>
            </a:r>
          </a:p>
        </p:txBody>
      </p:sp>
      <p:sp>
        <p:nvSpPr>
          <p:cNvPr id="14346" name="文本占位符 6"/>
          <p:cNvSpPr>
            <a:spLocks noGrp="1"/>
          </p:cNvSpPr>
          <p:nvPr>
            <p:ph sz="quarter" idx="1"/>
          </p:nvPr>
        </p:nvSpPr>
        <p:spPr>
          <a:xfrm>
            <a:off x="10490200" y="1076325"/>
            <a:ext cx="858838" cy="292100"/>
          </a:xfrm>
        </p:spPr>
        <p:txBody>
          <a:bodyPr vert="horz" wrap="square" lIns="91440" tIns="45720" rIns="91440" bIns="45720" anchor="ctr"/>
          <a:lstStyle/>
          <a:p>
            <a:pPr eaLnBrk="1" hangingPunct="1"/>
            <a:r>
              <a:rPr lang="en-US" altLang="zh-CN" sz="1400" dirty="0">
                <a:solidFill>
                  <a:schemeClr val="bg1"/>
                </a:solidFill>
                <a:latin typeface="+mn-lt"/>
                <a:ea typeface="+mn-ea"/>
                <a:cs typeface="+mn-cs"/>
                <a:sym typeface="Calibri" panose="020F0502020204030204" charset="0"/>
              </a:rPr>
              <a:t>Others</a:t>
            </a:r>
          </a:p>
        </p:txBody>
      </p:sp>
      <p:sp>
        <p:nvSpPr>
          <p:cNvPr id="14347" name="文本占位符 9"/>
          <p:cNvSpPr>
            <a:spLocks noGrp="1"/>
          </p:cNvSpPr>
          <p:nvPr>
            <p:ph sz="quarter" idx="1"/>
          </p:nvPr>
        </p:nvSpPr>
        <p:spPr>
          <a:xfrm>
            <a:off x="5030788" y="1071563"/>
            <a:ext cx="858837" cy="292100"/>
          </a:xfrm>
        </p:spPr>
        <p:txBody>
          <a:bodyPr vert="horz" wrap="square" lIns="91440" tIns="45720" rIns="91440" bIns="45720" anchor="ctr"/>
          <a:lstStyle/>
          <a:p>
            <a:pPr eaLnBrk="1" hangingPunct="1"/>
            <a:r>
              <a:rPr lang="en-US" altLang="zh-CN" sz="1400" dirty="0">
                <a:solidFill>
                  <a:schemeClr val="bg1"/>
                </a:solidFill>
                <a:latin typeface="+mn-lt"/>
                <a:ea typeface="+mn-ea"/>
                <a:cs typeface="+mn-cs"/>
                <a:sym typeface="Calibri" panose="020F0502020204030204" charset="0"/>
              </a:rPr>
              <a:t>Home</a:t>
            </a:r>
          </a:p>
        </p:txBody>
      </p:sp>
      <p:sp>
        <p:nvSpPr>
          <p:cNvPr id="14348" name="直接连接符 64"/>
          <p:cNvSpPr/>
          <p:nvPr/>
        </p:nvSpPr>
        <p:spPr>
          <a:xfrm flipV="1">
            <a:off x="803275" y="1360488"/>
            <a:ext cx="5292725" cy="14287"/>
          </a:xfrm>
          <a:prstGeom prst="line">
            <a:avLst/>
          </a:prstGeom>
          <a:ln w="3175" cap="flat" cmpd="sng">
            <a:solidFill>
              <a:schemeClr val="bg1"/>
            </a:solidFill>
            <a:prstDash val="solid"/>
            <a:miter/>
            <a:headEnd type="none" w="med" len="med"/>
            <a:tailEnd type="none" w="med" len="med"/>
          </a:ln>
        </p:spPr>
      </p:sp>
      <p:sp>
        <p:nvSpPr>
          <p:cNvPr id="14349" name="直接连接符 69"/>
          <p:cNvSpPr/>
          <p:nvPr/>
        </p:nvSpPr>
        <p:spPr>
          <a:xfrm flipV="1">
            <a:off x="6094413" y="1360488"/>
            <a:ext cx="885825" cy="0"/>
          </a:xfrm>
          <a:prstGeom prst="line">
            <a:avLst/>
          </a:prstGeom>
          <a:ln w="3175" cap="flat" cmpd="sng">
            <a:solidFill>
              <a:schemeClr val="bg1"/>
            </a:solidFill>
            <a:prstDash val="solid"/>
            <a:miter/>
            <a:headEnd type="none" w="med" len="med"/>
            <a:tailEnd type="none" w="med" len="med"/>
          </a:ln>
        </p:spPr>
      </p:sp>
      <p:sp>
        <p:nvSpPr>
          <p:cNvPr id="14350" name="直接连接符 74"/>
          <p:cNvSpPr/>
          <p:nvPr/>
        </p:nvSpPr>
        <p:spPr>
          <a:xfrm flipV="1">
            <a:off x="7185025" y="1360488"/>
            <a:ext cx="885825" cy="0"/>
          </a:xfrm>
          <a:prstGeom prst="line">
            <a:avLst/>
          </a:prstGeom>
          <a:ln w="3175" cap="flat" cmpd="sng">
            <a:solidFill>
              <a:schemeClr val="bg1"/>
            </a:solidFill>
            <a:prstDash val="solid"/>
            <a:miter/>
            <a:headEnd type="none" w="med" len="med"/>
            <a:tailEnd type="none" w="med" len="med"/>
          </a:ln>
        </p:spPr>
      </p:sp>
      <p:grpSp>
        <p:nvGrpSpPr>
          <p:cNvPr id="14351" name="Group 18"/>
          <p:cNvGrpSpPr/>
          <p:nvPr/>
        </p:nvGrpSpPr>
        <p:grpSpPr>
          <a:xfrm>
            <a:off x="8286750" y="1071563"/>
            <a:ext cx="863600" cy="288925"/>
            <a:chOff x="0" y="0"/>
            <a:chExt cx="863600" cy="288925"/>
          </a:xfrm>
        </p:grpSpPr>
        <p:sp>
          <p:nvSpPr>
            <p:cNvPr id="14387" name="直接连接符 76"/>
            <p:cNvSpPr/>
            <p:nvPr/>
          </p:nvSpPr>
          <p:spPr>
            <a:xfrm flipV="1">
              <a:off x="0" y="0"/>
              <a:ext cx="1" cy="288925"/>
            </a:xfrm>
            <a:prstGeom prst="line">
              <a:avLst/>
            </a:prstGeom>
            <a:ln w="3175" cap="flat" cmpd="sng">
              <a:solidFill>
                <a:schemeClr val="bg1"/>
              </a:solidFill>
              <a:prstDash val="solid"/>
              <a:miter/>
              <a:headEnd type="none" w="med" len="med"/>
              <a:tailEnd type="none" w="med" len="med"/>
            </a:ln>
          </p:spPr>
        </p:sp>
        <p:sp>
          <p:nvSpPr>
            <p:cNvPr id="14388" name="直接连接符 77"/>
            <p:cNvSpPr/>
            <p:nvPr/>
          </p:nvSpPr>
          <p:spPr>
            <a:xfrm>
              <a:off x="0" y="0"/>
              <a:ext cx="863600" cy="1"/>
            </a:xfrm>
            <a:prstGeom prst="line">
              <a:avLst/>
            </a:prstGeom>
            <a:ln w="3175" cap="flat" cmpd="sng">
              <a:solidFill>
                <a:schemeClr val="bg1"/>
              </a:solidFill>
              <a:prstDash val="solid"/>
              <a:miter/>
              <a:headEnd type="none" w="med" len="med"/>
              <a:tailEnd type="none" w="med" len="med"/>
            </a:ln>
          </p:spPr>
        </p:sp>
        <p:sp>
          <p:nvSpPr>
            <p:cNvPr id="14389" name="直接连接符 78"/>
            <p:cNvSpPr/>
            <p:nvPr/>
          </p:nvSpPr>
          <p:spPr>
            <a:xfrm>
              <a:off x="863600" y="0"/>
              <a:ext cx="1" cy="288925"/>
            </a:xfrm>
            <a:prstGeom prst="line">
              <a:avLst/>
            </a:prstGeom>
            <a:ln w="3175" cap="flat" cmpd="sng">
              <a:solidFill>
                <a:schemeClr val="bg1"/>
              </a:solidFill>
              <a:prstDash val="solid"/>
              <a:miter/>
              <a:headEnd type="none" w="med" len="med"/>
              <a:tailEnd type="none" w="med" len="med"/>
            </a:ln>
          </p:spPr>
        </p:sp>
      </p:grpSp>
      <p:sp>
        <p:nvSpPr>
          <p:cNvPr id="14352" name="直接连接符 84"/>
          <p:cNvSpPr/>
          <p:nvPr/>
        </p:nvSpPr>
        <p:spPr>
          <a:xfrm flipV="1">
            <a:off x="9375775" y="1360488"/>
            <a:ext cx="885825" cy="0"/>
          </a:xfrm>
          <a:prstGeom prst="line">
            <a:avLst/>
          </a:prstGeom>
          <a:ln w="3175" cap="flat" cmpd="sng">
            <a:solidFill>
              <a:schemeClr val="bg1"/>
            </a:solidFill>
            <a:prstDash val="solid"/>
            <a:miter/>
            <a:headEnd type="none" w="med" len="med"/>
            <a:tailEnd type="none" w="med" len="med"/>
          </a:ln>
        </p:spPr>
      </p:sp>
      <p:sp>
        <p:nvSpPr>
          <p:cNvPr id="14353" name="直接连接符 89"/>
          <p:cNvSpPr/>
          <p:nvPr/>
        </p:nvSpPr>
        <p:spPr>
          <a:xfrm flipV="1">
            <a:off x="10474325" y="1360488"/>
            <a:ext cx="885825" cy="0"/>
          </a:xfrm>
          <a:prstGeom prst="line">
            <a:avLst/>
          </a:prstGeom>
          <a:ln w="3175" cap="flat" cmpd="sng">
            <a:solidFill>
              <a:schemeClr val="bg1"/>
            </a:solidFill>
            <a:prstDash val="solid"/>
            <a:miter/>
            <a:headEnd type="none" w="med" len="med"/>
            <a:tailEnd type="none" w="med" len="med"/>
          </a:ln>
        </p:spPr>
      </p:sp>
      <p:sp>
        <p:nvSpPr>
          <p:cNvPr id="14354" name="直接连接符 90"/>
          <p:cNvSpPr/>
          <p:nvPr/>
        </p:nvSpPr>
        <p:spPr>
          <a:xfrm>
            <a:off x="6969125" y="1360488"/>
            <a:ext cx="227013" cy="0"/>
          </a:xfrm>
          <a:prstGeom prst="line">
            <a:avLst/>
          </a:prstGeom>
          <a:ln w="3175" cap="flat" cmpd="sng">
            <a:solidFill>
              <a:schemeClr val="bg1"/>
            </a:solidFill>
            <a:prstDash val="solid"/>
            <a:miter/>
            <a:headEnd type="none" w="med" len="med"/>
            <a:tailEnd type="none" w="med" len="med"/>
          </a:ln>
        </p:spPr>
      </p:sp>
      <p:sp>
        <p:nvSpPr>
          <p:cNvPr id="14355" name="直接连接符 91"/>
          <p:cNvSpPr/>
          <p:nvPr/>
        </p:nvSpPr>
        <p:spPr>
          <a:xfrm>
            <a:off x="8059738" y="1360488"/>
            <a:ext cx="227012" cy="0"/>
          </a:xfrm>
          <a:prstGeom prst="line">
            <a:avLst/>
          </a:prstGeom>
          <a:ln w="3175" cap="flat" cmpd="sng">
            <a:solidFill>
              <a:schemeClr val="bg1"/>
            </a:solidFill>
            <a:prstDash val="solid"/>
            <a:miter/>
            <a:headEnd type="none" w="med" len="med"/>
            <a:tailEnd type="none" w="med" len="med"/>
          </a:ln>
        </p:spPr>
      </p:sp>
      <p:sp>
        <p:nvSpPr>
          <p:cNvPr id="14356" name="直接连接符 92"/>
          <p:cNvSpPr/>
          <p:nvPr/>
        </p:nvSpPr>
        <p:spPr>
          <a:xfrm>
            <a:off x="9150350" y="1360488"/>
            <a:ext cx="227013" cy="0"/>
          </a:xfrm>
          <a:prstGeom prst="line">
            <a:avLst/>
          </a:prstGeom>
          <a:ln w="3175" cap="flat" cmpd="sng">
            <a:solidFill>
              <a:schemeClr val="bg1"/>
            </a:solidFill>
            <a:prstDash val="solid"/>
            <a:miter/>
            <a:headEnd type="none" w="med" len="med"/>
            <a:tailEnd type="none" w="med" len="med"/>
          </a:ln>
        </p:spPr>
      </p:sp>
      <p:sp>
        <p:nvSpPr>
          <p:cNvPr id="14357" name="直接连接符 93"/>
          <p:cNvSpPr/>
          <p:nvPr/>
        </p:nvSpPr>
        <p:spPr>
          <a:xfrm>
            <a:off x="10261600" y="1360488"/>
            <a:ext cx="228600" cy="0"/>
          </a:xfrm>
          <a:prstGeom prst="line">
            <a:avLst/>
          </a:prstGeom>
          <a:ln w="3175" cap="flat" cmpd="sng">
            <a:solidFill>
              <a:schemeClr val="bg1"/>
            </a:solidFill>
            <a:prstDash val="solid"/>
            <a:miter/>
            <a:headEnd type="none" w="med" len="med"/>
            <a:tailEnd type="none" w="med" len="med"/>
          </a:ln>
        </p:spPr>
      </p:sp>
      <p:sp>
        <p:nvSpPr>
          <p:cNvPr id="14358" name="直接连接符 32"/>
          <p:cNvSpPr/>
          <p:nvPr/>
        </p:nvSpPr>
        <p:spPr>
          <a:xfrm flipV="1">
            <a:off x="11309350" y="1360488"/>
            <a:ext cx="885825" cy="0"/>
          </a:xfrm>
          <a:prstGeom prst="line">
            <a:avLst/>
          </a:prstGeom>
          <a:ln w="3175" cap="flat" cmpd="sng">
            <a:solidFill>
              <a:schemeClr val="bg1"/>
            </a:solidFill>
            <a:prstDash val="solid"/>
            <a:miter/>
            <a:headEnd type="none" w="med" len="med"/>
            <a:tailEnd type="none" w="med" len="med"/>
          </a:ln>
        </p:spPr>
      </p:sp>
      <p:sp>
        <p:nvSpPr>
          <p:cNvPr id="14359" name="椭圆 16"/>
          <p:cNvSpPr/>
          <p:nvPr/>
        </p:nvSpPr>
        <p:spPr>
          <a:xfrm>
            <a:off x="5645150" y="3478213"/>
            <a:ext cx="914400" cy="914400"/>
          </a:xfrm>
          <a:prstGeom prst="ellipse">
            <a:avLst/>
          </a:prstGeom>
          <a:solidFill>
            <a:srgbClr val="0075BB"/>
          </a:solidFill>
          <a:ln w="28575" cap="flat" cmpd="sng">
            <a:solidFill>
              <a:srgbClr val="00A5E0"/>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0" name="椭圆 47"/>
          <p:cNvSpPr/>
          <p:nvPr/>
        </p:nvSpPr>
        <p:spPr>
          <a:xfrm>
            <a:off x="4375150" y="3478213"/>
            <a:ext cx="914400" cy="914400"/>
          </a:xfrm>
          <a:prstGeom prst="ellipse">
            <a:avLst/>
          </a:prstGeom>
          <a:solidFill>
            <a:srgbClr val="00A5E0"/>
          </a:solidFill>
          <a:ln w="38100" cap="flat" cmpd="sng">
            <a:solidFill>
              <a:srgbClr val="0075BB"/>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1" name="椭圆 48"/>
          <p:cNvSpPr/>
          <p:nvPr/>
        </p:nvSpPr>
        <p:spPr>
          <a:xfrm>
            <a:off x="5010150" y="2378075"/>
            <a:ext cx="914400" cy="914400"/>
          </a:xfrm>
          <a:prstGeom prst="ellipse">
            <a:avLst/>
          </a:prstGeom>
          <a:solidFill>
            <a:srgbClr val="00A5E0"/>
          </a:solidFill>
          <a:ln w="38100" cap="flat" cmpd="sng">
            <a:solidFill>
              <a:srgbClr val="0075BB"/>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2" name="椭圆 49"/>
          <p:cNvSpPr/>
          <p:nvPr/>
        </p:nvSpPr>
        <p:spPr>
          <a:xfrm>
            <a:off x="6280150" y="2378075"/>
            <a:ext cx="914400" cy="914400"/>
          </a:xfrm>
          <a:prstGeom prst="ellipse">
            <a:avLst/>
          </a:prstGeom>
          <a:solidFill>
            <a:srgbClr val="00A5E0"/>
          </a:solidFill>
          <a:ln w="38100" cap="flat" cmpd="sng">
            <a:solidFill>
              <a:srgbClr val="0075BB"/>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3" name="椭圆 50"/>
          <p:cNvSpPr/>
          <p:nvPr/>
        </p:nvSpPr>
        <p:spPr>
          <a:xfrm>
            <a:off x="6915150" y="3478213"/>
            <a:ext cx="914400" cy="914400"/>
          </a:xfrm>
          <a:prstGeom prst="ellipse">
            <a:avLst/>
          </a:prstGeom>
          <a:solidFill>
            <a:srgbClr val="00A5E0"/>
          </a:solidFill>
          <a:ln w="38100" cap="flat" cmpd="sng">
            <a:solidFill>
              <a:srgbClr val="0075BB"/>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4" name="椭圆 51"/>
          <p:cNvSpPr/>
          <p:nvPr/>
        </p:nvSpPr>
        <p:spPr>
          <a:xfrm>
            <a:off x="6280150" y="4578350"/>
            <a:ext cx="914400" cy="914400"/>
          </a:xfrm>
          <a:prstGeom prst="ellipse">
            <a:avLst/>
          </a:prstGeom>
          <a:solidFill>
            <a:srgbClr val="00A5E0"/>
          </a:solidFill>
          <a:ln w="38100" cap="flat" cmpd="sng">
            <a:solidFill>
              <a:srgbClr val="0075BB"/>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5" name="椭圆 52"/>
          <p:cNvSpPr/>
          <p:nvPr/>
        </p:nvSpPr>
        <p:spPr>
          <a:xfrm>
            <a:off x="5010150" y="4578350"/>
            <a:ext cx="914400" cy="914400"/>
          </a:xfrm>
          <a:prstGeom prst="ellipse">
            <a:avLst/>
          </a:prstGeom>
          <a:solidFill>
            <a:srgbClr val="00A5E0"/>
          </a:solidFill>
          <a:ln w="38100" cap="flat" cmpd="sng">
            <a:solidFill>
              <a:srgbClr val="0075BB"/>
            </a:solidFill>
            <a:prstDash val="solid"/>
            <a:miter/>
            <a:headEnd type="none" w="med" len="med"/>
            <a:tailEnd type="none" w="med" len="med"/>
          </a:ln>
        </p:spPr>
        <p:txBody>
          <a:bodyPr anchor="ctr"/>
          <a:lstStyle/>
          <a:p>
            <a:pPr algn="ctr"/>
            <a:endParaRPr lang="zh-CN" altLang="zh-CN" dirty="0">
              <a:solidFill>
                <a:srgbClr val="FFFFFF"/>
              </a:solidFill>
              <a:latin typeface="Arial" panose="020B0604020202020204" pitchFamily="34" charset="0"/>
            </a:endParaRPr>
          </a:p>
        </p:txBody>
      </p:sp>
      <p:sp>
        <p:nvSpPr>
          <p:cNvPr id="14366" name="矩形 19"/>
          <p:cNvSpPr/>
          <p:nvPr/>
        </p:nvSpPr>
        <p:spPr>
          <a:xfrm>
            <a:off x="5661025" y="3771900"/>
            <a:ext cx="927100" cy="307975"/>
          </a:xfrm>
          <a:prstGeom prst="rect">
            <a:avLst/>
          </a:prstGeom>
          <a:noFill/>
          <a:ln w="9525">
            <a:noFill/>
          </a:ln>
        </p:spPr>
        <p:txBody>
          <a:bodyPr wrap="none">
            <a:spAutoFit/>
          </a:bodyPr>
          <a:lstStyle/>
          <a:p>
            <a:pPr algn="ctr"/>
            <a:r>
              <a:rPr lang="en-US" altLang="zh-CN" sz="1400" dirty="0">
                <a:solidFill>
                  <a:srgbClr val="000000"/>
                </a:solidFill>
                <a:latin typeface="Calibri" panose="020F0502020204030204" charset="0"/>
                <a:ea typeface="微软雅黑" panose="020B0503020204020204" pitchFamily="34" charset="-122"/>
                <a:sym typeface="Calibri" panose="020F0502020204030204" charset="0"/>
              </a:rPr>
              <a:t>TEXTHERE</a:t>
            </a:r>
            <a:endParaRPr lang="zh-CN" altLang="en-US" sz="1400"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14367" name="矩形 102"/>
          <p:cNvSpPr/>
          <p:nvPr/>
        </p:nvSpPr>
        <p:spPr>
          <a:xfrm>
            <a:off x="6280150" y="4881563"/>
            <a:ext cx="928688" cy="307975"/>
          </a:xfrm>
          <a:prstGeom prst="rect">
            <a:avLst/>
          </a:prstGeom>
          <a:noFill/>
          <a:ln w="9525">
            <a:noFill/>
          </a:ln>
        </p:spPr>
        <p:txBody>
          <a:bodyPr wrap="none">
            <a:spAutoFit/>
          </a:bodyPr>
          <a:lstStyle/>
          <a:p>
            <a:pPr algn="ctr"/>
            <a:r>
              <a:rPr lang="en-US" altLang="zh-CN" sz="1400" dirty="0">
                <a:solidFill>
                  <a:schemeClr val="bg2"/>
                </a:solidFill>
                <a:latin typeface="Calibri" panose="020F0502020204030204" charset="0"/>
                <a:ea typeface="微软雅黑" panose="020B0503020204020204" pitchFamily="34" charset="-122"/>
                <a:sym typeface="Calibri" panose="020F0502020204030204" charset="0"/>
              </a:rPr>
              <a:t>TEXTHERE</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68" name="矩形 103"/>
          <p:cNvSpPr/>
          <p:nvPr/>
        </p:nvSpPr>
        <p:spPr>
          <a:xfrm>
            <a:off x="6265863" y="2682875"/>
            <a:ext cx="928687" cy="307975"/>
          </a:xfrm>
          <a:prstGeom prst="rect">
            <a:avLst/>
          </a:prstGeom>
          <a:noFill/>
          <a:ln w="9525">
            <a:noFill/>
          </a:ln>
        </p:spPr>
        <p:txBody>
          <a:bodyPr wrap="none">
            <a:spAutoFit/>
          </a:bodyPr>
          <a:lstStyle/>
          <a:p>
            <a:pPr algn="ctr"/>
            <a:r>
              <a:rPr lang="en-US" altLang="zh-CN" sz="1400" dirty="0">
                <a:solidFill>
                  <a:schemeClr val="bg2"/>
                </a:solidFill>
                <a:latin typeface="Calibri" panose="020F0502020204030204" charset="0"/>
                <a:ea typeface="微软雅黑" panose="020B0503020204020204" pitchFamily="34" charset="-122"/>
                <a:sym typeface="Calibri" panose="020F0502020204030204" charset="0"/>
              </a:rPr>
              <a:t>TEXTHERE</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69" name="矩形 104"/>
          <p:cNvSpPr/>
          <p:nvPr/>
        </p:nvSpPr>
        <p:spPr>
          <a:xfrm>
            <a:off x="4360863" y="3781425"/>
            <a:ext cx="928687" cy="307975"/>
          </a:xfrm>
          <a:prstGeom prst="rect">
            <a:avLst/>
          </a:prstGeom>
          <a:noFill/>
          <a:ln w="9525">
            <a:noFill/>
          </a:ln>
        </p:spPr>
        <p:txBody>
          <a:bodyPr wrap="none">
            <a:spAutoFit/>
          </a:bodyPr>
          <a:lstStyle/>
          <a:p>
            <a:pPr algn="ctr"/>
            <a:r>
              <a:rPr lang="en-US" altLang="zh-CN" sz="1400" dirty="0">
                <a:solidFill>
                  <a:schemeClr val="bg2"/>
                </a:solidFill>
                <a:latin typeface="Calibri" panose="020F0502020204030204" charset="0"/>
                <a:ea typeface="微软雅黑" panose="020B0503020204020204" pitchFamily="34" charset="-122"/>
                <a:sym typeface="Calibri" panose="020F0502020204030204" charset="0"/>
              </a:rPr>
              <a:t>TEXTHERE</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grpSp>
        <p:nvGrpSpPr>
          <p:cNvPr id="14370" name="Group 40"/>
          <p:cNvGrpSpPr/>
          <p:nvPr/>
        </p:nvGrpSpPr>
        <p:grpSpPr>
          <a:xfrm>
            <a:off x="5287963" y="2698750"/>
            <a:ext cx="360362" cy="273050"/>
            <a:chOff x="0" y="0"/>
            <a:chExt cx="239713" cy="180975"/>
          </a:xfrm>
        </p:grpSpPr>
        <p:sp>
          <p:nvSpPr>
            <p:cNvPr id="14385" name="Oval 219"/>
            <p:cNvSpPr/>
            <p:nvPr/>
          </p:nvSpPr>
          <p:spPr>
            <a:xfrm>
              <a:off x="74613" y="60325"/>
              <a:ext cx="90488" cy="90488"/>
            </a:xfrm>
            <a:prstGeom prst="ellipse">
              <a:avLst/>
            </a:prstGeom>
            <a:solidFill>
              <a:schemeClr val="bg1"/>
            </a:solidFill>
            <a:ln w="9525">
              <a:noFill/>
            </a:ln>
          </p:spPr>
          <p:txBody>
            <a:bodyPr/>
            <a:lstStyle/>
            <a:p>
              <a:endParaRPr lang="zh-CN" altLang="zh-CN"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14386" name="Freeform 220"/>
            <p:cNvSpPr>
              <a:spLocks noEditPoints="1"/>
            </p:cNvSpPr>
            <p:nvPr/>
          </p:nvSpPr>
          <p:spPr>
            <a:xfrm>
              <a:off x="0" y="0"/>
              <a:ext cx="239713" cy="180975"/>
            </a:xfrm>
            <a:custGeom>
              <a:avLst/>
              <a:gdLst>
                <a:gd name="txL" fmla="*/ 0 w 64"/>
                <a:gd name="txT" fmla="*/ 0 h 48"/>
                <a:gd name="txR" fmla="*/ 64 w 64"/>
                <a:gd name="txB" fmla="*/ 48 h 48"/>
              </a:gdLst>
              <a:ahLst/>
              <a:cxnLst>
                <a:cxn ang="0">
                  <a:pos x="224731" y="30163"/>
                </a:cxn>
                <a:cxn ang="0">
                  <a:pos x="157312" y="30163"/>
                </a:cxn>
                <a:cxn ang="0">
                  <a:pos x="149821" y="15081"/>
                </a:cxn>
                <a:cxn ang="0">
                  <a:pos x="134839" y="0"/>
                </a:cxn>
                <a:cxn ang="0">
                  <a:pos x="104874" y="0"/>
                </a:cxn>
                <a:cxn ang="0">
                  <a:pos x="89892" y="15081"/>
                </a:cxn>
                <a:cxn ang="0">
                  <a:pos x="82401" y="30163"/>
                </a:cxn>
                <a:cxn ang="0">
                  <a:pos x="14982" y="30163"/>
                </a:cxn>
                <a:cxn ang="0">
                  <a:pos x="0" y="45244"/>
                </a:cxn>
                <a:cxn ang="0">
                  <a:pos x="0" y="165894"/>
                </a:cxn>
                <a:cxn ang="0">
                  <a:pos x="14982" y="180975"/>
                </a:cxn>
                <a:cxn ang="0">
                  <a:pos x="224731" y="180975"/>
                </a:cxn>
                <a:cxn ang="0">
                  <a:pos x="239713" y="165894"/>
                </a:cxn>
                <a:cxn ang="0">
                  <a:pos x="239713" y="45244"/>
                </a:cxn>
                <a:cxn ang="0">
                  <a:pos x="224731" y="30163"/>
                </a:cxn>
                <a:cxn ang="0">
                  <a:pos x="119857" y="165894"/>
                </a:cxn>
                <a:cxn ang="0">
                  <a:pos x="59928" y="105569"/>
                </a:cxn>
                <a:cxn ang="0">
                  <a:pos x="119857" y="45244"/>
                </a:cxn>
                <a:cxn ang="0">
                  <a:pos x="179785" y="105569"/>
                </a:cxn>
                <a:cxn ang="0">
                  <a:pos x="119857" y="165894"/>
                </a:cxn>
              </a:cxnLst>
              <a:rect l="txL" t="txT" r="txR" b="tx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alpha val="100000"/>
              </a:schemeClr>
            </a:solidFill>
            <a:ln w="9525">
              <a:noFill/>
            </a:ln>
          </p:spPr>
          <p:txBody>
            <a:bodyPr/>
            <a:lstStyle/>
            <a:p>
              <a:endParaRPr lang="zh-CN" altLang="en-US"/>
            </a:p>
          </p:txBody>
        </p:sp>
      </p:grpSp>
      <p:sp>
        <p:nvSpPr>
          <p:cNvPr id="14371" name="任意多边形 108"/>
          <p:cNvSpPr>
            <a:spLocks noChangeAspect="1"/>
          </p:cNvSpPr>
          <p:nvPr/>
        </p:nvSpPr>
        <p:spPr>
          <a:xfrm>
            <a:off x="5287963" y="4878388"/>
            <a:ext cx="360362" cy="314325"/>
          </a:xfrm>
          <a:custGeom>
            <a:avLst/>
            <a:gdLst>
              <a:gd name="txL" fmla="*/ 0 w 241301"/>
              <a:gd name="txT" fmla="*/ 0 h 211138"/>
              <a:gd name="txR" fmla="*/ 241301 w 241301"/>
              <a:gd name="txB" fmla="*/ 211138 h 211138"/>
            </a:gdLst>
            <a:ahLst/>
            <a:cxnLst>
              <a:cxn ang="0">
                <a:pos x="315316" y="89807"/>
              </a:cxn>
              <a:cxn ang="0">
                <a:pos x="337840" y="89807"/>
              </a:cxn>
              <a:cxn ang="0">
                <a:pos x="360362" y="112258"/>
              </a:cxn>
              <a:cxn ang="0">
                <a:pos x="360362" y="291874"/>
              </a:cxn>
              <a:cxn ang="0">
                <a:pos x="337840" y="314325"/>
              </a:cxn>
              <a:cxn ang="0">
                <a:pos x="315316" y="314325"/>
              </a:cxn>
              <a:cxn ang="0">
                <a:pos x="315316" y="89807"/>
              </a:cxn>
              <a:cxn ang="0">
                <a:pos x="68754" y="89807"/>
              </a:cxn>
              <a:cxn ang="0">
                <a:pos x="291608" y="89807"/>
              </a:cxn>
              <a:cxn ang="0">
                <a:pos x="291608" y="314325"/>
              </a:cxn>
              <a:cxn ang="0">
                <a:pos x="68754" y="314325"/>
              </a:cxn>
              <a:cxn ang="0">
                <a:pos x="22522" y="89807"/>
              </a:cxn>
              <a:cxn ang="0">
                <a:pos x="45046" y="89807"/>
              </a:cxn>
              <a:cxn ang="0">
                <a:pos x="45046" y="314325"/>
              </a:cxn>
              <a:cxn ang="0">
                <a:pos x="22522" y="314325"/>
              </a:cxn>
              <a:cxn ang="0">
                <a:pos x="0" y="291874"/>
              </a:cxn>
              <a:cxn ang="0">
                <a:pos x="0" y="112258"/>
              </a:cxn>
              <a:cxn ang="0">
                <a:pos x="22522" y="89807"/>
              </a:cxn>
              <a:cxn ang="0">
                <a:pos x="135926" y="0"/>
              </a:cxn>
              <a:cxn ang="0">
                <a:pos x="224435" y="0"/>
              </a:cxn>
              <a:cxn ang="0">
                <a:pos x="246562" y="22058"/>
              </a:cxn>
              <a:cxn ang="0">
                <a:pos x="246562" y="66174"/>
              </a:cxn>
              <a:cxn ang="0">
                <a:pos x="224435" y="66174"/>
              </a:cxn>
              <a:cxn ang="0">
                <a:pos x="224435" y="33087"/>
              </a:cxn>
              <a:cxn ang="0">
                <a:pos x="213371" y="22058"/>
              </a:cxn>
              <a:cxn ang="0">
                <a:pos x="146989" y="22058"/>
              </a:cxn>
              <a:cxn ang="0">
                <a:pos x="135926" y="33087"/>
              </a:cxn>
              <a:cxn ang="0">
                <a:pos x="135926" y="66174"/>
              </a:cxn>
              <a:cxn ang="0">
                <a:pos x="113798" y="66174"/>
              </a:cxn>
              <a:cxn ang="0">
                <a:pos x="113798" y="22058"/>
              </a:cxn>
              <a:cxn ang="0">
                <a:pos x="135926" y="0"/>
              </a:cxn>
            </a:cxnLst>
            <a:rect l="txL" t="txT" r="txR" b="tx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alpha val="100000"/>
            </a:schemeClr>
          </a:solidFill>
          <a:ln w="9525">
            <a:noFill/>
          </a:ln>
        </p:spPr>
        <p:txBody>
          <a:bodyPr/>
          <a:lstStyle/>
          <a:p>
            <a:endParaRPr lang="zh-CN" altLang="en-US"/>
          </a:p>
        </p:txBody>
      </p:sp>
      <p:sp>
        <p:nvSpPr>
          <p:cNvPr id="14372" name="Freeform 160"/>
          <p:cNvSpPr>
            <a:spLocks noChangeAspect="1"/>
          </p:cNvSpPr>
          <p:nvPr/>
        </p:nvSpPr>
        <p:spPr>
          <a:xfrm>
            <a:off x="7231063" y="3756025"/>
            <a:ext cx="284162" cy="358775"/>
          </a:xfrm>
          <a:custGeom>
            <a:avLst/>
            <a:gdLst>
              <a:gd name="txL" fmla="*/ 0 w 50"/>
              <a:gd name="txT" fmla="*/ 0 h 64"/>
              <a:gd name="txR" fmla="*/ 50 w 50"/>
              <a:gd name="txB" fmla="*/ 64 h 64"/>
            </a:gdLst>
            <a:ahLst/>
            <a:cxnLst>
              <a:cxn ang="0">
                <a:pos x="238696" y="252264"/>
              </a:cxn>
              <a:cxn ang="0">
                <a:pos x="187547" y="213023"/>
              </a:cxn>
              <a:cxn ang="0">
                <a:pos x="187547" y="190599"/>
              </a:cxn>
              <a:cxn ang="0">
                <a:pos x="204597" y="151358"/>
              </a:cxn>
              <a:cxn ang="0">
                <a:pos x="210280" y="145752"/>
              </a:cxn>
              <a:cxn ang="0">
                <a:pos x="221646" y="123329"/>
              </a:cxn>
              <a:cxn ang="0">
                <a:pos x="210280" y="117723"/>
              </a:cxn>
              <a:cxn ang="0">
                <a:pos x="210280" y="50453"/>
              </a:cxn>
              <a:cxn ang="0">
                <a:pos x="142081" y="0"/>
              </a:cxn>
              <a:cxn ang="0">
                <a:pos x="73882" y="50453"/>
              </a:cxn>
              <a:cxn ang="0">
                <a:pos x="73882" y="117723"/>
              </a:cxn>
              <a:cxn ang="0">
                <a:pos x="62516" y="123329"/>
              </a:cxn>
              <a:cxn ang="0">
                <a:pos x="73882" y="145752"/>
              </a:cxn>
              <a:cxn ang="0">
                <a:pos x="79565" y="151358"/>
              </a:cxn>
              <a:cxn ang="0">
                <a:pos x="96615" y="190599"/>
              </a:cxn>
              <a:cxn ang="0">
                <a:pos x="96615" y="213023"/>
              </a:cxn>
              <a:cxn ang="0">
                <a:pos x="45466" y="252264"/>
              </a:cxn>
              <a:cxn ang="0">
                <a:pos x="5683" y="325140"/>
              </a:cxn>
              <a:cxn ang="0">
                <a:pos x="142081" y="358775"/>
              </a:cxn>
              <a:cxn ang="0">
                <a:pos x="278479" y="325140"/>
              </a:cxn>
              <a:cxn ang="0">
                <a:pos x="238696" y="252264"/>
              </a:cxn>
            </a:cxnLst>
            <a:rect l="txL" t="txT" r="txR" b="tx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alpha val="100000"/>
            </a:schemeClr>
          </a:solidFill>
          <a:ln w="9525">
            <a:noFill/>
          </a:ln>
        </p:spPr>
        <p:txBody>
          <a:bodyPr/>
          <a:lstStyle/>
          <a:p>
            <a:endParaRPr lang="zh-CN" altLang="en-US"/>
          </a:p>
        </p:txBody>
      </p:sp>
      <p:sp>
        <p:nvSpPr>
          <p:cNvPr id="14373" name="矩形 110"/>
          <p:cNvSpPr/>
          <p:nvPr/>
        </p:nvSpPr>
        <p:spPr>
          <a:xfrm>
            <a:off x="1677988" y="2486025"/>
            <a:ext cx="2509837" cy="523220"/>
          </a:xfrm>
          <a:prstGeom prst="rect">
            <a:avLst/>
          </a:prstGeom>
          <a:noFill/>
          <a:ln w="9525">
            <a:noFill/>
          </a:ln>
        </p:spPr>
        <p:txBody>
          <a:bodyPr>
            <a:spAutoFit/>
          </a:bodyPr>
          <a:lstStyle/>
          <a:p>
            <a:pPr algn="r"/>
            <a:r>
              <a:rPr lang="en-US" altLang="zh-CN" sz="1400" dirty="0">
                <a:solidFill>
                  <a:schemeClr val="tx1">
                    <a:lumMod val="50000"/>
                    <a:lumOff val="50000"/>
                  </a:schemeClr>
                </a:solidFill>
                <a:latin typeface="Calibri" panose="020F0502020204030204" charset="0"/>
                <a:ea typeface="微软雅黑" panose="020B0503020204020204" pitchFamily="34" charset="-122"/>
                <a:sym typeface="Calibri" panose="020F0502020204030204" charset="0"/>
              </a:rPr>
              <a:t>Enter your content here, be concise and general.</a:t>
            </a:r>
          </a:p>
        </p:txBody>
      </p:sp>
      <p:sp>
        <p:nvSpPr>
          <p:cNvPr id="14374" name="矩形 111"/>
          <p:cNvSpPr/>
          <p:nvPr/>
        </p:nvSpPr>
        <p:spPr>
          <a:xfrm>
            <a:off x="2872740" y="2254250"/>
            <a:ext cx="1311910" cy="337185"/>
          </a:xfrm>
          <a:prstGeom prst="rect">
            <a:avLst/>
          </a:prstGeom>
          <a:noFill/>
          <a:ln w="9525">
            <a:noFill/>
          </a:ln>
        </p:spPr>
        <p:txBody>
          <a:bodyPr wrap="none">
            <a:spAutoFit/>
          </a:bodyPr>
          <a:lstStyle/>
          <a:p>
            <a:pPr algn="r"/>
            <a:r>
              <a:rPr lang="en-US" altLang="zh-CN" sz="16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DESCRIPTION</a:t>
            </a:r>
          </a:p>
        </p:txBody>
      </p:sp>
      <p:sp>
        <p:nvSpPr>
          <p:cNvPr id="14375" name="矩形 112"/>
          <p:cNvSpPr/>
          <p:nvPr/>
        </p:nvSpPr>
        <p:spPr>
          <a:xfrm>
            <a:off x="914400" y="3681413"/>
            <a:ext cx="2509838" cy="523220"/>
          </a:xfrm>
          <a:prstGeom prst="rect">
            <a:avLst/>
          </a:prstGeom>
          <a:noFill/>
          <a:ln w="9525">
            <a:noFill/>
          </a:ln>
        </p:spPr>
        <p:txBody>
          <a:bodyPr>
            <a:spAutoFit/>
          </a:bodyPr>
          <a:lstStyle/>
          <a:p>
            <a:pPr algn="r"/>
            <a:r>
              <a:rPr lang="en-US" altLang="zh-CN" sz="1400" dirty="0">
                <a:solidFill>
                  <a:schemeClr val="tx1">
                    <a:lumMod val="50000"/>
                    <a:lumOff val="50000"/>
                  </a:schemeClr>
                </a:solidFill>
                <a:latin typeface="Calibri" panose="020F0502020204030204" charset="0"/>
                <a:ea typeface="微软雅黑" panose="020B0503020204020204" pitchFamily="34" charset="-122"/>
                <a:sym typeface="Calibri" panose="020F0502020204030204" charset="0"/>
              </a:rPr>
              <a:t>Enter your content here, be concise and general.</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76" name="矩形 113"/>
          <p:cNvSpPr/>
          <p:nvPr/>
        </p:nvSpPr>
        <p:spPr>
          <a:xfrm>
            <a:off x="2109153" y="3451225"/>
            <a:ext cx="1311910" cy="337185"/>
          </a:xfrm>
          <a:prstGeom prst="rect">
            <a:avLst/>
          </a:prstGeom>
          <a:noFill/>
          <a:ln w="9525">
            <a:noFill/>
          </a:ln>
        </p:spPr>
        <p:txBody>
          <a:bodyPr wrap="none">
            <a:spAutoFit/>
          </a:bodyPr>
          <a:lstStyle/>
          <a:p>
            <a:pPr algn="r"/>
            <a:r>
              <a:rPr lang="en-US" altLang="zh-CN" sz="16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DESCRIPTION</a:t>
            </a:r>
            <a:endParaRPr lang="zh-CN" altLang="en-US" sz="1600" b="1"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77" name="矩形 114"/>
          <p:cNvSpPr/>
          <p:nvPr/>
        </p:nvSpPr>
        <p:spPr>
          <a:xfrm>
            <a:off x="1601788" y="4878388"/>
            <a:ext cx="2509837" cy="523220"/>
          </a:xfrm>
          <a:prstGeom prst="rect">
            <a:avLst/>
          </a:prstGeom>
          <a:noFill/>
          <a:ln w="9525">
            <a:noFill/>
          </a:ln>
        </p:spPr>
        <p:txBody>
          <a:bodyPr>
            <a:spAutoFit/>
          </a:bodyPr>
          <a:lstStyle/>
          <a:p>
            <a:pPr algn="r"/>
            <a:r>
              <a:rPr lang="en-US" altLang="zh-CN" sz="1400" dirty="0">
                <a:solidFill>
                  <a:schemeClr val="tx1">
                    <a:lumMod val="50000"/>
                    <a:lumOff val="50000"/>
                  </a:schemeClr>
                </a:solidFill>
                <a:latin typeface="Calibri" panose="020F0502020204030204" charset="0"/>
                <a:ea typeface="微软雅黑" panose="020B0503020204020204" pitchFamily="34" charset="-122"/>
                <a:sym typeface="Calibri" panose="020F0502020204030204" charset="0"/>
              </a:rPr>
              <a:t>Enter your content here, be concise and general.</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78" name="矩形 115"/>
          <p:cNvSpPr/>
          <p:nvPr/>
        </p:nvSpPr>
        <p:spPr>
          <a:xfrm>
            <a:off x="2794953" y="4648200"/>
            <a:ext cx="1311910" cy="337185"/>
          </a:xfrm>
          <a:prstGeom prst="rect">
            <a:avLst/>
          </a:prstGeom>
          <a:noFill/>
          <a:ln w="9525">
            <a:noFill/>
          </a:ln>
        </p:spPr>
        <p:txBody>
          <a:bodyPr wrap="none">
            <a:spAutoFit/>
          </a:bodyPr>
          <a:lstStyle/>
          <a:p>
            <a:pPr algn="r"/>
            <a:r>
              <a:rPr lang="en-US" altLang="zh-CN" sz="16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DESCRIPTION</a:t>
            </a:r>
            <a:endParaRPr lang="zh-CN" altLang="en-US" sz="1600" b="1"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79" name="矩形 116"/>
          <p:cNvSpPr/>
          <p:nvPr/>
        </p:nvSpPr>
        <p:spPr>
          <a:xfrm>
            <a:off x="8585200" y="3692525"/>
            <a:ext cx="2508250" cy="523220"/>
          </a:xfrm>
          <a:prstGeom prst="rect">
            <a:avLst/>
          </a:prstGeom>
          <a:noFill/>
          <a:ln w="9525">
            <a:noFill/>
          </a:ln>
        </p:spPr>
        <p:txBody>
          <a:bodyPr>
            <a:spAutoFit/>
          </a:bodyPr>
          <a:lstStyle/>
          <a:p>
            <a:r>
              <a:rPr lang="en-US" altLang="zh-CN" sz="1400" dirty="0">
                <a:solidFill>
                  <a:schemeClr val="tx1">
                    <a:lumMod val="50000"/>
                    <a:lumOff val="50000"/>
                  </a:schemeClr>
                </a:solidFill>
                <a:latin typeface="Calibri" panose="020F0502020204030204" charset="0"/>
                <a:ea typeface="微软雅黑" panose="020B0503020204020204" pitchFamily="34" charset="-122"/>
                <a:sym typeface="Calibri" panose="020F0502020204030204" charset="0"/>
              </a:rPr>
              <a:t>Enter your content here, be concise and general.</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80" name="矩形 117"/>
          <p:cNvSpPr/>
          <p:nvPr/>
        </p:nvSpPr>
        <p:spPr>
          <a:xfrm>
            <a:off x="8585200" y="3470275"/>
            <a:ext cx="1311910" cy="337185"/>
          </a:xfrm>
          <a:prstGeom prst="rect">
            <a:avLst/>
          </a:prstGeom>
          <a:noFill/>
          <a:ln w="9525">
            <a:noFill/>
          </a:ln>
        </p:spPr>
        <p:txBody>
          <a:bodyPr wrap="none">
            <a:spAutoFit/>
          </a:bodyPr>
          <a:lstStyle/>
          <a:p>
            <a:pPr algn="l"/>
            <a:r>
              <a:rPr lang="en-US" altLang="zh-CN" sz="16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DESCRIPTION</a:t>
            </a:r>
            <a:endParaRPr lang="zh-CN" altLang="en-US" sz="1600" b="1"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81" name="矩形 118"/>
          <p:cNvSpPr/>
          <p:nvPr/>
        </p:nvSpPr>
        <p:spPr>
          <a:xfrm>
            <a:off x="7915275" y="4899025"/>
            <a:ext cx="2508250" cy="523220"/>
          </a:xfrm>
          <a:prstGeom prst="rect">
            <a:avLst/>
          </a:prstGeom>
          <a:noFill/>
          <a:ln w="9525">
            <a:noFill/>
          </a:ln>
        </p:spPr>
        <p:txBody>
          <a:bodyPr>
            <a:spAutoFit/>
          </a:bodyPr>
          <a:lstStyle/>
          <a:p>
            <a:r>
              <a:rPr lang="en-US" altLang="zh-CN" sz="1400" dirty="0">
                <a:solidFill>
                  <a:schemeClr val="tx1">
                    <a:lumMod val="50000"/>
                    <a:lumOff val="50000"/>
                  </a:schemeClr>
                </a:solidFill>
                <a:latin typeface="Calibri" panose="020F0502020204030204" charset="0"/>
                <a:ea typeface="微软雅黑" panose="020B0503020204020204" pitchFamily="34" charset="-122"/>
                <a:sym typeface="Calibri" panose="020F0502020204030204" charset="0"/>
              </a:rPr>
              <a:t>Enter your content here, be concise and general.</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82" name="矩形 119"/>
          <p:cNvSpPr/>
          <p:nvPr/>
        </p:nvSpPr>
        <p:spPr>
          <a:xfrm>
            <a:off x="7915275" y="4676775"/>
            <a:ext cx="1311910" cy="337185"/>
          </a:xfrm>
          <a:prstGeom prst="rect">
            <a:avLst/>
          </a:prstGeom>
          <a:noFill/>
          <a:ln w="9525">
            <a:noFill/>
          </a:ln>
        </p:spPr>
        <p:txBody>
          <a:bodyPr wrap="none">
            <a:spAutoFit/>
          </a:bodyPr>
          <a:lstStyle/>
          <a:p>
            <a:pPr algn="l"/>
            <a:r>
              <a:rPr lang="en-US" altLang="zh-CN" sz="16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DESCRIPTION</a:t>
            </a:r>
            <a:endParaRPr lang="zh-CN" altLang="en-US" sz="1600" b="1"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83" name="矩形 120"/>
          <p:cNvSpPr/>
          <p:nvPr/>
        </p:nvSpPr>
        <p:spPr>
          <a:xfrm>
            <a:off x="7829550" y="2487613"/>
            <a:ext cx="2509838" cy="523220"/>
          </a:xfrm>
          <a:prstGeom prst="rect">
            <a:avLst/>
          </a:prstGeom>
          <a:noFill/>
          <a:ln w="9525">
            <a:noFill/>
          </a:ln>
        </p:spPr>
        <p:txBody>
          <a:bodyPr>
            <a:spAutoFit/>
          </a:bodyPr>
          <a:lstStyle/>
          <a:p>
            <a:r>
              <a:rPr lang="en-US" altLang="zh-CN" sz="1400" dirty="0">
                <a:solidFill>
                  <a:schemeClr val="tx1">
                    <a:lumMod val="50000"/>
                    <a:lumOff val="50000"/>
                  </a:schemeClr>
                </a:solidFill>
                <a:latin typeface="Calibri" panose="020F0502020204030204" charset="0"/>
                <a:ea typeface="微软雅黑" panose="020B0503020204020204" pitchFamily="34" charset="-122"/>
                <a:sym typeface="Calibri" panose="020F0502020204030204" charset="0"/>
              </a:rPr>
              <a:t>Enter your content here, be concise and general.</a:t>
            </a:r>
            <a:endParaRPr lang="zh-CN" altLang="en-US" sz="1400" dirty="0">
              <a:solidFill>
                <a:schemeClr val="bg2"/>
              </a:solidFill>
              <a:latin typeface="Calibri" panose="020F0502020204030204" charset="0"/>
              <a:ea typeface="微软雅黑" panose="020B0503020204020204" pitchFamily="34" charset="-122"/>
              <a:sym typeface="Calibri" panose="020F0502020204030204" charset="0"/>
            </a:endParaRPr>
          </a:p>
        </p:txBody>
      </p:sp>
      <p:sp>
        <p:nvSpPr>
          <p:cNvPr id="14384" name="矩形 121"/>
          <p:cNvSpPr/>
          <p:nvPr/>
        </p:nvSpPr>
        <p:spPr>
          <a:xfrm>
            <a:off x="7829550" y="2265363"/>
            <a:ext cx="1311910" cy="337185"/>
          </a:xfrm>
          <a:prstGeom prst="rect">
            <a:avLst/>
          </a:prstGeom>
          <a:noFill/>
          <a:ln w="9525">
            <a:noFill/>
          </a:ln>
        </p:spPr>
        <p:txBody>
          <a:bodyPr wrap="none">
            <a:spAutoFit/>
          </a:bodyPr>
          <a:lstStyle/>
          <a:p>
            <a:pPr algn="l"/>
            <a:r>
              <a:rPr lang="en-US" altLang="zh-CN" sz="1600" b="1" dirty="0">
                <a:solidFill>
                  <a:schemeClr val="tx1">
                    <a:lumMod val="75000"/>
                    <a:lumOff val="25000"/>
                  </a:schemeClr>
                </a:solidFill>
                <a:latin typeface="Calibri" panose="020F0502020204030204" charset="0"/>
                <a:ea typeface="微软雅黑" panose="020B0503020204020204" pitchFamily="34" charset="-122"/>
                <a:sym typeface="Calibri" panose="020F0502020204030204" charset="0"/>
              </a:rPr>
              <a:t>DESCRIPTION</a:t>
            </a:r>
            <a:endParaRPr lang="zh-CN" altLang="en-US" sz="1600" b="1" dirty="0">
              <a:solidFill>
                <a:schemeClr val="bg2"/>
              </a:solidFill>
              <a:latin typeface="Calibri" panose="020F0502020204030204" charset="0"/>
              <a:ea typeface="微软雅黑" panose="020B0503020204020204" pitchFamily="34" charset="-122"/>
              <a:sym typeface="Calibri" panose="020F050202020403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3">
            <a:extLst>
              <a:ext uri="{FF2B5EF4-FFF2-40B4-BE49-F238E27FC236}">
                <a16:creationId xmlns:a16="http://schemas.microsoft.com/office/drawing/2014/main" id="{3AC3B5F5-3F5B-46F7-BBAD-E78FEE4DEDC0}"/>
              </a:ext>
            </a:extLst>
          </p:cNvPr>
          <p:cNvSpPr txBox="1">
            <a:spLocks noChangeArrowheads="1"/>
          </p:cNvSpPr>
          <p:nvPr/>
        </p:nvSpPr>
        <p:spPr bwMode="auto">
          <a:xfrm>
            <a:off x="144463" y="160338"/>
            <a:ext cx="44683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22531" name="Rectangle 39">
            <a:extLst>
              <a:ext uri="{FF2B5EF4-FFF2-40B4-BE49-F238E27FC236}">
                <a16:creationId xmlns:a16="http://schemas.microsoft.com/office/drawing/2014/main" id="{8F2ADE7B-C245-4E70-9F45-0A6C8B447EC2}"/>
              </a:ext>
            </a:extLst>
          </p:cNvPr>
          <p:cNvSpPr>
            <a:spLocks noChangeArrowheads="1"/>
          </p:cNvSpPr>
          <p:nvPr/>
        </p:nvSpPr>
        <p:spPr bwMode="auto">
          <a:xfrm>
            <a:off x="785813" y="1849438"/>
            <a:ext cx="11382375" cy="158115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532" name="Picture 2">
            <a:extLst>
              <a:ext uri="{FF2B5EF4-FFF2-40B4-BE49-F238E27FC236}">
                <a16:creationId xmlns:a16="http://schemas.microsoft.com/office/drawing/2014/main" id="{836FA49D-CD3F-45C6-9A92-EDCEC82AA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413" y="928688"/>
            <a:ext cx="8994775"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3">
            <a:extLst>
              <a:ext uri="{FF2B5EF4-FFF2-40B4-BE49-F238E27FC236}">
                <a16:creationId xmlns:a16="http://schemas.microsoft.com/office/drawing/2014/main" id="{B4EE5D5C-3A20-412C-B81C-20E17228FA65}"/>
              </a:ext>
            </a:extLst>
          </p:cNvPr>
          <p:cNvSpPr txBox="1">
            <a:spLocks noChangeArrowheads="1"/>
          </p:cNvSpPr>
          <p:nvPr/>
        </p:nvSpPr>
        <p:spPr bwMode="auto">
          <a:xfrm>
            <a:off x="1946275" y="2325688"/>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4" name="TextBox 13">
            <a:extLst>
              <a:ext uri="{FF2B5EF4-FFF2-40B4-BE49-F238E27FC236}">
                <a16:creationId xmlns:a16="http://schemas.microsoft.com/office/drawing/2014/main" id="{EBB8712B-5ED8-4750-BE4C-978E4E01EDF8}"/>
              </a:ext>
            </a:extLst>
          </p:cNvPr>
          <p:cNvSpPr txBox="1">
            <a:spLocks noChangeArrowheads="1"/>
          </p:cNvSpPr>
          <p:nvPr/>
        </p:nvSpPr>
        <p:spPr bwMode="auto">
          <a:xfrm>
            <a:off x="1951038" y="26114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5" name="矩形 7">
            <a:extLst>
              <a:ext uri="{FF2B5EF4-FFF2-40B4-BE49-F238E27FC236}">
                <a16:creationId xmlns:a16="http://schemas.microsoft.com/office/drawing/2014/main" id="{58804822-5887-4BD2-B59B-0B6FAFEF13C6}"/>
              </a:ext>
            </a:extLst>
          </p:cNvPr>
          <p:cNvSpPr>
            <a:spLocks noChangeArrowheads="1"/>
          </p:cNvSpPr>
          <p:nvPr/>
        </p:nvSpPr>
        <p:spPr bwMode="auto">
          <a:xfrm>
            <a:off x="1138238" y="4267200"/>
            <a:ext cx="3814762"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Click here to edit the content and freely stretch the text box size to your needs.</a:t>
            </a:r>
          </a:p>
        </p:txBody>
      </p:sp>
      <p:sp>
        <p:nvSpPr>
          <p:cNvPr id="22536" name="TextBox 13">
            <a:extLst>
              <a:ext uri="{FF2B5EF4-FFF2-40B4-BE49-F238E27FC236}">
                <a16:creationId xmlns:a16="http://schemas.microsoft.com/office/drawing/2014/main" id="{03B4F7A3-A5BE-48B9-A45D-8C158348D07F}"/>
              </a:ext>
            </a:extLst>
          </p:cNvPr>
          <p:cNvSpPr txBox="1">
            <a:spLocks noChangeArrowheads="1"/>
          </p:cNvSpPr>
          <p:nvPr/>
        </p:nvSpPr>
        <p:spPr bwMode="auto">
          <a:xfrm>
            <a:off x="1138238" y="3895725"/>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菱形 2">
            <a:extLst>
              <a:ext uri="{FF2B5EF4-FFF2-40B4-BE49-F238E27FC236}">
                <a16:creationId xmlns:a16="http://schemas.microsoft.com/office/drawing/2014/main" id="{1854B286-4A4B-44D8-9FFF-538840BE5699}"/>
              </a:ext>
            </a:extLst>
          </p:cNvPr>
          <p:cNvSpPr>
            <a:spLocks noChangeArrowheads="1"/>
          </p:cNvSpPr>
          <p:nvPr/>
        </p:nvSpPr>
        <p:spPr bwMode="auto">
          <a:xfrm>
            <a:off x="1833563" y="2414588"/>
            <a:ext cx="2800350" cy="2801937"/>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123" name="直接连接符 4">
            <a:extLst>
              <a:ext uri="{FF2B5EF4-FFF2-40B4-BE49-F238E27FC236}">
                <a16:creationId xmlns:a16="http://schemas.microsoft.com/office/drawing/2014/main" id="{7AE90A69-00E4-40A0-95C6-54034AD90C0A}"/>
              </a:ext>
            </a:extLst>
          </p:cNvPr>
          <p:cNvCxnSpPr>
            <a:cxnSpLocks noChangeShapeType="1"/>
          </p:cNvCxnSpPr>
          <p:nvPr/>
        </p:nvCxnSpPr>
        <p:spPr bwMode="auto">
          <a:xfrm>
            <a:off x="2828925" y="1625600"/>
            <a:ext cx="1355725" cy="1357313"/>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5124" name="直接连接符 5">
            <a:extLst>
              <a:ext uri="{FF2B5EF4-FFF2-40B4-BE49-F238E27FC236}">
                <a16:creationId xmlns:a16="http://schemas.microsoft.com/office/drawing/2014/main" id="{BAC21319-FB74-4760-8644-2ECA0D30ACD9}"/>
              </a:ext>
            </a:extLst>
          </p:cNvPr>
          <p:cNvCxnSpPr>
            <a:cxnSpLocks noChangeShapeType="1"/>
          </p:cNvCxnSpPr>
          <p:nvPr/>
        </p:nvCxnSpPr>
        <p:spPr bwMode="auto">
          <a:xfrm flipH="1">
            <a:off x="1639888" y="2030413"/>
            <a:ext cx="1581150" cy="158115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5125" name="直接连接符 6">
            <a:extLst>
              <a:ext uri="{FF2B5EF4-FFF2-40B4-BE49-F238E27FC236}">
                <a16:creationId xmlns:a16="http://schemas.microsoft.com/office/drawing/2014/main" id="{B213FD68-A802-40EF-851B-25C57C17637C}"/>
              </a:ext>
            </a:extLst>
          </p:cNvPr>
          <p:cNvCxnSpPr>
            <a:cxnSpLocks noChangeShapeType="1"/>
          </p:cNvCxnSpPr>
          <p:nvPr/>
        </p:nvCxnSpPr>
        <p:spPr bwMode="auto">
          <a:xfrm flipV="1">
            <a:off x="2436813" y="3349625"/>
            <a:ext cx="2654300" cy="2655888"/>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5126" name="平行四边形 7">
            <a:extLst>
              <a:ext uri="{FF2B5EF4-FFF2-40B4-BE49-F238E27FC236}">
                <a16:creationId xmlns:a16="http://schemas.microsoft.com/office/drawing/2014/main" id="{9D821680-D387-474E-87EB-47FE06B9A85F}"/>
              </a:ext>
            </a:extLst>
          </p:cNvPr>
          <p:cNvSpPr>
            <a:spLocks noChangeArrowheads="1"/>
          </p:cNvSpPr>
          <p:nvPr/>
        </p:nvSpPr>
        <p:spPr bwMode="auto">
          <a:xfrm>
            <a:off x="3233738" y="4379913"/>
            <a:ext cx="7459662" cy="503237"/>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文本框 8">
            <a:extLst>
              <a:ext uri="{FF2B5EF4-FFF2-40B4-BE49-F238E27FC236}">
                <a16:creationId xmlns:a16="http://schemas.microsoft.com/office/drawing/2014/main" id="{A021D01D-D8F5-495B-B78B-6CBD8BA556E0}"/>
              </a:ext>
            </a:extLst>
          </p:cNvPr>
          <p:cNvSpPr txBox="1">
            <a:spLocks noChangeArrowheads="1"/>
          </p:cNvSpPr>
          <p:nvPr/>
        </p:nvSpPr>
        <p:spPr bwMode="auto">
          <a:xfrm>
            <a:off x="4799013" y="2252663"/>
            <a:ext cx="4967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Arial" panose="020B0604020202020204" pitchFamily="34" charset="0"/>
                <a:ea typeface="微软雅黑" panose="020B0503020204020204" pitchFamily="34" charset="-122"/>
                <a:sym typeface="Arial" panose="020B0604020202020204" pitchFamily="34" charset="0"/>
              </a:rPr>
              <a:t>Enter the title here</a:t>
            </a:r>
          </a:p>
        </p:txBody>
      </p:sp>
      <p:sp>
        <p:nvSpPr>
          <p:cNvPr id="5128" name="矩形 9">
            <a:extLst>
              <a:ext uri="{FF2B5EF4-FFF2-40B4-BE49-F238E27FC236}">
                <a16:creationId xmlns:a16="http://schemas.microsoft.com/office/drawing/2014/main" id="{BB63EDC9-0EE6-4DB6-A912-D04AE3C16089}"/>
              </a:ext>
            </a:extLst>
          </p:cNvPr>
          <p:cNvSpPr>
            <a:spLocks noChangeArrowheads="1"/>
          </p:cNvSpPr>
          <p:nvPr/>
        </p:nvSpPr>
        <p:spPr bwMode="auto">
          <a:xfrm>
            <a:off x="5602288" y="2876550"/>
            <a:ext cx="5305198" cy="126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129" name="TextBox 13">
            <a:extLst>
              <a:ext uri="{FF2B5EF4-FFF2-40B4-BE49-F238E27FC236}">
                <a16:creationId xmlns:a16="http://schemas.microsoft.com/office/drawing/2014/main" id="{2B15EB30-CF9F-41E9-90AD-FE1CAFFEAAF2}"/>
              </a:ext>
            </a:extLst>
          </p:cNvPr>
          <p:cNvSpPr txBox="1">
            <a:spLocks noChangeArrowheads="1"/>
          </p:cNvSpPr>
          <p:nvPr/>
        </p:nvSpPr>
        <p:spPr bwMode="auto">
          <a:xfrm>
            <a:off x="3619500" y="4432300"/>
            <a:ext cx="5056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0" name="TextBox 13">
            <a:extLst>
              <a:ext uri="{FF2B5EF4-FFF2-40B4-BE49-F238E27FC236}">
                <a16:creationId xmlns:a16="http://schemas.microsoft.com/office/drawing/2014/main" id="{2BB3E8E3-F47F-494F-AED4-E017C334D0BD}"/>
              </a:ext>
            </a:extLst>
          </p:cNvPr>
          <p:cNvSpPr txBox="1">
            <a:spLocks noChangeArrowheads="1"/>
          </p:cNvSpPr>
          <p:nvPr/>
        </p:nvSpPr>
        <p:spPr bwMode="auto">
          <a:xfrm>
            <a:off x="3619500" y="4664075"/>
            <a:ext cx="50561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1" name="文本框 3">
            <a:extLst>
              <a:ext uri="{FF2B5EF4-FFF2-40B4-BE49-F238E27FC236}">
                <a16:creationId xmlns:a16="http://schemas.microsoft.com/office/drawing/2014/main" id="{1E5BAF85-C70B-4F53-BB4D-EBE842B5111C}"/>
              </a:ext>
            </a:extLst>
          </p:cNvPr>
          <p:cNvSpPr txBox="1">
            <a:spLocks noChangeArrowheads="1"/>
          </p:cNvSpPr>
          <p:nvPr/>
        </p:nvSpPr>
        <p:spPr bwMode="auto">
          <a:xfrm>
            <a:off x="2801938" y="2982913"/>
            <a:ext cx="7985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8800" b="1">
                <a:solidFill>
                  <a:schemeClr val="bg1"/>
                </a:solidFill>
                <a:latin typeface="微软雅黑" panose="020B0503020204020204" pitchFamily="34" charset="-122"/>
                <a:ea typeface="微软雅黑" panose="020B0503020204020204" pitchFamily="34" charset="-122"/>
              </a:rPr>
              <a:t>1</a:t>
            </a:r>
            <a:endParaRPr lang="zh-CN" altLang="en-US" sz="8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a:extLst>
              <a:ext uri="{FF2B5EF4-FFF2-40B4-BE49-F238E27FC236}">
                <a16:creationId xmlns:a16="http://schemas.microsoft.com/office/drawing/2014/main" id="{D5272D9F-FCA5-4D5C-9B65-739B9716B9C4}"/>
              </a:ext>
            </a:extLst>
          </p:cNvPr>
          <p:cNvSpPr txBox="1">
            <a:spLocks noChangeArrowheads="1"/>
          </p:cNvSpPr>
          <p:nvPr/>
        </p:nvSpPr>
        <p:spPr bwMode="auto">
          <a:xfrm>
            <a:off x="144463" y="160338"/>
            <a:ext cx="4770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6147" name="Freeform 5">
            <a:extLst>
              <a:ext uri="{FF2B5EF4-FFF2-40B4-BE49-F238E27FC236}">
                <a16:creationId xmlns:a16="http://schemas.microsoft.com/office/drawing/2014/main" id="{305D0B49-49A3-48CB-A9B8-E21E96451217}"/>
              </a:ext>
            </a:extLst>
          </p:cNvPr>
          <p:cNvSpPr>
            <a:spLocks/>
          </p:cNvSpPr>
          <p:nvPr/>
        </p:nvSpPr>
        <p:spPr bwMode="auto">
          <a:xfrm>
            <a:off x="340930" y="1963839"/>
            <a:ext cx="10140950" cy="4468813"/>
          </a:xfrm>
          <a:custGeom>
            <a:avLst/>
            <a:gdLst>
              <a:gd name="T0" fmla="*/ 9047948 w 1735"/>
              <a:gd name="T1" fmla="*/ 3841811 h 784"/>
              <a:gd name="T2" fmla="*/ 9217451 w 1735"/>
              <a:gd name="T3" fmla="*/ 3676511 h 784"/>
              <a:gd name="T4" fmla="*/ 10140950 w 1735"/>
              <a:gd name="T5" fmla="*/ 4126812 h 784"/>
              <a:gd name="T6" fmla="*/ 8399161 w 1735"/>
              <a:gd name="T7" fmla="*/ 4468813 h 784"/>
              <a:gd name="T8" fmla="*/ 8615424 w 1735"/>
              <a:gd name="T9" fmla="*/ 4263612 h 784"/>
              <a:gd name="T10" fmla="*/ 7762064 w 1735"/>
              <a:gd name="T11" fmla="*/ 4229412 h 784"/>
              <a:gd name="T12" fmla="*/ 5435783 w 1735"/>
              <a:gd name="T13" fmla="*/ 3944411 h 784"/>
              <a:gd name="T14" fmla="*/ 3337454 w 1735"/>
              <a:gd name="T15" fmla="*/ 2838608 h 784"/>
              <a:gd name="T16" fmla="*/ 4103139 w 1735"/>
              <a:gd name="T17" fmla="*/ 2057706 h 784"/>
              <a:gd name="T18" fmla="*/ 5540992 w 1735"/>
              <a:gd name="T19" fmla="*/ 1345204 h 784"/>
              <a:gd name="T20" fmla="*/ 0 w 1735"/>
              <a:gd name="T21" fmla="*/ 0 h 784"/>
              <a:gd name="T22" fmla="*/ 5804013 w 1735"/>
              <a:gd name="T23" fmla="*/ 1385104 h 784"/>
              <a:gd name="T24" fmla="*/ 4541509 w 1735"/>
              <a:gd name="T25" fmla="*/ 2046306 h 784"/>
              <a:gd name="T26" fmla="*/ 3962861 w 1735"/>
              <a:gd name="T27" fmla="*/ 2964009 h 784"/>
              <a:gd name="T28" fmla="*/ 7762064 w 1735"/>
              <a:gd name="T29" fmla="*/ 3819011 h 784"/>
              <a:gd name="T30" fmla="*/ 9047948 w 1735"/>
              <a:gd name="T31" fmla="*/ 3841811 h 7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pic>
        <p:nvPicPr>
          <p:cNvPr id="6148" name="Group 63">
            <a:extLst>
              <a:ext uri="{FF2B5EF4-FFF2-40B4-BE49-F238E27FC236}">
                <a16:creationId xmlns:a16="http://schemas.microsoft.com/office/drawing/2014/main" id="{F8BA2B2E-72B6-46F8-97A6-73521AF2C5F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088" y="3943350"/>
            <a:ext cx="148113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Group 64">
            <a:extLst>
              <a:ext uri="{FF2B5EF4-FFF2-40B4-BE49-F238E27FC236}">
                <a16:creationId xmlns:a16="http://schemas.microsoft.com/office/drawing/2014/main" id="{8783E420-9693-4912-82E4-76DEB2682FF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63" y="3249613"/>
            <a:ext cx="1157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Group 68">
            <a:extLst>
              <a:ext uri="{FF2B5EF4-FFF2-40B4-BE49-F238E27FC236}">
                <a16:creationId xmlns:a16="http://schemas.microsoft.com/office/drawing/2014/main" id="{BD0948E1-FA40-4921-86B8-06AB0DB0165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763" y="1616075"/>
            <a:ext cx="111442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roup 72">
            <a:extLst>
              <a:ext uri="{FF2B5EF4-FFF2-40B4-BE49-F238E27FC236}">
                <a16:creationId xmlns:a16="http://schemas.microsoft.com/office/drawing/2014/main" id="{7D0A9977-3EE0-4511-8BBF-478AD08401B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88" y="1109663"/>
            <a:ext cx="9937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Group 76">
            <a:extLst>
              <a:ext uri="{FF2B5EF4-FFF2-40B4-BE49-F238E27FC236}">
                <a16:creationId xmlns:a16="http://schemas.microsoft.com/office/drawing/2014/main" id="{890E4D79-A116-4A08-B955-312A846C91A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8650" y="4248150"/>
            <a:ext cx="148113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Freeform 116">
            <a:extLst>
              <a:ext uri="{FF2B5EF4-FFF2-40B4-BE49-F238E27FC236}">
                <a16:creationId xmlns:a16="http://schemas.microsoft.com/office/drawing/2014/main" id="{437FDFCA-3360-40A6-A182-7D6AA7F6E8F3}"/>
              </a:ext>
            </a:extLst>
          </p:cNvPr>
          <p:cNvSpPr>
            <a:spLocks noEditPoints="1"/>
          </p:cNvSpPr>
          <p:nvPr/>
        </p:nvSpPr>
        <p:spPr bwMode="auto">
          <a:xfrm>
            <a:off x="1357313" y="1263650"/>
            <a:ext cx="384175" cy="309563"/>
          </a:xfrm>
          <a:custGeom>
            <a:avLst/>
            <a:gdLst>
              <a:gd name="T0" fmla="*/ 370695 w 57"/>
              <a:gd name="T1" fmla="*/ 181700 h 46"/>
              <a:gd name="T2" fmla="*/ 363955 w 57"/>
              <a:gd name="T3" fmla="*/ 181700 h 46"/>
              <a:gd name="T4" fmla="*/ 363955 w 57"/>
              <a:gd name="T5" fmla="*/ 181700 h 46"/>
              <a:gd name="T6" fmla="*/ 357215 w 57"/>
              <a:gd name="T7" fmla="*/ 181700 h 46"/>
              <a:gd name="T8" fmla="*/ 188718 w 57"/>
              <a:gd name="T9" fmla="*/ 40378 h 46"/>
              <a:gd name="T10" fmla="*/ 26960 w 57"/>
              <a:gd name="T11" fmla="*/ 181700 h 46"/>
              <a:gd name="T12" fmla="*/ 20220 w 57"/>
              <a:gd name="T13" fmla="*/ 181700 h 46"/>
              <a:gd name="T14" fmla="*/ 13480 w 57"/>
              <a:gd name="T15" fmla="*/ 181700 h 46"/>
              <a:gd name="T16" fmla="*/ 0 w 57"/>
              <a:gd name="T17" fmla="*/ 161511 h 46"/>
              <a:gd name="T18" fmla="*/ 0 w 57"/>
              <a:gd name="T19" fmla="*/ 154782 h 46"/>
              <a:gd name="T20" fmla="*/ 175238 w 57"/>
              <a:gd name="T21" fmla="*/ 6730 h 46"/>
              <a:gd name="T22" fmla="*/ 208937 w 57"/>
              <a:gd name="T23" fmla="*/ 6730 h 46"/>
              <a:gd name="T24" fmla="*/ 269596 w 57"/>
              <a:gd name="T25" fmla="*/ 53837 h 46"/>
              <a:gd name="T26" fmla="*/ 269596 w 57"/>
              <a:gd name="T27" fmla="*/ 6730 h 46"/>
              <a:gd name="T28" fmla="*/ 276336 w 57"/>
              <a:gd name="T29" fmla="*/ 0 h 46"/>
              <a:gd name="T30" fmla="*/ 323516 w 57"/>
              <a:gd name="T31" fmla="*/ 0 h 46"/>
              <a:gd name="T32" fmla="*/ 330256 w 57"/>
              <a:gd name="T33" fmla="*/ 6730 h 46"/>
              <a:gd name="T34" fmla="*/ 330256 w 57"/>
              <a:gd name="T35" fmla="*/ 107674 h 46"/>
              <a:gd name="T36" fmla="*/ 384175 w 57"/>
              <a:gd name="T37" fmla="*/ 154782 h 46"/>
              <a:gd name="T38" fmla="*/ 384175 w 57"/>
              <a:gd name="T39" fmla="*/ 161511 h 46"/>
              <a:gd name="T40" fmla="*/ 370695 w 57"/>
              <a:gd name="T41" fmla="*/ 181700 h 46"/>
              <a:gd name="T42" fmla="*/ 330256 w 57"/>
              <a:gd name="T43" fmla="*/ 296104 h 46"/>
              <a:gd name="T44" fmla="*/ 316776 w 57"/>
              <a:gd name="T45" fmla="*/ 309563 h 46"/>
              <a:gd name="T46" fmla="*/ 222417 w 57"/>
              <a:gd name="T47" fmla="*/ 309563 h 46"/>
              <a:gd name="T48" fmla="*/ 222417 w 57"/>
              <a:gd name="T49" fmla="*/ 215348 h 46"/>
              <a:gd name="T50" fmla="*/ 161758 w 57"/>
              <a:gd name="T51" fmla="*/ 215348 h 46"/>
              <a:gd name="T52" fmla="*/ 161758 w 57"/>
              <a:gd name="T53" fmla="*/ 309563 h 46"/>
              <a:gd name="T54" fmla="*/ 67399 w 57"/>
              <a:gd name="T55" fmla="*/ 309563 h 46"/>
              <a:gd name="T56" fmla="*/ 53919 w 57"/>
              <a:gd name="T57" fmla="*/ 296104 h 46"/>
              <a:gd name="T58" fmla="*/ 53919 w 57"/>
              <a:gd name="T59" fmla="*/ 181700 h 46"/>
              <a:gd name="T60" fmla="*/ 53919 w 57"/>
              <a:gd name="T61" fmla="*/ 174970 h 46"/>
              <a:gd name="T62" fmla="*/ 188718 w 57"/>
              <a:gd name="T63" fmla="*/ 60567 h 46"/>
              <a:gd name="T64" fmla="*/ 330256 w 57"/>
              <a:gd name="T65" fmla="*/ 174970 h 46"/>
              <a:gd name="T66" fmla="*/ 330256 w 57"/>
              <a:gd name="T67" fmla="*/ 181700 h 46"/>
              <a:gd name="T68" fmla="*/ 330256 w 57"/>
              <a:gd name="T69" fmla="*/ 296104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6154" name="Freeform 105">
            <a:extLst>
              <a:ext uri="{FF2B5EF4-FFF2-40B4-BE49-F238E27FC236}">
                <a16:creationId xmlns:a16="http://schemas.microsoft.com/office/drawing/2014/main" id="{CDFF4221-ED88-4344-AE06-CAC90D523637}"/>
              </a:ext>
            </a:extLst>
          </p:cNvPr>
          <p:cNvSpPr>
            <a:spLocks noEditPoints="1"/>
          </p:cNvSpPr>
          <p:nvPr/>
        </p:nvSpPr>
        <p:spPr bwMode="auto">
          <a:xfrm>
            <a:off x="5508625" y="1770063"/>
            <a:ext cx="417513" cy="412750"/>
          </a:xfrm>
          <a:custGeom>
            <a:avLst/>
            <a:gdLst>
              <a:gd name="T0" fmla="*/ 384895 w 64"/>
              <a:gd name="T1" fmla="*/ 412750 h 63"/>
              <a:gd name="T2" fmla="*/ 358800 w 64"/>
              <a:gd name="T3" fmla="*/ 399647 h 63"/>
              <a:gd name="T4" fmla="*/ 273993 w 64"/>
              <a:gd name="T5" fmla="*/ 314476 h 63"/>
              <a:gd name="T6" fmla="*/ 176138 w 64"/>
              <a:gd name="T7" fmla="*/ 347234 h 63"/>
              <a:gd name="T8" fmla="*/ 0 w 64"/>
              <a:gd name="T9" fmla="*/ 170341 h 63"/>
              <a:gd name="T10" fmla="*/ 176138 w 64"/>
              <a:gd name="T11" fmla="*/ 0 h 63"/>
              <a:gd name="T12" fmla="*/ 352277 w 64"/>
              <a:gd name="T13" fmla="*/ 170341 h 63"/>
              <a:gd name="T14" fmla="*/ 319658 w 64"/>
              <a:gd name="T15" fmla="*/ 268615 h 63"/>
              <a:gd name="T16" fmla="*/ 404466 w 64"/>
              <a:gd name="T17" fmla="*/ 353786 h 63"/>
              <a:gd name="T18" fmla="*/ 417513 w 64"/>
              <a:gd name="T19" fmla="*/ 379992 h 63"/>
              <a:gd name="T20" fmla="*/ 384895 w 64"/>
              <a:gd name="T21" fmla="*/ 412750 h 63"/>
              <a:gd name="T22" fmla="*/ 176138 w 64"/>
              <a:gd name="T23" fmla="*/ 58964 h 63"/>
              <a:gd name="T24" fmla="*/ 65236 w 64"/>
              <a:gd name="T25" fmla="*/ 170341 h 63"/>
              <a:gd name="T26" fmla="*/ 176138 w 64"/>
              <a:gd name="T27" fmla="*/ 281718 h 63"/>
              <a:gd name="T28" fmla="*/ 287040 w 64"/>
              <a:gd name="T29" fmla="*/ 170341 h 63"/>
              <a:gd name="T30" fmla="*/ 176138 w 64"/>
              <a:gd name="T31" fmla="*/ 5896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6155" name="Freeform 178">
            <a:extLst>
              <a:ext uri="{FF2B5EF4-FFF2-40B4-BE49-F238E27FC236}">
                <a16:creationId xmlns:a16="http://schemas.microsoft.com/office/drawing/2014/main" id="{F0C14E91-05FB-47E7-87D8-091D16FD5FC6}"/>
              </a:ext>
            </a:extLst>
          </p:cNvPr>
          <p:cNvSpPr>
            <a:spLocks noEditPoints="1"/>
          </p:cNvSpPr>
          <p:nvPr/>
        </p:nvSpPr>
        <p:spPr bwMode="auto">
          <a:xfrm>
            <a:off x="3467100" y="3429000"/>
            <a:ext cx="496888" cy="374650"/>
          </a:xfrm>
          <a:custGeom>
            <a:avLst/>
            <a:gdLst>
              <a:gd name="T0" fmla="*/ 496888 w 158"/>
              <a:gd name="T1" fmla="*/ 374650 h 119"/>
              <a:gd name="T2" fmla="*/ 0 w 158"/>
              <a:gd name="T3" fmla="*/ 374650 h 119"/>
              <a:gd name="T4" fmla="*/ 0 w 158"/>
              <a:gd name="T5" fmla="*/ 0 h 119"/>
              <a:gd name="T6" fmla="*/ 28304 w 158"/>
              <a:gd name="T7" fmla="*/ 0 h 119"/>
              <a:gd name="T8" fmla="*/ 28304 w 158"/>
              <a:gd name="T9" fmla="*/ 340018 h 119"/>
              <a:gd name="T10" fmla="*/ 496888 w 158"/>
              <a:gd name="T11" fmla="*/ 340018 h 119"/>
              <a:gd name="T12" fmla="*/ 496888 w 158"/>
              <a:gd name="T13" fmla="*/ 374650 h 119"/>
              <a:gd name="T14" fmla="*/ 157243 w 158"/>
              <a:gd name="T15" fmla="*/ 311684 h 119"/>
              <a:gd name="T16" fmla="*/ 91201 w 158"/>
              <a:gd name="T17" fmla="*/ 311684 h 119"/>
              <a:gd name="T18" fmla="*/ 91201 w 158"/>
              <a:gd name="T19" fmla="*/ 188899 h 119"/>
              <a:gd name="T20" fmla="*/ 157243 w 158"/>
              <a:gd name="T21" fmla="*/ 188899 h 119"/>
              <a:gd name="T22" fmla="*/ 157243 w 158"/>
              <a:gd name="T23" fmla="*/ 311684 h 119"/>
              <a:gd name="T24" fmla="*/ 245299 w 158"/>
              <a:gd name="T25" fmla="*/ 311684 h 119"/>
              <a:gd name="T26" fmla="*/ 185547 w 158"/>
              <a:gd name="T27" fmla="*/ 311684 h 119"/>
              <a:gd name="T28" fmla="*/ 185547 w 158"/>
              <a:gd name="T29" fmla="*/ 59818 h 119"/>
              <a:gd name="T30" fmla="*/ 245299 w 158"/>
              <a:gd name="T31" fmla="*/ 59818 h 119"/>
              <a:gd name="T32" fmla="*/ 245299 w 158"/>
              <a:gd name="T33" fmla="*/ 311684 h 119"/>
              <a:gd name="T34" fmla="*/ 342790 w 158"/>
              <a:gd name="T35" fmla="*/ 311684 h 119"/>
              <a:gd name="T36" fmla="*/ 279893 w 158"/>
              <a:gd name="T37" fmla="*/ 311684 h 119"/>
              <a:gd name="T38" fmla="*/ 279893 w 158"/>
              <a:gd name="T39" fmla="*/ 122784 h 119"/>
              <a:gd name="T40" fmla="*/ 342790 w 158"/>
              <a:gd name="T41" fmla="*/ 122784 h 119"/>
              <a:gd name="T42" fmla="*/ 342790 w 158"/>
              <a:gd name="T43" fmla="*/ 311684 h 119"/>
              <a:gd name="T44" fmla="*/ 437136 w 158"/>
              <a:gd name="T45" fmla="*/ 311684 h 119"/>
              <a:gd name="T46" fmla="*/ 374238 w 158"/>
              <a:gd name="T47" fmla="*/ 311684 h 119"/>
              <a:gd name="T48" fmla="*/ 374238 w 158"/>
              <a:gd name="T49" fmla="*/ 34632 h 119"/>
              <a:gd name="T50" fmla="*/ 437136 w 158"/>
              <a:gd name="T51" fmla="*/ 34632 h 119"/>
              <a:gd name="T52" fmla="*/ 437136 w 158"/>
              <a:gd name="T53" fmla="*/ 311684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6156" name="Freeform 62">
            <a:extLst>
              <a:ext uri="{FF2B5EF4-FFF2-40B4-BE49-F238E27FC236}">
                <a16:creationId xmlns:a16="http://schemas.microsoft.com/office/drawing/2014/main" id="{B3026167-0D58-44C3-A8EF-AF367B6D7109}"/>
              </a:ext>
            </a:extLst>
          </p:cNvPr>
          <p:cNvSpPr>
            <a:spLocks noChangeAspect="1" noEditPoints="1"/>
          </p:cNvSpPr>
          <p:nvPr/>
        </p:nvSpPr>
        <p:spPr bwMode="auto">
          <a:xfrm>
            <a:off x="4983163" y="4230688"/>
            <a:ext cx="409575" cy="412750"/>
          </a:xfrm>
          <a:custGeom>
            <a:avLst/>
            <a:gdLst>
              <a:gd name="T0" fmla="*/ 409575 w 58"/>
              <a:gd name="T1" fmla="*/ 234841 h 58"/>
              <a:gd name="T2" fmla="*/ 402513 w 58"/>
              <a:gd name="T3" fmla="*/ 241957 h 58"/>
              <a:gd name="T4" fmla="*/ 353082 w 58"/>
              <a:gd name="T5" fmla="*/ 249073 h 58"/>
              <a:gd name="T6" fmla="*/ 346020 w 58"/>
              <a:gd name="T7" fmla="*/ 277539 h 58"/>
              <a:gd name="T8" fmla="*/ 374267 w 58"/>
              <a:gd name="T9" fmla="*/ 313121 h 58"/>
              <a:gd name="T10" fmla="*/ 374267 w 58"/>
              <a:gd name="T11" fmla="*/ 320237 h 58"/>
              <a:gd name="T12" fmla="*/ 374267 w 58"/>
              <a:gd name="T13" fmla="*/ 327353 h 58"/>
              <a:gd name="T14" fmla="*/ 317774 w 58"/>
              <a:gd name="T15" fmla="*/ 377168 h 58"/>
              <a:gd name="T16" fmla="*/ 310712 w 58"/>
              <a:gd name="T17" fmla="*/ 370052 h 58"/>
              <a:gd name="T18" fmla="*/ 275404 w 58"/>
              <a:gd name="T19" fmla="*/ 341586 h 58"/>
              <a:gd name="T20" fmla="*/ 254219 w 58"/>
              <a:gd name="T21" fmla="*/ 355819 h 58"/>
              <a:gd name="T22" fmla="*/ 240096 w 58"/>
              <a:gd name="T23" fmla="*/ 405634 h 58"/>
              <a:gd name="T24" fmla="*/ 233034 w 58"/>
              <a:gd name="T25" fmla="*/ 412750 h 58"/>
              <a:gd name="T26" fmla="*/ 176541 w 58"/>
              <a:gd name="T27" fmla="*/ 412750 h 58"/>
              <a:gd name="T28" fmla="*/ 162418 w 58"/>
              <a:gd name="T29" fmla="*/ 405634 h 58"/>
              <a:gd name="T30" fmla="*/ 155356 w 58"/>
              <a:gd name="T31" fmla="*/ 355819 h 58"/>
              <a:gd name="T32" fmla="*/ 134171 w 58"/>
              <a:gd name="T33" fmla="*/ 341586 h 58"/>
              <a:gd name="T34" fmla="*/ 98863 w 58"/>
              <a:gd name="T35" fmla="*/ 370052 h 58"/>
              <a:gd name="T36" fmla="*/ 91801 w 58"/>
              <a:gd name="T37" fmla="*/ 377168 h 58"/>
              <a:gd name="T38" fmla="*/ 84740 w 58"/>
              <a:gd name="T39" fmla="*/ 370052 h 58"/>
              <a:gd name="T40" fmla="*/ 35308 w 58"/>
              <a:gd name="T41" fmla="*/ 327353 h 58"/>
              <a:gd name="T42" fmla="*/ 35308 w 58"/>
              <a:gd name="T43" fmla="*/ 320237 h 58"/>
              <a:gd name="T44" fmla="*/ 35308 w 58"/>
              <a:gd name="T45" fmla="*/ 313121 h 58"/>
              <a:gd name="T46" fmla="*/ 63555 w 58"/>
              <a:gd name="T47" fmla="*/ 277539 h 58"/>
              <a:gd name="T48" fmla="*/ 56493 w 58"/>
              <a:gd name="T49" fmla="*/ 249073 h 58"/>
              <a:gd name="T50" fmla="*/ 7062 w 58"/>
              <a:gd name="T51" fmla="*/ 241957 h 58"/>
              <a:gd name="T52" fmla="*/ 0 w 58"/>
              <a:gd name="T53" fmla="*/ 234841 h 58"/>
              <a:gd name="T54" fmla="*/ 0 w 58"/>
              <a:gd name="T55" fmla="*/ 170793 h 58"/>
              <a:gd name="T56" fmla="*/ 7062 w 58"/>
              <a:gd name="T57" fmla="*/ 163677 h 58"/>
              <a:gd name="T58" fmla="*/ 56493 w 58"/>
              <a:gd name="T59" fmla="*/ 156560 h 58"/>
              <a:gd name="T60" fmla="*/ 63555 w 58"/>
              <a:gd name="T61" fmla="*/ 128095 h 58"/>
              <a:gd name="T62" fmla="*/ 35308 w 58"/>
              <a:gd name="T63" fmla="*/ 92513 h 58"/>
              <a:gd name="T64" fmla="*/ 35308 w 58"/>
              <a:gd name="T65" fmla="*/ 85397 h 58"/>
              <a:gd name="T66" fmla="*/ 35308 w 58"/>
              <a:gd name="T67" fmla="*/ 78280 h 58"/>
              <a:gd name="T68" fmla="*/ 91801 w 58"/>
              <a:gd name="T69" fmla="*/ 35582 h 58"/>
              <a:gd name="T70" fmla="*/ 98863 w 58"/>
              <a:gd name="T71" fmla="*/ 35582 h 58"/>
              <a:gd name="T72" fmla="*/ 134171 w 58"/>
              <a:gd name="T73" fmla="*/ 64047 h 58"/>
              <a:gd name="T74" fmla="*/ 155356 w 58"/>
              <a:gd name="T75" fmla="*/ 56931 h 58"/>
              <a:gd name="T76" fmla="*/ 162418 w 58"/>
              <a:gd name="T77" fmla="*/ 7116 h 58"/>
              <a:gd name="T78" fmla="*/ 176541 w 58"/>
              <a:gd name="T79" fmla="*/ 0 h 58"/>
              <a:gd name="T80" fmla="*/ 233034 w 58"/>
              <a:gd name="T81" fmla="*/ 0 h 58"/>
              <a:gd name="T82" fmla="*/ 240096 w 58"/>
              <a:gd name="T83" fmla="*/ 7116 h 58"/>
              <a:gd name="T84" fmla="*/ 254219 w 58"/>
              <a:gd name="T85" fmla="*/ 56931 h 58"/>
              <a:gd name="T86" fmla="*/ 275404 w 58"/>
              <a:gd name="T87" fmla="*/ 64047 h 58"/>
              <a:gd name="T88" fmla="*/ 310712 w 58"/>
              <a:gd name="T89" fmla="*/ 35582 h 58"/>
              <a:gd name="T90" fmla="*/ 317774 w 58"/>
              <a:gd name="T91" fmla="*/ 35582 h 58"/>
              <a:gd name="T92" fmla="*/ 324835 w 58"/>
              <a:gd name="T93" fmla="*/ 35582 h 58"/>
              <a:gd name="T94" fmla="*/ 367205 w 58"/>
              <a:gd name="T95" fmla="*/ 85397 h 58"/>
              <a:gd name="T96" fmla="*/ 374267 w 58"/>
              <a:gd name="T97" fmla="*/ 85397 h 58"/>
              <a:gd name="T98" fmla="*/ 367205 w 58"/>
              <a:gd name="T99" fmla="*/ 92513 h 58"/>
              <a:gd name="T100" fmla="*/ 338959 w 58"/>
              <a:gd name="T101" fmla="*/ 128095 h 58"/>
              <a:gd name="T102" fmla="*/ 353082 w 58"/>
              <a:gd name="T103" fmla="*/ 156560 h 58"/>
              <a:gd name="T104" fmla="*/ 402513 w 58"/>
              <a:gd name="T105" fmla="*/ 163677 h 58"/>
              <a:gd name="T106" fmla="*/ 409575 w 58"/>
              <a:gd name="T107" fmla="*/ 177909 h 58"/>
              <a:gd name="T108" fmla="*/ 409575 w 58"/>
              <a:gd name="T109" fmla="*/ 234841 h 58"/>
              <a:gd name="T110" fmla="*/ 204788 w 58"/>
              <a:gd name="T111" fmla="*/ 135211 h 58"/>
              <a:gd name="T112" fmla="*/ 134171 w 58"/>
              <a:gd name="T113" fmla="*/ 206375 h 58"/>
              <a:gd name="T114" fmla="*/ 204788 w 58"/>
              <a:gd name="T115" fmla="*/ 270422 h 58"/>
              <a:gd name="T116" fmla="*/ 275404 w 58"/>
              <a:gd name="T117" fmla="*/ 206375 h 58"/>
              <a:gd name="T118" fmla="*/ 204788 w 58"/>
              <a:gd name="T119" fmla="*/ 135211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6157" name="Freeform 45">
            <a:extLst>
              <a:ext uri="{FF2B5EF4-FFF2-40B4-BE49-F238E27FC236}">
                <a16:creationId xmlns:a16="http://schemas.microsoft.com/office/drawing/2014/main" id="{D9FF814C-A537-4074-8596-BE12D1DB0D09}"/>
              </a:ext>
            </a:extLst>
          </p:cNvPr>
          <p:cNvSpPr>
            <a:spLocks noEditPoints="1"/>
          </p:cNvSpPr>
          <p:nvPr/>
        </p:nvSpPr>
        <p:spPr bwMode="auto">
          <a:xfrm>
            <a:off x="8870950" y="4533900"/>
            <a:ext cx="376238" cy="376238"/>
          </a:xfrm>
          <a:custGeom>
            <a:avLst/>
            <a:gdLst>
              <a:gd name="T0" fmla="*/ 184699 w 55"/>
              <a:gd name="T1" fmla="*/ 376238 h 55"/>
              <a:gd name="T2" fmla="*/ 0 w 55"/>
              <a:gd name="T3" fmla="*/ 184699 h 55"/>
              <a:gd name="T4" fmla="*/ 184699 w 55"/>
              <a:gd name="T5" fmla="*/ 0 h 55"/>
              <a:gd name="T6" fmla="*/ 376238 w 55"/>
              <a:gd name="T7" fmla="*/ 184699 h 55"/>
              <a:gd name="T8" fmla="*/ 184699 w 55"/>
              <a:gd name="T9" fmla="*/ 376238 h 55"/>
              <a:gd name="T10" fmla="*/ 307831 w 55"/>
              <a:gd name="T11" fmla="*/ 136814 h 55"/>
              <a:gd name="T12" fmla="*/ 287309 w 55"/>
              <a:gd name="T13" fmla="*/ 116292 h 55"/>
              <a:gd name="T14" fmla="*/ 273628 w 55"/>
              <a:gd name="T15" fmla="*/ 109451 h 55"/>
              <a:gd name="T16" fmla="*/ 259946 w 55"/>
              <a:gd name="T17" fmla="*/ 116292 h 55"/>
              <a:gd name="T18" fmla="*/ 164177 w 55"/>
              <a:gd name="T19" fmla="*/ 212061 h 55"/>
              <a:gd name="T20" fmla="*/ 109451 w 55"/>
              <a:gd name="T21" fmla="*/ 157336 h 55"/>
              <a:gd name="T22" fmla="*/ 95770 w 55"/>
              <a:gd name="T23" fmla="*/ 150495 h 55"/>
              <a:gd name="T24" fmla="*/ 88929 w 55"/>
              <a:gd name="T25" fmla="*/ 157336 h 55"/>
              <a:gd name="T26" fmla="*/ 61566 w 55"/>
              <a:gd name="T27" fmla="*/ 177858 h 55"/>
              <a:gd name="T28" fmla="*/ 61566 w 55"/>
              <a:gd name="T29" fmla="*/ 191539 h 55"/>
              <a:gd name="T30" fmla="*/ 61566 w 55"/>
              <a:gd name="T31" fmla="*/ 205221 h 55"/>
              <a:gd name="T32" fmla="*/ 150495 w 55"/>
              <a:gd name="T33" fmla="*/ 294150 h 55"/>
              <a:gd name="T34" fmla="*/ 164177 w 55"/>
              <a:gd name="T35" fmla="*/ 294150 h 55"/>
              <a:gd name="T36" fmla="*/ 177858 w 55"/>
              <a:gd name="T37" fmla="*/ 294150 h 55"/>
              <a:gd name="T38" fmla="*/ 307831 w 55"/>
              <a:gd name="T39" fmla="*/ 157336 h 55"/>
              <a:gd name="T40" fmla="*/ 314672 w 55"/>
              <a:gd name="T41" fmla="*/ 150495 h 55"/>
              <a:gd name="T42" fmla="*/ 307831 w 55"/>
              <a:gd name="T43" fmla="*/ 136814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6158" name="TextBox 13">
            <a:extLst>
              <a:ext uri="{FF2B5EF4-FFF2-40B4-BE49-F238E27FC236}">
                <a16:creationId xmlns:a16="http://schemas.microsoft.com/office/drawing/2014/main" id="{AB322DFC-9C12-443E-A31B-329B81E3BE6C}"/>
              </a:ext>
            </a:extLst>
          </p:cNvPr>
          <p:cNvSpPr txBox="1">
            <a:spLocks noChangeArrowheads="1"/>
          </p:cNvSpPr>
          <p:nvPr/>
        </p:nvSpPr>
        <p:spPr bwMode="auto">
          <a:xfrm>
            <a:off x="1955801" y="1161177"/>
            <a:ext cx="24272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9" name="TextBox 13">
            <a:extLst>
              <a:ext uri="{FF2B5EF4-FFF2-40B4-BE49-F238E27FC236}">
                <a16:creationId xmlns:a16="http://schemas.microsoft.com/office/drawing/2014/main" id="{02A51034-6856-4E1B-B19F-29CE0C2B46FA}"/>
              </a:ext>
            </a:extLst>
          </p:cNvPr>
          <p:cNvSpPr txBox="1">
            <a:spLocks noChangeArrowheads="1"/>
          </p:cNvSpPr>
          <p:nvPr/>
        </p:nvSpPr>
        <p:spPr bwMode="auto">
          <a:xfrm>
            <a:off x="2184400" y="1520825"/>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0" name="TextBox 13">
            <a:extLst>
              <a:ext uri="{FF2B5EF4-FFF2-40B4-BE49-F238E27FC236}">
                <a16:creationId xmlns:a16="http://schemas.microsoft.com/office/drawing/2014/main" id="{EC1011A7-9565-4227-8BE8-1A8F14C94709}"/>
              </a:ext>
            </a:extLst>
          </p:cNvPr>
          <p:cNvSpPr txBox="1">
            <a:spLocks noChangeArrowheads="1"/>
          </p:cNvSpPr>
          <p:nvPr/>
        </p:nvSpPr>
        <p:spPr bwMode="auto">
          <a:xfrm>
            <a:off x="6096000" y="1742334"/>
            <a:ext cx="2430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1" name="TextBox 13">
            <a:extLst>
              <a:ext uri="{FF2B5EF4-FFF2-40B4-BE49-F238E27FC236}">
                <a16:creationId xmlns:a16="http://schemas.microsoft.com/office/drawing/2014/main" id="{D17DE215-3199-49A3-BF7C-1233E33F8BA3}"/>
              </a:ext>
            </a:extLst>
          </p:cNvPr>
          <p:cNvSpPr txBox="1">
            <a:spLocks noChangeArrowheads="1"/>
          </p:cNvSpPr>
          <p:nvPr/>
        </p:nvSpPr>
        <p:spPr bwMode="auto">
          <a:xfrm>
            <a:off x="6340475" y="2065338"/>
            <a:ext cx="23352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2" name="TextBox 13">
            <a:extLst>
              <a:ext uri="{FF2B5EF4-FFF2-40B4-BE49-F238E27FC236}">
                <a16:creationId xmlns:a16="http://schemas.microsoft.com/office/drawing/2014/main" id="{22B462DB-1F71-4AB9-B229-CCB00F97AB63}"/>
              </a:ext>
            </a:extLst>
          </p:cNvPr>
          <p:cNvSpPr txBox="1">
            <a:spLocks noChangeArrowheads="1"/>
          </p:cNvSpPr>
          <p:nvPr/>
        </p:nvSpPr>
        <p:spPr bwMode="auto">
          <a:xfrm>
            <a:off x="340930" y="3343910"/>
            <a:ext cx="2430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3" name="TextBox 13">
            <a:extLst>
              <a:ext uri="{FF2B5EF4-FFF2-40B4-BE49-F238E27FC236}">
                <a16:creationId xmlns:a16="http://schemas.microsoft.com/office/drawing/2014/main" id="{E5E2FD73-A1F1-4738-ACA9-7E3C38012D22}"/>
              </a:ext>
            </a:extLst>
          </p:cNvPr>
          <p:cNvSpPr txBox="1">
            <a:spLocks noChangeArrowheads="1"/>
          </p:cNvSpPr>
          <p:nvPr/>
        </p:nvSpPr>
        <p:spPr bwMode="auto">
          <a:xfrm>
            <a:off x="1322388" y="3663950"/>
            <a:ext cx="15382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4" name="TextBox 13">
            <a:extLst>
              <a:ext uri="{FF2B5EF4-FFF2-40B4-BE49-F238E27FC236}">
                <a16:creationId xmlns:a16="http://schemas.microsoft.com/office/drawing/2014/main" id="{8AA60841-3009-4363-A4BB-BE8D8E1F7BCB}"/>
              </a:ext>
            </a:extLst>
          </p:cNvPr>
          <p:cNvSpPr txBox="1">
            <a:spLocks noChangeArrowheads="1"/>
          </p:cNvSpPr>
          <p:nvPr/>
        </p:nvSpPr>
        <p:spPr bwMode="auto">
          <a:xfrm>
            <a:off x="5769767" y="4198246"/>
            <a:ext cx="24272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5" name="TextBox 13">
            <a:extLst>
              <a:ext uri="{FF2B5EF4-FFF2-40B4-BE49-F238E27FC236}">
                <a16:creationId xmlns:a16="http://schemas.microsoft.com/office/drawing/2014/main" id="{E934ED7E-4386-40C0-98C5-752D858FA8AC}"/>
              </a:ext>
            </a:extLst>
          </p:cNvPr>
          <p:cNvSpPr txBox="1">
            <a:spLocks noChangeArrowheads="1"/>
          </p:cNvSpPr>
          <p:nvPr/>
        </p:nvSpPr>
        <p:spPr bwMode="auto">
          <a:xfrm>
            <a:off x="6051550" y="4557713"/>
            <a:ext cx="15367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6" name="TextBox 13">
            <a:extLst>
              <a:ext uri="{FF2B5EF4-FFF2-40B4-BE49-F238E27FC236}">
                <a16:creationId xmlns:a16="http://schemas.microsoft.com/office/drawing/2014/main" id="{5EEA29C5-16D4-45E4-9E07-8CA8F64C5EEF}"/>
              </a:ext>
            </a:extLst>
          </p:cNvPr>
          <p:cNvSpPr txBox="1">
            <a:spLocks noChangeArrowheads="1"/>
          </p:cNvSpPr>
          <p:nvPr/>
        </p:nvSpPr>
        <p:spPr bwMode="auto">
          <a:xfrm>
            <a:off x="9647389" y="4444467"/>
            <a:ext cx="2430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7" name="TextBox 13">
            <a:extLst>
              <a:ext uri="{FF2B5EF4-FFF2-40B4-BE49-F238E27FC236}">
                <a16:creationId xmlns:a16="http://schemas.microsoft.com/office/drawing/2014/main" id="{C523174C-7EFB-40C2-9197-BBE4D533B4C2}"/>
              </a:ext>
            </a:extLst>
          </p:cNvPr>
          <p:cNvSpPr txBox="1">
            <a:spLocks noChangeArrowheads="1"/>
          </p:cNvSpPr>
          <p:nvPr/>
        </p:nvSpPr>
        <p:spPr bwMode="auto">
          <a:xfrm>
            <a:off x="9926638" y="4813300"/>
            <a:ext cx="15382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3">
            <a:extLst>
              <a:ext uri="{FF2B5EF4-FFF2-40B4-BE49-F238E27FC236}">
                <a16:creationId xmlns:a16="http://schemas.microsoft.com/office/drawing/2014/main" id="{D421830B-4AED-47A6-9B31-ACA5D1741C7F}"/>
              </a:ext>
            </a:extLst>
          </p:cNvPr>
          <p:cNvSpPr txBox="1">
            <a:spLocks noChangeArrowheads="1"/>
          </p:cNvSpPr>
          <p:nvPr/>
        </p:nvSpPr>
        <p:spPr bwMode="auto">
          <a:xfrm>
            <a:off x="144463" y="160338"/>
            <a:ext cx="487657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7171" name="Rectangle 192">
            <a:extLst>
              <a:ext uri="{FF2B5EF4-FFF2-40B4-BE49-F238E27FC236}">
                <a16:creationId xmlns:a16="http://schemas.microsoft.com/office/drawing/2014/main" id="{4BBD4214-49A3-4DC1-96BB-275A5F671149}"/>
              </a:ext>
            </a:extLst>
          </p:cNvPr>
          <p:cNvSpPr>
            <a:spLocks noChangeArrowheads="1"/>
          </p:cNvSpPr>
          <p:nvPr/>
        </p:nvSpPr>
        <p:spPr bwMode="auto">
          <a:xfrm>
            <a:off x="1335088" y="1938338"/>
            <a:ext cx="3048000" cy="1697037"/>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7172" name="Rectangle 140">
            <a:extLst>
              <a:ext uri="{FF2B5EF4-FFF2-40B4-BE49-F238E27FC236}">
                <a16:creationId xmlns:a16="http://schemas.microsoft.com/office/drawing/2014/main" id="{9DF0E108-FD10-4994-89E7-F6C058B7994F}"/>
              </a:ext>
            </a:extLst>
          </p:cNvPr>
          <p:cNvSpPr>
            <a:spLocks noChangeArrowheads="1"/>
          </p:cNvSpPr>
          <p:nvPr/>
        </p:nvSpPr>
        <p:spPr bwMode="auto">
          <a:xfrm>
            <a:off x="4560888" y="1938338"/>
            <a:ext cx="3048000" cy="1697037"/>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7173" name="Rectangle 141">
            <a:extLst>
              <a:ext uri="{FF2B5EF4-FFF2-40B4-BE49-F238E27FC236}">
                <a16:creationId xmlns:a16="http://schemas.microsoft.com/office/drawing/2014/main" id="{F80BAD25-73F2-4424-ABCA-7EB0EA18DE63}"/>
              </a:ext>
            </a:extLst>
          </p:cNvPr>
          <p:cNvSpPr>
            <a:spLocks noChangeArrowheads="1"/>
          </p:cNvSpPr>
          <p:nvPr/>
        </p:nvSpPr>
        <p:spPr bwMode="auto">
          <a:xfrm>
            <a:off x="7786688" y="1938338"/>
            <a:ext cx="3048000" cy="1697037"/>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7174" name="Rectangle 149">
            <a:extLst>
              <a:ext uri="{FF2B5EF4-FFF2-40B4-BE49-F238E27FC236}">
                <a16:creationId xmlns:a16="http://schemas.microsoft.com/office/drawing/2014/main" id="{9974989E-4D46-42F5-97A6-93F3B89D8C5A}"/>
              </a:ext>
            </a:extLst>
          </p:cNvPr>
          <p:cNvSpPr>
            <a:spLocks noChangeArrowheads="1"/>
          </p:cNvSpPr>
          <p:nvPr/>
        </p:nvSpPr>
        <p:spPr bwMode="auto">
          <a:xfrm>
            <a:off x="1335088" y="3798888"/>
            <a:ext cx="3048000" cy="1695450"/>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7175" name="Rectangle 150">
            <a:extLst>
              <a:ext uri="{FF2B5EF4-FFF2-40B4-BE49-F238E27FC236}">
                <a16:creationId xmlns:a16="http://schemas.microsoft.com/office/drawing/2014/main" id="{B59B55ED-E716-460E-BF1D-EA408B9DA1AE}"/>
              </a:ext>
            </a:extLst>
          </p:cNvPr>
          <p:cNvSpPr>
            <a:spLocks noChangeArrowheads="1"/>
          </p:cNvSpPr>
          <p:nvPr/>
        </p:nvSpPr>
        <p:spPr bwMode="auto">
          <a:xfrm>
            <a:off x="4560888" y="3798888"/>
            <a:ext cx="3048000" cy="169545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7176" name="Rectangle 151">
            <a:extLst>
              <a:ext uri="{FF2B5EF4-FFF2-40B4-BE49-F238E27FC236}">
                <a16:creationId xmlns:a16="http://schemas.microsoft.com/office/drawing/2014/main" id="{D938E178-983E-4EE1-947A-74E754446FEE}"/>
              </a:ext>
            </a:extLst>
          </p:cNvPr>
          <p:cNvSpPr>
            <a:spLocks noChangeArrowheads="1"/>
          </p:cNvSpPr>
          <p:nvPr/>
        </p:nvSpPr>
        <p:spPr bwMode="auto">
          <a:xfrm>
            <a:off x="7786688" y="3798888"/>
            <a:ext cx="3048000" cy="1695450"/>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7177" name="Freeform 6">
            <a:extLst>
              <a:ext uri="{FF2B5EF4-FFF2-40B4-BE49-F238E27FC236}">
                <a16:creationId xmlns:a16="http://schemas.microsoft.com/office/drawing/2014/main" id="{C813152E-F7B5-4F14-A5FC-68764B36A267}"/>
              </a:ext>
            </a:extLst>
          </p:cNvPr>
          <p:cNvSpPr>
            <a:spLocks noEditPoints="1"/>
          </p:cNvSpPr>
          <p:nvPr/>
        </p:nvSpPr>
        <p:spPr bwMode="auto">
          <a:xfrm>
            <a:off x="5756275" y="3967163"/>
            <a:ext cx="657225" cy="479425"/>
          </a:xfrm>
          <a:custGeom>
            <a:avLst/>
            <a:gdLst>
              <a:gd name="T0" fmla="*/ 637968 w 1058"/>
              <a:gd name="T1" fmla="*/ 268005 h 771"/>
              <a:gd name="T2" fmla="*/ 654740 w 1058"/>
              <a:gd name="T3" fmla="*/ 378690 h 771"/>
              <a:gd name="T4" fmla="*/ 591999 w 1058"/>
              <a:gd name="T5" fmla="*/ 426570 h 771"/>
              <a:gd name="T6" fmla="*/ 535471 w 1058"/>
              <a:gd name="T7" fmla="*/ 309046 h 771"/>
              <a:gd name="T8" fmla="*/ 572742 w 1058"/>
              <a:gd name="T9" fmla="*/ 261165 h 771"/>
              <a:gd name="T10" fmla="*/ 98770 w 1058"/>
              <a:gd name="T11" fmla="*/ 271115 h 771"/>
              <a:gd name="T12" fmla="*/ 120512 w 1058"/>
              <a:gd name="T13" fmla="*/ 324591 h 771"/>
              <a:gd name="T14" fmla="*/ 47211 w 1058"/>
              <a:gd name="T15" fmla="*/ 424083 h 771"/>
              <a:gd name="T16" fmla="*/ 0 w 1058"/>
              <a:gd name="T17" fmla="*/ 361279 h 771"/>
              <a:gd name="T18" fmla="*/ 32302 w 1058"/>
              <a:gd name="T19" fmla="*/ 257434 h 771"/>
              <a:gd name="T20" fmla="*/ 258417 w 1058"/>
              <a:gd name="T21" fmla="*/ 261165 h 771"/>
              <a:gd name="T22" fmla="*/ 347870 w 1058"/>
              <a:gd name="T23" fmla="*/ 286038 h 771"/>
              <a:gd name="T24" fmla="*/ 421171 w 1058"/>
              <a:gd name="T25" fmla="*/ 246863 h 771"/>
              <a:gd name="T26" fmla="*/ 496957 w 1058"/>
              <a:gd name="T27" fmla="*/ 293500 h 771"/>
              <a:gd name="T28" fmla="*/ 496957 w 1058"/>
              <a:gd name="T29" fmla="*/ 432167 h 771"/>
              <a:gd name="T30" fmla="*/ 421171 w 1058"/>
              <a:gd name="T31" fmla="*/ 479425 h 771"/>
              <a:gd name="T32" fmla="*/ 177041 w 1058"/>
              <a:gd name="T33" fmla="*/ 455174 h 771"/>
              <a:gd name="T34" fmla="*/ 151572 w 1058"/>
              <a:gd name="T35" fmla="*/ 330809 h 771"/>
              <a:gd name="T36" fmla="*/ 198783 w 1058"/>
              <a:gd name="T37" fmla="*/ 254947 h 771"/>
              <a:gd name="T38" fmla="*/ 555970 w 1058"/>
              <a:gd name="T39" fmla="*/ 141775 h 771"/>
              <a:gd name="T40" fmla="*/ 584545 w 1058"/>
              <a:gd name="T41" fmla="*/ 211420 h 771"/>
              <a:gd name="T42" fmla="*/ 524910 w 1058"/>
              <a:gd name="T43" fmla="*/ 256813 h 771"/>
              <a:gd name="T44" fmla="*/ 465276 w 1058"/>
              <a:gd name="T45" fmla="*/ 211420 h 771"/>
              <a:gd name="T46" fmla="*/ 492608 w 1058"/>
              <a:gd name="T47" fmla="*/ 141775 h 771"/>
              <a:gd name="T48" fmla="*/ 163996 w 1058"/>
              <a:gd name="T49" fmla="*/ 141775 h 771"/>
              <a:gd name="T50" fmla="*/ 192571 w 1058"/>
              <a:gd name="T51" fmla="*/ 211420 h 771"/>
              <a:gd name="T52" fmla="*/ 132936 w 1058"/>
              <a:gd name="T53" fmla="*/ 256813 h 771"/>
              <a:gd name="T54" fmla="*/ 73301 w 1058"/>
              <a:gd name="T55" fmla="*/ 211420 h 771"/>
              <a:gd name="T56" fmla="*/ 101876 w 1058"/>
              <a:gd name="T57" fmla="*/ 141775 h 771"/>
              <a:gd name="T58" fmla="*/ 365884 w 1058"/>
              <a:gd name="T59" fmla="*/ 96382 h 771"/>
              <a:gd name="T60" fmla="*/ 413716 w 1058"/>
              <a:gd name="T61" fmla="*/ 172867 h 771"/>
              <a:gd name="T62" fmla="*/ 365884 w 1058"/>
              <a:gd name="T63" fmla="*/ 249351 h 771"/>
              <a:gd name="T64" fmla="*/ 275811 w 1058"/>
              <a:gd name="T65" fmla="*/ 239402 h 771"/>
              <a:gd name="T66" fmla="*/ 246615 w 1058"/>
              <a:gd name="T67" fmla="*/ 153590 h 771"/>
              <a:gd name="T68" fmla="*/ 309355 w 1058"/>
              <a:gd name="T69" fmla="*/ 90786 h 771"/>
              <a:gd name="T70" fmla="*/ 494472 w 1058"/>
              <a:gd name="T71" fmla="*/ 72131 h 771"/>
              <a:gd name="T72" fmla="*/ 475836 w 1058"/>
              <a:gd name="T73" fmla="*/ 98870 h 771"/>
              <a:gd name="T74" fmla="*/ 458442 w 1058"/>
              <a:gd name="T75" fmla="*/ 72131 h 771"/>
              <a:gd name="T76" fmla="*/ 167723 w 1058"/>
              <a:gd name="T77" fmla="*/ 60939 h 771"/>
              <a:gd name="T78" fmla="*/ 173935 w 1058"/>
              <a:gd name="T79" fmla="*/ 93273 h 771"/>
              <a:gd name="T80" fmla="*/ 142254 w 1058"/>
              <a:gd name="T81" fmla="*/ 87055 h 771"/>
              <a:gd name="T82" fmla="*/ 160890 w 1058"/>
              <a:gd name="T83" fmla="*/ 59695 h 771"/>
              <a:gd name="T84" fmla="*/ 245372 w 1058"/>
              <a:gd name="T85" fmla="*/ 36066 h 771"/>
              <a:gd name="T86" fmla="*/ 218040 w 1058"/>
              <a:gd name="T87" fmla="*/ 53477 h 771"/>
              <a:gd name="T88" fmla="*/ 211828 w 1058"/>
              <a:gd name="T89" fmla="*/ 21764 h 771"/>
              <a:gd name="T90" fmla="*/ 425519 w 1058"/>
              <a:gd name="T91" fmla="*/ 19276 h 771"/>
              <a:gd name="T92" fmla="*/ 419307 w 1058"/>
              <a:gd name="T93" fmla="*/ 50368 h 771"/>
              <a:gd name="T94" fmla="*/ 391974 w 1058"/>
              <a:gd name="T95" fmla="*/ 32335 h 771"/>
              <a:gd name="T96" fmla="*/ 309355 w 1058"/>
              <a:gd name="T97" fmla="*/ 0 h 771"/>
              <a:gd name="T98" fmla="*/ 327991 w 1058"/>
              <a:gd name="T99" fmla="*/ 27360 h 771"/>
              <a:gd name="T100" fmla="*/ 296310 w 1058"/>
              <a:gd name="T101" fmla="*/ 33578 h 771"/>
              <a:gd name="T102" fmla="*/ 301901 w 1058"/>
              <a:gd name="T103" fmla="*/ 1244 h 7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8" h="771">
                <a:moveTo>
                  <a:pt x="939" y="399"/>
                </a:moveTo>
                <a:lnTo>
                  <a:pt x="953" y="399"/>
                </a:lnTo>
                <a:lnTo>
                  <a:pt x="981" y="404"/>
                </a:lnTo>
                <a:lnTo>
                  <a:pt x="1006" y="414"/>
                </a:lnTo>
                <a:lnTo>
                  <a:pt x="1027" y="431"/>
                </a:lnTo>
                <a:lnTo>
                  <a:pt x="1043" y="452"/>
                </a:lnTo>
                <a:lnTo>
                  <a:pt x="1054" y="476"/>
                </a:lnTo>
                <a:lnTo>
                  <a:pt x="1058" y="505"/>
                </a:lnTo>
                <a:lnTo>
                  <a:pt x="1058" y="581"/>
                </a:lnTo>
                <a:lnTo>
                  <a:pt x="1054" y="609"/>
                </a:lnTo>
                <a:lnTo>
                  <a:pt x="1043" y="633"/>
                </a:lnTo>
                <a:lnTo>
                  <a:pt x="1027" y="655"/>
                </a:lnTo>
                <a:lnTo>
                  <a:pt x="1006" y="671"/>
                </a:lnTo>
                <a:lnTo>
                  <a:pt x="981" y="682"/>
                </a:lnTo>
                <a:lnTo>
                  <a:pt x="953" y="686"/>
                </a:lnTo>
                <a:lnTo>
                  <a:pt x="858" y="686"/>
                </a:lnTo>
                <a:lnTo>
                  <a:pt x="862" y="666"/>
                </a:lnTo>
                <a:lnTo>
                  <a:pt x="863" y="645"/>
                </a:lnTo>
                <a:lnTo>
                  <a:pt x="863" y="522"/>
                </a:lnTo>
                <a:lnTo>
                  <a:pt x="862" y="497"/>
                </a:lnTo>
                <a:lnTo>
                  <a:pt x="855" y="472"/>
                </a:lnTo>
                <a:lnTo>
                  <a:pt x="846" y="449"/>
                </a:lnTo>
                <a:lnTo>
                  <a:pt x="873" y="445"/>
                </a:lnTo>
                <a:lnTo>
                  <a:pt x="899" y="436"/>
                </a:lnTo>
                <a:lnTo>
                  <a:pt x="922" y="420"/>
                </a:lnTo>
                <a:lnTo>
                  <a:pt x="939" y="399"/>
                </a:lnTo>
                <a:close/>
                <a:moveTo>
                  <a:pt x="105" y="399"/>
                </a:moveTo>
                <a:lnTo>
                  <a:pt x="118" y="399"/>
                </a:lnTo>
                <a:lnTo>
                  <a:pt x="137" y="420"/>
                </a:lnTo>
                <a:lnTo>
                  <a:pt x="159" y="436"/>
                </a:lnTo>
                <a:lnTo>
                  <a:pt x="184" y="445"/>
                </a:lnTo>
                <a:lnTo>
                  <a:pt x="213" y="449"/>
                </a:lnTo>
                <a:lnTo>
                  <a:pt x="202" y="472"/>
                </a:lnTo>
                <a:lnTo>
                  <a:pt x="197" y="497"/>
                </a:lnTo>
                <a:lnTo>
                  <a:pt x="194" y="522"/>
                </a:lnTo>
                <a:lnTo>
                  <a:pt x="194" y="645"/>
                </a:lnTo>
                <a:lnTo>
                  <a:pt x="195" y="666"/>
                </a:lnTo>
                <a:lnTo>
                  <a:pt x="199" y="686"/>
                </a:lnTo>
                <a:lnTo>
                  <a:pt x="105" y="686"/>
                </a:lnTo>
                <a:lnTo>
                  <a:pt x="76" y="682"/>
                </a:lnTo>
                <a:lnTo>
                  <a:pt x="52" y="671"/>
                </a:lnTo>
                <a:lnTo>
                  <a:pt x="30" y="655"/>
                </a:lnTo>
                <a:lnTo>
                  <a:pt x="14" y="633"/>
                </a:lnTo>
                <a:lnTo>
                  <a:pt x="3" y="609"/>
                </a:lnTo>
                <a:lnTo>
                  <a:pt x="0" y="581"/>
                </a:lnTo>
                <a:lnTo>
                  <a:pt x="0" y="505"/>
                </a:lnTo>
                <a:lnTo>
                  <a:pt x="3" y="476"/>
                </a:lnTo>
                <a:lnTo>
                  <a:pt x="14" y="452"/>
                </a:lnTo>
                <a:lnTo>
                  <a:pt x="30" y="431"/>
                </a:lnTo>
                <a:lnTo>
                  <a:pt x="52" y="414"/>
                </a:lnTo>
                <a:lnTo>
                  <a:pt x="76" y="404"/>
                </a:lnTo>
                <a:lnTo>
                  <a:pt x="105" y="399"/>
                </a:lnTo>
                <a:close/>
                <a:moveTo>
                  <a:pt x="379" y="397"/>
                </a:moveTo>
                <a:lnTo>
                  <a:pt x="395" y="397"/>
                </a:lnTo>
                <a:lnTo>
                  <a:pt x="416" y="420"/>
                </a:lnTo>
                <a:lnTo>
                  <a:pt x="441" y="439"/>
                </a:lnTo>
                <a:lnTo>
                  <a:pt x="468" y="452"/>
                </a:lnTo>
                <a:lnTo>
                  <a:pt x="498" y="460"/>
                </a:lnTo>
                <a:lnTo>
                  <a:pt x="529" y="464"/>
                </a:lnTo>
                <a:lnTo>
                  <a:pt x="560" y="460"/>
                </a:lnTo>
                <a:lnTo>
                  <a:pt x="590" y="452"/>
                </a:lnTo>
                <a:lnTo>
                  <a:pt x="617" y="439"/>
                </a:lnTo>
                <a:lnTo>
                  <a:pt x="642" y="420"/>
                </a:lnTo>
                <a:lnTo>
                  <a:pt x="663" y="397"/>
                </a:lnTo>
                <a:lnTo>
                  <a:pt x="678" y="397"/>
                </a:lnTo>
                <a:lnTo>
                  <a:pt x="709" y="401"/>
                </a:lnTo>
                <a:lnTo>
                  <a:pt x="738" y="410"/>
                </a:lnTo>
                <a:lnTo>
                  <a:pt x="763" y="427"/>
                </a:lnTo>
                <a:lnTo>
                  <a:pt x="784" y="448"/>
                </a:lnTo>
                <a:lnTo>
                  <a:pt x="800" y="472"/>
                </a:lnTo>
                <a:lnTo>
                  <a:pt x="809" y="501"/>
                </a:lnTo>
                <a:lnTo>
                  <a:pt x="813" y="532"/>
                </a:lnTo>
                <a:lnTo>
                  <a:pt x="813" y="636"/>
                </a:lnTo>
                <a:lnTo>
                  <a:pt x="809" y="667"/>
                </a:lnTo>
                <a:lnTo>
                  <a:pt x="800" y="695"/>
                </a:lnTo>
                <a:lnTo>
                  <a:pt x="784" y="721"/>
                </a:lnTo>
                <a:lnTo>
                  <a:pt x="763" y="741"/>
                </a:lnTo>
                <a:lnTo>
                  <a:pt x="738" y="757"/>
                </a:lnTo>
                <a:lnTo>
                  <a:pt x="709" y="768"/>
                </a:lnTo>
                <a:lnTo>
                  <a:pt x="678" y="771"/>
                </a:lnTo>
                <a:lnTo>
                  <a:pt x="379" y="771"/>
                </a:lnTo>
                <a:lnTo>
                  <a:pt x="354" y="768"/>
                </a:lnTo>
                <a:lnTo>
                  <a:pt x="328" y="762"/>
                </a:lnTo>
                <a:lnTo>
                  <a:pt x="305" y="748"/>
                </a:lnTo>
                <a:lnTo>
                  <a:pt x="285" y="732"/>
                </a:lnTo>
                <a:lnTo>
                  <a:pt x="267" y="712"/>
                </a:lnTo>
                <a:lnTo>
                  <a:pt x="255" y="687"/>
                </a:lnTo>
                <a:lnTo>
                  <a:pt x="247" y="663"/>
                </a:lnTo>
                <a:lnTo>
                  <a:pt x="244" y="636"/>
                </a:lnTo>
                <a:lnTo>
                  <a:pt x="244" y="532"/>
                </a:lnTo>
                <a:lnTo>
                  <a:pt x="248" y="501"/>
                </a:lnTo>
                <a:lnTo>
                  <a:pt x="257" y="472"/>
                </a:lnTo>
                <a:lnTo>
                  <a:pt x="274" y="448"/>
                </a:lnTo>
                <a:lnTo>
                  <a:pt x="295" y="427"/>
                </a:lnTo>
                <a:lnTo>
                  <a:pt x="320" y="410"/>
                </a:lnTo>
                <a:lnTo>
                  <a:pt x="349" y="401"/>
                </a:lnTo>
                <a:lnTo>
                  <a:pt x="379" y="397"/>
                </a:lnTo>
                <a:close/>
                <a:moveTo>
                  <a:pt x="845" y="214"/>
                </a:moveTo>
                <a:lnTo>
                  <a:pt x="870" y="218"/>
                </a:lnTo>
                <a:lnTo>
                  <a:pt x="895" y="228"/>
                </a:lnTo>
                <a:lnTo>
                  <a:pt x="915" y="244"/>
                </a:lnTo>
                <a:lnTo>
                  <a:pt x="930" y="263"/>
                </a:lnTo>
                <a:lnTo>
                  <a:pt x="941" y="287"/>
                </a:lnTo>
                <a:lnTo>
                  <a:pt x="943" y="314"/>
                </a:lnTo>
                <a:lnTo>
                  <a:pt x="941" y="340"/>
                </a:lnTo>
                <a:lnTo>
                  <a:pt x="930" y="364"/>
                </a:lnTo>
                <a:lnTo>
                  <a:pt x="915" y="385"/>
                </a:lnTo>
                <a:lnTo>
                  <a:pt x="895" y="399"/>
                </a:lnTo>
                <a:lnTo>
                  <a:pt x="870" y="410"/>
                </a:lnTo>
                <a:lnTo>
                  <a:pt x="845" y="413"/>
                </a:lnTo>
                <a:lnTo>
                  <a:pt x="818" y="410"/>
                </a:lnTo>
                <a:lnTo>
                  <a:pt x="793" y="399"/>
                </a:lnTo>
                <a:lnTo>
                  <a:pt x="774" y="385"/>
                </a:lnTo>
                <a:lnTo>
                  <a:pt x="758" y="364"/>
                </a:lnTo>
                <a:lnTo>
                  <a:pt x="749" y="340"/>
                </a:lnTo>
                <a:lnTo>
                  <a:pt x="744" y="314"/>
                </a:lnTo>
                <a:lnTo>
                  <a:pt x="749" y="287"/>
                </a:lnTo>
                <a:lnTo>
                  <a:pt x="758" y="263"/>
                </a:lnTo>
                <a:lnTo>
                  <a:pt x="774" y="244"/>
                </a:lnTo>
                <a:lnTo>
                  <a:pt x="793" y="228"/>
                </a:lnTo>
                <a:lnTo>
                  <a:pt x="818" y="218"/>
                </a:lnTo>
                <a:lnTo>
                  <a:pt x="845" y="214"/>
                </a:lnTo>
                <a:close/>
                <a:moveTo>
                  <a:pt x="214" y="214"/>
                </a:moveTo>
                <a:lnTo>
                  <a:pt x="240" y="218"/>
                </a:lnTo>
                <a:lnTo>
                  <a:pt x="264" y="228"/>
                </a:lnTo>
                <a:lnTo>
                  <a:pt x="285" y="244"/>
                </a:lnTo>
                <a:lnTo>
                  <a:pt x="299" y="263"/>
                </a:lnTo>
                <a:lnTo>
                  <a:pt x="310" y="287"/>
                </a:lnTo>
                <a:lnTo>
                  <a:pt x="314" y="314"/>
                </a:lnTo>
                <a:lnTo>
                  <a:pt x="310" y="340"/>
                </a:lnTo>
                <a:lnTo>
                  <a:pt x="299" y="364"/>
                </a:lnTo>
                <a:lnTo>
                  <a:pt x="285" y="385"/>
                </a:lnTo>
                <a:lnTo>
                  <a:pt x="264" y="399"/>
                </a:lnTo>
                <a:lnTo>
                  <a:pt x="240" y="410"/>
                </a:lnTo>
                <a:lnTo>
                  <a:pt x="214" y="413"/>
                </a:lnTo>
                <a:lnTo>
                  <a:pt x="187" y="410"/>
                </a:lnTo>
                <a:lnTo>
                  <a:pt x="164" y="399"/>
                </a:lnTo>
                <a:lnTo>
                  <a:pt x="144" y="385"/>
                </a:lnTo>
                <a:lnTo>
                  <a:pt x="128" y="364"/>
                </a:lnTo>
                <a:lnTo>
                  <a:pt x="118" y="340"/>
                </a:lnTo>
                <a:lnTo>
                  <a:pt x="114" y="314"/>
                </a:lnTo>
                <a:lnTo>
                  <a:pt x="118" y="287"/>
                </a:lnTo>
                <a:lnTo>
                  <a:pt x="128" y="263"/>
                </a:lnTo>
                <a:lnTo>
                  <a:pt x="144" y="244"/>
                </a:lnTo>
                <a:lnTo>
                  <a:pt x="164" y="228"/>
                </a:lnTo>
                <a:lnTo>
                  <a:pt x="187" y="218"/>
                </a:lnTo>
                <a:lnTo>
                  <a:pt x="214" y="214"/>
                </a:lnTo>
                <a:close/>
                <a:moveTo>
                  <a:pt x="529" y="141"/>
                </a:moveTo>
                <a:lnTo>
                  <a:pt x="560" y="146"/>
                </a:lnTo>
                <a:lnTo>
                  <a:pt x="589" y="155"/>
                </a:lnTo>
                <a:lnTo>
                  <a:pt x="615" y="171"/>
                </a:lnTo>
                <a:lnTo>
                  <a:pt x="635" y="193"/>
                </a:lnTo>
                <a:lnTo>
                  <a:pt x="651" y="218"/>
                </a:lnTo>
                <a:lnTo>
                  <a:pt x="662" y="247"/>
                </a:lnTo>
                <a:lnTo>
                  <a:pt x="666" y="278"/>
                </a:lnTo>
                <a:lnTo>
                  <a:pt x="662" y="309"/>
                </a:lnTo>
                <a:lnTo>
                  <a:pt x="651" y="337"/>
                </a:lnTo>
                <a:lnTo>
                  <a:pt x="635" y="363"/>
                </a:lnTo>
                <a:lnTo>
                  <a:pt x="615" y="385"/>
                </a:lnTo>
                <a:lnTo>
                  <a:pt x="589" y="401"/>
                </a:lnTo>
                <a:lnTo>
                  <a:pt x="560" y="410"/>
                </a:lnTo>
                <a:lnTo>
                  <a:pt x="529" y="414"/>
                </a:lnTo>
                <a:lnTo>
                  <a:pt x="498" y="410"/>
                </a:lnTo>
                <a:lnTo>
                  <a:pt x="468" y="401"/>
                </a:lnTo>
                <a:lnTo>
                  <a:pt x="444" y="385"/>
                </a:lnTo>
                <a:lnTo>
                  <a:pt x="423" y="363"/>
                </a:lnTo>
                <a:lnTo>
                  <a:pt x="406" y="337"/>
                </a:lnTo>
                <a:lnTo>
                  <a:pt x="397" y="309"/>
                </a:lnTo>
                <a:lnTo>
                  <a:pt x="393" y="278"/>
                </a:lnTo>
                <a:lnTo>
                  <a:pt x="397" y="247"/>
                </a:lnTo>
                <a:lnTo>
                  <a:pt x="406" y="218"/>
                </a:lnTo>
                <a:lnTo>
                  <a:pt x="423" y="193"/>
                </a:lnTo>
                <a:lnTo>
                  <a:pt x="444" y="171"/>
                </a:lnTo>
                <a:lnTo>
                  <a:pt x="468" y="155"/>
                </a:lnTo>
                <a:lnTo>
                  <a:pt x="498" y="146"/>
                </a:lnTo>
                <a:lnTo>
                  <a:pt x="529" y="141"/>
                </a:lnTo>
                <a:close/>
                <a:moveTo>
                  <a:pt x="766" y="96"/>
                </a:moveTo>
                <a:lnTo>
                  <a:pt x="778" y="98"/>
                </a:lnTo>
                <a:lnTo>
                  <a:pt x="789" y="105"/>
                </a:lnTo>
                <a:lnTo>
                  <a:pt x="796" y="116"/>
                </a:lnTo>
                <a:lnTo>
                  <a:pt x="797" y="128"/>
                </a:lnTo>
                <a:lnTo>
                  <a:pt x="796" y="140"/>
                </a:lnTo>
                <a:lnTo>
                  <a:pt x="789" y="150"/>
                </a:lnTo>
                <a:lnTo>
                  <a:pt x="778" y="156"/>
                </a:lnTo>
                <a:lnTo>
                  <a:pt x="766" y="159"/>
                </a:lnTo>
                <a:lnTo>
                  <a:pt x="754" y="156"/>
                </a:lnTo>
                <a:lnTo>
                  <a:pt x="744" y="150"/>
                </a:lnTo>
                <a:lnTo>
                  <a:pt x="738" y="140"/>
                </a:lnTo>
                <a:lnTo>
                  <a:pt x="735" y="128"/>
                </a:lnTo>
                <a:lnTo>
                  <a:pt x="738" y="116"/>
                </a:lnTo>
                <a:lnTo>
                  <a:pt x="744" y="105"/>
                </a:lnTo>
                <a:lnTo>
                  <a:pt x="754" y="98"/>
                </a:lnTo>
                <a:lnTo>
                  <a:pt x="766" y="96"/>
                </a:lnTo>
                <a:close/>
                <a:moveTo>
                  <a:pt x="259" y="96"/>
                </a:moveTo>
                <a:lnTo>
                  <a:pt x="270" y="98"/>
                </a:lnTo>
                <a:lnTo>
                  <a:pt x="280" y="105"/>
                </a:lnTo>
                <a:lnTo>
                  <a:pt x="287" y="116"/>
                </a:lnTo>
                <a:lnTo>
                  <a:pt x="290" y="128"/>
                </a:lnTo>
                <a:lnTo>
                  <a:pt x="287" y="140"/>
                </a:lnTo>
                <a:lnTo>
                  <a:pt x="280" y="150"/>
                </a:lnTo>
                <a:lnTo>
                  <a:pt x="270" y="156"/>
                </a:lnTo>
                <a:lnTo>
                  <a:pt x="259" y="159"/>
                </a:lnTo>
                <a:lnTo>
                  <a:pt x="247" y="156"/>
                </a:lnTo>
                <a:lnTo>
                  <a:pt x="236" y="150"/>
                </a:lnTo>
                <a:lnTo>
                  <a:pt x="229" y="140"/>
                </a:lnTo>
                <a:lnTo>
                  <a:pt x="228" y="128"/>
                </a:lnTo>
                <a:lnTo>
                  <a:pt x="229" y="116"/>
                </a:lnTo>
                <a:lnTo>
                  <a:pt x="236" y="105"/>
                </a:lnTo>
                <a:lnTo>
                  <a:pt x="247" y="98"/>
                </a:lnTo>
                <a:lnTo>
                  <a:pt x="259" y="96"/>
                </a:lnTo>
                <a:close/>
                <a:moveTo>
                  <a:pt x="363" y="27"/>
                </a:moveTo>
                <a:lnTo>
                  <a:pt x="377" y="28"/>
                </a:lnTo>
                <a:lnTo>
                  <a:pt x="386" y="35"/>
                </a:lnTo>
                <a:lnTo>
                  <a:pt x="393" y="46"/>
                </a:lnTo>
                <a:lnTo>
                  <a:pt x="395" y="58"/>
                </a:lnTo>
                <a:lnTo>
                  <a:pt x="393" y="70"/>
                </a:lnTo>
                <a:lnTo>
                  <a:pt x="386" y="79"/>
                </a:lnTo>
                <a:lnTo>
                  <a:pt x="377" y="86"/>
                </a:lnTo>
                <a:lnTo>
                  <a:pt x="363" y="89"/>
                </a:lnTo>
                <a:lnTo>
                  <a:pt x="351" y="86"/>
                </a:lnTo>
                <a:lnTo>
                  <a:pt x="341" y="79"/>
                </a:lnTo>
                <a:lnTo>
                  <a:pt x="335" y="70"/>
                </a:lnTo>
                <a:lnTo>
                  <a:pt x="332" y="58"/>
                </a:lnTo>
                <a:lnTo>
                  <a:pt x="335" y="46"/>
                </a:lnTo>
                <a:lnTo>
                  <a:pt x="341" y="35"/>
                </a:lnTo>
                <a:lnTo>
                  <a:pt x="351" y="28"/>
                </a:lnTo>
                <a:lnTo>
                  <a:pt x="363" y="27"/>
                </a:lnTo>
                <a:close/>
                <a:moveTo>
                  <a:pt x="663" y="21"/>
                </a:moveTo>
                <a:lnTo>
                  <a:pt x="675" y="24"/>
                </a:lnTo>
                <a:lnTo>
                  <a:pt x="685" y="31"/>
                </a:lnTo>
                <a:lnTo>
                  <a:pt x="692" y="40"/>
                </a:lnTo>
                <a:lnTo>
                  <a:pt x="694" y="52"/>
                </a:lnTo>
                <a:lnTo>
                  <a:pt x="692" y="64"/>
                </a:lnTo>
                <a:lnTo>
                  <a:pt x="685" y="74"/>
                </a:lnTo>
                <a:lnTo>
                  <a:pt x="675" y="81"/>
                </a:lnTo>
                <a:lnTo>
                  <a:pt x="663" y="83"/>
                </a:lnTo>
                <a:lnTo>
                  <a:pt x="651" y="81"/>
                </a:lnTo>
                <a:lnTo>
                  <a:pt x="640" y="74"/>
                </a:lnTo>
                <a:lnTo>
                  <a:pt x="634" y="64"/>
                </a:lnTo>
                <a:lnTo>
                  <a:pt x="631" y="52"/>
                </a:lnTo>
                <a:lnTo>
                  <a:pt x="634" y="40"/>
                </a:lnTo>
                <a:lnTo>
                  <a:pt x="640" y="31"/>
                </a:lnTo>
                <a:lnTo>
                  <a:pt x="651" y="24"/>
                </a:lnTo>
                <a:lnTo>
                  <a:pt x="663" y="21"/>
                </a:lnTo>
                <a:close/>
                <a:moveTo>
                  <a:pt x="498" y="0"/>
                </a:moveTo>
                <a:lnTo>
                  <a:pt x="510" y="2"/>
                </a:lnTo>
                <a:lnTo>
                  <a:pt x="521" y="9"/>
                </a:lnTo>
                <a:lnTo>
                  <a:pt x="528" y="19"/>
                </a:lnTo>
                <a:lnTo>
                  <a:pt x="529" y="31"/>
                </a:lnTo>
                <a:lnTo>
                  <a:pt x="528" y="44"/>
                </a:lnTo>
                <a:lnTo>
                  <a:pt x="521" y="54"/>
                </a:lnTo>
                <a:lnTo>
                  <a:pt x="510" y="60"/>
                </a:lnTo>
                <a:lnTo>
                  <a:pt x="498" y="63"/>
                </a:lnTo>
                <a:lnTo>
                  <a:pt x="486" y="60"/>
                </a:lnTo>
                <a:lnTo>
                  <a:pt x="477" y="54"/>
                </a:lnTo>
                <a:lnTo>
                  <a:pt x="470" y="44"/>
                </a:lnTo>
                <a:lnTo>
                  <a:pt x="467" y="31"/>
                </a:lnTo>
                <a:lnTo>
                  <a:pt x="470" y="19"/>
                </a:lnTo>
                <a:lnTo>
                  <a:pt x="477" y="9"/>
                </a:lnTo>
                <a:lnTo>
                  <a:pt x="486" y="2"/>
                </a:lnTo>
                <a:lnTo>
                  <a:pt x="49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7178" name="Freeform 7">
            <a:extLst>
              <a:ext uri="{FF2B5EF4-FFF2-40B4-BE49-F238E27FC236}">
                <a16:creationId xmlns:a16="http://schemas.microsoft.com/office/drawing/2014/main" id="{9526DD6D-0819-48E1-B133-8A5BFAD38522}"/>
              </a:ext>
            </a:extLst>
          </p:cNvPr>
          <p:cNvSpPr>
            <a:spLocks noEditPoints="1"/>
          </p:cNvSpPr>
          <p:nvPr/>
        </p:nvSpPr>
        <p:spPr bwMode="auto">
          <a:xfrm>
            <a:off x="9037638" y="3998913"/>
            <a:ext cx="546100" cy="415925"/>
          </a:xfrm>
          <a:custGeom>
            <a:avLst/>
            <a:gdLst>
              <a:gd name="T0" fmla="*/ 423896 w 858"/>
              <a:gd name="T1" fmla="*/ 309867 h 651"/>
              <a:gd name="T2" fmla="*/ 448082 w 858"/>
              <a:gd name="T3" fmla="*/ 324562 h 651"/>
              <a:gd name="T4" fmla="*/ 461448 w 858"/>
              <a:gd name="T5" fmla="*/ 347563 h 651"/>
              <a:gd name="T6" fmla="*/ 461448 w 858"/>
              <a:gd name="T7" fmla="*/ 376313 h 651"/>
              <a:gd name="T8" fmla="*/ 448082 w 858"/>
              <a:gd name="T9" fmla="*/ 400591 h 651"/>
              <a:gd name="T10" fmla="*/ 423896 w 858"/>
              <a:gd name="T11" fmla="*/ 414008 h 651"/>
              <a:gd name="T12" fmla="*/ 395254 w 858"/>
              <a:gd name="T13" fmla="*/ 414008 h 651"/>
              <a:gd name="T14" fmla="*/ 371068 w 858"/>
              <a:gd name="T15" fmla="*/ 400591 h 651"/>
              <a:gd name="T16" fmla="*/ 357702 w 858"/>
              <a:gd name="T17" fmla="*/ 376313 h 651"/>
              <a:gd name="T18" fmla="*/ 357702 w 858"/>
              <a:gd name="T19" fmla="*/ 347563 h 651"/>
              <a:gd name="T20" fmla="*/ 371068 w 858"/>
              <a:gd name="T21" fmla="*/ 324562 h 651"/>
              <a:gd name="T22" fmla="*/ 395254 w 858"/>
              <a:gd name="T23" fmla="*/ 309867 h 651"/>
              <a:gd name="T24" fmla="*/ 226587 w 858"/>
              <a:gd name="T25" fmla="*/ 307951 h 651"/>
              <a:gd name="T26" fmla="*/ 253956 w 858"/>
              <a:gd name="T27" fmla="*/ 315617 h 651"/>
              <a:gd name="T28" fmla="*/ 273050 w 858"/>
              <a:gd name="T29" fmla="*/ 334784 h 651"/>
              <a:gd name="T30" fmla="*/ 280688 w 858"/>
              <a:gd name="T31" fmla="*/ 362257 h 651"/>
              <a:gd name="T32" fmla="*/ 273050 w 858"/>
              <a:gd name="T33" fmla="*/ 389091 h 651"/>
              <a:gd name="T34" fmla="*/ 253956 w 858"/>
              <a:gd name="T35" fmla="*/ 408897 h 651"/>
              <a:gd name="T36" fmla="*/ 226587 w 858"/>
              <a:gd name="T37" fmla="*/ 415925 h 651"/>
              <a:gd name="T38" fmla="*/ 199855 w 858"/>
              <a:gd name="T39" fmla="*/ 408897 h 651"/>
              <a:gd name="T40" fmla="*/ 180124 w 858"/>
              <a:gd name="T41" fmla="*/ 389091 h 651"/>
              <a:gd name="T42" fmla="*/ 173123 w 858"/>
              <a:gd name="T43" fmla="*/ 362257 h 651"/>
              <a:gd name="T44" fmla="*/ 180124 w 858"/>
              <a:gd name="T45" fmla="*/ 334784 h 651"/>
              <a:gd name="T46" fmla="*/ 199855 w 858"/>
              <a:gd name="T47" fmla="*/ 315617 h 651"/>
              <a:gd name="T48" fmla="*/ 226587 w 858"/>
              <a:gd name="T49" fmla="*/ 307951 h 651"/>
              <a:gd name="T50" fmla="*/ 476087 w 858"/>
              <a:gd name="T51" fmla="*/ 107335 h 651"/>
              <a:gd name="T52" fmla="*/ 497728 w 858"/>
              <a:gd name="T53" fmla="*/ 113086 h 651"/>
              <a:gd name="T54" fmla="*/ 511730 w 858"/>
              <a:gd name="T55" fmla="*/ 128419 h 651"/>
              <a:gd name="T56" fmla="*/ 511730 w 858"/>
              <a:gd name="T57" fmla="*/ 148225 h 651"/>
              <a:gd name="T58" fmla="*/ 497728 w 858"/>
              <a:gd name="T59" fmla="*/ 164198 h 651"/>
              <a:gd name="T60" fmla="*/ 476087 w 858"/>
              <a:gd name="T61" fmla="*/ 169948 h 651"/>
              <a:gd name="T62" fmla="*/ 248227 w 858"/>
              <a:gd name="T63" fmla="*/ 168031 h 651"/>
              <a:gd name="T64" fmla="*/ 229769 w 858"/>
              <a:gd name="T65" fmla="*/ 157170 h 651"/>
              <a:gd name="T66" fmla="*/ 223405 w 858"/>
              <a:gd name="T67" fmla="*/ 138003 h 651"/>
              <a:gd name="T68" fmla="*/ 229769 w 858"/>
              <a:gd name="T69" fmla="*/ 120114 h 651"/>
              <a:gd name="T70" fmla="*/ 248227 w 858"/>
              <a:gd name="T71" fmla="*/ 107974 h 651"/>
              <a:gd name="T72" fmla="*/ 241226 w 858"/>
              <a:gd name="T73" fmla="*/ 19167 h 651"/>
              <a:gd name="T74" fmla="*/ 521277 w 858"/>
              <a:gd name="T75" fmla="*/ 20445 h 651"/>
              <a:gd name="T76" fmla="*/ 538462 w 858"/>
              <a:gd name="T77" fmla="*/ 31945 h 651"/>
              <a:gd name="T78" fmla="*/ 546100 w 858"/>
              <a:gd name="T79" fmla="*/ 49834 h 651"/>
              <a:gd name="T80" fmla="*/ 538462 w 858"/>
              <a:gd name="T81" fmla="*/ 69001 h 651"/>
              <a:gd name="T82" fmla="*/ 521277 w 858"/>
              <a:gd name="T83" fmla="*/ 80502 h 651"/>
              <a:gd name="T84" fmla="*/ 241226 w 858"/>
              <a:gd name="T85" fmla="*/ 81779 h 651"/>
              <a:gd name="T86" fmla="*/ 219586 w 858"/>
              <a:gd name="T87" fmla="*/ 76029 h 651"/>
              <a:gd name="T88" fmla="*/ 206856 w 858"/>
              <a:gd name="T89" fmla="*/ 60696 h 651"/>
              <a:gd name="T90" fmla="*/ 206856 w 858"/>
              <a:gd name="T91" fmla="*/ 40890 h 651"/>
              <a:gd name="T92" fmla="*/ 219586 w 858"/>
              <a:gd name="T93" fmla="*/ 24917 h 651"/>
              <a:gd name="T94" fmla="*/ 241226 w 858"/>
              <a:gd name="T95" fmla="*/ 19167 h 651"/>
              <a:gd name="T96" fmla="*/ 150209 w 858"/>
              <a:gd name="T97" fmla="*/ 0 h 651"/>
              <a:gd name="T98" fmla="*/ 456356 w 858"/>
              <a:gd name="T99" fmla="*/ 206365 h 651"/>
              <a:gd name="T100" fmla="*/ 479906 w 858"/>
              <a:gd name="T101" fmla="*/ 214032 h 651"/>
              <a:gd name="T102" fmla="*/ 492636 w 858"/>
              <a:gd name="T103" fmla="*/ 231921 h 651"/>
              <a:gd name="T104" fmla="*/ 492636 w 858"/>
              <a:gd name="T105" fmla="*/ 256200 h 651"/>
              <a:gd name="T106" fmla="*/ 479906 w 858"/>
              <a:gd name="T107" fmla="*/ 275367 h 651"/>
              <a:gd name="T108" fmla="*/ 456356 w 858"/>
              <a:gd name="T109" fmla="*/ 283033 h 651"/>
              <a:gd name="T110" fmla="*/ 92926 w 858"/>
              <a:gd name="T111" fmla="*/ 76029 h 651"/>
              <a:gd name="T112" fmla="*/ 26096 w 858"/>
              <a:gd name="T113" fmla="*/ 74113 h 651"/>
              <a:gd name="T114" fmla="*/ 7001 w 858"/>
              <a:gd name="T115" fmla="*/ 60696 h 651"/>
              <a:gd name="T116" fmla="*/ 0 w 858"/>
              <a:gd name="T117" fmla="*/ 37695 h 651"/>
              <a:gd name="T118" fmla="*/ 7001 w 858"/>
              <a:gd name="T119" fmla="*/ 15334 h 651"/>
              <a:gd name="T120" fmla="*/ 26096 w 858"/>
              <a:gd name="T121" fmla="*/ 1917 h 6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8" h="651">
                <a:moveTo>
                  <a:pt x="643" y="482"/>
                </a:moveTo>
                <a:lnTo>
                  <a:pt x="666" y="485"/>
                </a:lnTo>
                <a:lnTo>
                  <a:pt x="686" y="494"/>
                </a:lnTo>
                <a:lnTo>
                  <a:pt x="704" y="508"/>
                </a:lnTo>
                <a:lnTo>
                  <a:pt x="716" y="524"/>
                </a:lnTo>
                <a:lnTo>
                  <a:pt x="725" y="544"/>
                </a:lnTo>
                <a:lnTo>
                  <a:pt x="728" y="567"/>
                </a:lnTo>
                <a:lnTo>
                  <a:pt x="725" y="589"/>
                </a:lnTo>
                <a:lnTo>
                  <a:pt x="716" y="609"/>
                </a:lnTo>
                <a:lnTo>
                  <a:pt x="704" y="627"/>
                </a:lnTo>
                <a:lnTo>
                  <a:pt x="686" y="640"/>
                </a:lnTo>
                <a:lnTo>
                  <a:pt x="666" y="648"/>
                </a:lnTo>
                <a:lnTo>
                  <a:pt x="643" y="651"/>
                </a:lnTo>
                <a:lnTo>
                  <a:pt x="621" y="648"/>
                </a:lnTo>
                <a:lnTo>
                  <a:pt x="601" y="640"/>
                </a:lnTo>
                <a:lnTo>
                  <a:pt x="583" y="627"/>
                </a:lnTo>
                <a:lnTo>
                  <a:pt x="571" y="609"/>
                </a:lnTo>
                <a:lnTo>
                  <a:pt x="562" y="589"/>
                </a:lnTo>
                <a:lnTo>
                  <a:pt x="559" y="567"/>
                </a:lnTo>
                <a:lnTo>
                  <a:pt x="562" y="544"/>
                </a:lnTo>
                <a:lnTo>
                  <a:pt x="571" y="524"/>
                </a:lnTo>
                <a:lnTo>
                  <a:pt x="583" y="508"/>
                </a:lnTo>
                <a:lnTo>
                  <a:pt x="601" y="494"/>
                </a:lnTo>
                <a:lnTo>
                  <a:pt x="621" y="485"/>
                </a:lnTo>
                <a:lnTo>
                  <a:pt x="643" y="482"/>
                </a:lnTo>
                <a:close/>
                <a:moveTo>
                  <a:pt x="356" y="482"/>
                </a:moveTo>
                <a:lnTo>
                  <a:pt x="379" y="485"/>
                </a:lnTo>
                <a:lnTo>
                  <a:pt x="399" y="494"/>
                </a:lnTo>
                <a:lnTo>
                  <a:pt x="417" y="508"/>
                </a:lnTo>
                <a:lnTo>
                  <a:pt x="429" y="524"/>
                </a:lnTo>
                <a:lnTo>
                  <a:pt x="438" y="544"/>
                </a:lnTo>
                <a:lnTo>
                  <a:pt x="441" y="567"/>
                </a:lnTo>
                <a:lnTo>
                  <a:pt x="438" y="589"/>
                </a:lnTo>
                <a:lnTo>
                  <a:pt x="429" y="609"/>
                </a:lnTo>
                <a:lnTo>
                  <a:pt x="417" y="627"/>
                </a:lnTo>
                <a:lnTo>
                  <a:pt x="399" y="640"/>
                </a:lnTo>
                <a:lnTo>
                  <a:pt x="379" y="648"/>
                </a:lnTo>
                <a:lnTo>
                  <a:pt x="356" y="651"/>
                </a:lnTo>
                <a:lnTo>
                  <a:pt x="334" y="648"/>
                </a:lnTo>
                <a:lnTo>
                  <a:pt x="314" y="640"/>
                </a:lnTo>
                <a:lnTo>
                  <a:pt x="296" y="627"/>
                </a:lnTo>
                <a:lnTo>
                  <a:pt x="283" y="609"/>
                </a:lnTo>
                <a:lnTo>
                  <a:pt x="275" y="589"/>
                </a:lnTo>
                <a:lnTo>
                  <a:pt x="272" y="567"/>
                </a:lnTo>
                <a:lnTo>
                  <a:pt x="275" y="544"/>
                </a:lnTo>
                <a:lnTo>
                  <a:pt x="283" y="524"/>
                </a:lnTo>
                <a:lnTo>
                  <a:pt x="296" y="508"/>
                </a:lnTo>
                <a:lnTo>
                  <a:pt x="314" y="494"/>
                </a:lnTo>
                <a:lnTo>
                  <a:pt x="334" y="485"/>
                </a:lnTo>
                <a:lnTo>
                  <a:pt x="356" y="482"/>
                </a:lnTo>
                <a:close/>
                <a:moveTo>
                  <a:pt x="407" y="168"/>
                </a:moveTo>
                <a:lnTo>
                  <a:pt x="748" y="168"/>
                </a:lnTo>
                <a:lnTo>
                  <a:pt x="767" y="169"/>
                </a:lnTo>
                <a:lnTo>
                  <a:pt x="782" y="177"/>
                </a:lnTo>
                <a:lnTo>
                  <a:pt x="796" y="188"/>
                </a:lnTo>
                <a:lnTo>
                  <a:pt x="804" y="201"/>
                </a:lnTo>
                <a:lnTo>
                  <a:pt x="806" y="216"/>
                </a:lnTo>
                <a:lnTo>
                  <a:pt x="804" y="232"/>
                </a:lnTo>
                <a:lnTo>
                  <a:pt x="796" y="246"/>
                </a:lnTo>
                <a:lnTo>
                  <a:pt x="782" y="257"/>
                </a:lnTo>
                <a:lnTo>
                  <a:pt x="767" y="263"/>
                </a:lnTo>
                <a:lnTo>
                  <a:pt x="748" y="266"/>
                </a:lnTo>
                <a:lnTo>
                  <a:pt x="407" y="266"/>
                </a:lnTo>
                <a:lnTo>
                  <a:pt x="390" y="263"/>
                </a:lnTo>
                <a:lnTo>
                  <a:pt x="374" y="257"/>
                </a:lnTo>
                <a:lnTo>
                  <a:pt x="361" y="246"/>
                </a:lnTo>
                <a:lnTo>
                  <a:pt x="353" y="232"/>
                </a:lnTo>
                <a:lnTo>
                  <a:pt x="351" y="216"/>
                </a:lnTo>
                <a:lnTo>
                  <a:pt x="353" y="201"/>
                </a:lnTo>
                <a:lnTo>
                  <a:pt x="361" y="188"/>
                </a:lnTo>
                <a:lnTo>
                  <a:pt x="374" y="177"/>
                </a:lnTo>
                <a:lnTo>
                  <a:pt x="390" y="169"/>
                </a:lnTo>
                <a:lnTo>
                  <a:pt x="407" y="168"/>
                </a:lnTo>
                <a:close/>
                <a:moveTo>
                  <a:pt x="379" y="30"/>
                </a:moveTo>
                <a:lnTo>
                  <a:pt x="800" y="30"/>
                </a:lnTo>
                <a:lnTo>
                  <a:pt x="819" y="32"/>
                </a:lnTo>
                <a:lnTo>
                  <a:pt x="833" y="39"/>
                </a:lnTo>
                <a:lnTo>
                  <a:pt x="846" y="50"/>
                </a:lnTo>
                <a:lnTo>
                  <a:pt x="854" y="64"/>
                </a:lnTo>
                <a:lnTo>
                  <a:pt x="858" y="78"/>
                </a:lnTo>
                <a:lnTo>
                  <a:pt x="854" y="95"/>
                </a:lnTo>
                <a:lnTo>
                  <a:pt x="846" y="108"/>
                </a:lnTo>
                <a:lnTo>
                  <a:pt x="833" y="119"/>
                </a:lnTo>
                <a:lnTo>
                  <a:pt x="819" y="126"/>
                </a:lnTo>
                <a:lnTo>
                  <a:pt x="800" y="128"/>
                </a:lnTo>
                <a:lnTo>
                  <a:pt x="379" y="128"/>
                </a:lnTo>
                <a:lnTo>
                  <a:pt x="361" y="126"/>
                </a:lnTo>
                <a:lnTo>
                  <a:pt x="345" y="119"/>
                </a:lnTo>
                <a:lnTo>
                  <a:pt x="333" y="108"/>
                </a:lnTo>
                <a:lnTo>
                  <a:pt x="325" y="95"/>
                </a:lnTo>
                <a:lnTo>
                  <a:pt x="322" y="78"/>
                </a:lnTo>
                <a:lnTo>
                  <a:pt x="325" y="64"/>
                </a:lnTo>
                <a:lnTo>
                  <a:pt x="333" y="50"/>
                </a:lnTo>
                <a:lnTo>
                  <a:pt x="345" y="39"/>
                </a:lnTo>
                <a:lnTo>
                  <a:pt x="361" y="32"/>
                </a:lnTo>
                <a:lnTo>
                  <a:pt x="379" y="30"/>
                </a:lnTo>
                <a:close/>
                <a:moveTo>
                  <a:pt x="60" y="0"/>
                </a:moveTo>
                <a:lnTo>
                  <a:pt x="236" y="0"/>
                </a:lnTo>
                <a:lnTo>
                  <a:pt x="330" y="323"/>
                </a:lnTo>
                <a:lnTo>
                  <a:pt x="717" y="323"/>
                </a:lnTo>
                <a:lnTo>
                  <a:pt x="736" y="326"/>
                </a:lnTo>
                <a:lnTo>
                  <a:pt x="754" y="335"/>
                </a:lnTo>
                <a:lnTo>
                  <a:pt x="766" y="347"/>
                </a:lnTo>
                <a:lnTo>
                  <a:pt x="774" y="363"/>
                </a:lnTo>
                <a:lnTo>
                  <a:pt x="778" y="382"/>
                </a:lnTo>
                <a:lnTo>
                  <a:pt x="774" y="401"/>
                </a:lnTo>
                <a:lnTo>
                  <a:pt x="766" y="417"/>
                </a:lnTo>
                <a:lnTo>
                  <a:pt x="754" y="431"/>
                </a:lnTo>
                <a:lnTo>
                  <a:pt x="736" y="439"/>
                </a:lnTo>
                <a:lnTo>
                  <a:pt x="717" y="443"/>
                </a:lnTo>
                <a:lnTo>
                  <a:pt x="241" y="443"/>
                </a:lnTo>
                <a:lnTo>
                  <a:pt x="146" y="119"/>
                </a:lnTo>
                <a:lnTo>
                  <a:pt x="60" y="119"/>
                </a:lnTo>
                <a:lnTo>
                  <a:pt x="41" y="116"/>
                </a:lnTo>
                <a:lnTo>
                  <a:pt x="25" y="107"/>
                </a:lnTo>
                <a:lnTo>
                  <a:pt x="11" y="95"/>
                </a:lnTo>
                <a:lnTo>
                  <a:pt x="3" y="78"/>
                </a:lnTo>
                <a:lnTo>
                  <a:pt x="0" y="59"/>
                </a:lnTo>
                <a:lnTo>
                  <a:pt x="3" y="41"/>
                </a:lnTo>
                <a:lnTo>
                  <a:pt x="11" y="24"/>
                </a:lnTo>
                <a:lnTo>
                  <a:pt x="25" y="11"/>
                </a:lnTo>
                <a:lnTo>
                  <a:pt x="41" y="3"/>
                </a:ln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7179" name="Freeform 9">
            <a:extLst>
              <a:ext uri="{FF2B5EF4-FFF2-40B4-BE49-F238E27FC236}">
                <a16:creationId xmlns:a16="http://schemas.microsoft.com/office/drawing/2014/main" id="{34B41196-92FA-4121-A50D-9D6C9908F76C}"/>
              </a:ext>
            </a:extLst>
          </p:cNvPr>
          <p:cNvSpPr>
            <a:spLocks noEditPoints="1"/>
          </p:cNvSpPr>
          <p:nvPr/>
        </p:nvSpPr>
        <p:spPr bwMode="auto">
          <a:xfrm>
            <a:off x="2566988" y="3952875"/>
            <a:ext cx="584200" cy="508000"/>
          </a:xfrm>
          <a:custGeom>
            <a:avLst/>
            <a:gdLst>
              <a:gd name="T0" fmla="*/ 584200 w 907"/>
              <a:gd name="T1" fmla="*/ 440784 h 786"/>
              <a:gd name="T2" fmla="*/ 571962 w 907"/>
              <a:gd name="T3" fmla="*/ 467282 h 786"/>
              <a:gd name="T4" fmla="*/ 545554 w 907"/>
              <a:gd name="T5" fmla="*/ 498305 h 786"/>
              <a:gd name="T6" fmla="*/ 527519 w 907"/>
              <a:gd name="T7" fmla="*/ 508000 h 786"/>
              <a:gd name="T8" fmla="*/ 180348 w 907"/>
              <a:gd name="T9" fmla="*/ 178382 h 786"/>
              <a:gd name="T10" fmla="*/ 199671 w 907"/>
              <a:gd name="T11" fmla="*/ 186784 h 786"/>
              <a:gd name="T12" fmla="*/ 199671 w 907"/>
              <a:gd name="T13" fmla="*/ 269511 h 786"/>
              <a:gd name="T14" fmla="*/ 180348 w 907"/>
              <a:gd name="T15" fmla="*/ 279206 h 786"/>
              <a:gd name="T16" fmla="*/ 160381 w 907"/>
              <a:gd name="T17" fmla="*/ 269511 h 786"/>
              <a:gd name="T18" fmla="*/ 160381 w 907"/>
              <a:gd name="T19" fmla="*/ 186784 h 786"/>
              <a:gd name="T20" fmla="*/ 180348 w 907"/>
              <a:gd name="T21" fmla="*/ 178382 h 786"/>
              <a:gd name="T22" fmla="*/ 128176 w 907"/>
              <a:gd name="T23" fmla="*/ 131201 h 786"/>
              <a:gd name="T24" fmla="*/ 134617 w 907"/>
              <a:gd name="T25" fmla="*/ 260463 h 786"/>
              <a:gd name="T26" fmla="*/ 121091 w 907"/>
              <a:gd name="T27" fmla="*/ 277913 h 786"/>
              <a:gd name="T28" fmla="*/ 97903 w 907"/>
              <a:gd name="T29" fmla="*/ 273389 h 786"/>
              <a:gd name="T30" fmla="*/ 91462 w 907"/>
              <a:gd name="T31" fmla="*/ 144127 h 786"/>
              <a:gd name="T32" fmla="*/ 104989 w 907"/>
              <a:gd name="T33" fmla="*/ 126677 h 786"/>
              <a:gd name="T34" fmla="*/ 250555 w 907"/>
              <a:gd name="T35" fmla="*/ 89191 h 786"/>
              <a:gd name="T36" fmla="*/ 262149 w 907"/>
              <a:gd name="T37" fmla="*/ 111812 h 786"/>
              <a:gd name="T38" fmla="*/ 256352 w 907"/>
              <a:gd name="T39" fmla="*/ 272743 h 786"/>
              <a:gd name="T40" fmla="*/ 233809 w 907"/>
              <a:gd name="T41" fmla="*/ 277913 h 786"/>
              <a:gd name="T42" fmla="*/ 220927 w 907"/>
              <a:gd name="T43" fmla="*/ 254000 h 786"/>
              <a:gd name="T44" fmla="*/ 226724 w 907"/>
              <a:gd name="T45" fmla="*/ 94361 h 786"/>
              <a:gd name="T46" fmla="*/ 186789 w 907"/>
              <a:gd name="T47" fmla="*/ 21975 h 786"/>
              <a:gd name="T48" fmla="*/ 115294 w 907"/>
              <a:gd name="T49" fmla="*/ 36840 h 786"/>
              <a:gd name="T50" fmla="*/ 56037 w 907"/>
              <a:gd name="T51" fmla="*/ 84020 h 786"/>
              <a:gd name="T52" fmla="*/ 25120 w 907"/>
              <a:gd name="T53" fmla="*/ 152529 h 786"/>
              <a:gd name="T54" fmla="*/ 28985 w 907"/>
              <a:gd name="T55" fmla="*/ 226209 h 786"/>
              <a:gd name="T56" fmla="*/ 64410 w 907"/>
              <a:gd name="T57" fmla="*/ 290840 h 786"/>
              <a:gd name="T58" fmla="*/ 128820 w 907"/>
              <a:gd name="T59" fmla="*/ 332850 h 786"/>
              <a:gd name="T60" fmla="*/ 202248 w 907"/>
              <a:gd name="T61" fmla="*/ 340606 h 786"/>
              <a:gd name="T62" fmla="*/ 264082 w 907"/>
              <a:gd name="T63" fmla="*/ 319277 h 786"/>
              <a:gd name="T64" fmla="*/ 308525 w 907"/>
              <a:gd name="T65" fmla="*/ 280499 h 786"/>
              <a:gd name="T66" fmla="*/ 335577 w 907"/>
              <a:gd name="T67" fmla="*/ 228148 h 786"/>
              <a:gd name="T68" fmla="*/ 340730 w 907"/>
              <a:gd name="T69" fmla="*/ 162224 h 786"/>
              <a:gd name="T70" fmla="*/ 315610 w 907"/>
              <a:gd name="T71" fmla="*/ 93715 h 786"/>
              <a:gd name="T72" fmla="*/ 258929 w 907"/>
              <a:gd name="T73" fmla="*/ 41364 h 786"/>
              <a:gd name="T74" fmla="*/ 186789 w 907"/>
              <a:gd name="T75" fmla="*/ 21975 h 786"/>
              <a:gd name="T76" fmla="*/ 223503 w 907"/>
              <a:gd name="T77" fmla="*/ 4524 h 786"/>
              <a:gd name="T78" fmla="*/ 293710 w 907"/>
              <a:gd name="T79" fmla="*/ 37486 h 786"/>
              <a:gd name="T80" fmla="*/ 347171 w 907"/>
              <a:gd name="T81" fmla="*/ 104056 h 786"/>
              <a:gd name="T82" fmla="*/ 364561 w 907"/>
              <a:gd name="T83" fmla="*/ 183552 h 786"/>
              <a:gd name="T84" fmla="*/ 345238 w 907"/>
              <a:gd name="T85" fmla="*/ 263048 h 786"/>
              <a:gd name="T86" fmla="*/ 300795 w 907"/>
              <a:gd name="T87" fmla="*/ 320570 h 786"/>
              <a:gd name="T88" fmla="*/ 228656 w 907"/>
              <a:gd name="T89" fmla="*/ 358702 h 786"/>
              <a:gd name="T90" fmla="*/ 146855 w 907"/>
              <a:gd name="T91" fmla="*/ 360641 h 786"/>
              <a:gd name="T92" fmla="*/ 70851 w 907"/>
              <a:gd name="T93" fmla="*/ 325740 h 786"/>
              <a:gd name="T94" fmla="*/ 19967 w 907"/>
              <a:gd name="T95" fmla="*/ 265634 h 786"/>
              <a:gd name="T96" fmla="*/ 0 w 907"/>
              <a:gd name="T97" fmla="*/ 191954 h 786"/>
              <a:gd name="T98" fmla="*/ 12238 w 907"/>
              <a:gd name="T99" fmla="*/ 116336 h 786"/>
              <a:gd name="T100" fmla="*/ 56681 w 907"/>
              <a:gd name="T101" fmla="*/ 49766 h 786"/>
              <a:gd name="T102" fmla="*/ 123023 w 907"/>
              <a:gd name="T103" fmla="*/ 9695 h 7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7" h="786">
                <a:moveTo>
                  <a:pt x="786" y="585"/>
                </a:moveTo>
                <a:lnTo>
                  <a:pt x="904" y="676"/>
                </a:lnTo>
                <a:lnTo>
                  <a:pt x="907" y="682"/>
                </a:lnTo>
                <a:lnTo>
                  <a:pt x="904" y="693"/>
                </a:lnTo>
                <a:lnTo>
                  <a:pt x="897" y="707"/>
                </a:lnTo>
                <a:lnTo>
                  <a:pt x="888" y="723"/>
                </a:lnTo>
                <a:lnTo>
                  <a:pt x="874" y="740"/>
                </a:lnTo>
                <a:lnTo>
                  <a:pt x="861" y="758"/>
                </a:lnTo>
                <a:lnTo>
                  <a:pt x="847" y="771"/>
                </a:lnTo>
                <a:lnTo>
                  <a:pt x="835" y="781"/>
                </a:lnTo>
                <a:lnTo>
                  <a:pt x="825" y="786"/>
                </a:lnTo>
                <a:lnTo>
                  <a:pt x="819" y="786"/>
                </a:lnTo>
                <a:lnTo>
                  <a:pt x="698" y="693"/>
                </a:lnTo>
                <a:lnTo>
                  <a:pt x="786" y="585"/>
                </a:lnTo>
                <a:close/>
                <a:moveTo>
                  <a:pt x="280" y="276"/>
                </a:moveTo>
                <a:lnTo>
                  <a:pt x="292" y="277"/>
                </a:lnTo>
                <a:lnTo>
                  <a:pt x="303" y="282"/>
                </a:lnTo>
                <a:lnTo>
                  <a:pt x="310" y="289"/>
                </a:lnTo>
                <a:lnTo>
                  <a:pt x="313" y="299"/>
                </a:lnTo>
                <a:lnTo>
                  <a:pt x="313" y="408"/>
                </a:lnTo>
                <a:lnTo>
                  <a:pt x="310" y="417"/>
                </a:lnTo>
                <a:lnTo>
                  <a:pt x="303" y="426"/>
                </a:lnTo>
                <a:lnTo>
                  <a:pt x="292" y="430"/>
                </a:lnTo>
                <a:lnTo>
                  <a:pt x="280" y="432"/>
                </a:lnTo>
                <a:lnTo>
                  <a:pt x="267" y="430"/>
                </a:lnTo>
                <a:lnTo>
                  <a:pt x="257" y="426"/>
                </a:lnTo>
                <a:lnTo>
                  <a:pt x="249" y="417"/>
                </a:lnTo>
                <a:lnTo>
                  <a:pt x="246" y="408"/>
                </a:lnTo>
                <a:lnTo>
                  <a:pt x="246" y="299"/>
                </a:lnTo>
                <a:lnTo>
                  <a:pt x="249" y="289"/>
                </a:lnTo>
                <a:lnTo>
                  <a:pt x="257" y="282"/>
                </a:lnTo>
                <a:lnTo>
                  <a:pt x="267" y="277"/>
                </a:lnTo>
                <a:lnTo>
                  <a:pt x="280" y="276"/>
                </a:lnTo>
                <a:close/>
                <a:moveTo>
                  <a:pt x="176" y="193"/>
                </a:moveTo>
                <a:lnTo>
                  <a:pt x="188" y="196"/>
                </a:lnTo>
                <a:lnTo>
                  <a:pt x="199" y="203"/>
                </a:lnTo>
                <a:lnTo>
                  <a:pt x="206" y="212"/>
                </a:lnTo>
                <a:lnTo>
                  <a:pt x="209" y="223"/>
                </a:lnTo>
                <a:lnTo>
                  <a:pt x="209" y="403"/>
                </a:lnTo>
                <a:lnTo>
                  <a:pt x="206" y="413"/>
                </a:lnTo>
                <a:lnTo>
                  <a:pt x="199" y="423"/>
                </a:lnTo>
                <a:lnTo>
                  <a:pt x="188" y="430"/>
                </a:lnTo>
                <a:lnTo>
                  <a:pt x="176" y="432"/>
                </a:lnTo>
                <a:lnTo>
                  <a:pt x="163" y="430"/>
                </a:lnTo>
                <a:lnTo>
                  <a:pt x="152" y="423"/>
                </a:lnTo>
                <a:lnTo>
                  <a:pt x="145" y="413"/>
                </a:lnTo>
                <a:lnTo>
                  <a:pt x="142" y="403"/>
                </a:lnTo>
                <a:lnTo>
                  <a:pt x="142" y="223"/>
                </a:lnTo>
                <a:lnTo>
                  <a:pt x="145" y="212"/>
                </a:lnTo>
                <a:lnTo>
                  <a:pt x="152" y="203"/>
                </a:lnTo>
                <a:lnTo>
                  <a:pt x="163" y="196"/>
                </a:lnTo>
                <a:lnTo>
                  <a:pt x="176" y="193"/>
                </a:lnTo>
                <a:close/>
                <a:moveTo>
                  <a:pt x="375" y="135"/>
                </a:moveTo>
                <a:lnTo>
                  <a:pt x="389" y="138"/>
                </a:lnTo>
                <a:lnTo>
                  <a:pt x="398" y="146"/>
                </a:lnTo>
                <a:lnTo>
                  <a:pt x="405" y="158"/>
                </a:lnTo>
                <a:lnTo>
                  <a:pt x="407" y="173"/>
                </a:lnTo>
                <a:lnTo>
                  <a:pt x="407" y="393"/>
                </a:lnTo>
                <a:lnTo>
                  <a:pt x="405" y="408"/>
                </a:lnTo>
                <a:lnTo>
                  <a:pt x="398" y="422"/>
                </a:lnTo>
                <a:lnTo>
                  <a:pt x="389" y="430"/>
                </a:lnTo>
                <a:lnTo>
                  <a:pt x="375" y="432"/>
                </a:lnTo>
                <a:lnTo>
                  <a:pt x="363" y="430"/>
                </a:lnTo>
                <a:lnTo>
                  <a:pt x="352" y="422"/>
                </a:lnTo>
                <a:lnTo>
                  <a:pt x="345" y="408"/>
                </a:lnTo>
                <a:lnTo>
                  <a:pt x="343" y="393"/>
                </a:lnTo>
                <a:lnTo>
                  <a:pt x="343" y="173"/>
                </a:lnTo>
                <a:lnTo>
                  <a:pt x="345" y="158"/>
                </a:lnTo>
                <a:lnTo>
                  <a:pt x="352" y="146"/>
                </a:lnTo>
                <a:lnTo>
                  <a:pt x="363" y="138"/>
                </a:lnTo>
                <a:lnTo>
                  <a:pt x="375" y="135"/>
                </a:lnTo>
                <a:close/>
                <a:moveTo>
                  <a:pt x="290" y="34"/>
                </a:moveTo>
                <a:lnTo>
                  <a:pt x="252" y="35"/>
                </a:lnTo>
                <a:lnTo>
                  <a:pt x="215" y="43"/>
                </a:lnTo>
                <a:lnTo>
                  <a:pt x="179" y="57"/>
                </a:lnTo>
                <a:lnTo>
                  <a:pt x="145" y="76"/>
                </a:lnTo>
                <a:lnTo>
                  <a:pt x="114" y="100"/>
                </a:lnTo>
                <a:lnTo>
                  <a:pt x="87" y="130"/>
                </a:lnTo>
                <a:lnTo>
                  <a:pt x="65" y="164"/>
                </a:lnTo>
                <a:lnTo>
                  <a:pt x="49" y="199"/>
                </a:lnTo>
                <a:lnTo>
                  <a:pt x="39" y="236"/>
                </a:lnTo>
                <a:lnTo>
                  <a:pt x="35" y="274"/>
                </a:lnTo>
                <a:lnTo>
                  <a:pt x="37" y="312"/>
                </a:lnTo>
                <a:lnTo>
                  <a:pt x="45" y="350"/>
                </a:lnTo>
                <a:lnTo>
                  <a:pt x="57" y="385"/>
                </a:lnTo>
                <a:lnTo>
                  <a:pt x="76" y="419"/>
                </a:lnTo>
                <a:lnTo>
                  <a:pt x="100" y="450"/>
                </a:lnTo>
                <a:lnTo>
                  <a:pt x="130" y="477"/>
                </a:lnTo>
                <a:lnTo>
                  <a:pt x="164" y="500"/>
                </a:lnTo>
                <a:lnTo>
                  <a:pt x="200" y="515"/>
                </a:lnTo>
                <a:lnTo>
                  <a:pt x="237" y="526"/>
                </a:lnTo>
                <a:lnTo>
                  <a:pt x="276" y="530"/>
                </a:lnTo>
                <a:lnTo>
                  <a:pt x="314" y="527"/>
                </a:lnTo>
                <a:lnTo>
                  <a:pt x="348" y="522"/>
                </a:lnTo>
                <a:lnTo>
                  <a:pt x="380" y="509"/>
                </a:lnTo>
                <a:lnTo>
                  <a:pt x="410" y="494"/>
                </a:lnTo>
                <a:lnTo>
                  <a:pt x="440" y="474"/>
                </a:lnTo>
                <a:lnTo>
                  <a:pt x="460" y="455"/>
                </a:lnTo>
                <a:lnTo>
                  <a:pt x="479" y="434"/>
                </a:lnTo>
                <a:lnTo>
                  <a:pt x="495" y="411"/>
                </a:lnTo>
                <a:lnTo>
                  <a:pt x="509" y="385"/>
                </a:lnTo>
                <a:lnTo>
                  <a:pt x="521" y="353"/>
                </a:lnTo>
                <a:lnTo>
                  <a:pt x="528" y="319"/>
                </a:lnTo>
                <a:lnTo>
                  <a:pt x="531" y="285"/>
                </a:lnTo>
                <a:lnTo>
                  <a:pt x="529" y="251"/>
                </a:lnTo>
                <a:lnTo>
                  <a:pt x="521" y="213"/>
                </a:lnTo>
                <a:lnTo>
                  <a:pt x="509" y="178"/>
                </a:lnTo>
                <a:lnTo>
                  <a:pt x="490" y="145"/>
                </a:lnTo>
                <a:lnTo>
                  <a:pt x="466" y="114"/>
                </a:lnTo>
                <a:lnTo>
                  <a:pt x="436" y="87"/>
                </a:lnTo>
                <a:lnTo>
                  <a:pt x="402" y="64"/>
                </a:lnTo>
                <a:lnTo>
                  <a:pt x="366" y="47"/>
                </a:lnTo>
                <a:lnTo>
                  <a:pt x="329" y="38"/>
                </a:lnTo>
                <a:lnTo>
                  <a:pt x="290" y="34"/>
                </a:lnTo>
                <a:close/>
                <a:moveTo>
                  <a:pt x="268" y="0"/>
                </a:moveTo>
                <a:lnTo>
                  <a:pt x="307" y="0"/>
                </a:lnTo>
                <a:lnTo>
                  <a:pt x="347" y="7"/>
                </a:lnTo>
                <a:lnTo>
                  <a:pt x="384" y="18"/>
                </a:lnTo>
                <a:lnTo>
                  <a:pt x="422" y="35"/>
                </a:lnTo>
                <a:lnTo>
                  <a:pt x="456" y="58"/>
                </a:lnTo>
                <a:lnTo>
                  <a:pt x="490" y="89"/>
                </a:lnTo>
                <a:lnTo>
                  <a:pt x="517" y="123"/>
                </a:lnTo>
                <a:lnTo>
                  <a:pt x="539" y="161"/>
                </a:lnTo>
                <a:lnTo>
                  <a:pt x="554" y="200"/>
                </a:lnTo>
                <a:lnTo>
                  <a:pt x="563" y="241"/>
                </a:lnTo>
                <a:lnTo>
                  <a:pt x="566" y="284"/>
                </a:lnTo>
                <a:lnTo>
                  <a:pt x="563" y="326"/>
                </a:lnTo>
                <a:lnTo>
                  <a:pt x="552" y="368"/>
                </a:lnTo>
                <a:lnTo>
                  <a:pt x="536" y="407"/>
                </a:lnTo>
                <a:lnTo>
                  <a:pt x="746" y="570"/>
                </a:lnTo>
                <a:lnTo>
                  <a:pt x="674" y="657"/>
                </a:lnTo>
                <a:lnTo>
                  <a:pt x="467" y="496"/>
                </a:lnTo>
                <a:lnTo>
                  <a:pt x="432" y="522"/>
                </a:lnTo>
                <a:lnTo>
                  <a:pt x="394" y="542"/>
                </a:lnTo>
                <a:lnTo>
                  <a:pt x="355" y="555"/>
                </a:lnTo>
                <a:lnTo>
                  <a:pt x="313" y="562"/>
                </a:lnTo>
                <a:lnTo>
                  <a:pt x="271" y="563"/>
                </a:lnTo>
                <a:lnTo>
                  <a:pt x="228" y="558"/>
                </a:lnTo>
                <a:lnTo>
                  <a:pt x="187" y="547"/>
                </a:lnTo>
                <a:lnTo>
                  <a:pt x="146" y="530"/>
                </a:lnTo>
                <a:lnTo>
                  <a:pt x="110" y="504"/>
                </a:lnTo>
                <a:lnTo>
                  <a:pt x="79" y="477"/>
                </a:lnTo>
                <a:lnTo>
                  <a:pt x="52" y="445"/>
                </a:lnTo>
                <a:lnTo>
                  <a:pt x="31" y="411"/>
                </a:lnTo>
                <a:lnTo>
                  <a:pt x="17" y="374"/>
                </a:lnTo>
                <a:lnTo>
                  <a:pt x="6" y="336"/>
                </a:lnTo>
                <a:lnTo>
                  <a:pt x="0" y="297"/>
                </a:lnTo>
                <a:lnTo>
                  <a:pt x="2" y="258"/>
                </a:lnTo>
                <a:lnTo>
                  <a:pt x="7" y="219"/>
                </a:lnTo>
                <a:lnTo>
                  <a:pt x="19" y="180"/>
                </a:lnTo>
                <a:lnTo>
                  <a:pt x="37" y="143"/>
                </a:lnTo>
                <a:lnTo>
                  <a:pt x="60" y="108"/>
                </a:lnTo>
                <a:lnTo>
                  <a:pt x="88" y="77"/>
                </a:lnTo>
                <a:lnTo>
                  <a:pt x="119" y="51"/>
                </a:lnTo>
                <a:lnTo>
                  <a:pt x="153" y="30"/>
                </a:lnTo>
                <a:lnTo>
                  <a:pt x="191" y="15"/>
                </a:lnTo>
                <a:lnTo>
                  <a:pt x="229" y="4"/>
                </a:lnTo>
                <a:lnTo>
                  <a:pt x="2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pic>
        <p:nvPicPr>
          <p:cNvPr id="7180" name="Group 166">
            <a:extLst>
              <a:ext uri="{FF2B5EF4-FFF2-40B4-BE49-F238E27FC236}">
                <a16:creationId xmlns:a16="http://schemas.microsoft.com/office/drawing/2014/main" id="{FA988CA2-290B-43F2-88C4-E82C9C2BD2F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838" y="2146300"/>
            <a:ext cx="3952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Freeform 13">
            <a:extLst>
              <a:ext uri="{FF2B5EF4-FFF2-40B4-BE49-F238E27FC236}">
                <a16:creationId xmlns:a16="http://schemas.microsoft.com/office/drawing/2014/main" id="{7856A7E7-700A-4A2A-BFFE-5E95E7F29D22}"/>
              </a:ext>
            </a:extLst>
          </p:cNvPr>
          <p:cNvSpPr>
            <a:spLocks noEditPoints="1"/>
          </p:cNvSpPr>
          <p:nvPr/>
        </p:nvSpPr>
        <p:spPr bwMode="auto">
          <a:xfrm>
            <a:off x="5881688" y="2146300"/>
            <a:ext cx="406400" cy="474663"/>
          </a:xfrm>
          <a:custGeom>
            <a:avLst/>
            <a:gdLst>
              <a:gd name="T0" fmla="*/ 110658 w 830"/>
              <a:gd name="T1" fmla="*/ 251090 h 966"/>
              <a:gd name="T2" fmla="*/ 121430 w 830"/>
              <a:gd name="T3" fmla="*/ 277624 h 966"/>
              <a:gd name="T4" fmla="*/ 147871 w 830"/>
              <a:gd name="T5" fmla="*/ 266814 h 966"/>
              <a:gd name="T6" fmla="*/ 137099 w 830"/>
              <a:gd name="T7" fmla="*/ 240280 h 966"/>
              <a:gd name="T8" fmla="*/ 131713 w 830"/>
              <a:gd name="T9" fmla="*/ 186720 h 966"/>
              <a:gd name="T10" fmla="*/ 142974 w 830"/>
              <a:gd name="T11" fmla="*/ 211780 h 966"/>
              <a:gd name="T12" fmla="*/ 173822 w 830"/>
              <a:gd name="T13" fmla="*/ 207358 h 966"/>
              <a:gd name="T14" fmla="*/ 181656 w 830"/>
              <a:gd name="T15" fmla="*/ 206375 h 966"/>
              <a:gd name="T16" fmla="*/ 181166 w 830"/>
              <a:gd name="T17" fmla="*/ 214237 h 966"/>
              <a:gd name="T18" fmla="*/ 176270 w 830"/>
              <a:gd name="T19" fmla="*/ 245193 h 966"/>
              <a:gd name="T20" fmla="*/ 202221 w 830"/>
              <a:gd name="T21" fmla="*/ 256495 h 966"/>
              <a:gd name="T22" fmla="*/ 200262 w 830"/>
              <a:gd name="T23" fmla="*/ 262883 h 966"/>
              <a:gd name="T24" fmla="*/ 173822 w 830"/>
              <a:gd name="T25" fmla="*/ 276641 h 966"/>
              <a:gd name="T26" fmla="*/ 181656 w 830"/>
              <a:gd name="T27" fmla="*/ 306123 h 966"/>
              <a:gd name="T28" fmla="*/ 180187 w 830"/>
              <a:gd name="T29" fmla="*/ 311528 h 966"/>
              <a:gd name="T30" fmla="*/ 159133 w 830"/>
              <a:gd name="T31" fmla="*/ 303175 h 966"/>
              <a:gd name="T32" fmla="*/ 140037 w 830"/>
              <a:gd name="T33" fmla="*/ 311528 h 966"/>
              <a:gd name="T34" fmla="*/ 129754 w 830"/>
              <a:gd name="T35" fmla="*/ 332657 h 966"/>
              <a:gd name="T36" fmla="*/ 124858 w 830"/>
              <a:gd name="T37" fmla="*/ 326761 h 966"/>
              <a:gd name="T38" fmla="*/ 106252 w 830"/>
              <a:gd name="T39" fmla="*/ 302192 h 966"/>
              <a:gd name="T40" fmla="*/ 80301 w 830"/>
              <a:gd name="T41" fmla="*/ 312020 h 966"/>
              <a:gd name="T42" fmla="*/ 76384 w 830"/>
              <a:gd name="T43" fmla="*/ 308089 h 966"/>
              <a:gd name="T44" fmla="*/ 86176 w 830"/>
              <a:gd name="T45" fmla="*/ 283029 h 966"/>
              <a:gd name="T46" fmla="*/ 61694 w 830"/>
              <a:gd name="T47" fmla="*/ 264357 h 966"/>
              <a:gd name="T48" fmla="*/ 55819 w 830"/>
              <a:gd name="T49" fmla="*/ 258460 h 966"/>
              <a:gd name="T50" fmla="*/ 77853 w 830"/>
              <a:gd name="T51" fmla="*/ 248142 h 966"/>
              <a:gd name="T52" fmla="*/ 84707 w 830"/>
              <a:gd name="T53" fmla="*/ 228978 h 966"/>
              <a:gd name="T54" fmla="*/ 76873 w 830"/>
              <a:gd name="T55" fmla="*/ 207849 h 966"/>
              <a:gd name="T56" fmla="*/ 82749 w 830"/>
              <a:gd name="T57" fmla="*/ 206375 h 966"/>
              <a:gd name="T58" fmla="*/ 111638 w 830"/>
              <a:gd name="T59" fmla="*/ 215220 h 966"/>
              <a:gd name="T60" fmla="*/ 125837 w 830"/>
              <a:gd name="T61" fmla="*/ 187703 h 966"/>
              <a:gd name="T62" fmla="*/ 163539 w 830"/>
              <a:gd name="T63" fmla="*/ 156747 h 966"/>
              <a:gd name="T64" fmla="*/ 163050 w 830"/>
              <a:gd name="T65" fmla="*/ 178367 h 966"/>
              <a:gd name="T66" fmla="*/ 144443 w 830"/>
              <a:gd name="T67" fmla="*/ 166574 h 966"/>
              <a:gd name="T68" fmla="*/ 112617 w 830"/>
              <a:gd name="T69" fmla="*/ 139549 h 966"/>
              <a:gd name="T70" fmla="*/ 122899 w 830"/>
              <a:gd name="T71" fmla="*/ 158712 h 966"/>
              <a:gd name="T72" fmla="*/ 100866 w 830"/>
              <a:gd name="T73" fmla="*/ 158221 h 966"/>
              <a:gd name="T74" fmla="*/ 112617 w 830"/>
              <a:gd name="T75" fmla="*/ 139549 h 966"/>
              <a:gd name="T76" fmla="*/ 79811 w 830"/>
              <a:gd name="T77" fmla="*/ 137583 h 966"/>
              <a:gd name="T78" fmla="*/ 60226 w 830"/>
              <a:gd name="T79" fmla="*/ 147411 h 966"/>
              <a:gd name="T80" fmla="*/ 61205 w 830"/>
              <a:gd name="T81" fmla="*/ 126282 h 966"/>
              <a:gd name="T82" fmla="*/ 166967 w 830"/>
              <a:gd name="T83" fmla="*/ 371967 h 966"/>
              <a:gd name="T84" fmla="*/ 220827 w 830"/>
              <a:gd name="T85" fmla="*/ 227504 h 966"/>
              <a:gd name="T86" fmla="*/ 251185 w 830"/>
              <a:gd name="T87" fmla="*/ 204901 h 966"/>
              <a:gd name="T88" fmla="*/ 290356 w 830"/>
              <a:gd name="T89" fmla="*/ 232418 h 966"/>
              <a:gd name="T90" fmla="*/ 282521 w 830"/>
              <a:gd name="T91" fmla="*/ 267305 h 966"/>
              <a:gd name="T92" fmla="*/ 208586 w 830"/>
              <a:gd name="T93" fmla="*/ 387691 h 966"/>
              <a:gd name="T94" fmla="*/ 0 w 830"/>
              <a:gd name="T95" fmla="*/ 45697 h 966"/>
              <a:gd name="T96" fmla="*/ 0 w 830"/>
              <a:gd name="T97" fmla="*/ 45697 h 966"/>
              <a:gd name="T98" fmla="*/ 377511 w 830"/>
              <a:gd name="T99" fmla="*/ 404397 h 9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0" h="966">
                <a:moveTo>
                  <a:pt x="264" y="486"/>
                </a:moveTo>
                <a:lnTo>
                  <a:pt x="248" y="489"/>
                </a:lnTo>
                <a:lnTo>
                  <a:pt x="236" y="497"/>
                </a:lnTo>
                <a:lnTo>
                  <a:pt x="226" y="511"/>
                </a:lnTo>
                <a:lnTo>
                  <a:pt x="224" y="527"/>
                </a:lnTo>
                <a:lnTo>
                  <a:pt x="226" y="543"/>
                </a:lnTo>
                <a:lnTo>
                  <a:pt x="236" y="555"/>
                </a:lnTo>
                <a:lnTo>
                  <a:pt x="248" y="565"/>
                </a:lnTo>
                <a:lnTo>
                  <a:pt x="264" y="567"/>
                </a:lnTo>
                <a:lnTo>
                  <a:pt x="280" y="565"/>
                </a:lnTo>
                <a:lnTo>
                  <a:pt x="294" y="555"/>
                </a:lnTo>
                <a:lnTo>
                  <a:pt x="302" y="543"/>
                </a:lnTo>
                <a:lnTo>
                  <a:pt x="306" y="527"/>
                </a:lnTo>
                <a:lnTo>
                  <a:pt x="302" y="511"/>
                </a:lnTo>
                <a:lnTo>
                  <a:pt x="294" y="497"/>
                </a:lnTo>
                <a:lnTo>
                  <a:pt x="280" y="489"/>
                </a:lnTo>
                <a:lnTo>
                  <a:pt x="264" y="486"/>
                </a:lnTo>
                <a:close/>
                <a:moveTo>
                  <a:pt x="263" y="377"/>
                </a:moveTo>
                <a:lnTo>
                  <a:pt x="265" y="377"/>
                </a:lnTo>
                <a:lnTo>
                  <a:pt x="269" y="380"/>
                </a:lnTo>
                <a:lnTo>
                  <a:pt x="272" y="382"/>
                </a:lnTo>
                <a:lnTo>
                  <a:pt x="275" y="389"/>
                </a:lnTo>
                <a:lnTo>
                  <a:pt x="286" y="420"/>
                </a:lnTo>
                <a:lnTo>
                  <a:pt x="292" y="431"/>
                </a:lnTo>
                <a:lnTo>
                  <a:pt x="302" y="438"/>
                </a:lnTo>
                <a:lnTo>
                  <a:pt x="313" y="439"/>
                </a:lnTo>
                <a:lnTo>
                  <a:pt x="325" y="436"/>
                </a:lnTo>
                <a:lnTo>
                  <a:pt x="355" y="422"/>
                </a:lnTo>
                <a:lnTo>
                  <a:pt x="360" y="420"/>
                </a:lnTo>
                <a:lnTo>
                  <a:pt x="364" y="419"/>
                </a:lnTo>
                <a:lnTo>
                  <a:pt x="368" y="419"/>
                </a:lnTo>
                <a:lnTo>
                  <a:pt x="371" y="420"/>
                </a:lnTo>
                <a:lnTo>
                  <a:pt x="372" y="423"/>
                </a:lnTo>
                <a:lnTo>
                  <a:pt x="372" y="427"/>
                </a:lnTo>
                <a:lnTo>
                  <a:pt x="371" y="431"/>
                </a:lnTo>
                <a:lnTo>
                  <a:pt x="370" y="436"/>
                </a:lnTo>
                <a:lnTo>
                  <a:pt x="355" y="466"/>
                </a:lnTo>
                <a:lnTo>
                  <a:pt x="352" y="478"/>
                </a:lnTo>
                <a:lnTo>
                  <a:pt x="355" y="489"/>
                </a:lnTo>
                <a:lnTo>
                  <a:pt x="360" y="499"/>
                </a:lnTo>
                <a:lnTo>
                  <a:pt x="371" y="505"/>
                </a:lnTo>
                <a:lnTo>
                  <a:pt x="402" y="516"/>
                </a:lnTo>
                <a:lnTo>
                  <a:pt x="409" y="519"/>
                </a:lnTo>
                <a:lnTo>
                  <a:pt x="413" y="522"/>
                </a:lnTo>
                <a:lnTo>
                  <a:pt x="414" y="526"/>
                </a:lnTo>
                <a:lnTo>
                  <a:pt x="414" y="528"/>
                </a:lnTo>
                <a:lnTo>
                  <a:pt x="413" y="531"/>
                </a:lnTo>
                <a:lnTo>
                  <a:pt x="409" y="535"/>
                </a:lnTo>
                <a:lnTo>
                  <a:pt x="402" y="538"/>
                </a:lnTo>
                <a:lnTo>
                  <a:pt x="371" y="549"/>
                </a:lnTo>
                <a:lnTo>
                  <a:pt x="360" y="554"/>
                </a:lnTo>
                <a:lnTo>
                  <a:pt x="355" y="563"/>
                </a:lnTo>
                <a:lnTo>
                  <a:pt x="352" y="576"/>
                </a:lnTo>
                <a:lnTo>
                  <a:pt x="355" y="586"/>
                </a:lnTo>
                <a:lnTo>
                  <a:pt x="370" y="617"/>
                </a:lnTo>
                <a:lnTo>
                  <a:pt x="371" y="623"/>
                </a:lnTo>
                <a:lnTo>
                  <a:pt x="372" y="627"/>
                </a:lnTo>
                <a:lnTo>
                  <a:pt x="372" y="630"/>
                </a:lnTo>
                <a:lnTo>
                  <a:pt x="371" y="632"/>
                </a:lnTo>
                <a:lnTo>
                  <a:pt x="368" y="634"/>
                </a:lnTo>
                <a:lnTo>
                  <a:pt x="364" y="635"/>
                </a:lnTo>
                <a:lnTo>
                  <a:pt x="360" y="634"/>
                </a:lnTo>
                <a:lnTo>
                  <a:pt x="355" y="631"/>
                </a:lnTo>
                <a:lnTo>
                  <a:pt x="325" y="617"/>
                </a:lnTo>
                <a:lnTo>
                  <a:pt x="313" y="615"/>
                </a:lnTo>
                <a:lnTo>
                  <a:pt x="302" y="616"/>
                </a:lnTo>
                <a:lnTo>
                  <a:pt x="292" y="623"/>
                </a:lnTo>
                <a:lnTo>
                  <a:pt x="286" y="634"/>
                </a:lnTo>
                <a:lnTo>
                  <a:pt x="275" y="665"/>
                </a:lnTo>
                <a:lnTo>
                  <a:pt x="272" y="670"/>
                </a:lnTo>
                <a:lnTo>
                  <a:pt x="269" y="674"/>
                </a:lnTo>
                <a:lnTo>
                  <a:pt x="265" y="677"/>
                </a:lnTo>
                <a:lnTo>
                  <a:pt x="263" y="677"/>
                </a:lnTo>
                <a:lnTo>
                  <a:pt x="260" y="674"/>
                </a:lnTo>
                <a:lnTo>
                  <a:pt x="257" y="670"/>
                </a:lnTo>
                <a:lnTo>
                  <a:pt x="255" y="665"/>
                </a:lnTo>
                <a:lnTo>
                  <a:pt x="242" y="634"/>
                </a:lnTo>
                <a:lnTo>
                  <a:pt x="237" y="623"/>
                </a:lnTo>
                <a:lnTo>
                  <a:pt x="228" y="616"/>
                </a:lnTo>
                <a:lnTo>
                  <a:pt x="217" y="615"/>
                </a:lnTo>
                <a:lnTo>
                  <a:pt x="205" y="617"/>
                </a:lnTo>
                <a:lnTo>
                  <a:pt x="175" y="631"/>
                </a:lnTo>
                <a:lnTo>
                  <a:pt x="169" y="634"/>
                </a:lnTo>
                <a:lnTo>
                  <a:pt x="164" y="635"/>
                </a:lnTo>
                <a:lnTo>
                  <a:pt x="161" y="634"/>
                </a:lnTo>
                <a:lnTo>
                  <a:pt x="159" y="632"/>
                </a:lnTo>
                <a:lnTo>
                  <a:pt x="157" y="630"/>
                </a:lnTo>
                <a:lnTo>
                  <a:pt x="156" y="627"/>
                </a:lnTo>
                <a:lnTo>
                  <a:pt x="157" y="623"/>
                </a:lnTo>
                <a:lnTo>
                  <a:pt x="160" y="617"/>
                </a:lnTo>
                <a:lnTo>
                  <a:pt x="173" y="586"/>
                </a:lnTo>
                <a:lnTo>
                  <a:pt x="176" y="576"/>
                </a:lnTo>
                <a:lnTo>
                  <a:pt x="175" y="563"/>
                </a:lnTo>
                <a:lnTo>
                  <a:pt x="168" y="554"/>
                </a:lnTo>
                <a:lnTo>
                  <a:pt x="159" y="549"/>
                </a:lnTo>
                <a:lnTo>
                  <a:pt x="126" y="538"/>
                </a:lnTo>
                <a:lnTo>
                  <a:pt x="121" y="535"/>
                </a:lnTo>
                <a:lnTo>
                  <a:pt x="117" y="531"/>
                </a:lnTo>
                <a:lnTo>
                  <a:pt x="114" y="528"/>
                </a:lnTo>
                <a:lnTo>
                  <a:pt x="114" y="526"/>
                </a:lnTo>
                <a:lnTo>
                  <a:pt x="117" y="522"/>
                </a:lnTo>
                <a:lnTo>
                  <a:pt x="121" y="519"/>
                </a:lnTo>
                <a:lnTo>
                  <a:pt x="126" y="516"/>
                </a:lnTo>
                <a:lnTo>
                  <a:pt x="159" y="505"/>
                </a:lnTo>
                <a:lnTo>
                  <a:pt x="168" y="499"/>
                </a:lnTo>
                <a:lnTo>
                  <a:pt x="175" y="489"/>
                </a:lnTo>
                <a:lnTo>
                  <a:pt x="176" y="478"/>
                </a:lnTo>
                <a:lnTo>
                  <a:pt x="173" y="466"/>
                </a:lnTo>
                <a:lnTo>
                  <a:pt x="160" y="436"/>
                </a:lnTo>
                <a:lnTo>
                  <a:pt x="157" y="431"/>
                </a:lnTo>
                <a:lnTo>
                  <a:pt x="156" y="427"/>
                </a:lnTo>
                <a:lnTo>
                  <a:pt x="157" y="423"/>
                </a:lnTo>
                <a:lnTo>
                  <a:pt x="159" y="420"/>
                </a:lnTo>
                <a:lnTo>
                  <a:pt x="161" y="419"/>
                </a:lnTo>
                <a:lnTo>
                  <a:pt x="164" y="419"/>
                </a:lnTo>
                <a:lnTo>
                  <a:pt x="169" y="420"/>
                </a:lnTo>
                <a:lnTo>
                  <a:pt x="175" y="422"/>
                </a:lnTo>
                <a:lnTo>
                  <a:pt x="205" y="436"/>
                </a:lnTo>
                <a:lnTo>
                  <a:pt x="217" y="439"/>
                </a:lnTo>
                <a:lnTo>
                  <a:pt x="228" y="438"/>
                </a:lnTo>
                <a:lnTo>
                  <a:pt x="237" y="431"/>
                </a:lnTo>
                <a:lnTo>
                  <a:pt x="242" y="420"/>
                </a:lnTo>
                <a:lnTo>
                  <a:pt x="255" y="389"/>
                </a:lnTo>
                <a:lnTo>
                  <a:pt x="257" y="382"/>
                </a:lnTo>
                <a:lnTo>
                  <a:pt x="260" y="380"/>
                </a:lnTo>
                <a:lnTo>
                  <a:pt x="263" y="377"/>
                </a:lnTo>
                <a:close/>
                <a:moveTo>
                  <a:pt x="322" y="315"/>
                </a:moveTo>
                <a:lnTo>
                  <a:pt x="334" y="319"/>
                </a:lnTo>
                <a:lnTo>
                  <a:pt x="344" y="328"/>
                </a:lnTo>
                <a:lnTo>
                  <a:pt x="347" y="342"/>
                </a:lnTo>
                <a:lnTo>
                  <a:pt x="343" y="354"/>
                </a:lnTo>
                <a:lnTo>
                  <a:pt x="333" y="363"/>
                </a:lnTo>
                <a:lnTo>
                  <a:pt x="320" y="366"/>
                </a:lnTo>
                <a:lnTo>
                  <a:pt x="307" y="362"/>
                </a:lnTo>
                <a:lnTo>
                  <a:pt x="298" y="353"/>
                </a:lnTo>
                <a:lnTo>
                  <a:pt x="295" y="339"/>
                </a:lnTo>
                <a:lnTo>
                  <a:pt x="299" y="327"/>
                </a:lnTo>
                <a:lnTo>
                  <a:pt x="309" y="318"/>
                </a:lnTo>
                <a:lnTo>
                  <a:pt x="322" y="315"/>
                </a:lnTo>
                <a:close/>
                <a:moveTo>
                  <a:pt x="230" y="284"/>
                </a:moveTo>
                <a:lnTo>
                  <a:pt x="242" y="288"/>
                </a:lnTo>
                <a:lnTo>
                  <a:pt x="252" y="297"/>
                </a:lnTo>
                <a:lnTo>
                  <a:pt x="255" y="311"/>
                </a:lnTo>
                <a:lnTo>
                  <a:pt x="251" y="323"/>
                </a:lnTo>
                <a:lnTo>
                  <a:pt x="241" y="332"/>
                </a:lnTo>
                <a:lnTo>
                  <a:pt x="228" y="335"/>
                </a:lnTo>
                <a:lnTo>
                  <a:pt x="215" y="331"/>
                </a:lnTo>
                <a:lnTo>
                  <a:pt x="206" y="322"/>
                </a:lnTo>
                <a:lnTo>
                  <a:pt x="203" y="308"/>
                </a:lnTo>
                <a:lnTo>
                  <a:pt x="207" y="296"/>
                </a:lnTo>
                <a:lnTo>
                  <a:pt x="217" y="288"/>
                </a:lnTo>
                <a:lnTo>
                  <a:pt x="230" y="284"/>
                </a:lnTo>
                <a:close/>
                <a:moveTo>
                  <a:pt x="138" y="254"/>
                </a:moveTo>
                <a:lnTo>
                  <a:pt x="150" y="258"/>
                </a:lnTo>
                <a:lnTo>
                  <a:pt x="160" y="268"/>
                </a:lnTo>
                <a:lnTo>
                  <a:pt x="163" y="280"/>
                </a:lnTo>
                <a:lnTo>
                  <a:pt x="159" y="292"/>
                </a:lnTo>
                <a:lnTo>
                  <a:pt x="149" y="301"/>
                </a:lnTo>
                <a:lnTo>
                  <a:pt x="136" y="304"/>
                </a:lnTo>
                <a:lnTo>
                  <a:pt x="123" y="300"/>
                </a:lnTo>
                <a:lnTo>
                  <a:pt x="114" y="291"/>
                </a:lnTo>
                <a:lnTo>
                  <a:pt x="111" y="277"/>
                </a:lnTo>
                <a:lnTo>
                  <a:pt x="115" y="265"/>
                </a:lnTo>
                <a:lnTo>
                  <a:pt x="125" y="257"/>
                </a:lnTo>
                <a:lnTo>
                  <a:pt x="138" y="254"/>
                </a:lnTo>
                <a:close/>
                <a:moveTo>
                  <a:pt x="64" y="180"/>
                </a:moveTo>
                <a:lnTo>
                  <a:pt x="64" y="650"/>
                </a:lnTo>
                <a:lnTo>
                  <a:pt x="341" y="757"/>
                </a:lnTo>
                <a:lnTo>
                  <a:pt x="451" y="532"/>
                </a:lnTo>
                <a:lnTo>
                  <a:pt x="444" y="511"/>
                </a:lnTo>
                <a:lnTo>
                  <a:pt x="444" y="486"/>
                </a:lnTo>
                <a:lnTo>
                  <a:pt x="451" y="463"/>
                </a:lnTo>
                <a:lnTo>
                  <a:pt x="463" y="446"/>
                </a:lnTo>
                <a:lnTo>
                  <a:pt x="478" y="431"/>
                </a:lnTo>
                <a:lnTo>
                  <a:pt x="494" y="422"/>
                </a:lnTo>
                <a:lnTo>
                  <a:pt x="513" y="417"/>
                </a:lnTo>
                <a:lnTo>
                  <a:pt x="478" y="467"/>
                </a:lnTo>
                <a:lnTo>
                  <a:pt x="494" y="528"/>
                </a:lnTo>
                <a:lnTo>
                  <a:pt x="555" y="526"/>
                </a:lnTo>
                <a:lnTo>
                  <a:pt x="593" y="473"/>
                </a:lnTo>
                <a:lnTo>
                  <a:pt x="594" y="490"/>
                </a:lnTo>
                <a:lnTo>
                  <a:pt x="593" y="509"/>
                </a:lnTo>
                <a:lnTo>
                  <a:pt x="586" y="528"/>
                </a:lnTo>
                <a:lnTo>
                  <a:pt x="577" y="544"/>
                </a:lnTo>
                <a:lnTo>
                  <a:pt x="563" y="557"/>
                </a:lnTo>
                <a:lnTo>
                  <a:pt x="548" y="566"/>
                </a:lnTo>
                <a:lnTo>
                  <a:pt x="532" y="573"/>
                </a:lnTo>
                <a:lnTo>
                  <a:pt x="426" y="789"/>
                </a:lnTo>
                <a:lnTo>
                  <a:pt x="648" y="873"/>
                </a:lnTo>
                <a:lnTo>
                  <a:pt x="648" y="359"/>
                </a:lnTo>
                <a:lnTo>
                  <a:pt x="64" y="180"/>
                </a:lnTo>
                <a:close/>
                <a:moveTo>
                  <a:pt x="0" y="93"/>
                </a:moveTo>
                <a:lnTo>
                  <a:pt x="712" y="312"/>
                </a:lnTo>
                <a:lnTo>
                  <a:pt x="712" y="966"/>
                </a:lnTo>
                <a:lnTo>
                  <a:pt x="0" y="694"/>
                </a:lnTo>
                <a:lnTo>
                  <a:pt x="0" y="93"/>
                </a:lnTo>
                <a:close/>
                <a:moveTo>
                  <a:pt x="118" y="0"/>
                </a:moveTo>
                <a:lnTo>
                  <a:pt x="830" y="241"/>
                </a:lnTo>
                <a:lnTo>
                  <a:pt x="830" y="842"/>
                </a:lnTo>
                <a:lnTo>
                  <a:pt x="771" y="823"/>
                </a:lnTo>
                <a:lnTo>
                  <a:pt x="771" y="280"/>
                </a:lnTo>
                <a:lnTo>
                  <a:pt x="118" y="62"/>
                </a:lnTo>
                <a:lnTo>
                  <a:pt x="11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7182" name="Freeform 8">
            <a:extLst>
              <a:ext uri="{FF2B5EF4-FFF2-40B4-BE49-F238E27FC236}">
                <a16:creationId xmlns:a16="http://schemas.microsoft.com/office/drawing/2014/main" id="{6EAF0AB1-B3CC-4FF5-A80F-18DED73B9EB3}"/>
              </a:ext>
            </a:extLst>
          </p:cNvPr>
          <p:cNvSpPr>
            <a:spLocks noEditPoints="1"/>
          </p:cNvSpPr>
          <p:nvPr/>
        </p:nvSpPr>
        <p:spPr bwMode="auto">
          <a:xfrm>
            <a:off x="2528888" y="2117725"/>
            <a:ext cx="660400" cy="531813"/>
          </a:xfrm>
          <a:custGeom>
            <a:avLst/>
            <a:gdLst>
              <a:gd name="T0" fmla="*/ 560223 w 1035"/>
              <a:gd name="T1" fmla="*/ 427749 h 833"/>
              <a:gd name="T2" fmla="*/ 500883 w 1035"/>
              <a:gd name="T3" fmla="*/ 516491 h 833"/>
              <a:gd name="T4" fmla="*/ 428781 w 1035"/>
              <a:gd name="T5" fmla="*/ 450094 h 833"/>
              <a:gd name="T6" fmla="*/ 364975 w 1035"/>
              <a:gd name="T7" fmla="*/ 278994 h 833"/>
              <a:gd name="T8" fmla="*/ 14676 w 1035"/>
              <a:gd name="T9" fmla="*/ 305170 h 833"/>
              <a:gd name="T10" fmla="*/ 86139 w 1035"/>
              <a:gd name="T11" fmla="*/ 233666 h 833"/>
              <a:gd name="T12" fmla="*/ 574261 w 1035"/>
              <a:gd name="T13" fmla="*/ 13407 h 833"/>
              <a:gd name="T14" fmla="*/ 645724 w 1035"/>
              <a:gd name="T15" fmla="*/ 84911 h 833"/>
              <a:gd name="T16" fmla="*/ 574261 w 1035"/>
              <a:gd name="T17" fmla="*/ 13407 h 833"/>
              <a:gd name="T18" fmla="*/ 660400 w 1035"/>
              <a:gd name="T19" fmla="*/ 0 h 833"/>
              <a:gd name="T20" fmla="*/ 616373 w 1035"/>
              <a:gd name="T21" fmla="*/ 99595 h 833"/>
              <a:gd name="T22" fmla="*/ 634239 w 1035"/>
              <a:gd name="T23" fmla="*/ 201744 h 833"/>
              <a:gd name="T24" fmla="*/ 584470 w 1035"/>
              <a:gd name="T25" fmla="*/ 251542 h 833"/>
              <a:gd name="T26" fmla="*/ 603612 w 1035"/>
              <a:gd name="T27" fmla="*/ 201744 h 833"/>
              <a:gd name="T28" fmla="*/ 599784 w 1035"/>
              <a:gd name="T29" fmla="*/ 99595 h 833"/>
              <a:gd name="T30" fmla="*/ 580003 w 1035"/>
              <a:gd name="T31" fmla="*/ 150670 h 833"/>
              <a:gd name="T32" fmla="*/ 552567 w 1035"/>
              <a:gd name="T33" fmla="*/ 194721 h 833"/>
              <a:gd name="T34" fmla="*/ 516197 w 1035"/>
              <a:gd name="T35" fmla="*/ 228558 h 833"/>
              <a:gd name="T36" fmla="*/ 467066 w 1035"/>
              <a:gd name="T37" fmla="*/ 249627 h 833"/>
              <a:gd name="T38" fmla="*/ 416020 w 1035"/>
              <a:gd name="T39" fmla="*/ 256649 h 833"/>
              <a:gd name="T40" fmla="*/ 315843 w 1035"/>
              <a:gd name="T41" fmla="*/ 273887 h 833"/>
              <a:gd name="T42" fmla="*/ 282026 w 1035"/>
              <a:gd name="T43" fmla="*/ 236219 h 833"/>
              <a:gd name="T44" fmla="*/ 217581 w 1035"/>
              <a:gd name="T45" fmla="*/ 223451 h 833"/>
              <a:gd name="T46" fmla="*/ 164621 w 1035"/>
              <a:gd name="T47" fmla="*/ 223451 h 833"/>
              <a:gd name="T48" fmla="*/ 120595 w 1035"/>
              <a:gd name="T49" fmla="*/ 236219 h 833"/>
              <a:gd name="T50" fmla="*/ 100177 w 1035"/>
              <a:gd name="T51" fmla="*/ 318577 h 833"/>
              <a:gd name="T52" fmla="*/ 0 w 1035"/>
              <a:gd name="T53" fmla="*/ 218982 h 833"/>
              <a:gd name="T54" fmla="*/ 49131 w 1035"/>
              <a:gd name="T55" fmla="*/ 119387 h 833"/>
              <a:gd name="T56" fmla="*/ 31903 w 1035"/>
              <a:gd name="T57" fmla="*/ 69589 h 833"/>
              <a:gd name="T58" fmla="*/ 82311 w 1035"/>
              <a:gd name="T59" fmla="*/ 119387 h 833"/>
              <a:gd name="T60" fmla="*/ 63807 w 1035"/>
              <a:gd name="T61" fmla="*/ 218982 h 833"/>
              <a:gd name="T62" fmla="*/ 93158 w 1035"/>
              <a:gd name="T63" fmla="*/ 203021 h 833"/>
              <a:gd name="T64" fmla="*/ 139737 w 1035"/>
              <a:gd name="T65" fmla="*/ 183230 h 833"/>
              <a:gd name="T66" fmla="*/ 188230 w 1035"/>
              <a:gd name="T67" fmla="*/ 178122 h 833"/>
              <a:gd name="T68" fmla="*/ 252675 w 1035"/>
              <a:gd name="T69" fmla="*/ 185145 h 833"/>
              <a:gd name="T70" fmla="*/ 315843 w 1035"/>
              <a:gd name="T71" fmla="*/ 199190 h 833"/>
              <a:gd name="T72" fmla="*/ 416020 w 1035"/>
              <a:gd name="T73" fmla="*/ 174292 h 833"/>
              <a:gd name="T74" fmla="*/ 436438 w 1035"/>
              <a:gd name="T75" fmla="*/ 212598 h 833"/>
              <a:gd name="T76" fmla="*/ 474722 w 1035"/>
              <a:gd name="T77" fmla="*/ 201744 h 833"/>
              <a:gd name="T78" fmla="*/ 509178 w 1035"/>
              <a:gd name="T79" fmla="*/ 179399 h 833"/>
              <a:gd name="T80" fmla="*/ 536615 w 1035"/>
              <a:gd name="T81" fmla="*/ 139178 h 833"/>
              <a:gd name="T82" fmla="*/ 559585 w 1035"/>
              <a:gd name="T83" fmla="*/ 86188 h 8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5" h="833">
                <a:moveTo>
                  <a:pt x="572" y="437"/>
                </a:moveTo>
                <a:lnTo>
                  <a:pt x="878" y="670"/>
                </a:lnTo>
                <a:lnTo>
                  <a:pt x="724" y="683"/>
                </a:lnTo>
                <a:lnTo>
                  <a:pt x="785" y="809"/>
                </a:lnTo>
                <a:lnTo>
                  <a:pt x="735" y="833"/>
                </a:lnTo>
                <a:lnTo>
                  <a:pt x="672" y="705"/>
                </a:lnTo>
                <a:lnTo>
                  <a:pt x="568" y="821"/>
                </a:lnTo>
                <a:lnTo>
                  <a:pt x="572" y="437"/>
                </a:lnTo>
                <a:close/>
                <a:moveTo>
                  <a:pt x="23" y="366"/>
                </a:moveTo>
                <a:lnTo>
                  <a:pt x="23" y="478"/>
                </a:lnTo>
                <a:lnTo>
                  <a:pt x="135" y="478"/>
                </a:lnTo>
                <a:lnTo>
                  <a:pt x="135" y="366"/>
                </a:lnTo>
                <a:lnTo>
                  <a:pt x="23" y="366"/>
                </a:lnTo>
                <a:close/>
                <a:moveTo>
                  <a:pt x="900" y="21"/>
                </a:moveTo>
                <a:lnTo>
                  <a:pt x="900" y="133"/>
                </a:lnTo>
                <a:lnTo>
                  <a:pt x="1012" y="133"/>
                </a:lnTo>
                <a:lnTo>
                  <a:pt x="1012" y="21"/>
                </a:lnTo>
                <a:lnTo>
                  <a:pt x="900" y="21"/>
                </a:lnTo>
                <a:close/>
                <a:moveTo>
                  <a:pt x="877" y="0"/>
                </a:moveTo>
                <a:lnTo>
                  <a:pt x="1035" y="0"/>
                </a:lnTo>
                <a:lnTo>
                  <a:pt x="1035" y="156"/>
                </a:lnTo>
                <a:lnTo>
                  <a:pt x="966" y="156"/>
                </a:lnTo>
                <a:lnTo>
                  <a:pt x="967" y="316"/>
                </a:lnTo>
                <a:lnTo>
                  <a:pt x="994" y="316"/>
                </a:lnTo>
                <a:lnTo>
                  <a:pt x="994" y="394"/>
                </a:lnTo>
                <a:lnTo>
                  <a:pt x="916" y="394"/>
                </a:lnTo>
                <a:lnTo>
                  <a:pt x="916" y="316"/>
                </a:lnTo>
                <a:lnTo>
                  <a:pt x="946" y="316"/>
                </a:lnTo>
                <a:lnTo>
                  <a:pt x="944" y="156"/>
                </a:lnTo>
                <a:lnTo>
                  <a:pt x="940" y="156"/>
                </a:lnTo>
                <a:lnTo>
                  <a:pt x="925" y="197"/>
                </a:lnTo>
                <a:lnTo>
                  <a:pt x="909" y="236"/>
                </a:lnTo>
                <a:lnTo>
                  <a:pt x="889" y="273"/>
                </a:lnTo>
                <a:lnTo>
                  <a:pt x="866" y="305"/>
                </a:lnTo>
                <a:lnTo>
                  <a:pt x="839" y="333"/>
                </a:lnTo>
                <a:lnTo>
                  <a:pt x="809" y="358"/>
                </a:lnTo>
                <a:lnTo>
                  <a:pt x="771" y="378"/>
                </a:lnTo>
                <a:lnTo>
                  <a:pt x="732" y="391"/>
                </a:lnTo>
                <a:lnTo>
                  <a:pt x="693" y="400"/>
                </a:lnTo>
                <a:lnTo>
                  <a:pt x="652" y="402"/>
                </a:lnTo>
                <a:lnTo>
                  <a:pt x="652" y="429"/>
                </a:lnTo>
                <a:lnTo>
                  <a:pt x="495" y="429"/>
                </a:lnTo>
                <a:lnTo>
                  <a:pt x="495" y="382"/>
                </a:lnTo>
                <a:lnTo>
                  <a:pt x="442" y="370"/>
                </a:lnTo>
                <a:lnTo>
                  <a:pt x="391" y="358"/>
                </a:lnTo>
                <a:lnTo>
                  <a:pt x="341" y="350"/>
                </a:lnTo>
                <a:lnTo>
                  <a:pt x="295" y="347"/>
                </a:lnTo>
                <a:lnTo>
                  <a:pt x="258" y="350"/>
                </a:lnTo>
                <a:lnTo>
                  <a:pt x="223" y="356"/>
                </a:lnTo>
                <a:lnTo>
                  <a:pt x="189" y="370"/>
                </a:lnTo>
                <a:lnTo>
                  <a:pt x="157" y="391"/>
                </a:lnTo>
                <a:lnTo>
                  <a:pt x="157" y="499"/>
                </a:lnTo>
                <a:lnTo>
                  <a:pt x="0" y="499"/>
                </a:lnTo>
                <a:lnTo>
                  <a:pt x="0" y="343"/>
                </a:lnTo>
                <a:lnTo>
                  <a:pt x="78" y="343"/>
                </a:lnTo>
                <a:lnTo>
                  <a:pt x="77" y="187"/>
                </a:lnTo>
                <a:lnTo>
                  <a:pt x="50" y="187"/>
                </a:lnTo>
                <a:lnTo>
                  <a:pt x="50" y="109"/>
                </a:lnTo>
                <a:lnTo>
                  <a:pt x="129" y="109"/>
                </a:lnTo>
                <a:lnTo>
                  <a:pt x="129" y="187"/>
                </a:lnTo>
                <a:lnTo>
                  <a:pt x="99" y="187"/>
                </a:lnTo>
                <a:lnTo>
                  <a:pt x="100" y="343"/>
                </a:lnTo>
                <a:lnTo>
                  <a:pt x="111" y="343"/>
                </a:lnTo>
                <a:lnTo>
                  <a:pt x="146" y="318"/>
                </a:lnTo>
                <a:lnTo>
                  <a:pt x="181" y="301"/>
                </a:lnTo>
                <a:lnTo>
                  <a:pt x="219" y="287"/>
                </a:lnTo>
                <a:lnTo>
                  <a:pt x="257" y="281"/>
                </a:lnTo>
                <a:lnTo>
                  <a:pt x="295" y="279"/>
                </a:lnTo>
                <a:lnTo>
                  <a:pt x="345" y="282"/>
                </a:lnTo>
                <a:lnTo>
                  <a:pt x="396" y="290"/>
                </a:lnTo>
                <a:lnTo>
                  <a:pt x="446" y="301"/>
                </a:lnTo>
                <a:lnTo>
                  <a:pt x="495" y="312"/>
                </a:lnTo>
                <a:lnTo>
                  <a:pt x="495" y="273"/>
                </a:lnTo>
                <a:lnTo>
                  <a:pt x="652" y="273"/>
                </a:lnTo>
                <a:lnTo>
                  <a:pt x="652" y="335"/>
                </a:lnTo>
                <a:lnTo>
                  <a:pt x="684" y="333"/>
                </a:lnTo>
                <a:lnTo>
                  <a:pt x="714" y="327"/>
                </a:lnTo>
                <a:lnTo>
                  <a:pt x="744" y="316"/>
                </a:lnTo>
                <a:lnTo>
                  <a:pt x="772" y="301"/>
                </a:lnTo>
                <a:lnTo>
                  <a:pt x="798" y="281"/>
                </a:lnTo>
                <a:lnTo>
                  <a:pt x="821" y="254"/>
                </a:lnTo>
                <a:lnTo>
                  <a:pt x="841" y="218"/>
                </a:lnTo>
                <a:lnTo>
                  <a:pt x="860" y="178"/>
                </a:lnTo>
                <a:lnTo>
                  <a:pt x="877" y="135"/>
                </a:lnTo>
                <a:lnTo>
                  <a:pt x="8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7183" name="TextBox 13">
            <a:extLst>
              <a:ext uri="{FF2B5EF4-FFF2-40B4-BE49-F238E27FC236}">
                <a16:creationId xmlns:a16="http://schemas.microsoft.com/office/drawing/2014/main" id="{6161A32A-5220-4D97-9265-D8A52E4BF54D}"/>
              </a:ext>
            </a:extLst>
          </p:cNvPr>
          <p:cNvSpPr txBox="1">
            <a:spLocks noChangeArrowheads="1"/>
          </p:cNvSpPr>
          <p:nvPr/>
        </p:nvSpPr>
        <p:spPr bwMode="auto">
          <a:xfrm>
            <a:off x="1758270" y="2803525"/>
            <a:ext cx="19850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4" name="TextBox 13">
            <a:extLst>
              <a:ext uri="{FF2B5EF4-FFF2-40B4-BE49-F238E27FC236}">
                <a16:creationId xmlns:a16="http://schemas.microsoft.com/office/drawing/2014/main" id="{59EF4C89-E0C4-40B0-9121-0C896BFCE5AE}"/>
              </a:ext>
            </a:extLst>
          </p:cNvPr>
          <p:cNvSpPr txBox="1">
            <a:spLocks noChangeArrowheads="1"/>
          </p:cNvSpPr>
          <p:nvPr/>
        </p:nvSpPr>
        <p:spPr bwMode="auto">
          <a:xfrm>
            <a:off x="1774031" y="3152775"/>
            <a:ext cx="19850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5" name="TextBox 13">
            <a:extLst>
              <a:ext uri="{FF2B5EF4-FFF2-40B4-BE49-F238E27FC236}">
                <a16:creationId xmlns:a16="http://schemas.microsoft.com/office/drawing/2014/main" id="{C98A262A-38AD-4A80-A966-63B5C50D3982}"/>
              </a:ext>
            </a:extLst>
          </p:cNvPr>
          <p:cNvSpPr txBox="1">
            <a:spLocks noChangeArrowheads="1"/>
          </p:cNvSpPr>
          <p:nvPr/>
        </p:nvSpPr>
        <p:spPr bwMode="auto">
          <a:xfrm>
            <a:off x="5216525" y="2784476"/>
            <a:ext cx="20914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6" name="TextBox 13">
            <a:extLst>
              <a:ext uri="{FF2B5EF4-FFF2-40B4-BE49-F238E27FC236}">
                <a16:creationId xmlns:a16="http://schemas.microsoft.com/office/drawing/2014/main" id="{DE11270B-F3EB-4372-8AC3-C9783CA3E16B}"/>
              </a:ext>
            </a:extLst>
          </p:cNvPr>
          <p:cNvSpPr txBox="1">
            <a:spLocks noChangeArrowheads="1"/>
          </p:cNvSpPr>
          <p:nvPr/>
        </p:nvSpPr>
        <p:spPr bwMode="auto">
          <a:xfrm>
            <a:off x="5243513" y="3192463"/>
            <a:ext cx="20914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7" name="TextBox 13">
            <a:extLst>
              <a:ext uri="{FF2B5EF4-FFF2-40B4-BE49-F238E27FC236}">
                <a16:creationId xmlns:a16="http://schemas.microsoft.com/office/drawing/2014/main" id="{24797E64-209D-4DBB-9DE2-7FEAC1AFF2EE}"/>
              </a:ext>
            </a:extLst>
          </p:cNvPr>
          <p:cNvSpPr txBox="1">
            <a:spLocks noChangeArrowheads="1"/>
          </p:cNvSpPr>
          <p:nvPr/>
        </p:nvSpPr>
        <p:spPr bwMode="auto">
          <a:xfrm>
            <a:off x="8558213" y="2828925"/>
            <a:ext cx="21043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8" name="TextBox 13">
            <a:extLst>
              <a:ext uri="{FF2B5EF4-FFF2-40B4-BE49-F238E27FC236}">
                <a16:creationId xmlns:a16="http://schemas.microsoft.com/office/drawing/2014/main" id="{EF2CABEF-C1F0-49D1-A97F-3DC8A3D09A6A}"/>
              </a:ext>
            </a:extLst>
          </p:cNvPr>
          <p:cNvSpPr txBox="1">
            <a:spLocks noChangeArrowheads="1"/>
          </p:cNvSpPr>
          <p:nvPr/>
        </p:nvSpPr>
        <p:spPr bwMode="auto">
          <a:xfrm>
            <a:off x="8558212" y="3192464"/>
            <a:ext cx="20145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9" name="TextBox 13">
            <a:extLst>
              <a:ext uri="{FF2B5EF4-FFF2-40B4-BE49-F238E27FC236}">
                <a16:creationId xmlns:a16="http://schemas.microsoft.com/office/drawing/2014/main" id="{DFFEF391-164F-4CF5-BA26-E388C1EFDCE8}"/>
              </a:ext>
            </a:extLst>
          </p:cNvPr>
          <p:cNvSpPr txBox="1">
            <a:spLocks noChangeArrowheads="1"/>
          </p:cNvSpPr>
          <p:nvPr/>
        </p:nvSpPr>
        <p:spPr bwMode="auto">
          <a:xfrm>
            <a:off x="1831181" y="4671218"/>
            <a:ext cx="21216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0" name="TextBox 13">
            <a:extLst>
              <a:ext uri="{FF2B5EF4-FFF2-40B4-BE49-F238E27FC236}">
                <a16:creationId xmlns:a16="http://schemas.microsoft.com/office/drawing/2014/main" id="{6A87F7F8-B497-4D4B-BBF4-675B26FF58BF}"/>
              </a:ext>
            </a:extLst>
          </p:cNvPr>
          <p:cNvSpPr txBox="1">
            <a:spLocks noChangeArrowheads="1"/>
          </p:cNvSpPr>
          <p:nvPr/>
        </p:nvSpPr>
        <p:spPr bwMode="auto">
          <a:xfrm>
            <a:off x="1831181" y="4988083"/>
            <a:ext cx="22999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1" name="TextBox 13">
            <a:extLst>
              <a:ext uri="{FF2B5EF4-FFF2-40B4-BE49-F238E27FC236}">
                <a16:creationId xmlns:a16="http://schemas.microsoft.com/office/drawing/2014/main" id="{1D3EB5B3-6F69-42F4-A26C-1C077E0F4CCB}"/>
              </a:ext>
            </a:extLst>
          </p:cNvPr>
          <p:cNvSpPr txBox="1">
            <a:spLocks noChangeArrowheads="1"/>
          </p:cNvSpPr>
          <p:nvPr/>
        </p:nvSpPr>
        <p:spPr bwMode="auto">
          <a:xfrm>
            <a:off x="5081247" y="4688793"/>
            <a:ext cx="20295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2" name="TextBox 13">
            <a:extLst>
              <a:ext uri="{FF2B5EF4-FFF2-40B4-BE49-F238E27FC236}">
                <a16:creationId xmlns:a16="http://schemas.microsoft.com/office/drawing/2014/main" id="{51F2D042-C72B-496F-8442-F900A1B12C41}"/>
              </a:ext>
            </a:extLst>
          </p:cNvPr>
          <p:cNvSpPr txBox="1">
            <a:spLocks noChangeArrowheads="1"/>
          </p:cNvSpPr>
          <p:nvPr/>
        </p:nvSpPr>
        <p:spPr bwMode="auto">
          <a:xfrm>
            <a:off x="5084649" y="4969548"/>
            <a:ext cx="20261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3" name="TextBox 13">
            <a:extLst>
              <a:ext uri="{FF2B5EF4-FFF2-40B4-BE49-F238E27FC236}">
                <a16:creationId xmlns:a16="http://schemas.microsoft.com/office/drawing/2014/main" id="{78169F15-6621-4565-9963-AB274E0CFDD9}"/>
              </a:ext>
            </a:extLst>
          </p:cNvPr>
          <p:cNvSpPr txBox="1">
            <a:spLocks noChangeArrowheads="1"/>
          </p:cNvSpPr>
          <p:nvPr/>
        </p:nvSpPr>
        <p:spPr bwMode="auto">
          <a:xfrm>
            <a:off x="8501856" y="4688793"/>
            <a:ext cx="2014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4" name="TextBox 13">
            <a:extLst>
              <a:ext uri="{FF2B5EF4-FFF2-40B4-BE49-F238E27FC236}">
                <a16:creationId xmlns:a16="http://schemas.microsoft.com/office/drawing/2014/main" id="{348F17F0-9EB5-40B8-8BA7-92040FA4D1A3}"/>
              </a:ext>
            </a:extLst>
          </p:cNvPr>
          <p:cNvSpPr txBox="1">
            <a:spLocks noChangeArrowheads="1"/>
          </p:cNvSpPr>
          <p:nvPr/>
        </p:nvSpPr>
        <p:spPr bwMode="auto">
          <a:xfrm>
            <a:off x="8558212" y="4988083"/>
            <a:ext cx="22764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11">
            <a:extLst>
              <a:ext uri="{FF2B5EF4-FFF2-40B4-BE49-F238E27FC236}">
                <a16:creationId xmlns:a16="http://schemas.microsoft.com/office/drawing/2014/main" id="{27974F69-A94C-4326-BB70-B6D2F262A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11072813"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3">
            <a:extLst>
              <a:ext uri="{FF2B5EF4-FFF2-40B4-BE49-F238E27FC236}">
                <a16:creationId xmlns:a16="http://schemas.microsoft.com/office/drawing/2014/main" id="{002A3A0D-3173-4371-A199-169C81435D95}"/>
              </a:ext>
            </a:extLst>
          </p:cNvPr>
          <p:cNvSpPr txBox="1">
            <a:spLocks noChangeArrowheads="1"/>
          </p:cNvSpPr>
          <p:nvPr/>
        </p:nvSpPr>
        <p:spPr bwMode="auto">
          <a:xfrm>
            <a:off x="144463" y="160338"/>
            <a:ext cx="419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8196" name="矩形 12">
            <a:extLst>
              <a:ext uri="{FF2B5EF4-FFF2-40B4-BE49-F238E27FC236}">
                <a16:creationId xmlns:a16="http://schemas.microsoft.com/office/drawing/2014/main" id="{9E2BE2DF-B93D-4139-99DB-36A4C7B9C965}"/>
              </a:ext>
            </a:extLst>
          </p:cNvPr>
          <p:cNvSpPr>
            <a:spLocks noChangeArrowheads="1"/>
          </p:cNvSpPr>
          <p:nvPr/>
        </p:nvSpPr>
        <p:spPr bwMode="auto">
          <a:xfrm>
            <a:off x="6827838" y="5446713"/>
            <a:ext cx="4090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微软雅黑" panose="020B0503020204020204" pitchFamily="34" charset="-122"/>
                <a:ea typeface="微软雅黑" panose="020B0503020204020204" pitchFamily="34" charset="-122"/>
              </a:rPr>
              <a:t>Click here to edit the content and freely stretch the text box size to your needs.</a:t>
            </a:r>
          </a:p>
        </p:txBody>
      </p:sp>
      <p:grpSp>
        <p:nvGrpSpPr>
          <p:cNvPr id="8197" name="组合 13">
            <a:extLst>
              <a:ext uri="{FF2B5EF4-FFF2-40B4-BE49-F238E27FC236}">
                <a16:creationId xmlns:a16="http://schemas.microsoft.com/office/drawing/2014/main" id="{B28CD28D-CFA9-4449-80BA-7B4A9CA9A3FA}"/>
              </a:ext>
            </a:extLst>
          </p:cNvPr>
          <p:cNvGrpSpPr>
            <a:grpSpLocks/>
          </p:cNvGrpSpPr>
          <p:nvPr/>
        </p:nvGrpSpPr>
        <p:grpSpPr bwMode="auto">
          <a:xfrm>
            <a:off x="6937375" y="4870450"/>
            <a:ext cx="4135438" cy="468313"/>
            <a:chOff x="0" y="0"/>
            <a:chExt cx="2889627" cy="521033"/>
          </a:xfrm>
        </p:grpSpPr>
        <p:grpSp>
          <p:nvGrpSpPr>
            <p:cNvPr id="8198" name="组合 14">
              <a:extLst>
                <a:ext uri="{FF2B5EF4-FFF2-40B4-BE49-F238E27FC236}">
                  <a16:creationId xmlns:a16="http://schemas.microsoft.com/office/drawing/2014/main" id="{DA277856-EAE2-4378-B94A-2E467E88EC5B}"/>
                </a:ext>
              </a:extLst>
            </p:cNvPr>
            <p:cNvGrpSpPr>
              <a:grpSpLocks/>
            </p:cNvGrpSpPr>
            <p:nvPr/>
          </p:nvGrpSpPr>
          <p:grpSpPr bwMode="auto">
            <a:xfrm>
              <a:off x="0" y="0"/>
              <a:ext cx="2693194" cy="521033"/>
              <a:chOff x="0" y="0"/>
              <a:chExt cx="2693194" cy="521033"/>
            </a:xfrm>
          </p:grpSpPr>
          <p:sp>
            <p:nvSpPr>
              <p:cNvPr id="8200" name="圆角矩形 16">
                <a:extLst>
                  <a:ext uri="{FF2B5EF4-FFF2-40B4-BE49-F238E27FC236}">
                    <a16:creationId xmlns:a16="http://schemas.microsoft.com/office/drawing/2014/main" id="{2ECEE596-CD5E-497C-B877-B254CBA33572}"/>
                  </a:ext>
                </a:extLst>
              </p:cNvPr>
              <p:cNvSpPr>
                <a:spLocks noChangeArrowheads="1"/>
              </p:cNvSpPr>
              <p:nvPr/>
            </p:nvSpPr>
            <p:spPr bwMode="auto">
              <a:xfrm>
                <a:off x="0" y="0"/>
                <a:ext cx="2693194" cy="514350"/>
              </a:xfrm>
              <a:prstGeom prst="roundRect">
                <a:avLst>
                  <a:gd name="adj" fmla="val 16667"/>
                </a:avLst>
              </a:prstGeom>
              <a:solidFill>
                <a:srgbClr val="0A6F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01" name="任意多边形 17">
                <a:extLst>
                  <a:ext uri="{FF2B5EF4-FFF2-40B4-BE49-F238E27FC236}">
                    <a16:creationId xmlns:a16="http://schemas.microsoft.com/office/drawing/2014/main" id="{D7C8203F-BEAC-4F6A-A351-040C79F5B0AA}"/>
                  </a:ext>
                </a:extLst>
              </p:cNvPr>
              <p:cNvSpPr>
                <a:spLocks/>
              </p:cNvSpPr>
              <p:nvPr/>
            </p:nvSpPr>
            <p:spPr bwMode="auto">
              <a:xfrm>
                <a:off x="0" y="99414"/>
                <a:ext cx="2693194" cy="421619"/>
              </a:xfrm>
              <a:custGeom>
                <a:avLst/>
                <a:gdLst>
                  <a:gd name="T0" fmla="*/ 2693194 w 2693194"/>
                  <a:gd name="T1" fmla="*/ 0 h 421619"/>
                  <a:gd name="T2" fmla="*/ 2693194 w 2693194"/>
                  <a:gd name="T3" fmla="*/ 335892 h 421619"/>
                  <a:gd name="T4" fmla="*/ 2607467 w 2693194"/>
                  <a:gd name="T5" fmla="*/ 421619 h 421619"/>
                  <a:gd name="T6" fmla="*/ 85727 w 2693194"/>
                  <a:gd name="T7" fmla="*/ 421619 h 421619"/>
                  <a:gd name="T8" fmla="*/ 0 w 2693194"/>
                  <a:gd name="T9" fmla="*/ 335892 h 421619"/>
                  <a:gd name="T10" fmla="*/ 0 w 2693194"/>
                  <a:gd name="T11" fmla="*/ 271095 h 421619"/>
                  <a:gd name="T12" fmla="*/ 69019 w 2693194"/>
                  <a:gd name="T13" fmla="*/ 284656 h 421619"/>
                  <a:gd name="T14" fmla="*/ 1927036 w 2693194"/>
                  <a:gd name="T15" fmla="*/ 166649 h 421619"/>
                  <a:gd name="T16" fmla="*/ 2368274 w 2693194"/>
                  <a:gd name="T17" fmla="*/ 79277 h 421619"/>
                  <a:gd name="T18" fmla="*/ 2693194 w 2693194"/>
                  <a:gd name="T19" fmla="*/ 0 h 4216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3194" h="421619">
                    <a:moveTo>
                      <a:pt x="2693194" y="0"/>
                    </a:moveTo>
                    <a:lnTo>
                      <a:pt x="2693194" y="335892"/>
                    </a:lnTo>
                    <a:cubicBezTo>
                      <a:pt x="2693194" y="383238"/>
                      <a:pt x="2654813" y="421619"/>
                      <a:pt x="2607467" y="421619"/>
                    </a:cubicBezTo>
                    <a:lnTo>
                      <a:pt x="85727" y="421619"/>
                    </a:lnTo>
                    <a:cubicBezTo>
                      <a:pt x="38381" y="421619"/>
                      <a:pt x="0" y="383238"/>
                      <a:pt x="0" y="335892"/>
                    </a:cubicBezTo>
                    <a:lnTo>
                      <a:pt x="0" y="271095"/>
                    </a:lnTo>
                    <a:lnTo>
                      <a:pt x="69019" y="284656"/>
                    </a:lnTo>
                    <a:cubicBezTo>
                      <a:pt x="485512" y="337561"/>
                      <a:pt x="1168484" y="300273"/>
                      <a:pt x="1927036" y="166649"/>
                    </a:cubicBezTo>
                    <a:cubicBezTo>
                      <a:pt x="2078746" y="139924"/>
                      <a:pt x="2226298" y="110611"/>
                      <a:pt x="2368274" y="79277"/>
                    </a:cubicBezTo>
                    <a:lnTo>
                      <a:pt x="2693194" y="0"/>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8199" name="文本框 15">
              <a:extLst>
                <a:ext uri="{FF2B5EF4-FFF2-40B4-BE49-F238E27FC236}">
                  <a16:creationId xmlns:a16="http://schemas.microsoft.com/office/drawing/2014/main" id="{5484ADEA-99BB-4197-BBEC-572790364A0B}"/>
                </a:ext>
              </a:extLst>
            </p:cNvPr>
            <p:cNvSpPr txBox="1">
              <a:spLocks noChangeArrowheads="1"/>
            </p:cNvSpPr>
            <p:nvPr/>
          </p:nvSpPr>
          <p:spPr bwMode="auto">
            <a:xfrm>
              <a:off x="591884" y="61529"/>
              <a:ext cx="2297743" cy="4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Enter the title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2">
            <a:extLst>
              <a:ext uri="{FF2B5EF4-FFF2-40B4-BE49-F238E27FC236}">
                <a16:creationId xmlns:a16="http://schemas.microsoft.com/office/drawing/2014/main" id="{64F74C6D-DD87-4B50-9BCD-7901D9C02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610"/>
          <a:stretch>
            <a:fillRect/>
          </a:stretch>
        </p:blipFill>
        <p:spPr bwMode="auto">
          <a:xfrm>
            <a:off x="0" y="-9525"/>
            <a:ext cx="121872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4">
            <a:extLst>
              <a:ext uri="{FF2B5EF4-FFF2-40B4-BE49-F238E27FC236}">
                <a16:creationId xmlns:a16="http://schemas.microsoft.com/office/drawing/2014/main" id="{2D8D688E-A338-4BEA-BC6B-54C06DB04B7E}"/>
              </a:ext>
            </a:extLst>
          </p:cNvPr>
          <p:cNvSpPr>
            <a:spLocks noChangeArrowheads="1"/>
          </p:cNvSpPr>
          <p:nvPr/>
        </p:nvSpPr>
        <p:spPr bwMode="auto">
          <a:xfrm>
            <a:off x="0" y="-9525"/>
            <a:ext cx="12192000" cy="4225925"/>
          </a:xfrm>
          <a:prstGeom prst="rect">
            <a:avLst/>
          </a:prstGeom>
          <a:solidFill>
            <a:schemeClr val="tx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0" name="Rounded Rectangle 4">
            <a:extLst>
              <a:ext uri="{FF2B5EF4-FFF2-40B4-BE49-F238E27FC236}">
                <a16:creationId xmlns:a16="http://schemas.microsoft.com/office/drawing/2014/main" id="{B7CE3590-E3F3-4CF0-A0A0-CA42A719ADEB}"/>
              </a:ext>
            </a:extLst>
          </p:cNvPr>
          <p:cNvSpPr>
            <a:spLocks noChangeArrowheads="1"/>
          </p:cNvSpPr>
          <p:nvPr/>
        </p:nvSpPr>
        <p:spPr bwMode="auto">
          <a:xfrm>
            <a:off x="850900" y="3221038"/>
            <a:ext cx="4978400" cy="2519362"/>
          </a:xfrm>
          <a:prstGeom prst="roundRect">
            <a:avLst>
              <a:gd name="adj" fmla="val 4588"/>
            </a:avLst>
          </a:pr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262626"/>
              </a:solidFill>
            </a:endParaRPr>
          </a:p>
        </p:txBody>
      </p:sp>
      <p:sp>
        <p:nvSpPr>
          <p:cNvPr id="9221" name="Freeform 101">
            <a:extLst>
              <a:ext uri="{FF2B5EF4-FFF2-40B4-BE49-F238E27FC236}">
                <a16:creationId xmlns:a16="http://schemas.microsoft.com/office/drawing/2014/main" id="{B3E6AA73-C030-47EF-A719-33E697B119E7}"/>
              </a:ext>
            </a:extLst>
          </p:cNvPr>
          <p:cNvSpPr>
            <a:spLocks noChangeAspect="1" noEditPoints="1"/>
          </p:cNvSpPr>
          <p:nvPr/>
        </p:nvSpPr>
        <p:spPr bwMode="auto">
          <a:xfrm>
            <a:off x="6881813" y="4791075"/>
            <a:ext cx="673100" cy="446088"/>
          </a:xfrm>
          <a:custGeom>
            <a:avLst/>
            <a:gdLst>
              <a:gd name="T0" fmla="*/ 673100 w 77"/>
              <a:gd name="T1" fmla="*/ 376113 h 51"/>
              <a:gd name="T2" fmla="*/ 673100 w 77"/>
              <a:gd name="T3" fmla="*/ 411101 h 51"/>
              <a:gd name="T4" fmla="*/ 611909 w 77"/>
              <a:gd name="T5" fmla="*/ 446088 h 51"/>
              <a:gd name="T6" fmla="*/ 52449 w 77"/>
              <a:gd name="T7" fmla="*/ 446088 h 51"/>
              <a:gd name="T8" fmla="*/ 0 w 77"/>
              <a:gd name="T9" fmla="*/ 411101 h 51"/>
              <a:gd name="T10" fmla="*/ 0 w 77"/>
              <a:gd name="T11" fmla="*/ 376113 h 51"/>
              <a:gd name="T12" fmla="*/ 52449 w 77"/>
              <a:gd name="T13" fmla="*/ 376113 h 51"/>
              <a:gd name="T14" fmla="*/ 611909 w 77"/>
              <a:gd name="T15" fmla="*/ 376113 h 51"/>
              <a:gd name="T16" fmla="*/ 673100 w 77"/>
              <a:gd name="T17" fmla="*/ 376113 h 51"/>
              <a:gd name="T18" fmla="*/ 87416 w 77"/>
              <a:gd name="T19" fmla="*/ 297392 h 51"/>
              <a:gd name="T20" fmla="*/ 87416 w 77"/>
              <a:gd name="T21" fmla="*/ 52481 h 51"/>
              <a:gd name="T22" fmla="*/ 139865 w 77"/>
              <a:gd name="T23" fmla="*/ 0 h 51"/>
              <a:gd name="T24" fmla="*/ 524494 w 77"/>
              <a:gd name="T25" fmla="*/ 0 h 51"/>
              <a:gd name="T26" fmla="*/ 585684 w 77"/>
              <a:gd name="T27" fmla="*/ 52481 h 51"/>
              <a:gd name="T28" fmla="*/ 585684 w 77"/>
              <a:gd name="T29" fmla="*/ 297392 h 51"/>
              <a:gd name="T30" fmla="*/ 524494 w 77"/>
              <a:gd name="T31" fmla="*/ 358620 h 51"/>
              <a:gd name="T32" fmla="*/ 139865 w 77"/>
              <a:gd name="T33" fmla="*/ 358620 h 51"/>
              <a:gd name="T34" fmla="*/ 87416 w 77"/>
              <a:gd name="T35" fmla="*/ 297392 h 51"/>
              <a:gd name="T36" fmla="*/ 131123 w 77"/>
              <a:gd name="T37" fmla="*/ 297392 h 51"/>
              <a:gd name="T38" fmla="*/ 139865 w 77"/>
              <a:gd name="T39" fmla="*/ 314886 h 51"/>
              <a:gd name="T40" fmla="*/ 524494 w 77"/>
              <a:gd name="T41" fmla="*/ 314886 h 51"/>
              <a:gd name="T42" fmla="*/ 533235 w 77"/>
              <a:gd name="T43" fmla="*/ 297392 h 51"/>
              <a:gd name="T44" fmla="*/ 533235 w 77"/>
              <a:gd name="T45" fmla="*/ 52481 h 51"/>
              <a:gd name="T46" fmla="*/ 524494 w 77"/>
              <a:gd name="T47" fmla="*/ 43734 h 51"/>
              <a:gd name="T48" fmla="*/ 139865 w 77"/>
              <a:gd name="T49" fmla="*/ 43734 h 51"/>
              <a:gd name="T50" fmla="*/ 131123 w 77"/>
              <a:gd name="T51" fmla="*/ 52481 h 51"/>
              <a:gd name="T52" fmla="*/ 131123 w 77"/>
              <a:gd name="T53" fmla="*/ 297392 h 51"/>
              <a:gd name="T54" fmla="*/ 367145 w 77"/>
              <a:gd name="T55" fmla="*/ 411101 h 51"/>
              <a:gd name="T56" fmla="*/ 367145 w 77"/>
              <a:gd name="T57" fmla="*/ 402354 h 51"/>
              <a:gd name="T58" fmla="*/ 305955 w 77"/>
              <a:gd name="T59" fmla="*/ 402354 h 51"/>
              <a:gd name="T60" fmla="*/ 297213 w 77"/>
              <a:gd name="T61" fmla="*/ 411101 h 51"/>
              <a:gd name="T62" fmla="*/ 305955 w 77"/>
              <a:gd name="T63" fmla="*/ 411101 h 51"/>
              <a:gd name="T64" fmla="*/ 367145 w 77"/>
              <a:gd name="T65" fmla="*/ 411101 h 51"/>
              <a:gd name="T66" fmla="*/ 367145 w 77"/>
              <a:gd name="T67" fmla="*/ 411101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9222" name="TextBox 12">
            <a:extLst>
              <a:ext uri="{FF2B5EF4-FFF2-40B4-BE49-F238E27FC236}">
                <a16:creationId xmlns:a16="http://schemas.microsoft.com/office/drawing/2014/main" id="{0B6B2309-C9AB-4794-B3DF-E8B186A1FAB3}"/>
              </a:ext>
            </a:extLst>
          </p:cNvPr>
          <p:cNvSpPr txBox="1">
            <a:spLocks noChangeArrowheads="1"/>
          </p:cNvSpPr>
          <p:nvPr/>
        </p:nvSpPr>
        <p:spPr bwMode="auto">
          <a:xfrm>
            <a:off x="6500813" y="5360988"/>
            <a:ext cx="14033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rgbClr val="445469"/>
                </a:solidFill>
              </a:rPr>
              <a:t>Sample Text</a:t>
            </a:r>
          </a:p>
        </p:txBody>
      </p:sp>
      <p:sp>
        <p:nvSpPr>
          <p:cNvPr id="9223" name="Freeform 52">
            <a:extLst>
              <a:ext uri="{FF2B5EF4-FFF2-40B4-BE49-F238E27FC236}">
                <a16:creationId xmlns:a16="http://schemas.microsoft.com/office/drawing/2014/main" id="{E6479318-1ADE-4694-9F5A-3870768964E9}"/>
              </a:ext>
            </a:extLst>
          </p:cNvPr>
          <p:cNvSpPr>
            <a:spLocks noEditPoints="1"/>
          </p:cNvSpPr>
          <p:nvPr/>
        </p:nvSpPr>
        <p:spPr bwMode="auto">
          <a:xfrm>
            <a:off x="10666413" y="4791075"/>
            <a:ext cx="377825" cy="446088"/>
          </a:xfrm>
          <a:custGeom>
            <a:avLst/>
            <a:gdLst>
              <a:gd name="T0" fmla="*/ 377825 w 67"/>
              <a:gd name="T1" fmla="*/ 415110 h 72"/>
              <a:gd name="T2" fmla="*/ 343990 w 67"/>
              <a:gd name="T3" fmla="*/ 446088 h 72"/>
              <a:gd name="T4" fmla="*/ 28196 w 67"/>
              <a:gd name="T5" fmla="*/ 446088 h 72"/>
              <a:gd name="T6" fmla="*/ 0 w 67"/>
              <a:gd name="T7" fmla="*/ 415110 h 72"/>
              <a:gd name="T8" fmla="*/ 0 w 67"/>
              <a:gd name="T9" fmla="*/ 99131 h 72"/>
              <a:gd name="T10" fmla="*/ 28196 w 67"/>
              <a:gd name="T11" fmla="*/ 68152 h 72"/>
              <a:gd name="T12" fmla="*/ 56392 w 67"/>
              <a:gd name="T13" fmla="*/ 68152 h 72"/>
              <a:gd name="T14" fmla="*/ 56392 w 67"/>
              <a:gd name="T15" fmla="*/ 43370 h 72"/>
              <a:gd name="T16" fmla="*/ 90227 w 67"/>
              <a:gd name="T17" fmla="*/ 0 h 72"/>
              <a:gd name="T18" fmla="*/ 107144 w 67"/>
              <a:gd name="T19" fmla="*/ 0 h 72"/>
              <a:gd name="T20" fmla="*/ 140979 w 67"/>
              <a:gd name="T21" fmla="*/ 43370 h 72"/>
              <a:gd name="T22" fmla="*/ 140979 w 67"/>
              <a:gd name="T23" fmla="*/ 68152 h 72"/>
              <a:gd name="T24" fmla="*/ 231206 w 67"/>
              <a:gd name="T25" fmla="*/ 68152 h 72"/>
              <a:gd name="T26" fmla="*/ 231206 w 67"/>
              <a:gd name="T27" fmla="*/ 43370 h 72"/>
              <a:gd name="T28" fmla="*/ 265041 w 67"/>
              <a:gd name="T29" fmla="*/ 0 h 72"/>
              <a:gd name="T30" fmla="*/ 281959 w 67"/>
              <a:gd name="T31" fmla="*/ 0 h 72"/>
              <a:gd name="T32" fmla="*/ 315794 w 67"/>
              <a:gd name="T33" fmla="*/ 43370 h 72"/>
              <a:gd name="T34" fmla="*/ 315794 w 67"/>
              <a:gd name="T35" fmla="*/ 68152 h 72"/>
              <a:gd name="T36" fmla="*/ 343990 w 67"/>
              <a:gd name="T37" fmla="*/ 68152 h 72"/>
              <a:gd name="T38" fmla="*/ 377825 w 67"/>
              <a:gd name="T39" fmla="*/ 99131 h 72"/>
              <a:gd name="T40" fmla="*/ 377825 w 67"/>
              <a:gd name="T41" fmla="*/ 415110 h 72"/>
              <a:gd name="T42" fmla="*/ 343990 w 67"/>
              <a:gd name="T43" fmla="*/ 415110 h 72"/>
              <a:gd name="T44" fmla="*/ 343990 w 67"/>
              <a:gd name="T45" fmla="*/ 161087 h 72"/>
              <a:gd name="T46" fmla="*/ 28196 w 67"/>
              <a:gd name="T47" fmla="*/ 161087 h 72"/>
              <a:gd name="T48" fmla="*/ 28196 w 67"/>
              <a:gd name="T49" fmla="*/ 415110 h 72"/>
              <a:gd name="T50" fmla="*/ 343990 w 67"/>
              <a:gd name="T51" fmla="*/ 415110 h 72"/>
              <a:gd name="T52" fmla="*/ 112784 w 67"/>
              <a:gd name="T53" fmla="*/ 43370 h 72"/>
              <a:gd name="T54" fmla="*/ 107144 w 67"/>
              <a:gd name="T55" fmla="*/ 30978 h 72"/>
              <a:gd name="T56" fmla="*/ 90227 w 67"/>
              <a:gd name="T57" fmla="*/ 30978 h 72"/>
              <a:gd name="T58" fmla="*/ 84588 w 67"/>
              <a:gd name="T59" fmla="*/ 43370 h 72"/>
              <a:gd name="T60" fmla="*/ 84588 w 67"/>
              <a:gd name="T61" fmla="*/ 111522 h 72"/>
              <a:gd name="T62" fmla="*/ 90227 w 67"/>
              <a:gd name="T63" fmla="*/ 123913 h 72"/>
              <a:gd name="T64" fmla="*/ 107144 w 67"/>
              <a:gd name="T65" fmla="*/ 123913 h 72"/>
              <a:gd name="T66" fmla="*/ 112784 w 67"/>
              <a:gd name="T67" fmla="*/ 111522 h 72"/>
              <a:gd name="T68" fmla="*/ 112784 w 67"/>
              <a:gd name="T69" fmla="*/ 43370 h 72"/>
              <a:gd name="T70" fmla="*/ 287598 w 67"/>
              <a:gd name="T71" fmla="*/ 43370 h 72"/>
              <a:gd name="T72" fmla="*/ 281959 w 67"/>
              <a:gd name="T73" fmla="*/ 30978 h 72"/>
              <a:gd name="T74" fmla="*/ 265041 w 67"/>
              <a:gd name="T75" fmla="*/ 30978 h 72"/>
              <a:gd name="T76" fmla="*/ 259402 w 67"/>
              <a:gd name="T77" fmla="*/ 43370 h 72"/>
              <a:gd name="T78" fmla="*/ 259402 w 67"/>
              <a:gd name="T79" fmla="*/ 111522 h 72"/>
              <a:gd name="T80" fmla="*/ 265041 w 67"/>
              <a:gd name="T81" fmla="*/ 123913 h 72"/>
              <a:gd name="T82" fmla="*/ 281959 w 67"/>
              <a:gd name="T83" fmla="*/ 123913 h 72"/>
              <a:gd name="T84" fmla="*/ 287598 w 67"/>
              <a:gd name="T85" fmla="*/ 111522 h 72"/>
              <a:gd name="T86" fmla="*/ 287598 w 67"/>
              <a:gd name="T87" fmla="*/ 4337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9224" name="TextBox 31">
            <a:extLst>
              <a:ext uri="{FF2B5EF4-FFF2-40B4-BE49-F238E27FC236}">
                <a16:creationId xmlns:a16="http://schemas.microsoft.com/office/drawing/2014/main" id="{7C3195D5-ED2E-4786-9031-21EA0F08322D}"/>
              </a:ext>
            </a:extLst>
          </p:cNvPr>
          <p:cNvSpPr txBox="1">
            <a:spLocks noChangeArrowheads="1"/>
          </p:cNvSpPr>
          <p:nvPr/>
        </p:nvSpPr>
        <p:spPr bwMode="auto">
          <a:xfrm>
            <a:off x="10137775" y="5360988"/>
            <a:ext cx="14033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rgbClr val="445469"/>
                </a:solidFill>
              </a:rPr>
              <a:t>Sample Text</a:t>
            </a:r>
          </a:p>
        </p:txBody>
      </p:sp>
      <p:sp>
        <p:nvSpPr>
          <p:cNvPr id="9225" name="Freeform 157">
            <a:extLst>
              <a:ext uri="{FF2B5EF4-FFF2-40B4-BE49-F238E27FC236}">
                <a16:creationId xmlns:a16="http://schemas.microsoft.com/office/drawing/2014/main" id="{15347604-65DE-478D-9BBD-637322D17F3A}"/>
              </a:ext>
            </a:extLst>
          </p:cNvPr>
          <p:cNvSpPr>
            <a:spLocks noChangeAspect="1" noEditPoints="1"/>
          </p:cNvSpPr>
          <p:nvPr/>
        </p:nvSpPr>
        <p:spPr bwMode="auto">
          <a:xfrm>
            <a:off x="8855075" y="4791075"/>
            <a:ext cx="363538" cy="446088"/>
          </a:xfrm>
          <a:custGeom>
            <a:avLst/>
            <a:gdLst>
              <a:gd name="T0" fmla="*/ 363538 w 41"/>
              <a:gd name="T1" fmla="*/ 392557 h 50"/>
              <a:gd name="T2" fmla="*/ 310337 w 41"/>
              <a:gd name="T3" fmla="*/ 446088 h 50"/>
              <a:gd name="T4" fmla="*/ 44334 w 41"/>
              <a:gd name="T5" fmla="*/ 446088 h 50"/>
              <a:gd name="T6" fmla="*/ 0 w 41"/>
              <a:gd name="T7" fmla="*/ 392557 h 50"/>
              <a:gd name="T8" fmla="*/ 0 w 41"/>
              <a:gd name="T9" fmla="*/ 44609 h 50"/>
              <a:gd name="T10" fmla="*/ 44334 w 41"/>
              <a:gd name="T11" fmla="*/ 0 h 50"/>
              <a:gd name="T12" fmla="*/ 310337 w 41"/>
              <a:gd name="T13" fmla="*/ 0 h 50"/>
              <a:gd name="T14" fmla="*/ 363538 w 41"/>
              <a:gd name="T15" fmla="*/ 44609 h 50"/>
              <a:gd name="T16" fmla="*/ 363538 w 41"/>
              <a:gd name="T17" fmla="*/ 392557 h 50"/>
              <a:gd name="T18" fmla="*/ 319204 w 41"/>
              <a:gd name="T19" fmla="*/ 44609 h 50"/>
              <a:gd name="T20" fmla="*/ 310337 w 41"/>
              <a:gd name="T21" fmla="*/ 35687 h 50"/>
              <a:gd name="T22" fmla="*/ 44334 w 41"/>
              <a:gd name="T23" fmla="*/ 35687 h 50"/>
              <a:gd name="T24" fmla="*/ 35467 w 41"/>
              <a:gd name="T25" fmla="*/ 44609 h 50"/>
              <a:gd name="T26" fmla="*/ 35467 w 41"/>
              <a:gd name="T27" fmla="*/ 356870 h 50"/>
              <a:gd name="T28" fmla="*/ 44334 w 41"/>
              <a:gd name="T29" fmla="*/ 365792 h 50"/>
              <a:gd name="T30" fmla="*/ 310337 w 41"/>
              <a:gd name="T31" fmla="*/ 365792 h 50"/>
              <a:gd name="T32" fmla="*/ 319204 w 41"/>
              <a:gd name="T33" fmla="*/ 356870 h 50"/>
              <a:gd name="T34" fmla="*/ 319204 w 41"/>
              <a:gd name="T35" fmla="*/ 44609 h 50"/>
              <a:gd name="T36" fmla="*/ 177336 w 41"/>
              <a:gd name="T37" fmla="*/ 383636 h 50"/>
              <a:gd name="T38" fmla="*/ 159602 w 41"/>
              <a:gd name="T39" fmla="*/ 401479 h 50"/>
              <a:gd name="T40" fmla="*/ 177336 w 41"/>
              <a:gd name="T41" fmla="*/ 428244 h 50"/>
              <a:gd name="T42" fmla="*/ 203936 w 41"/>
              <a:gd name="T43" fmla="*/ 401479 h 50"/>
              <a:gd name="T44" fmla="*/ 177336 w 41"/>
              <a:gd name="T45" fmla="*/ 383636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9226" name="TextBox 28">
            <a:extLst>
              <a:ext uri="{FF2B5EF4-FFF2-40B4-BE49-F238E27FC236}">
                <a16:creationId xmlns:a16="http://schemas.microsoft.com/office/drawing/2014/main" id="{CACC2820-0B17-47E6-8AB2-822BF84D5F18}"/>
              </a:ext>
            </a:extLst>
          </p:cNvPr>
          <p:cNvSpPr txBox="1">
            <a:spLocks noChangeArrowheads="1"/>
          </p:cNvSpPr>
          <p:nvPr/>
        </p:nvSpPr>
        <p:spPr bwMode="auto">
          <a:xfrm>
            <a:off x="8320088" y="5360988"/>
            <a:ext cx="14017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solidFill>
                  <a:srgbClr val="445469"/>
                </a:solidFill>
              </a:rPr>
              <a:t>Sample Text</a:t>
            </a:r>
          </a:p>
        </p:txBody>
      </p:sp>
      <p:cxnSp>
        <p:nvCxnSpPr>
          <p:cNvPr id="9227" name="Straight Connector 14">
            <a:extLst>
              <a:ext uri="{FF2B5EF4-FFF2-40B4-BE49-F238E27FC236}">
                <a16:creationId xmlns:a16="http://schemas.microsoft.com/office/drawing/2014/main" id="{49F16334-0F8E-4DFE-B62A-DF5C35836D56}"/>
              </a:ext>
            </a:extLst>
          </p:cNvPr>
          <p:cNvCxnSpPr>
            <a:cxnSpLocks noChangeShapeType="1"/>
          </p:cNvCxnSpPr>
          <p:nvPr/>
        </p:nvCxnSpPr>
        <p:spPr bwMode="auto">
          <a:xfrm>
            <a:off x="8128000" y="4570413"/>
            <a:ext cx="0" cy="1420812"/>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9228" name="Straight Connector 38">
            <a:extLst>
              <a:ext uri="{FF2B5EF4-FFF2-40B4-BE49-F238E27FC236}">
                <a16:creationId xmlns:a16="http://schemas.microsoft.com/office/drawing/2014/main" id="{AB17D94F-3B8D-4B59-941F-A4B6491B0295}"/>
              </a:ext>
            </a:extLst>
          </p:cNvPr>
          <p:cNvCxnSpPr>
            <a:cxnSpLocks noChangeShapeType="1"/>
          </p:cNvCxnSpPr>
          <p:nvPr/>
        </p:nvCxnSpPr>
        <p:spPr bwMode="auto">
          <a:xfrm>
            <a:off x="9945688" y="4570413"/>
            <a:ext cx="0" cy="1420812"/>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9229" name="矩形 14">
            <a:extLst>
              <a:ext uri="{FF2B5EF4-FFF2-40B4-BE49-F238E27FC236}">
                <a16:creationId xmlns:a16="http://schemas.microsoft.com/office/drawing/2014/main" id="{AD87BA2F-827E-49AC-9E65-1FECFADB4A83}"/>
              </a:ext>
            </a:extLst>
          </p:cNvPr>
          <p:cNvSpPr>
            <a:spLocks noChangeArrowheads="1"/>
          </p:cNvSpPr>
          <p:nvPr/>
        </p:nvSpPr>
        <p:spPr bwMode="auto">
          <a:xfrm>
            <a:off x="1313543" y="3470276"/>
            <a:ext cx="38735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
            <a:extLst>
              <a:ext uri="{FF2B5EF4-FFF2-40B4-BE49-F238E27FC236}">
                <a16:creationId xmlns:a16="http://schemas.microsoft.com/office/drawing/2014/main" id="{2BC76CAB-162A-4BF4-9258-AAC3E1F1AFE2}"/>
              </a:ext>
            </a:extLst>
          </p:cNvPr>
          <p:cNvSpPr txBox="1">
            <a:spLocks noChangeArrowheads="1"/>
          </p:cNvSpPr>
          <p:nvPr/>
        </p:nvSpPr>
        <p:spPr bwMode="auto">
          <a:xfrm>
            <a:off x="144463" y="160338"/>
            <a:ext cx="4691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Click here to add a title</a:t>
            </a:r>
          </a:p>
        </p:txBody>
      </p:sp>
      <p:sp>
        <p:nvSpPr>
          <p:cNvPr id="10243" name="Oval 1">
            <a:extLst>
              <a:ext uri="{FF2B5EF4-FFF2-40B4-BE49-F238E27FC236}">
                <a16:creationId xmlns:a16="http://schemas.microsoft.com/office/drawing/2014/main" id="{47CD4A38-B69A-43C4-87C8-B640ACB37298}"/>
              </a:ext>
            </a:extLst>
          </p:cNvPr>
          <p:cNvSpPr>
            <a:spLocks noChangeArrowheads="1"/>
          </p:cNvSpPr>
          <p:nvPr/>
        </p:nvSpPr>
        <p:spPr bwMode="auto">
          <a:xfrm>
            <a:off x="1479550" y="1989138"/>
            <a:ext cx="2413000" cy="2411412"/>
          </a:xfrm>
          <a:prstGeom prst="ellipse">
            <a:avLst/>
          </a:pr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4" name="Oval 20">
            <a:extLst>
              <a:ext uri="{FF2B5EF4-FFF2-40B4-BE49-F238E27FC236}">
                <a16:creationId xmlns:a16="http://schemas.microsoft.com/office/drawing/2014/main" id="{F1485DAF-04CB-4C7F-8239-EA9F98872E70}"/>
              </a:ext>
            </a:extLst>
          </p:cNvPr>
          <p:cNvSpPr>
            <a:spLocks noChangeArrowheads="1"/>
          </p:cNvSpPr>
          <p:nvPr/>
        </p:nvSpPr>
        <p:spPr bwMode="auto">
          <a:xfrm>
            <a:off x="4835525" y="1989138"/>
            <a:ext cx="2413000" cy="2411412"/>
          </a:xfrm>
          <a:prstGeom prst="ellipse">
            <a:avLst/>
          </a:prstGeom>
          <a:solidFill>
            <a:srgbClr val="0075B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5" name="Oval 21">
            <a:extLst>
              <a:ext uri="{FF2B5EF4-FFF2-40B4-BE49-F238E27FC236}">
                <a16:creationId xmlns:a16="http://schemas.microsoft.com/office/drawing/2014/main" id="{2A140579-392D-4211-BD84-AC4B5FC45F80}"/>
              </a:ext>
            </a:extLst>
          </p:cNvPr>
          <p:cNvSpPr>
            <a:spLocks noChangeArrowheads="1"/>
          </p:cNvSpPr>
          <p:nvPr/>
        </p:nvSpPr>
        <p:spPr bwMode="auto">
          <a:xfrm>
            <a:off x="8161338" y="1989138"/>
            <a:ext cx="2411412" cy="2411412"/>
          </a:xfrm>
          <a:prstGeom prst="ellipse">
            <a:avLst/>
          </a:pr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6" name="Oval 9">
            <a:extLst>
              <a:ext uri="{FF2B5EF4-FFF2-40B4-BE49-F238E27FC236}">
                <a16:creationId xmlns:a16="http://schemas.microsoft.com/office/drawing/2014/main" id="{E0221D5B-9120-46EC-B6DE-B783CD164638}"/>
              </a:ext>
            </a:extLst>
          </p:cNvPr>
          <p:cNvSpPr>
            <a:spLocks noChangeArrowheads="1"/>
          </p:cNvSpPr>
          <p:nvPr/>
        </p:nvSpPr>
        <p:spPr bwMode="auto">
          <a:xfrm>
            <a:off x="3262313" y="2006600"/>
            <a:ext cx="793750" cy="793750"/>
          </a:xfrm>
          <a:prstGeom prst="ellipse">
            <a:avLst/>
          </a:prstGeom>
          <a:solidFill>
            <a:srgbClr val="A6A6A6"/>
          </a:solidFill>
          <a:ln>
            <a:noFill/>
          </a:ln>
          <a:effectLst>
            <a:outerShdw dist="114299" dir="5400000" algn="ctr" rotWithShape="0">
              <a:schemeClr val="bg2">
                <a:alpha val="6998"/>
              </a:scheme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45714" anchor="ct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0247" name="Oval 14">
            <a:extLst>
              <a:ext uri="{FF2B5EF4-FFF2-40B4-BE49-F238E27FC236}">
                <a16:creationId xmlns:a16="http://schemas.microsoft.com/office/drawing/2014/main" id="{653616AC-247F-454A-91BA-D76B1EAA1387}"/>
              </a:ext>
            </a:extLst>
          </p:cNvPr>
          <p:cNvSpPr>
            <a:spLocks noChangeArrowheads="1"/>
          </p:cNvSpPr>
          <p:nvPr/>
        </p:nvSpPr>
        <p:spPr bwMode="auto">
          <a:xfrm>
            <a:off x="6597650" y="2022475"/>
            <a:ext cx="793750" cy="793750"/>
          </a:xfrm>
          <a:prstGeom prst="ellipse">
            <a:avLst/>
          </a:prstGeom>
          <a:solidFill>
            <a:srgbClr val="A6A6A6"/>
          </a:solidFill>
          <a:ln>
            <a:noFill/>
          </a:ln>
          <a:effectLst>
            <a:outerShdw dist="114299" dir="5400000" algn="ctr" rotWithShape="0">
              <a:schemeClr val="bg2">
                <a:alpha val="6998"/>
              </a:scheme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45714" anchor="ct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0248" name="Oval 15">
            <a:extLst>
              <a:ext uri="{FF2B5EF4-FFF2-40B4-BE49-F238E27FC236}">
                <a16:creationId xmlns:a16="http://schemas.microsoft.com/office/drawing/2014/main" id="{797AF7E6-128A-4BF5-9CC3-4A60A0E41672}"/>
              </a:ext>
            </a:extLst>
          </p:cNvPr>
          <p:cNvSpPr>
            <a:spLocks noChangeArrowheads="1"/>
          </p:cNvSpPr>
          <p:nvPr/>
        </p:nvSpPr>
        <p:spPr bwMode="auto">
          <a:xfrm>
            <a:off x="9990138" y="2009775"/>
            <a:ext cx="793750" cy="793750"/>
          </a:xfrm>
          <a:prstGeom prst="ellipse">
            <a:avLst/>
          </a:prstGeom>
          <a:solidFill>
            <a:srgbClr val="A6A6A6"/>
          </a:solidFill>
          <a:ln>
            <a:noFill/>
          </a:ln>
          <a:effectLst>
            <a:outerShdw dist="114299" dir="5400000" algn="ctr" rotWithShape="0">
              <a:schemeClr val="bg2">
                <a:alpha val="6998"/>
              </a:scheme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45714" anchor="ct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0249" name="Rectangle 23">
            <a:extLst>
              <a:ext uri="{FF2B5EF4-FFF2-40B4-BE49-F238E27FC236}">
                <a16:creationId xmlns:a16="http://schemas.microsoft.com/office/drawing/2014/main" id="{7E0B3BA9-87C8-44C9-801B-A77B0760B96E}"/>
              </a:ext>
            </a:extLst>
          </p:cNvPr>
          <p:cNvSpPr>
            <a:spLocks noChangeArrowheads="1"/>
          </p:cNvSpPr>
          <p:nvPr/>
        </p:nvSpPr>
        <p:spPr bwMode="auto">
          <a:xfrm>
            <a:off x="5078413" y="4594225"/>
            <a:ext cx="1949450" cy="365125"/>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0" tIns="60955" rIns="121910" bIns="109714" anchor="ct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JM"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0" name="Rectangle 24">
            <a:extLst>
              <a:ext uri="{FF2B5EF4-FFF2-40B4-BE49-F238E27FC236}">
                <a16:creationId xmlns:a16="http://schemas.microsoft.com/office/drawing/2014/main" id="{676DF20D-3A35-422F-A022-1F5681827ED8}"/>
              </a:ext>
            </a:extLst>
          </p:cNvPr>
          <p:cNvSpPr>
            <a:spLocks noChangeArrowheads="1"/>
          </p:cNvSpPr>
          <p:nvPr/>
        </p:nvSpPr>
        <p:spPr bwMode="auto">
          <a:xfrm>
            <a:off x="1751013" y="4594225"/>
            <a:ext cx="1951037" cy="365125"/>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0" tIns="60955" rIns="121910" bIns="109714" anchor="ct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JM" altLang="en-US" sz="1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1" name="Rectangle 25">
            <a:extLst>
              <a:ext uri="{FF2B5EF4-FFF2-40B4-BE49-F238E27FC236}">
                <a16:creationId xmlns:a16="http://schemas.microsoft.com/office/drawing/2014/main" id="{3C6DAD61-A08B-4578-8864-B17AAFFF9A11}"/>
              </a:ext>
            </a:extLst>
          </p:cNvPr>
          <p:cNvSpPr>
            <a:spLocks noChangeArrowheads="1"/>
          </p:cNvSpPr>
          <p:nvPr/>
        </p:nvSpPr>
        <p:spPr bwMode="auto">
          <a:xfrm>
            <a:off x="8391525" y="4594225"/>
            <a:ext cx="1951038" cy="365125"/>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0" tIns="60955" rIns="121910" bIns="109714" anchor="ct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429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JM" altLang="en-US" sz="1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2" name="Freeform 45">
            <a:extLst>
              <a:ext uri="{FF2B5EF4-FFF2-40B4-BE49-F238E27FC236}">
                <a16:creationId xmlns:a16="http://schemas.microsoft.com/office/drawing/2014/main" id="{FA6D80CE-D967-4D2C-9372-4963CF74876A}"/>
              </a:ext>
            </a:extLst>
          </p:cNvPr>
          <p:cNvSpPr>
            <a:spLocks noChangeAspect="1" noEditPoints="1"/>
          </p:cNvSpPr>
          <p:nvPr/>
        </p:nvSpPr>
        <p:spPr bwMode="auto">
          <a:xfrm>
            <a:off x="2114550" y="2678113"/>
            <a:ext cx="1123950" cy="1123950"/>
          </a:xfrm>
          <a:custGeom>
            <a:avLst/>
            <a:gdLst>
              <a:gd name="T0" fmla="*/ 1071265 w 256"/>
              <a:gd name="T1" fmla="*/ 1123950 h 256"/>
              <a:gd name="T2" fmla="*/ 52685 w 256"/>
              <a:gd name="T3" fmla="*/ 1123950 h 256"/>
              <a:gd name="T4" fmla="*/ 0 w 256"/>
              <a:gd name="T5" fmla="*/ 1071265 h 256"/>
              <a:gd name="T6" fmla="*/ 0 w 256"/>
              <a:gd name="T7" fmla="*/ 52685 h 256"/>
              <a:gd name="T8" fmla="*/ 52685 w 256"/>
              <a:gd name="T9" fmla="*/ 0 h 256"/>
              <a:gd name="T10" fmla="*/ 1071265 w 256"/>
              <a:gd name="T11" fmla="*/ 0 h 256"/>
              <a:gd name="T12" fmla="*/ 1123950 w 256"/>
              <a:gd name="T13" fmla="*/ 52685 h 256"/>
              <a:gd name="T14" fmla="*/ 1123950 w 256"/>
              <a:gd name="T15" fmla="*/ 1071265 h 256"/>
              <a:gd name="T16" fmla="*/ 1071265 w 256"/>
              <a:gd name="T17" fmla="*/ 1123950 h 256"/>
              <a:gd name="T18" fmla="*/ 105370 w 256"/>
              <a:gd name="T19" fmla="*/ 105370 h 256"/>
              <a:gd name="T20" fmla="*/ 105370 w 256"/>
              <a:gd name="T21" fmla="*/ 996628 h 256"/>
              <a:gd name="T22" fmla="*/ 206350 w 256"/>
              <a:gd name="T23" fmla="*/ 873696 h 256"/>
              <a:gd name="T24" fmla="*/ 342454 w 256"/>
              <a:gd name="T25" fmla="*/ 825401 h 256"/>
              <a:gd name="T26" fmla="*/ 456605 w 256"/>
              <a:gd name="T27" fmla="*/ 772716 h 256"/>
              <a:gd name="T28" fmla="*/ 456605 w 256"/>
              <a:gd name="T29" fmla="*/ 684907 h 256"/>
              <a:gd name="T30" fmla="*/ 412700 w 256"/>
              <a:gd name="T31" fmla="*/ 575146 h 256"/>
              <a:gd name="T32" fmla="*/ 381967 w 256"/>
              <a:gd name="T33" fmla="*/ 531242 h 256"/>
              <a:gd name="T34" fmla="*/ 399529 w 256"/>
              <a:gd name="T35" fmla="*/ 452214 h 256"/>
              <a:gd name="T36" fmla="*/ 390748 w 256"/>
              <a:gd name="T37" fmla="*/ 355625 h 256"/>
              <a:gd name="T38" fmla="*/ 561975 w 256"/>
              <a:gd name="T39" fmla="*/ 210741 h 256"/>
              <a:gd name="T40" fmla="*/ 733202 w 256"/>
              <a:gd name="T41" fmla="*/ 355625 h 256"/>
              <a:gd name="T42" fmla="*/ 728811 w 256"/>
              <a:gd name="T43" fmla="*/ 452214 h 256"/>
              <a:gd name="T44" fmla="*/ 741983 w 256"/>
              <a:gd name="T45" fmla="*/ 531242 h 256"/>
              <a:gd name="T46" fmla="*/ 711250 w 256"/>
              <a:gd name="T47" fmla="*/ 575146 h 256"/>
              <a:gd name="T48" fmla="*/ 667345 w 256"/>
              <a:gd name="T49" fmla="*/ 684907 h 256"/>
              <a:gd name="T50" fmla="*/ 667345 w 256"/>
              <a:gd name="T51" fmla="*/ 772716 h 256"/>
              <a:gd name="T52" fmla="*/ 781496 w 256"/>
              <a:gd name="T53" fmla="*/ 825401 h 256"/>
              <a:gd name="T54" fmla="*/ 917600 w 256"/>
              <a:gd name="T55" fmla="*/ 873696 h 256"/>
              <a:gd name="T56" fmla="*/ 1018580 w 256"/>
              <a:gd name="T57" fmla="*/ 996628 h 256"/>
              <a:gd name="T58" fmla="*/ 1018580 w 256"/>
              <a:gd name="T59" fmla="*/ 105370 h 256"/>
              <a:gd name="T60" fmla="*/ 105370 w 256"/>
              <a:gd name="T61" fmla="*/ 105370 h 2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4" y="24"/>
                </a:moveTo>
                <a:cubicBezTo>
                  <a:pt x="24" y="227"/>
                  <a:pt x="24" y="227"/>
                  <a:pt x="24" y="227"/>
                </a:cubicBezTo>
                <a:cubicBezTo>
                  <a:pt x="28" y="217"/>
                  <a:pt x="34" y="205"/>
                  <a:pt x="47" y="199"/>
                </a:cubicBezTo>
                <a:cubicBezTo>
                  <a:pt x="64" y="190"/>
                  <a:pt x="57" y="197"/>
                  <a:pt x="78" y="188"/>
                </a:cubicBezTo>
                <a:cubicBezTo>
                  <a:pt x="99" y="180"/>
                  <a:pt x="104" y="176"/>
                  <a:pt x="104" y="176"/>
                </a:cubicBezTo>
                <a:cubicBezTo>
                  <a:pt x="104" y="156"/>
                  <a:pt x="104" y="156"/>
                  <a:pt x="104" y="156"/>
                </a:cubicBezTo>
                <a:cubicBezTo>
                  <a:pt x="104" y="156"/>
                  <a:pt x="97" y="150"/>
                  <a:pt x="94" y="131"/>
                </a:cubicBezTo>
                <a:cubicBezTo>
                  <a:pt x="89" y="132"/>
                  <a:pt x="88" y="125"/>
                  <a:pt x="87" y="121"/>
                </a:cubicBezTo>
                <a:cubicBezTo>
                  <a:pt x="87" y="116"/>
                  <a:pt x="85" y="102"/>
                  <a:pt x="91" y="103"/>
                </a:cubicBezTo>
                <a:cubicBezTo>
                  <a:pt x="89" y="94"/>
                  <a:pt x="88" y="86"/>
                  <a:pt x="89" y="81"/>
                </a:cubicBezTo>
                <a:cubicBezTo>
                  <a:pt x="90" y="66"/>
                  <a:pt x="105" y="49"/>
                  <a:pt x="128" y="48"/>
                </a:cubicBezTo>
                <a:cubicBezTo>
                  <a:pt x="155" y="49"/>
                  <a:pt x="166" y="66"/>
                  <a:pt x="167" y="81"/>
                </a:cubicBezTo>
                <a:cubicBezTo>
                  <a:pt x="168" y="86"/>
                  <a:pt x="167" y="94"/>
                  <a:pt x="166" y="103"/>
                </a:cubicBezTo>
                <a:cubicBezTo>
                  <a:pt x="172" y="102"/>
                  <a:pt x="169" y="116"/>
                  <a:pt x="169" y="121"/>
                </a:cubicBezTo>
                <a:cubicBezTo>
                  <a:pt x="168" y="125"/>
                  <a:pt x="167" y="132"/>
                  <a:pt x="162" y="131"/>
                </a:cubicBezTo>
                <a:cubicBezTo>
                  <a:pt x="159" y="150"/>
                  <a:pt x="152" y="156"/>
                  <a:pt x="152" y="156"/>
                </a:cubicBezTo>
                <a:cubicBezTo>
                  <a:pt x="152" y="176"/>
                  <a:pt x="152" y="176"/>
                  <a:pt x="152" y="176"/>
                </a:cubicBezTo>
                <a:cubicBezTo>
                  <a:pt x="152" y="176"/>
                  <a:pt x="157" y="179"/>
                  <a:pt x="178" y="188"/>
                </a:cubicBezTo>
                <a:cubicBezTo>
                  <a:pt x="199" y="197"/>
                  <a:pt x="192" y="190"/>
                  <a:pt x="209" y="199"/>
                </a:cubicBezTo>
                <a:cubicBezTo>
                  <a:pt x="222" y="205"/>
                  <a:pt x="228" y="217"/>
                  <a:pt x="232" y="227"/>
                </a:cubicBezTo>
                <a:cubicBezTo>
                  <a:pt x="232" y="24"/>
                  <a:pt x="232" y="24"/>
                  <a:pt x="232" y="24"/>
                </a:cubicBez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zh-CN" altLang="en-US"/>
          </a:p>
        </p:txBody>
      </p:sp>
      <p:sp>
        <p:nvSpPr>
          <p:cNvPr id="10253" name="Freeform 45">
            <a:extLst>
              <a:ext uri="{FF2B5EF4-FFF2-40B4-BE49-F238E27FC236}">
                <a16:creationId xmlns:a16="http://schemas.microsoft.com/office/drawing/2014/main" id="{47BA33F8-D8F4-4934-AED0-35DD3225E51E}"/>
              </a:ext>
            </a:extLst>
          </p:cNvPr>
          <p:cNvSpPr>
            <a:spLocks noChangeAspect="1" noEditPoints="1"/>
          </p:cNvSpPr>
          <p:nvPr/>
        </p:nvSpPr>
        <p:spPr bwMode="auto">
          <a:xfrm>
            <a:off x="5500688" y="2663825"/>
            <a:ext cx="1123950" cy="1125538"/>
          </a:xfrm>
          <a:custGeom>
            <a:avLst/>
            <a:gdLst>
              <a:gd name="T0" fmla="*/ 1071265 w 256"/>
              <a:gd name="T1" fmla="*/ 1125538 h 256"/>
              <a:gd name="T2" fmla="*/ 52685 w 256"/>
              <a:gd name="T3" fmla="*/ 1125538 h 256"/>
              <a:gd name="T4" fmla="*/ 0 w 256"/>
              <a:gd name="T5" fmla="*/ 1072778 h 256"/>
              <a:gd name="T6" fmla="*/ 0 w 256"/>
              <a:gd name="T7" fmla="*/ 52760 h 256"/>
              <a:gd name="T8" fmla="*/ 52685 w 256"/>
              <a:gd name="T9" fmla="*/ 0 h 256"/>
              <a:gd name="T10" fmla="*/ 1071265 w 256"/>
              <a:gd name="T11" fmla="*/ 0 h 256"/>
              <a:gd name="T12" fmla="*/ 1123950 w 256"/>
              <a:gd name="T13" fmla="*/ 52760 h 256"/>
              <a:gd name="T14" fmla="*/ 1123950 w 256"/>
              <a:gd name="T15" fmla="*/ 1072778 h 256"/>
              <a:gd name="T16" fmla="*/ 1071265 w 256"/>
              <a:gd name="T17" fmla="*/ 1125538 h 256"/>
              <a:gd name="T18" fmla="*/ 105370 w 256"/>
              <a:gd name="T19" fmla="*/ 105519 h 256"/>
              <a:gd name="T20" fmla="*/ 105370 w 256"/>
              <a:gd name="T21" fmla="*/ 998036 h 256"/>
              <a:gd name="T22" fmla="*/ 206350 w 256"/>
              <a:gd name="T23" fmla="*/ 874930 h 256"/>
              <a:gd name="T24" fmla="*/ 342454 w 256"/>
              <a:gd name="T25" fmla="*/ 826567 h 256"/>
              <a:gd name="T26" fmla="*/ 456605 w 256"/>
              <a:gd name="T27" fmla="*/ 773807 h 256"/>
              <a:gd name="T28" fmla="*/ 456605 w 256"/>
              <a:gd name="T29" fmla="*/ 685875 h 256"/>
              <a:gd name="T30" fmla="*/ 412700 w 256"/>
              <a:gd name="T31" fmla="*/ 575959 h 256"/>
              <a:gd name="T32" fmla="*/ 381967 w 256"/>
              <a:gd name="T33" fmla="*/ 531993 h 256"/>
              <a:gd name="T34" fmla="*/ 399529 w 256"/>
              <a:gd name="T35" fmla="*/ 452853 h 256"/>
              <a:gd name="T36" fmla="*/ 390748 w 256"/>
              <a:gd name="T37" fmla="*/ 356127 h 256"/>
              <a:gd name="T38" fmla="*/ 561975 w 256"/>
              <a:gd name="T39" fmla="*/ 211038 h 256"/>
              <a:gd name="T40" fmla="*/ 733202 w 256"/>
              <a:gd name="T41" fmla="*/ 356127 h 256"/>
              <a:gd name="T42" fmla="*/ 728811 w 256"/>
              <a:gd name="T43" fmla="*/ 452853 h 256"/>
              <a:gd name="T44" fmla="*/ 741983 w 256"/>
              <a:gd name="T45" fmla="*/ 531993 h 256"/>
              <a:gd name="T46" fmla="*/ 711250 w 256"/>
              <a:gd name="T47" fmla="*/ 575959 h 256"/>
              <a:gd name="T48" fmla="*/ 667345 w 256"/>
              <a:gd name="T49" fmla="*/ 685875 h 256"/>
              <a:gd name="T50" fmla="*/ 667345 w 256"/>
              <a:gd name="T51" fmla="*/ 773807 h 256"/>
              <a:gd name="T52" fmla="*/ 781496 w 256"/>
              <a:gd name="T53" fmla="*/ 826567 h 256"/>
              <a:gd name="T54" fmla="*/ 917600 w 256"/>
              <a:gd name="T55" fmla="*/ 874930 h 256"/>
              <a:gd name="T56" fmla="*/ 1018580 w 256"/>
              <a:gd name="T57" fmla="*/ 998036 h 256"/>
              <a:gd name="T58" fmla="*/ 1018580 w 256"/>
              <a:gd name="T59" fmla="*/ 105519 h 256"/>
              <a:gd name="T60" fmla="*/ 105370 w 256"/>
              <a:gd name="T61" fmla="*/ 105519 h 2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4" y="24"/>
                </a:moveTo>
                <a:cubicBezTo>
                  <a:pt x="24" y="227"/>
                  <a:pt x="24" y="227"/>
                  <a:pt x="24" y="227"/>
                </a:cubicBezTo>
                <a:cubicBezTo>
                  <a:pt x="28" y="217"/>
                  <a:pt x="34" y="205"/>
                  <a:pt x="47" y="199"/>
                </a:cubicBezTo>
                <a:cubicBezTo>
                  <a:pt x="64" y="190"/>
                  <a:pt x="57" y="197"/>
                  <a:pt x="78" y="188"/>
                </a:cubicBezTo>
                <a:cubicBezTo>
                  <a:pt x="99" y="180"/>
                  <a:pt x="104" y="176"/>
                  <a:pt x="104" y="176"/>
                </a:cubicBezTo>
                <a:cubicBezTo>
                  <a:pt x="104" y="156"/>
                  <a:pt x="104" y="156"/>
                  <a:pt x="104" y="156"/>
                </a:cubicBezTo>
                <a:cubicBezTo>
                  <a:pt x="104" y="156"/>
                  <a:pt x="97" y="150"/>
                  <a:pt x="94" y="131"/>
                </a:cubicBezTo>
                <a:cubicBezTo>
                  <a:pt x="89" y="132"/>
                  <a:pt x="88" y="125"/>
                  <a:pt x="87" y="121"/>
                </a:cubicBezTo>
                <a:cubicBezTo>
                  <a:pt x="87" y="116"/>
                  <a:pt x="85" y="102"/>
                  <a:pt x="91" y="103"/>
                </a:cubicBezTo>
                <a:cubicBezTo>
                  <a:pt x="89" y="94"/>
                  <a:pt x="88" y="86"/>
                  <a:pt x="89" y="81"/>
                </a:cubicBezTo>
                <a:cubicBezTo>
                  <a:pt x="90" y="66"/>
                  <a:pt x="105" y="49"/>
                  <a:pt x="128" y="48"/>
                </a:cubicBezTo>
                <a:cubicBezTo>
                  <a:pt x="155" y="49"/>
                  <a:pt x="166" y="66"/>
                  <a:pt x="167" y="81"/>
                </a:cubicBezTo>
                <a:cubicBezTo>
                  <a:pt x="168" y="86"/>
                  <a:pt x="167" y="94"/>
                  <a:pt x="166" y="103"/>
                </a:cubicBezTo>
                <a:cubicBezTo>
                  <a:pt x="172" y="102"/>
                  <a:pt x="169" y="116"/>
                  <a:pt x="169" y="121"/>
                </a:cubicBezTo>
                <a:cubicBezTo>
                  <a:pt x="168" y="125"/>
                  <a:pt x="167" y="132"/>
                  <a:pt x="162" y="131"/>
                </a:cubicBezTo>
                <a:cubicBezTo>
                  <a:pt x="159" y="150"/>
                  <a:pt x="152" y="156"/>
                  <a:pt x="152" y="156"/>
                </a:cubicBezTo>
                <a:cubicBezTo>
                  <a:pt x="152" y="176"/>
                  <a:pt x="152" y="176"/>
                  <a:pt x="152" y="176"/>
                </a:cubicBezTo>
                <a:cubicBezTo>
                  <a:pt x="152" y="176"/>
                  <a:pt x="157" y="179"/>
                  <a:pt x="178" y="188"/>
                </a:cubicBezTo>
                <a:cubicBezTo>
                  <a:pt x="199" y="197"/>
                  <a:pt x="192" y="190"/>
                  <a:pt x="209" y="199"/>
                </a:cubicBezTo>
                <a:cubicBezTo>
                  <a:pt x="222" y="205"/>
                  <a:pt x="228" y="217"/>
                  <a:pt x="232" y="227"/>
                </a:cubicBezTo>
                <a:cubicBezTo>
                  <a:pt x="232" y="24"/>
                  <a:pt x="232" y="24"/>
                  <a:pt x="232" y="24"/>
                </a:cubicBez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zh-CN" altLang="en-US"/>
          </a:p>
        </p:txBody>
      </p:sp>
      <p:sp>
        <p:nvSpPr>
          <p:cNvPr id="10254" name="Freeform 45">
            <a:extLst>
              <a:ext uri="{FF2B5EF4-FFF2-40B4-BE49-F238E27FC236}">
                <a16:creationId xmlns:a16="http://schemas.microsoft.com/office/drawing/2014/main" id="{437B7230-6C4E-45FE-B4AB-4934C6FD2556}"/>
              </a:ext>
            </a:extLst>
          </p:cNvPr>
          <p:cNvSpPr>
            <a:spLocks noChangeAspect="1" noEditPoints="1"/>
          </p:cNvSpPr>
          <p:nvPr/>
        </p:nvSpPr>
        <p:spPr bwMode="auto">
          <a:xfrm>
            <a:off x="8818563" y="2678113"/>
            <a:ext cx="1123950" cy="1123950"/>
          </a:xfrm>
          <a:custGeom>
            <a:avLst/>
            <a:gdLst>
              <a:gd name="T0" fmla="*/ 1071265 w 256"/>
              <a:gd name="T1" fmla="*/ 1123950 h 256"/>
              <a:gd name="T2" fmla="*/ 52685 w 256"/>
              <a:gd name="T3" fmla="*/ 1123950 h 256"/>
              <a:gd name="T4" fmla="*/ 0 w 256"/>
              <a:gd name="T5" fmla="*/ 1071265 h 256"/>
              <a:gd name="T6" fmla="*/ 0 w 256"/>
              <a:gd name="T7" fmla="*/ 52685 h 256"/>
              <a:gd name="T8" fmla="*/ 52685 w 256"/>
              <a:gd name="T9" fmla="*/ 0 h 256"/>
              <a:gd name="T10" fmla="*/ 1071265 w 256"/>
              <a:gd name="T11" fmla="*/ 0 h 256"/>
              <a:gd name="T12" fmla="*/ 1123950 w 256"/>
              <a:gd name="T13" fmla="*/ 52685 h 256"/>
              <a:gd name="T14" fmla="*/ 1123950 w 256"/>
              <a:gd name="T15" fmla="*/ 1071265 h 256"/>
              <a:gd name="T16" fmla="*/ 1071265 w 256"/>
              <a:gd name="T17" fmla="*/ 1123950 h 256"/>
              <a:gd name="T18" fmla="*/ 105370 w 256"/>
              <a:gd name="T19" fmla="*/ 105370 h 256"/>
              <a:gd name="T20" fmla="*/ 105370 w 256"/>
              <a:gd name="T21" fmla="*/ 996628 h 256"/>
              <a:gd name="T22" fmla="*/ 206350 w 256"/>
              <a:gd name="T23" fmla="*/ 873696 h 256"/>
              <a:gd name="T24" fmla="*/ 342454 w 256"/>
              <a:gd name="T25" fmla="*/ 825401 h 256"/>
              <a:gd name="T26" fmla="*/ 456605 w 256"/>
              <a:gd name="T27" fmla="*/ 772716 h 256"/>
              <a:gd name="T28" fmla="*/ 456605 w 256"/>
              <a:gd name="T29" fmla="*/ 684907 h 256"/>
              <a:gd name="T30" fmla="*/ 412700 w 256"/>
              <a:gd name="T31" fmla="*/ 575146 h 256"/>
              <a:gd name="T32" fmla="*/ 381967 w 256"/>
              <a:gd name="T33" fmla="*/ 531242 h 256"/>
              <a:gd name="T34" fmla="*/ 399529 w 256"/>
              <a:gd name="T35" fmla="*/ 452214 h 256"/>
              <a:gd name="T36" fmla="*/ 390748 w 256"/>
              <a:gd name="T37" fmla="*/ 355625 h 256"/>
              <a:gd name="T38" fmla="*/ 561975 w 256"/>
              <a:gd name="T39" fmla="*/ 210741 h 256"/>
              <a:gd name="T40" fmla="*/ 733202 w 256"/>
              <a:gd name="T41" fmla="*/ 355625 h 256"/>
              <a:gd name="T42" fmla="*/ 728811 w 256"/>
              <a:gd name="T43" fmla="*/ 452214 h 256"/>
              <a:gd name="T44" fmla="*/ 741983 w 256"/>
              <a:gd name="T45" fmla="*/ 531242 h 256"/>
              <a:gd name="T46" fmla="*/ 711250 w 256"/>
              <a:gd name="T47" fmla="*/ 575146 h 256"/>
              <a:gd name="T48" fmla="*/ 667345 w 256"/>
              <a:gd name="T49" fmla="*/ 684907 h 256"/>
              <a:gd name="T50" fmla="*/ 667345 w 256"/>
              <a:gd name="T51" fmla="*/ 772716 h 256"/>
              <a:gd name="T52" fmla="*/ 781496 w 256"/>
              <a:gd name="T53" fmla="*/ 825401 h 256"/>
              <a:gd name="T54" fmla="*/ 917600 w 256"/>
              <a:gd name="T55" fmla="*/ 873696 h 256"/>
              <a:gd name="T56" fmla="*/ 1018580 w 256"/>
              <a:gd name="T57" fmla="*/ 996628 h 256"/>
              <a:gd name="T58" fmla="*/ 1018580 w 256"/>
              <a:gd name="T59" fmla="*/ 105370 h 256"/>
              <a:gd name="T60" fmla="*/ 105370 w 256"/>
              <a:gd name="T61" fmla="*/ 105370 h 2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4" y="24"/>
                </a:moveTo>
                <a:cubicBezTo>
                  <a:pt x="24" y="227"/>
                  <a:pt x="24" y="227"/>
                  <a:pt x="24" y="227"/>
                </a:cubicBezTo>
                <a:cubicBezTo>
                  <a:pt x="28" y="217"/>
                  <a:pt x="34" y="205"/>
                  <a:pt x="47" y="199"/>
                </a:cubicBezTo>
                <a:cubicBezTo>
                  <a:pt x="64" y="190"/>
                  <a:pt x="57" y="197"/>
                  <a:pt x="78" y="188"/>
                </a:cubicBezTo>
                <a:cubicBezTo>
                  <a:pt x="99" y="180"/>
                  <a:pt x="104" y="176"/>
                  <a:pt x="104" y="176"/>
                </a:cubicBezTo>
                <a:cubicBezTo>
                  <a:pt x="104" y="156"/>
                  <a:pt x="104" y="156"/>
                  <a:pt x="104" y="156"/>
                </a:cubicBezTo>
                <a:cubicBezTo>
                  <a:pt x="104" y="156"/>
                  <a:pt x="97" y="150"/>
                  <a:pt x="94" y="131"/>
                </a:cubicBezTo>
                <a:cubicBezTo>
                  <a:pt x="89" y="132"/>
                  <a:pt x="88" y="125"/>
                  <a:pt x="87" y="121"/>
                </a:cubicBezTo>
                <a:cubicBezTo>
                  <a:pt x="87" y="116"/>
                  <a:pt x="85" y="102"/>
                  <a:pt x="91" y="103"/>
                </a:cubicBezTo>
                <a:cubicBezTo>
                  <a:pt x="89" y="94"/>
                  <a:pt x="88" y="86"/>
                  <a:pt x="89" y="81"/>
                </a:cubicBezTo>
                <a:cubicBezTo>
                  <a:pt x="90" y="66"/>
                  <a:pt x="105" y="49"/>
                  <a:pt x="128" y="48"/>
                </a:cubicBezTo>
                <a:cubicBezTo>
                  <a:pt x="155" y="49"/>
                  <a:pt x="166" y="66"/>
                  <a:pt x="167" y="81"/>
                </a:cubicBezTo>
                <a:cubicBezTo>
                  <a:pt x="168" y="86"/>
                  <a:pt x="167" y="94"/>
                  <a:pt x="166" y="103"/>
                </a:cubicBezTo>
                <a:cubicBezTo>
                  <a:pt x="172" y="102"/>
                  <a:pt x="169" y="116"/>
                  <a:pt x="169" y="121"/>
                </a:cubicBezTo>
                <a:cubicBezTo>
                  <a:pt x="168" y="125"/>
                  <a:pt x="167" y="132"/>
                  <a:pt x="162" y="131"/>
                </a:cubicBezTo>
                <a:cubicBezTo>
                  <a:pt x="159" y="150"/>
                  <a:pt x="152" y="156"/>
                  <a:pt x="152" y="156"/>
                </a:cubicBezTo>
                <a:cubicBezTo>
                  <a:pt x="152" y="176"/>
                  <a:pt x="152" y="176"/>
                  <a:pt x="152" y="176"/>
                </a:cubicBezTo>
                <a:cubicBezTo>
                  <a:pt x="152" y="176"/>
                  <a:pt x="157" y="179"/>
                  <a:pt x="178" y="188"/>
                </a:cubicBezTo>
                <a:cubicBezTo>
                  <a:pt x="199" y="197"/>
                  <a:pt x="192" y="190"/>
                  <a:pt x="209" y="199"/>
                </a:cubicBezTo>
                <a:cubicBezTo>
                  <a:pt x="222" y="205"/>
                  <a:pt x="228" y="217"/>
                  <a:pt x="232" y="227"/>
                </a:cubicBezTo>
                <a:cubicBezTo>
                  <a:pt x="232" y="24"/>
                  <a:pt x="232" y="24"/>
                  <a:pt x="232" y="24"/>
                </a:cubicBezTo>
                <a:lnTo>
                  <a:pt x="2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zh-CN" altLang="en-US"/>
          </a:p>
        </p:txBody>
      </p:sp>
      <p:sp>
        <p:nvSpPr>
          <p:cNvPr id="10255" name="矩形 15">
            <a:extLst>
              <a:ext uri="{FF2B5EF4-FFF2-40B4-BE49-F238E27FC236}">
                <a16:creationId xmlns:a16="http://schemas.microsoft.com/office/drawing/2014/main" id="{D0FC0B95-3F9F-427A-8826-D50DAB252CD6}"/>
              </a:ext>
            </a:extLst>
          </p:cNvPr>
          <p:cNvSpPr>
            <a:spLocks noChangeArrowheads="1"/>
          </p:cNvSpPr>
          <p:nvPr/>
        </p:nvSpPr>
        <p:spPr bwMode="auto">
          <a:xfrm>
            <a:off x="1978479" y="5251450"/>
            <a:ext cx="8015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256" name="TextBox 13">
            <a:extLst>
              <a:ext uri="{FF2B5EF4-FFF2-40B4-BE49-F238E27FC236}">
                <a16:creationId xmlns:a16="http://schemas.microsoft.com/office/drawing/2014/main" id="{EC75A141-B78D-4A89-BDA8-6CCBE0916B99}"/>
              </a:ext>
            </a:extLst>
          </p:cNvPr>
          <p:cNvSpPr txBox="1">
            <a:spLocks noChangeArrowheads="1"/>
          </p:cNvSpPr>
          <p:nvPr/>
        </p:nvSpPr>
        <p:spPr bwMode="auto">
          <a:xfrm>
            <a:off x="2300288" y="4667250"/>
            <a:ext cx="131649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0257" name="TextBox 13">
            <a:extLst>
              <a:ext uri="{FF2B5EF4-FFF2-40B4-BE49-F238E27FC236}">
                <a16:creationId xmlns:a16="http://schemas.microsoft.com/office/drawing/2014/main" id="{6FE7A6CD-D028-496E-AEF5-5DCFF398CB80}"/>
              </a:ext>
            </a:extLst>
          </p:cNvPr>
          <p:cNvSpPr txBox="1">
            <a:spLocks noChangeArrowheads="1"/>
          </p:cNvSpPr>
          <p:nvPr/>
        </p:nvSpPr>
        <p:spPr bwMode="auto">
          <a:xfrm>
            <a:off x="5556251" y="4667092"/>
            <a:ext cx="1471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0258" name="TextBox 13">
            <a:extLst>
              <a:ext uri="{FF2B5EF4-FFF2-40B4-BE49-F238E27FC236}">
                <a16:creationId xmlns:a16="http://schemas.microsoft.com/office/drawing/2014/main" id="{947F1ADC-37A5-4290-85BB-6C6288DACDCB}"/>
              </a:ext>
            </a:extLst>
          </p:cNvPr>
          <p:cNvSpPr txBox="1">
            <a:spLocks noChangeArrowheads="1"/>
          </p:cNvSpPr>
          <p:nvPr/>
        </p:nvSpPr>
        <p:spPr bwMode="auto">
          <a:xfrm>
            <a:off x="8953500" y="466725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Keywords</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a:extLst>
              <a:ext uri="{FF2B5EF4-FFF2-40B4-BE49-F238E27FC236}">
                <a16:creationId xmlns:a16="http://schemas.microsoft.com/office/drawing/2014/main" id="{E928B128-B3D7-4BED-BD6A-CCD6D4749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
            <a:extLst>
              <a:ext uri="{FF2B5EF4-FFF2-40B4-BE49-F238E27FC236}">
                <a16:creationId xmlns:a16="http://schemas.microsoft.com/office/drawing/2014/main" id="{0F3C487D-2175-4DE8-A13A-BCA1CF3C3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214313"/>
            <a:ext cx="63579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图片 6">
            <a:extLst>
              <a:ext uri="{FF2B5EF4-FFF2-40B4-BE49-F238E27FC236}">
                <a16:creationId xmlns:a16="http://schemas.microsoft.com/office/drawing/2014/main" id="{41ECBBDD-7EA6-475C-B7B8-DA2A9313F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850" y="2965450"/>
            <a:ext cx="28813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4">
            <a:extLst>
              <a:ext uri="{FF2B5EF4-FFF2-40B4-BE49-F238E27FC236}">
                <a16:creationId xmlns:a16="http://schemas.microsoft.com/office/drawing/2014/main" id="{43DA65D7-2C0F-4BF8-96C8-F9735C71D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91075"/>
            <a:ext cx="12192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圆角矩形 1">
            <a:extLst>
              <a:ext uri="{FF2B5EF4-FFF2-40B4-BE49-F238E27FC236}">
                <a16:creationId xmlns:a16="http://schemas.microsoft.com/office/drawing/2014/main" id="{B126B501-7C9B-4DF4-A8F6-6B7479308896}"/>
              </a:ext>
            </a:extLst>
          </p:cNvPr>
          <p:cNvSpPr>
            <a:spLocks noChangeArrowheads="1"/>
          </p:cNvSpPr>
          <p:nvPr/>
        </p:nvSpPr>
        <p:spPr bwMode="auto">
          <a:xfrm>
            <a:off x="1323975" y="2033588"/>
            <a:ext cx="6229350" cy="3013075"/>
          </a:xfrm>
          <a:prstGeom prst="roundRect">
            <a:avLst>
              <a:gd name="adj" fmla="val 9083"/>
            </a:avLst>
          </a:prstGeom>
          <a:solidFill>
            <a:schemeClr val="bg1">
              <a:alpha val="5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271" name="矩形 22">
            <a:extLst>
              <a:ext uri="{FF2B5EF4-FFF2-40B4-BE49-F238E27FC236}">
                <a16:creationId xmlns:a16="http://schemas.microsoft.com/office/drawing/2014/main" id="{90F5AF41-4AEF-427C-AE1C-60028D633CD9}"/>
              </a:ext>
            </a:extLst>
          </p:cNvPr>
          <p:cNvSpPr>
            <a:spLocks noChangeArrowheads="1"/>
          </p:cNvSpPr>
          <p:nvPr/>
        </p:nvSpPr>
        <p:spPr bwMode="auto">
          <a:xfrm>
            <a:off x="1681163" y="2765425"/>
            <a:ext cx="5514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微软雅黑" panose="020B0503020204020204" pitchFamily="34" charset="-122"/>
                <a:ea typeface="微软雅黑" panose="020B0503020204020204" pitchFamily="34" charset="-122"/>
              </a:rPr>
              <a:t>Click here to edit the content and freely stretch the text box size to your needs.</a:t>
            </a:r>
          </a:p>
        </p:txBody>
      </p:sp>
      <p:sp>
        <p:nvSpPr>
          <p:cNvPr id="11272" name="矩形 23">
            <a:extLst>
              <a:ext uri="{FF2B5EF4-FFF2-40B4-BE49-F238E27FC236}">
                <a16:creationId xmlns:a16="http://schemas.microsoft.com/office/drawing/2014/main" id="{09FE26E3-C497-4009-8756-6799F8660B42}"/>
              </a:ext>
            </a:extLst>
          </p:cNvPr>
          <p:cNvSpPr>
            <a:spLocks noChangeArrowheads="1"/>
          </p:cNvSpPr>
          <p:nvPr/>
        </p:nvSpPr>
        <p:spPr bwMode="auto">
          <a:xfrm>
            <a:off x="1681163" y="3724275"/>
            <a:ext cx="5629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dirty="0">
                <a:latin typeface="微软雅黑" panose="020B0503020204020204" pitchFamily="34" charset="-122"/>
                <a:ea typeface="微软雅黑" panose="020B0503020204020204" pitchFamily="34" charset="-122"/>
              </a:rPr>
              <a:t>Click here to edit the content and freely stretch the text box size to your needs.</a:t>
            </a:r>
          </a:p>
        </p:txBody>
      </p:sp>
      <p:grpSp>
        <p:nvGrpSpPr>
          <p:cNvPr id="11273" name="组合 11">
            <a:extLst>
              <a:ext uri="{FF2B5EF4-FFF2-40B4-BE49-F238E27FC236}">
                <a16:creationId xmlns:a16="http://schemas.microsoft.com/office/drawing/2014/main" id="{0BCA2BFE-DD33-4F65-AA30-850E70500693}"/>
              </a:ext>
            </a:extLst>
          </p:cNvPr>
          <p:cNvGrpSpPr>
            <a:grpSpLocks/>
          </p:cNvGrpSpPr>
          <p:nvPr/>
        </p:nvGrpSpPr>
        <p:grpSpPr bwMode="auto">
          <a:xfrm>
            <a:off x="3092450" y="1836738"/>
            <a:ext cx="2692400" cy="468312"/>
            <a:chOff x="0" y="0"/>
            <a:chExt cx="2693194" cy="521033"/>
          </a:xfrm>
        </p:grpSpPr>
        <p:grpSp>
          <p:nvGrpSpPr>
            <p:cNvPr id="11274" name="组合 12">
              <a:extLst>
                <a:ext uri="{FF2B5EF4-FFF2-40B4-BE49-F238E27FC236}">
                  <a16:creationId xmlns:a16="http://schemas.microsoft.com/office/drawing/2014/main" id="{5FA2F722-E278-412F-B9DD-100A9C0470FE}"/>
                </a:ext>
              </a:extLst>
            </p:cNvPr>
            <p:cNvGrpSpPr>
              <a:grpSpLocks/>
            </p:cNvGrpSpPr>
            <p:nvPr/>
          </p:nvGrpSpPr>
          <p:grpSpPr bwMode="auto">
            <a:xfrm>
              <a:off x="0" y="0"/>
              <a:ext cx="2693194" cy="521033"/>
              <a:chOff x="0" y="0"/>
              <a:chExt cx="2693194" cy="521033"/>
            </a:xfrm>
          </p:grpSpPr>
          <p:sp>
            <p:nvSpPr>
              <p:cNvPr id="11276" name="圆角矩形 14">
                <a:extLst>
                  <a:ext uri="{FF2B5EF4-FFF2-40B4-BE49-F238E27FC236}">
                    <a16:creationId xmlns:a16="http://schemas.microsoft.com/office/drawing/2014/main" id="{B943E4BC-7CA1-477A-8810-5E0B9319FAC7}"/>
                  </a:ext>
                </a:extLst>
              </p:cNvPr>
              <p:cNvSpPr>
                <a:spLocks noChangeArrowheads="1"/>
              </p:cNvSpPr>
              <p:nvPr/>
            </p:nvSpPr>
            <p:spPr bwMode="auto">
              <a:xfrm>
                <a:off x="0" y="0"/>
                <a:ext cx="2693194" cy="514350"/>
              </a:xfrm>
              <a:prstGeom prst="roundRect">
                <a:avLst>
                  <a:gd name="adj" fmla="val 16667"/>
                </a:avLst>
              </a:prstGeom>
              <a:solidFill>
                <a:srgbClr val="0A6F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277" name="任意多边形 15">
                <a:extLst>
                  <a:ext uri="{FF2B5EF4-FFF2-40B4-BE49-F238E27FC236}">
                    <a16:creationId xmlns:a16="http://schemas.microsoft.com/office/drawing/2014/main" id="{8CFA63F8-F1D9-476A-B918-10038EB1DFBD}"/>
                  </a:ext>
                </a:extLst>
              </p:cNvPr>
              <p:cNvSpPr>
                <a:spLocks/>
              </p:cNvSpPr>
              <p:nvPr/>
            </p:nvSpPr>
            <p:spPr bwMode="auto">
              <a:xfrm>
                <a:off x="0" y="99414"/>
                <a:ext cx="2693194" cy="421619"/>
              </a:xfrm>
              <a:custGeom>
                <a:avLst/>
                <a:gdLst>
                  <a:gd name="T0" fmla="*/ 2693194 w 2693194"/>
                  <a:gd name="T1" fmla="*/ 0 h 421619"/>
                  <a:gd name="T2" fmla="*/ 2693194 w 2693194"/>
                  <a:gd name="T3" fmla="*/ 335892 h 421619"/>
                  <a:gd name="T4" fmla="*/ 2607467 w 2693194"/>
                  <a:gd name="T5" fmla="*/ 421619 h 421619"/>
                  <a:gd name="T6" fmla="*/ 85727 w 2693194"/>
                  <a:gd name="T7" fmla="*/ 421619 h 421619"/>
                  <a:gd name="T8" fmla="*/ 0 w 2693194"/>
                  <a:gd name="T9" fmla="*/ 335892 h 421619"/>
                  <a:gd name="T10" fmla="*/ 0 w 2693194"/>
                  <a:gd name="T11" fmla="*/ 271095 h 421619"/>
                  <a:gd name="T12" fmla="*/ 69019 w 2693194"/>
                  <a:gd name="T13" fmla="*/ 284656 h 421619"/>
                  <a:gd name="T14" fmla="*/ 1927036 w 2693194"/>
                  <a:gd name="T15" fmla="*/ 166649 h 421619"/>
                  <a:gd name="T16" fmla="*/ 2368274 w 2693194"/>
                  <a:gd name="T17" fmla="*/ 79277 h 421619"/>
                  <a:gd name="T18" fmla="*/ 2693194 w 2693194"/>
                  <a:gd name="T19" fmla="*/ 0 h 4216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3194" h="421619">
                    <a:moveTo>
                      <a:pt x="2693194" y="0"/>
                    </a:moveTo>
                    <a:lnTo>
                      <a:pt x="2693194" y="335892"/>
                    </a:lnTo>
                    <a:cubicBezTo>
                      <a:pt x="2693194" y="383238"/>
                      <a:pt x="2654813" y="421619"/>
                      <a:pt x="2607467" y="421619"/>
                    </a:cubicBezTo>
                    <a:lnTo>
                      <a:pt x="85727" y="421619"/>
                    </a:lnTo>
                    <a:cubicBezTo>
                      <a:pt x="38381" y="421619"/>
                      <a:pt x="0" y="383238"/>
                      <a:pt x="0" y="335892"/>
                    </a:cubicBezTo>
                    <a:lnTo>
                      <a:pt x="0" y="271095"/>
                    </a:lnTo>
                    <a:lnTo>
                      <a:pt x="69019" y="284656"/>
                    </a:lnTo>
                    <a:cubicBezTo>
                      <a:pt x="485512" y="337561"/>
                      <a:pt x="1168484" y="300273"/>
                      <a:pt x="1927036" y="166649"/>
                    </a:cubicBezTo>
                    <a:cubicBezTo>
                      <a:pt x="2078746" y="139924"/>
                      <a:pt x="2226298" y="110611"/>
                      <a:pt x="2368274" y="79277"/>
                    </a:cubicBezTo>
                    <a:lnTo>
                      <a:pt x="2693194" y="0"/>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11275" name="文本框 13">
              <a:extLst>
                <a:ext uri="{FF2B5EF4-FFF2-40B4-BE49-F238E27FC236}">
                  <a16:creationId xmlns:a16="http://schemas.microsoft.com/office/drawing/2014/main" id="{4A757318-07E2-426D-9976-EC0027E883A7}"/>
                </a:ext>
              </a:extLst>
            </p:cNvPr>
            <p:cNvSpPr txBox="1">
              <a:spLocks noChangeArrowheads="1"/>
            </p:cNvSpPr>
            <p:nvPr/>
          </p:nvSpPr>
          <p:spPr bwMode="auto">
            <a:xfrm>
              <a:off x="264745" y="52828"/>
              <a:ext cx="2297743" cy="4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Title content</a:t>
              </a:r>
            </a:p>
          </p:txBody>
        </p:sp>
      </p:grpSp>
    </p:spTree>
  </p:cSld>
  <p:clrMapOvr>
    <a:masterClrMapping/>
  </p:clrMapOvr>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https://www.freeppt7.com">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Pages>0</Pages>
  <Words>1450</Words>
  <Characters>0</Characters>
  <Application>Microsoft Office PowerPoint</Application>
  <DocSecurity>0</DocSecurity>
  <PresentationFormat>宽屏</PresentationFormat>
  <Lines>0</Lines>
  <Paragraphs>170</Paragraphs>
  <Slides>22</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22</vt:i4>
      </vt:variant>
    </vt:vector>
  </HeadingPairs>
  <TitlesOfParts>
    <vt:vector size="29" baseType="lpstr">
      <vt:lpstr>Clear Sans</vt:lpstr>
      <vt:lpstr>微软雅黑</vt:lpstr>
      <vt:lpstr>Arial</vt:lpstr>
      <vt:lpstr>Calibri</vt:lpstr>
      <vt:lpstr>Calibri Light</vt:lpstr>
      <vt:lpstr>https://www.freeppt7.com</vt:lpstr>
      <vt:lpstr>3_https://www.freeppt7.com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Your  Title  Here</vt:lpstr>
      <vt:lpstr>PowerPoint 演示文稿</vt:lpstr>
      <vt:lpstr>PowerPoint 演示文稿</vt:lpstr>
    </vt:vector>
  </TitlesOfParts>
  <Manager/>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freeppt7.com</dc:creator>
  <cp:keywords>https:/www.freeppt7.com</cp:keywords>
  <dc:description/>
  <cp:lastModifiedBy>宇 之灵</cp:lastModifiedBy>
  <cp:revision>19</cp:revision>
  <dcterms:created xsi:type="dcterms:W3CDTF">2015-07-28T09:57:04Z</dcterms:created>
  <dcterms:modified xsi:type="dcterms:W3CDTF">2020-01-24T13:00:59Z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