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87" r:id="rId5"/>
    <p:sldMasterId id="2147483688" r:id="rId6"/>
    <p:sldMasterId id="2147483689" r:id="rId7"/>
    <p:sldMasterId id="2147483690" r:id="rId8"/>
    <p:sldMasterId id="2147483691" r:id="rId9"/>
    <p:sldMasterId id="2147483692" r:id="rId10"/>
    <p:sldMasterId id="2147483693" r:id="rId11"/>
    <p:sldMasterId id="2147483694" r:id="rId12"/>
    <p:sldMasterId id="2147483695" r:id="rId13"/>
    <p:sldMasterId id="2147483696" r:id="rId14"/>
  </p:sldMasterIdLst>
  <p:notesMasterIdLst>
    <p:notesMasterId r:id="rId46"/>
  </p:notesMasterIdLst>
  <p:sldIdLst>
    <p:sldId id="256" r:id="rId15"/>
    <p:sldId id="257" r:id="rId16"/>
    <p:sldId id="258" r:id="rId17"/>
    <p:sldId id="262" r:id="rId18"/>
    <p:sldId id="263" r:id="rId19"/>
    <p:sldId id="264" r:id="rId20"/>
    <p:sldId id="269" r:id="rId21"/>
    <p:sldId id="275" r:id="rId22"/>
    <p:sldId id="267" r:id="rId23"/>
    <p:sldId id="266" r:id="rId24"/>
    <p:sldId id="259" r:id="rId25"/>
    <p:sldId id="268" r:id="rId26"/>
    <p:sldId id="270" r:id="rId27"/>
    <p:sldId id="271" r:id="rId28"/>
    <p:sldId id="265" r:id="rId29"/>
    <p:sldId id="260" r:id="rId30"/>
    <p:sldId id="274" r:id="rId31"/>
    <p:sldId id="276" r:id="rId32"/>
    <p:sldId id="277" r:id="rId33"/>
    <p:sldId id="278" r:id="rId34"/>
    <p:sldId id="279" r:id="rId35"/>
    <p:sldId id="261" r:id="rId36"/>
    <p:sldId id="280" r:id="rId37"/>
    <p:sldId id="281" r:id="rId38"/>
    <p:sldId id="282" r:id="rId39"/>
    <p:sldId id="283" r:id="rId40"/>
    <p:sldId id="290" r:id="rId41"/>
    <p:sldId id="291" r:id="rId42"/>
    <p:sldId id="289" r:id="rId43"/>
    <p:sldId id="285" r:id="rId44"/>
    <p:sldId id="288" r:id="rId4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B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">
            <a:extLst>
              <a:ext uri="{FF2B5EF4-FFF2-40B4-BE49-F238E27FC236}">
                <a16:creationId xmlns:a16="http://schemas.microsoft.com/office/drawing/2014/main" id="{799BB775-9E9E-4DC5-B681-84881725EA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387" name="日期占位符 2">
            <a:extLst>
              <a:ext uri="{FF2B5EF4-FFF2-40B4-BE49-F238E27FC236}">
                <a16:creationId xmlns:a16="http://schemas.microsoft.com/office/drawing/2014/main" id="{AAA2D60B-54ED-4F05-8DF6-1C0C1B545D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CF6F4C6-3B41-42D3-937E-A47198687D2A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46084" name="幻灯片图像占位符 3">
            <a:extLst>
              <a:ext uri="{FF2B5EF4-FFF2-40B4-BE49-F238E27FC236}">
                <a16:creationId xmlns:a16="http://schemas.microsoft.com/office/drawing/2014/main" id="{667AB0E4-DC3D-4BF3-99B9-87320B462DC8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6389" name="备注占位符 4">
            <a:extLst>
              <a:ext uri="{FF2B5EF4-FFF2-40B4-BE49-F238E27FC236}">
                <a16:creationId xmlns:a16="http://schemas.microsoft.com/office/drawing/2014/main" id="{79DFA7AC-6BC4-4752-8B9A-CBE0F0144B6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页脚占位符 5">
            <a:extLst>
              <a:ext uri="{FF2B5EF4-FFF2-40B4-BE49-F238E27FC236}">
                <a16:creationId xmlns:a16="http://schemas.microsoft.com/office/drawing/2014/main" id="{DD30967B-F19E-4001-AD09-53C44D32D3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391" name="灯片编号占位符 6">
            <a:extLst>
              <a:ext uri="{FF2B5EF4-FFF2-40B4-BE49-F238E27FC236}">
                <a16:creationId xmlns:a16="http://schemas.microsoft.com/office/drawing/2014/main" id="{F651EA63-78FD-4886-A19A-32A7C0E641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A5AD4F-F767-4FC4-8FC3-BE995BEC93F2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Template from</a:t>
            </a:r>
            <a:r>
              <a:rPr lang="zh-CN" altLang="en-US" dirty="0"/>
              <a:t>：</a:t>
            </a:r>
            <a:r>
              <a:rPr lang="en-US" altLang="zh-CN" dirty="0"/>
              <a:t>https://www.freeppt7.com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31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D978C6-38FF-4DA6-98B0-AEAAAD127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7B990-5159-4941-9CB2-A796DD45BB0E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4A2BA-034F-468B-B3E2-14AB32EB8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0FDEE-5410-45D8-B4F8-FD73553CBA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74EBE-0FD1-45FD-B3AE-5C85B13AE22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0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B634B3-AEAC-4189-B4A7-F22EEB406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D8976-1CB1-4137-8761-1934C8838898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3C5405-D600-4130-8DFF-3FFC13452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198444-821E-4E6B-BC82-72AA9EECB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9AE17-197E-4F76-92B2-64584FB537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9100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>
            <a:extLst>
              <a:ext uri="{FF2B5EF4-FFF2-40B4-BE49-F238E27FC236}">
                <a16:creationId xmlns:a16="http://schemas.microsoft.com/office/drawing/2014/main" id="{20E6C731-2FF2-4B09-98A3-7D8752A04F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>
            <a:extLst>
              <a:ext uri="{FF2B5EF4-FFF2-40B4-BE49-F238E27FC236}">
                <a16:creationId xmlns:a16="http://schemas.microsoft.com/office/drawing/2014/main" id="{F834B858-27AF-4751-8D0A-5C8704DF4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A504C020-993C-47D4-9F97-857573D715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18CC8-8A7D-4689-AF0C-727F9E79259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27829"/>
      </p:ext>
    </p:extLst>
  </p:cSld>
  <p:clrMapOvr>
    <a:masterClrMapping/>
  </p:clrMapOvr>
  <p:transition spd="slow" advClick="0" advTm="3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07BD62A9-ACB7-4E0D-A5F2-2E5D574E8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000DFCAB-F9E8-490A-912A-ECD15AAA42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B65B4833-432D-41E3-B3D7-E4AD328B0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94EEC-ED76-46DE-80C2-C6C685FDB54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91625"/>
      </p:ext>
    </p:extLst>
  </p:cSld>
  <p:clrMapOvr>
    <a:masterClrMapping/>
  </p:clrMapOvr>
  <p:transition spd="slow" advClick="0" advTm="3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AC658D18-A5FB-4D53-9AF4-B670011ED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83C75BBA-D255-4A79-8F3E-2F72B7C1D8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9E8B2BAB-A437-4A86-9381-CCA82E222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4445A0-E195-42A7-B85D-AA37A9BCF7A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26039"/>
      </p:ext>
    </p:extLst>
  </p:cSld>
  <p:clrMapOvr>
    <a:masterClrMapping/>
  </p:clrMapOvr>
  <p:transition spd="slow" advClick="0" advTm="3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7D6EDA74-B6F5-4523-8EE7-CC13D8C3E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9C22082F-1C22-4758-8896-1E5715FA8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976FB412-5BE8-44DA-8A26-56CBB0389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06A88-7E96-4001-B0E4-493A3B794C3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36603"/>
      </p:ext>
    </p:extLst>
  </p:cSld>
  <p:clrMapOvr>
    <a:masterClrMapping/>
  </p:clrMapOvr>
  <p:transition spd="slow" advClick="0" advTm="3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03A8A6-46F7-4D9D-B8E1-02C9688AB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F7BEE4-D576-4365-97AC-89E9BA3B4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7543FC-FDC9-4046-A1A8-F673950CA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DB925-97BF-499A-91DB-B7E382B2260F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29416"/>
      </p:ext>
    </p:extLst>
  </p:cSld>
  <p:clrMapOvr>
    <a:masterClrMapping/>
  </p:clrMapOvr>
  <p:transition spd="slow" advClick="0" advTm="3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48D9FFF5-632E-4E7D-8D4F-0989B8C19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>
            <a:extLst>
              <a:ext uri="{FF2B5EF4-FFF2-40B4-BE49-F238E27FC236}">
                <a16:creationId xmlns:a16="http://schemas.microsoft.com/office/drawing/2014/main" id="{8E338B72-E266-4E1D-BF27-352187E4D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>
            <a:extLst>
              <a:ext uri="{FF2B5EF4-FFF2-40B4-BE49-F238E27FC236}">
                <a16:creationId xmlns:a16="http://schemas.microsoft.com/office/drawing/2014/main" id="{A071CAA4-1D31-4A6C-914C-67BE5E0F70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5A646-B440-4F16-B78E-893E3DD8EC4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07443"/>
      </p:ext>
    </p:extLst>
  </p:cSld>
  <p:clrMapOvr>
    <a:masterClrMapping/>
  </p:clrMapOvr>
  <p:transition spd="slow" advClick="0" advTm="3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>
            <a:extLst>
              <a:ext uri="{FF2B5EF4-FFF2-40B4-BE49-F238E27FC236}">
                <a16:creationId xmlns:a16="http://schemas.microsoft.com/office/drawing/2014/main" id="{4D03E8BA-B44E-4907-9691-A279BE090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>
            <a:extLst>
              <a:ext uri="{FF2B5EF4-FFF2-40B4-BE49-F238E27FC236}">
                <a16:creationId xmlns:a16="http://schemas.microsoft.com/office/drawing/2014/main" id="{C075C271-D71A-479B-A808-891C83596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C1488DD7-362F-42F9-8371-AAB652097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7BCE9-C0B8-4040-8DDB-CAA8B65F039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4102"/>
      </p:ext>
    </p:extLst>
  </p:cSld>
  <p:clrMapOvr>
    <a:masterClrMapping/>
  </p:clrMapOvr>
  <p:transition spd="slow" advClick="0" advTm="3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>
            <a:extLst>
              <a:ext uri="{FF2B5EF4-FFF2-40B4-BE49-F238E27FC236}">
                <a16:creationId xmlns:a16="http://schemas.microsoft.com/office/drawing/2014/main" id="{05D83B8A-A003-4745-943F-521D4F78D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0097181B-8F14-4A57-A85D-5F3097D93B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>
            <a:extLst>
              <a:ext uri="{FF2B5EF4-FFF2-40B4-BE49-F238E27FC236}">
                <a16:creationId xmlns:a16="http://schemas.microsoft.com/office/drawing/2014/main" id="{26DD83A6-DEC0-4FB9-ACAB-A9A8094DB4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1C79DD-23D7-4A7D-AB48-709F554CD0E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4696"/>
      </p:ext>
    </p:extLst>
  </p:cSld>
  <p:clrMapOvr>
    <a:masterClrMapping/>
  </p:clrMapOvr>
  <p:transition spd="slow" advClick="0" advTm="3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29AB7B-2B9E-46C6-B7AB-9B82F0A139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92B85D-30AF-486C-B5F1-0E7B039875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CDD6F5-3EDC-4F0D-9A1D-6AD93BBEC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146A7-A5E0-475F-B6DD-D047092340E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54519"/>
      </p:ext>
    </p:extLst>
  </p:cSld>
  <p:clrMapOvr>
    <a:masterClrMapping/>
  </p:clrMapOvr>
  <p:transition spd="slow" advClick="0" advTm="3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995D3B-7E11-4D6A-9F89-8FB1DF197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119968-0430-4253-880A-F3290F73D1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6E4BA2-B753-4947-81E1-6AE0A67E14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3DEAE-8FA1-4B3D-81CE-0C5D58A7E26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09726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2456B-B8FB-42F2-98CB-D7C63BF5C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30F9A-A49B-42A4-82AE-B9DF1D91F7C3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AD2BB4-53BE-4B78-A52E-A4E61C4C4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0A10A3-AD1C-4C5C-B229-12CAF7A9E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C1740-9404-4526-87AD-5851A8C725C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987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B40EE7B2-5939-4D4E-AC51-B31F1BAE1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DA2301C6-8A70-4F17-A8F0-E015E827D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29B4EB4F-17F5-487B-AE05-9F5E348CA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A67BA-C0BB-41DF-ADFE-FD9CFDB1D266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72278"/>
      </p:ext>
    </p:extLst>
  </p:cSld>
  <p:clrMapOvr>
    <a:masterClrMapping/>
  </p:clrMapOvr>
  <p:transition spd="slow" advClick="0" advTm="3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8F56A841-318B-4244-9262-287924341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964DEF10-ADC2-408F-9358-759E75E1BF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48B919C7-4F43-4B76-99EB-79EFF30DF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47401-8FA5-403C-B1E8-49E0B5A59B0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59199"/>
      </p:ext>
    </p:extLst>
  </p:cSld>
  <p:clrMapOvr>
    <a:masterClrMapping/>
  </p:clrMapOvr>
  <p:transition spd="slow" advClick="0" advTm="3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9298E5C5-53FD-4EA1-A91A-E454BEB526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FFD214CC-FF67-4E95-AA46-9DD0F8F16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9053DE28-4A87-4BFD-9358-86B3B7D62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E6B0D-F6BA-4DDD-82A9-29DFC42EDB9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77764"/>
      </p:ext>
    </p:extLst>
  </p:cSld>
  <p:clrMapOvr>
    <a:masterClrMapping/>
  </p:clrMapOvr>
  <p:transition spd="slow" advClick="0" advTm="3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84529787-E155-4677-AEDB-A282C8F539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A0A352D1-EB0A-4C51-8F8B-564625E6D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B6B1BF1D-3377-47A2-99DA-92601FF5E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FFB0B-12CC-48A4-89E3-D00ADBA1990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24630"/>
      </p:ext>
    </p:extLst>
  </p:cSld>
  <p:clrMapOvr>
    <a:masterClrMapping/>
  </p:clrMapOvr>
  <p:transition spd="slow" advClick="0" advTm="3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2831F283-41A5-4A62-AAAE-51D5569F4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1E3F9B7B-2080-4511-BD55-8073561B18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F1F01C69-F440-42BC-83D3-BEC4ADA73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BFCC9-4F32-4CDF-A95A-01AED5CE960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57866"/>
      </p:ext>
    </p:extLst>
  </p:cSld>
  <p:clrMapOvr>
    <a:masterClrMapping/>
  </p:clrMapOvr>
  <p:transition spd="slow" advClick="0" advTm="3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3CA2AD-3BDA-459B-A4E9-7DAB4D69C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0FEEBC-61C3-4AB5-AA60-FABBE5BC0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0A2357-2218-4D12-9688-C6D1274AA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D8F3B-E64B-4B9A-9F51-3FCFD729F65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67387"/>
      </p:ext>
    </p:extLst>
  </p:cSld>
  <p:clrMapOvr>
    <a:masterClrMapping/>
  </p:clrMapOvr>
  <p:transition spd="slow" advClick="0" advTm="3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47BC51D8-E6AB-4FEA-B154-38A656AA05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>
            <a:extLst>
              <a:ext uri="{FF2B5EF4-FFF2-40B4-BE49-F238E27FC236}">
                <a16:creationId xmlns:a16="http://schemas.microsoft.com/office/drawing/2014/main" id="{DFF8E2AB-662D-4AAE-A79E-1380834B10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>
            <a:extLst>
              <a:ext uri="{FF2B5EF4-FFF2-40B4-BE49-F238E27FC236}">
                <a16:creationId xmlns:a16="http://schemas.microsoft.com/office/drawing/2014/main" id="{ED92FFF5-16C4-4A29-90A9-7D1DA7851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5D335-84E0-4ECE-BB92-F3DCC21FBC0F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15093"/>
      </p:ext>
    </p:extLst>
  </p:cSld>
  <p:clrMapOvr>
    <a:masterClrMapping/>
  </p:clrMapOvr>
  <p:transition spd="slow" advClick="0" advTm="3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>
            <a:extLst>
              <a:ext uri="{FF2B5EF4-FFF2-40B4-BE49-F238E27FC236}">
                <a16:creationId xmlns:a16="http://schemas.microsoft.com/office/drawing/2014/main" id="{12C748A4-E9DE-4689-B64C-F4E87E23D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>
            <a:extLst>
              <a:ext uri="{FF2B5EF4-FFF2-40B4-BE49-F238E27FC236}">
                <a16:creationId xmlns:a16="http://schemas.microsoft.com/office/drawing/2014/main" id="{10004D78-066B-486B-9B7D-4C8332B06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907DAB3B-76CD-484D-8958-B78B33E97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3510E-15A6-4487-B02C-F2EA248D8FC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73611"/>
      </p:ext>
    </p:extLst>
  </p:cSld>
  <p:clrMapOvr>
    <a:masterClrMapping/>
  </p:clrMapOvr>
  <p:transition spd="slow" advClick="0" advTm="3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>
            <a:extLst>
              <a:ext uri="{FF2B5EF4-FFF2-40B4-BE49-F238E27FC236}">
                <a16:creationId xmlns:a16="http://schemas.microsoft.com/office/drawing/2014/main" id="{712FA726-5306-461C-9367-BFE851F19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81017C7F-0B63-4377-9D4F-37DC009CA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>
            <a:extLst>
              <a:ext uri="{FF2B5EF4-FFF2-40B4-BE49-F238E27FC236}">
                <a16:creationId xmlns:a16="http://schemas.microsoft.com/office/drawing/2014/main" id="{82F6AF33-2567-469E-A0E3-0A97C5664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9010F0-1A18-4C7F-ACF5-4CB9D7E0ADEF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22751"/>
      </p:ext>
    </p:extLst>
  </p:cSld>
  <p:clrMapOvr>
    <a:masterClrMapping/>
  </p:clrMapOvr>
  <p:transition spd="slow" advClick="0" advTm="3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06B529-865D-4192-9DFC-12AA33546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6B26F6-6D97-4133-9638-A568D8739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E2A760-1459-475C-8782-8AB3C2E8A5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C624B-5B7A-48B4-8CF4-B42D85574A3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9898"/>
      </p:ext>
    </p:extLst>
  </p:cSld>
  <p:clrMapOvr>
    <a:masterClrMapping/>
  </p:clrMapOvr>
  <p:transition spd="slow"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6688587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5ADC2F-82C4-4F09-B3D9-2658B9F11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0C1993-8774-4F5C-9CCC-2370D535F8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4ED9A5-22C1-47B1-9958-AADC48061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9DAAA-6636-49ED-9BDB-F10A5152DA3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76815"/>
      </p:ext>
    </p:extLst>
  </p:cSld>
  <p:clrMapOvr>
    <a:masterClrMapping/>
  </p:clrMapOvr>
  <p:transition spd="slow" advClick="0" advTm="3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67CF1845-B041-42FE-90DC-ED7913D6FF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D35223D9-F637-492A-A081-527F37F06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F58B1190-95FE-4BA2-99FA-15C1D57F5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DBCB7-E3C5-4819-963A-FF3AB4CF86A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574"/>
      </p:ext>
    </p:extLst>
  </p:cSld>
  <p:clrMapOvr>
    <a:masterClrMapping/>
  </p:clrMapOvr>
  <p:transition spd="slow" advClick="0" advTm="3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29A8B04F-082A-420E-ABCA-504DA93D12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56F2EE3E-228F-4340-8D9A-35B11560E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0A6CCE8A-961A-4DCA-B713-EBED1D942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1C3EE-7F00-4A33-A78F-99CC4B72FB0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8371"/>
      </p:ext>
    </p:extLst>
  </p:cSld>
  <p:clrMapOvr>
    <a:masterClrMapping/>
  </p:clrMapOvr>
  <p:transition spd="slow" advClick="0" advTm="3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AA1FDC-19F9-43C7-9DF1-8A86C87522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000361-5023-4363-B035-1C6374BDEA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8F5E80-E13E-426C-B034-3B87A5C44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AAF6B-7163-4A90-81C8-49918447A30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29272"/>
      </p:ext>
    </p:extLst>
  </p:cSld>
  <p:clrMapOvr>
    <a:masterClrMapping/>
  </p:clrMapOvr>
  <p:transition spd="slow" advClick="0" advTm="3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314124-2C35-43B9-B460-CDAB76FF2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7D1D8-70C0-47C4-B76D-B75D78549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3DF0C-6AE8-4B73-8184-1C1725DE4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31556-C6FC-45A6-A5BA-682123D48F9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2792"/>
      </p:ext>
    </p:extLst>
  </p:cSld>
  <p:clrMapOvr>
    <a:masterClrMapping/>
  </p:clrMapOvr>
  <p:transition spd="slow" advClick="0" advTm="3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69DD50-5317-4BB7-A54F-A70963619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770506-61EC-44EC-9D12-F277081BA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472BBE-207D-469F-B360-B2DDCCBEDE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37BEE-0FAF-4C19-BC6F-8FC9838B359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53019"/>
      </p:ext>
    </p:extLst>
  </p:cSld>
  <p:clrMapOvr>
    <a:masterClrMapping/>
  </p:clrMapOvr>
  <p:transition spd="slow" advClick="0" advTm="3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193C1114-1E55-447B-A138-B27475D618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C2F921A-4FA8-47D1-ADA4-CD4EB37312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AB7B444-7362-4976-B533-F24ACF892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B37745-AC11-487B-8B82-AC0A8CC011D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5253"/>
      </p:ext>
    </p:extLst>
  </p:cSld>
  <p:clrMapOvr>
    <a:masterClrMapping/>
  </p:clrMapOvr>
  <p:transition spd="slow" advClick="0" advTm="3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453647D-27EC-412C-9447-25E2D8F939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F62683C5-3968-4415-BD8B-BECCB1D5B3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170143C-190C-4472-8D9C-3D7E4BFB7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4799C-E7D6-4892-863F-4AADCFB1B4C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21410"/>
      </p:ext>
    </p:extLst>
  </p:cSld>
  <p:clrMapOvr>
    <a:masterClrMapping/>
  </p:clrMapOvr>
  <p:transition spd="slow" advClick="0" advTm="3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FBA8DFB6-E426-4079-8963-FBE345230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73530070-BFDA-4CA0-98F9-36027CCC1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622C693-F559-409D-8085-6A4A6B87D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87848-A2DD-4755-8588-809482F71C5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30972"/>
      </p:ext>
    </p:extLst>
  </p:cSld>
  <p:clrMapOvr>
    <a:masterClrMapping/>
  </p:clrMapOvr>
  <p:transition spd="slow" advClick="0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0D5D252F-E2D3-47F0-9F8D-9A9D14B0FD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1500B23-05AD-4C99-A084-0FF1A197B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6644379-30B9-435D-B956-08BCB1E32A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0CEEE-6ABA-4353-BB42-504099F6CCE5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44664"/>
      </p:ext>
    </p:extLst>
  </p:cSld>
  <p:clrMapOvr>
    <a:masterClrMapping/>
  </p:clrMapOvr>
  <p:transition spd="slow"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679591-30C1-47CF-9789-D15408907B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8FC73C-2F44-445B-968C-9B4EC96B1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03AAD2-2501-4F13-B5D7-6A9710ACA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5EBE0-A516-416C-8AC0-4A2C5C5A68F6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83288"/>
      </p:ext>
    </p:extLst>
  </p:cSld>
  <p:clrMapOvr>
    <a:masterClrMapping/>
  </p:clrMapOvr>
  <p:transition spd="slow" advClick="0" advTm="3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8C174D4-3AA2-4D9B-A283-4BE79C6099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DE756C-55C9-401A-954A-42F4833EC0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F3C8573-AE79-4175-B517-99120B4570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0B8AF-8E1C-42B6-90B3-025FEF423D8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54396"/>
      </p:ext>
    </p:extLst>
  </p:cSld>
  <p:clrMapOvr>
    <a:masterClrMapping/>
  </p:clrMapOvr>
  <p:transition spd="slow" advClick="0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BD11B49-3493-400E-BA4A-7728532269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9F20E4D-1404-49D1-9F94-5D9A1D473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2DD0C05-2F15-4C56-BDB7-1D20769959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C7083-DFB3-475A-A1A5-0C7E39B5A24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90794"/>
      </p:ext>
    </p:extLst>
  </p:cSld>
  <p:clrMapOvr>
    <a:masterClrMapping/>
  </p:clrMapOvr>
  <p:transition spd="slow" advClick="0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4470FC-196C-4202-8EFA-33D47EB1A9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E1DC9-E7BB-4C6A-8C94-F242BCC8B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7CD2E5-CBC8-46B7-AD00-617BDC79D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7B02B-000F-4E59-A2E7-A669697E72D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55156"/>
      </p:ext>
    </p:extLst>
  </p:cSld>
  <p:clrMapOvr>
    <a:masterClrMapping/>
  </p:clrMapOvr>
  <p:transition spd="slow" advClick="0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D4920-CB35-46E4-99E7-CF685DC505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5D12EE-94CE-443F-AF29-5EB1B751D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437E80-1CCF-4540-8600-0F8C4C613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8C12B-ED6B-4061-8016-79B3B670E78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01121"/>
      </p:ext>
    </p:extLst>
  </p:cSld>
  <p:clrMapOvr>
    <a:masterClrMapping/>
  </p:clrMapOvr>
  <p:transition spd="slow" advClick="0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6F1C6-9160-4399-B3CD-B1327AF8E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8D59B5-0B59-4135-B20D-D01C95FD9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F7A36A-2ABA-439D-B8FA-605A44BB0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3B364-424B-4C5E-9906-C99B052352B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22634"/>
      </p:ext>
    </p:extLst>
  </p:cSld>
  <p:clrMapOvr>
    <a:masterClrMapping/>
  </p:clrMapOvr>
  <p:transition spd="slow" advClick="0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22965B-14E7-493C-B1E2-39EA8969C4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09C16D-8046-41F6-90D8-424C6BB45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F6D61B-68D8-4F13-9ACD-A164C44BE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11BA4-8843-409E-B09D-0023D4B8BA2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59941"/>
      </p:ext>
    </p:extLst>
  </p:cSld>
  <p:clrMapOvr>
    <a:masterClrMapping/>
  </p:clrMapOvr>
  <p:transition spd="slow" advClick="0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DC4649-1E7C-44F3-A899-185F06BF5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BE345E-B166-45B1-85AA-919A6169E0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E1625-B4CF-48DF-A03C-9583D0D3C8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782EE-DBDE-4298-BDAD-838F96ADB3E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6320"/>
      </p:ext>
    </p:extLst>
  </p:cSld>
  <p:clrMapOvr>
    <a:masterClrMapping/>
  </p:clrMapOvr>
  <p:transition spd="slow" advClick="0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127549F-6848-4757-9E48-DC57A638E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478D042-44AF-46BD-8481-46D46C119A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C5660C-BDE0-40F1-B85C-C03287291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DCEE6-C9DC-4119-860C-CEDABA67300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77902"/>
      </p:ext>
    </p:extLst>
  </p:cSld>
  <p:clrMapOvr>
    <a:masterClrMapping/>
  </p:clrMapOvr>
  <p:transition spd="slow" advClick="0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A6BE8F9-89A4-4E81-AD65-39F453DD96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67574301-376C-450C-924F-853987C0AB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1E5BD52-8552-4825-BD3D-82618020C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D398-AE68-4336-831C-4478D64FBA0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7354"/>
      </p:ext>
    </p:extLst>
  </p:cSld>
  <p:clrMapOvr>
    <a:masterClrMapping/>
  </p:clrMapOvr>
  <p:transition spd="slow" advClick="0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F6EF6F07-6B8B-4D6F-885F-DD730469C8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DBDD712F-BAFB-4FB9-973E-14D0FB5315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DC7BF29-C6E1-43D9-9670-959A79DF1C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B1E9F-EDED-4E22-BE45-1A7B70AE693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2329"/>
      </p:ext>
    </p:extLst>
  </p:cSld>
  <p:clrMapOvr>
    <a:masterClrMapping/>
  </p:clrMapOvr>
  <p:transition spd="slow"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E2503-F115-485C-B1BD-EFD2CDB84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BC04D-9955-4184-B00F-0DC5544E72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1C0A7-68E6-4A7F-9291-1589D03AC0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9ABFE-9FCB-45A8-BCB2-E8265C122CA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76276"/>
      </p:ext>
    </p:extLst>
  </p:cSld>
  <p:clrMapOvr>
    <a:masterClrMapping/>
  </p:clrMapOvr>
  <p:transition spd="slow" advClick="0" advTm="3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1A23AFC9-E502-4A38-B804-24A7514704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091CD44F-B925-4465-B6A0-510013C21B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47E20F4-74AB-4018-8305-10EE10F3D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8FC2B-D964-46A6-AD00-46623C54377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80268"/>
      </p:ext>
    </p:extLst>
  </p:cSld>
  <p:clrMapOvr>
    <a:masterClrMapping/>
  </p:clrMapOvr>
  <p:transition spd="slow" advClick="0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AED12F-958E-4405-97E0-9AB7063FC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2DF76C1-DF14-4552-8AAF-9311FDAE05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5E286FB-4245-4AEC-BAA9-5AA549089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4F72A-EE22-403A-9D2D-76393E8B0E6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30933"/>
      </p:ext>
    </p:extLst>
  </p:cSld>
  <p:clrMapOvr>
    <a:masterClrMapping/>
  </p:clrMapOvr>
  <p:transition spd="slow" advClick="0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6730424-B920-4175-9647-848FFA7BE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AEE2145-E68D-4EF0-A9E9-40284CBF9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64A6AF1-17F9-4C3A-A20D-14FF0DEF5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DA104-0381-4E4D-A94A-7F3C380A940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5387"/>
      </p:ext>
    </p:extLst>
  </p:cSld>
  <p:clrMapOvr>
    <a:masterClrMapping/>
  </p:clrMapOvr>
  <p:transition spd="slow" advClick="0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2E07B1-EE02-41E1-B5B5-93AE800A7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0F6CE-4B0D-4DA1-98FE-F281F051C2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F3F51D-3960-4801-B751-C0262F29FD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08C1D-5152-48B7-BB30-BEA5ACA9CA1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9738"/>
      </p:ext>
    </p:extLst>
  </p:cSld>
  <p:clrMapOvr>
    <a:masterClrMapping/>
  </p:clrMapOvr>
  <p:transition spd="slow" advClick="0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948E7-DB62-405F-BCF7-9E04DA049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324B7-4BEA-40EB-84EF-2B0A266010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F8FEF-DD04-404F-B163-548D84F79C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55007-276C-45F5-B89E-6A604DCFBF6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05909"/>
      </p:ext>
    </p:extLst>
  </p:cSld>
  <p:clrMapOvr>
    <a:masterClrMapping/>
  </p:clrMapOvr>
  <p:transition spd="slow" advClick="0" advTm="300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895062DD-3AA0-402E-AE6A-BAAA0B966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97A308DD-AE30-424F-818E-9C16C60993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7153BB5-BF93-4ECF-A335-298E9EB8B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69A00-B3CC-452A-9DF7-0DFD36300C2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44860"/>
      </p:ext>
    </p:extLst>
  </p:cSld>
  <p:clrMapOvr>
    <a:masterClrMapping/>
  </p:clrMapOvr>
  <p:transition spd="slow" advClick="0" advTm="3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03076590-B8B4-48A1-84ED-21E4FDFBF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064BE6B6-CF4F-48C9-8F9D-E4810BC90D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A7EBBE3-3D5F-4E80-86FD-FDF24BECB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818E4-4306-420C-AC87-3C16D0DFC6D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62176"/>
      </p:ext>
    </p:extLst>
  </p:cSld>
  <p:clrMapOvr>
    <a:masterClrMapping/>
  </p:clrMapOvr>
  <p:transition spd="slow" advClick="0" advTm="3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4568F01E-7BFF-4570-8BE6-0395D8DC0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3D7C6995-A5D7-439B-8B58-EF9E759A4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2D4EF7A4-DD73-4CDD-A44E-C3DD7FF1C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D226B-C75F-4640-BB0B-E91FB1F5E14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55706"/>
      </p:ext>
    </p:extLst>
  </p:cSld>
  <p:clrMapOvr>
    <a:masterClrMapping/>
  </p:clrMapOvr>
  <p:transition spd="slow" advClick="0" advTm="3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00D4F162-6BEE-45F1-AC6D-3AD0049B1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63908D90-A250-4EE0-8F64-E302A7883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3FFB8380-8F7E-44D2-B5FE-612BEA0B2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BB05E-2F43-4E1D-A28B-23C7885DA08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14677"/>
      </p:ext>
    </p:extLst>
  </p:cSld>
  <p:clrMapOvr>
    <a:masterClrMapping/>
  </p:clrMapOvr>
  <p:transition spd="slow" advClick="0" advTm="3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2">
            <a:extLst>
              <a:ext uri="{FF2B5EF4-FFF2-40B4-BE49-F238E27FC236}">
                <a16:creationId xmlns:a16="http://schemas.microsoft.com/office/drawing/2014/main" id="{BDCE9028-94EE-4CEF-82F0-39B05DBFD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>
            <a:extLst>
              <a:ext uri="{FF2B5EF4-FFF2-40B4-BE49-F238E27FC236}">
                <a16:creationId xmlns:a16="http://schemas.microsoft.com/office/drawing/2014/main" id="{F3E103B1-78A3-41DE-AF8E-4ADAEF5F0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F6B54AE9-CC46-4933-AEC9-FA39C3511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B2F09-2CFF-47B1-B9EB-F09DAB1C52B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50377"/>
      </p:ext>
    </p:extLst>
  </p:cSld>
  <p:clrMapOvr>
    <a:masterClrMapping/>
  </p:clrMapOvr>
  <p:transition spd="slow"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F777DB-7FA1-4943-AE0A-EBA1D834C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037865-87AA-44FB-B217-B875BB551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530264-D93E-42C9-8869-58BB73226C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71C32-2385-4353-A0FD-239B3EC2A09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66879"/>
      </p:ext>
    </p:extLst>
  </p:cSld>
  <p:clrMapOvr>
    <a:masterClrMapping/>
  </p:clrMapOvr>
  <p:transition spd="slow" advClick="0" advTm="3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5CCD49-8857-4EA4-9858-77DC399CD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D775D3-8D36-4B52-BFA0-7836D8CCEB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911DA2C-AEC4-4386-9EA7-4A6B1F88C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08F5C-9CCC-4EA5-8E87-0E198612B81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7173"/>
      </p:ext>
    </p:extLst>
  </p:cSld>
  <p:clrMapOvr>
    <a:masterClrMapping/>
  </p:clrMapOvr>
  <p:transition spd="slow" advClick="0" advTm="3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4B99546F-C0D3-4F41-A1E9-07277AA3B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F3EAC0CA-DC32-4AF3-BB7D-CAC4C75DFA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C84C91E3-98B9-4A08-971A-9AA549D5D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66786-0195-4C31-BEC6-1FB1A4B19BE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46643"/>
      </p:ext>
    </p:extLst>
  </p:cSld>
  <p:clrMapOvr>
    <a:masterClrMapping/>
  </p:clrMapOvr>
  <p:transition spd="slow" advClick="0" advTm="3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40B93F07-9D7D-48B0-88B2-D0B144C593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C8E5F350-8B7F-49CE-9977-CE47D6916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FC7DD728-17D6-4383-8E72-401D46C07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AAB1D-AE73-493E-B4EC-44F1BF2DF27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33492"/>
      </p:ext>
    </p:extLst>
  </p:cSld>
  <p:clrMapOvr>
    <a:masterClrMapping/>
  </p:clrMapOvr>
  <p:transition spd="slow" advClick="0" advTm="3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1C66F132-6EBE-4FFE-9384-426AC5DC5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D1980179-3DBC-4A87-8B89-EC62089D8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DA118E3E-DB01-4745-96A5-CA71F300B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56EDF-0B61-46E6-8A40-9E6BF8A4819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18813"/>
      </p:ext>
    </p:extLst>
  </p:cSld>
  <p:clrMapOvr>
    <a:masterClrMapping/>
  </p:clrMapOvr>
  <p:transition spd="slow" advClick="0" advTm="3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50660263-B6BF-4F09-8399-BB881AD884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999AFA11-FDF0-464A-9EE8-754E451757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AF42355-B49E-458F-87B1-1196AEDD8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3D358-85C6-4637-99B7-E655C9841CF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50112"/>
      </p:ext>
    </p:extLst>
  </p:cSld>
  <p:clrMapOvr>
    <a:masterClrMapping/>
  </p:clrMapOvr>
  <p:transition spd="slow" advClick="0" advTm="3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7A5F8175-AF4B-4E90-9B9B-D99CEEA4DB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73381C09-0C55-498D-9470-C1FAFF2E4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4113C30F-DA9B-47F1-996B-5FD0B69B16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BA763-3732-4B9B-9260-F65EF9F9F04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28629"/>
      </p:ext>
    </p:extLst>
  </p:cSld>
  <p:clrMapOvr>
    <a:masterClrMapping/>
  </p:clrMapOvr>
  <p:transition spd="slow"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77695F0-256A-4F7E-BAA9-FEF821D22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0956E31-9507-43C4-919E-7B646BBEF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DCB0763-B466-4D03-8573-3F3C91FCDE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211B8-4186-4B84-AB1B-FC37A3E40CE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76976"/>
      </p:ext>
    </p:extLst>
  </p:cSld>
  <p:clrMapOvr>
    <a:masterClrMapping/>
  </p:clrMapOvr>
  <p:transition spd="slow" advClick="0" advTm="3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BA62BD1D-D5AF-4287-ADCB-DE2D7F67E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9C73AB3A-824F-4F39-9792-5F7F23AE5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961D513F-4CC4-4118-A84C-33E2C583F6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5060C-FD43-4650-85F6-7B0874580F5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14317"/>
      </p:ext>
    </p:extLst>
  </p:cSld>
  <p:clrMapOvr>
    <a:masterClrMapping/>
  </p:clrMapOvr>
  <p:transition spd="slow"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E9CFE995-004C-4192-9EB1-62B959E9B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266FECB-3FD1-4C12-BCCB-8B1F922739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1FD8DFED-A856-45E1-96F5-619F9B12E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22B14-2255-4598-8389-D83C19F086E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0365"/>
      </p:ext>
    </p:extLst>
  </p:cSld>
  <p:clrMapOvr>
    <a:masterClrMapping/>
  </p:clrMapOvr>
  <p:transition spd="slow"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E26647F-B0C8-466C-9AB4-09624F3971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94A94934-5512-44DD-947A-77B5703D43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4688F3BF-39D7-4ED4-871C-360A8B628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19518-94F1-4FE1-B448-F8201E65F99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17033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65601B-9A32-49A8-9E07-5108DCB74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0942D-D6BA-47BD-B91A-B49F31116876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455EF5-39F9-4C6F-B971-7BE71DB45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9027E8-945C-418C-82FD-F81E0ED88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41F30-2D28-4C77-A6F6-5A5F4E113B9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57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63AAAFD-7A02-4EDA-B7FA-40FFB90EF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BC69B6D-3032-42F3-987F-33619A81B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2898D0-F778-42F0-AC5E-CA00BE20F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C8FBD-2CE0-4ED7-A3F8-554262DF7FB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44601"/>
      </p:ext>
    </p:extLst>
  </p:cSld>
  <p:clrMapOvr>
    <a:masterClrMapping/>
  </p:clrMapOvr>
  <p:transition spd="slow"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4B824B7-0FBF-49B6-9E14-6AEF41C01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EFB6395E-B480-44F1-9AFB-21AD38873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7AAD76E-045C-4C40-AB54-F12C0DCF8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59968-00FA-4BF3-A130-A11E4134133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48241"/>
      </p:ext>
    </p:extLst>
  </p:cSld>
  <p:clrMapOvr>
    <a:masterClrMapping/>
  </p:clrMapOvr>
  <p:transition spd="slow"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AF6D1-1CDD-47E6-B84F-BB9F9310F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864CAA-BA17-4AB4-A68D-002150738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B08D4E-883F-49D2-B430-4F6824CFB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9444B-065E-4EAD-8907-C9F56A9F71D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86986"/>
      </p:ext>
    </p:extLst>
  </p:cSld>
  <p:clrMapOvr>
    <a:masterClrMapping/>
  </p:clrMapOvr>
  <p:transition spd="slow"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C0548C-0AD4-4AA0-A0C4-364E30C2D4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272E0A-5781-4A32-AF64-49241DD2D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58CC25-6088-4216-959F-723AF7C8C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3B3D6-C769-4822-A7D3-BA678CDE935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22067"/>
      </p:ext>
    </p:extLst>
  </p:cSld>
  <p:clrMapOvr>
    <a:masterClrMapping/>
  </p:clrMapOvr>
  <p:transition spd="slow" advClick="0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B60A8B-E9C2-4952-B94B-A51C8E3C4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3F2D5-4409-44B7-B0A7-0F1E74291A2D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1EB94E-8F46-4D06-A5BD-0690AEDFC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94AD44-B690-4318-AE9A-FBF8D44D8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E0BB11-711A-4652-9B05-BA866140D66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54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3667D1-DA55-4615-B7C4-5CD002B557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121CE-2861-4FEB-BFAA-53DA01321158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55FE84-1C0D-40F1-8C55-103C5F755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D14E88-6BDE-4158-BCEE-B79D9B158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D0255-694B-443E-B244-6D51FFA1E4C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62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3A9F86-9C17-47ED-979C-1C074681B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DB1C7-13EF-47DC-9B4F-80FB4E3332FE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B5323-7827-48A4-95D6-3F750E87F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159948-325B-44ED-A4FD-C3AEE734C9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0E162-DE2E-4D0C-8D1C-3559DD19F5C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10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1B64539-065D-4754-92D8-8EB22933DE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B68B3-AB1A-47B2-B899-B567CF319D3F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0E73534-9FA7-42F8-BFB8-3AD441C81B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AEF0447-A527-492B-B05E-CF95A60FAB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8F6E8-12AF-4E40-92C3-644540720BF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11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BF9AADC-6179-4109-80DF-7E0BCA1983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FBB2E-C000-4B2B-90D6-AC55BCFFF6E7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9857B52-B00B-40FE-9A3E-18961F36EB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D848D9BB-1D09-490F-B54C-32AE1B5F0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77C52-F10C-4F2E-AF2F-2B49F1FA0A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48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486842A0-C82E-4D6E-9D0E-1DBE0016E2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E104F-B70A-42BB-A19B-1925D304390F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7D406907-BABF-4FAD-B8C0-54CD4221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9779DC5-8477-48EB-96D6-0AB2FBCEA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A4DA2-39D6-4D27-83AF-DB5A25503FC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5012FE-E946-4810-B212-E415CC9B3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467C3-E891-4CDE-8481-932E71716E13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53034E-3F4C-443F-8EDD-0B7526256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62A20A-037D-4E2B-A3F4-D0FF63267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D00B5-13FD-437C-B74F-3FC825F54D0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34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16878C7F-DD5B-40AC-916D-84AEF030F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10324-0B12-4026-AFF6-FD10E32D71A9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087E5DFF-10CD-4E94-8132-5CF067A87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5184AE8-9346-40B2-8D63-1671611E9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415EA-6F10-4D8F-90B8-8A04C50681D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551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3CD0138-5AC8-4C53-B60B-C99A1AAEE5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528FF-C9E0-4C77-8E48-4CD4D950923C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94426A5-4DCA-416B-A9C9-BFEF947B0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2F9D5C-EC07-40EC-8771-8B25888D02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BDF51-0384-4F1F-B902-E8FA853A891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320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BA63498-8630-4F45-B8C0-6E964E375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65E87-812A-45E5-B9E7-880E644A81AE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3C7A002-5459-41D5-9D67-B96AD7589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E50EAD8-EECA-401C-B356-74C75AA7D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BD198-4ECA-46E3-8F0D-3161B413D8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5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72AB52-2C7F-4C5B-B7E6-4413F4F50A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F6975-57B9-42C8-8D7D-0D6535F6F560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0E975D-FD38-4747-A26B-52431CEA6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34B5D3-AA1D-401A-B68F-B01455136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73A8E-F6FC-40FF-8DA8-B677D67F8A2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63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E4DDDD-815E-4B7F-9696-42A87152B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9F3CF-2F56-446B-9C44-3A63D9D2AEAA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D8DEE0-3C75-4B42-A7CE-83560D0C1D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A20ABD-0A15-4E7D-BCBC-634F9303F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6006B-0805-49F6-A3C1-5B33EB8DF55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20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3B789-0F27-4F11-ADEF-047438893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C96A9-5D09-4CED-8E8D-D1272CCDC8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8B1D6F-1298-4336-A847-5957F3D42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A6CEC-76DA-4B69-9C0E-4DA8091E014F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5950"/>
      </p:ext>
    </p:extLst>
  </p:cSld>
  <p:clrMapOvr>
    <a:masterClrMapping/>
  </p:clrMapOvr>
  <p:transition spd="slow" advClick="0" advTm="3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E851C9-E433-4BFE-97D1-E56A89208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82132D-047F-405B-AA14-311283980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B6DEFD-128E-48DA-B980-1A2C2B489F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EBDE4-A84F-4A84-9F1B-AE51253EF4F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30111"/>
      </p:ext>
    </p:extLst>
  </p:cSld>
  <p:clrMapOvr>
    <a:masterClrMapping/>
  </p:clrMapOvr>
  <p:transition spd="slow" advClick="0" advTm="3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F2D8B1-9126-48D7-AA7F-558EE957C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E17A11-84D1-48D5-8310-E312FDDA0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0C417B-BFA2-43AD-A393-812597FCBA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80780-6475-447F-BB86-FC0173C58A2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43196"/>
      </p:ext>
    </p:extLst>
  </p:cSld>
  <p:clrMapOvr>
    <a:masterClrMapping/>
  </p:clrMapOvr>
  <p:transition spd="slow" advClick="0" advTm="3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A90734F-A559-4A3A-A119-0EBE40CCBA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00E810E-46D6-4303-9E57-309B0A567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A46F455-8068-40B1-878A-F5083328A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B9EEA-82C4-401E-A1BF-A6F38CE6021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17324"/>
      </p:ext>
    </p:extLst>
  </p:cSld>
  <p:clrMapOvr>
    <a:masterClrMapping/>
  </p:clrMapOvr>
  <p:transition spd="slow" advClick="0" advTm="3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91B3039-7EDC-41D1-8679-1FE6D85EE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2646B221-1E3E-4B4B-9819-891FE4599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6B64E7C5-5DD5-4935-BBDE-0706F02557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1A449-9D99-4C66-9BAF-9135217A7BE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47382"/>
      </p:ext>
    </p:extLst>
  </p:cSld>
  <p:clrMapOvr>
    <a:masterClrMapping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DEAF6E-006F-43F2-8D09-BC9C867EA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8B7A-76DC-4B80-BCC5-9295F3B4E4A4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1E1D56D-68D2-49CD-845B-D677EE130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9472A8A-D9E5-4A4D-93A8-D259EB97D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B892E-78A5-4E51-91D6-CAD77BB9A7A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38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F25FBDBD-36C5-4FED-A53D-B474DBEA9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3AA9F07-BBDC-45B8-848B-21C0200E9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D6D0342D-D930-45F4-8D5F-9DD588879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83325-630E-4033-8F1D-622A45B9A43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19154"/>
      </p:ext>
    </p:extLst>
  </p:cSld>
  <p:clrMapOvr>
    <a:masterClrMapping/>
  </p:clrMapOvr>
  <p:transition spd="slow" advClick="0" advTm="3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8BE9893D-03DA-43E9-9C7E-1B5B9B8A1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CBD8A33D-F060-412A-B813-9F4A88B3D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6476C088-879D-4ED2-842E-9606DD4B93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32637-E019-4401-A585-A02C0D7004A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42700"/>
      </p:ext>
    </p:extLst>
  </p:cSld>
  <p:clrMapOvr>
    <a:masterClrMapping/>
  </p:clrMapOvr>
  <p:transition spd="slow" advClick="0" advTm="3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D493213-FC7A-4676-8CBA-DD153E2BB5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28CD56C1-9B59-4175-8EA9-B36682F43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64E23FA9-428C-42EE-B771-0095627B63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7FAE4-F754-4FF6-AE9A-D6B9060C5A7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35425"/>
      </p:ext>
    </p:extLst>
  </p:cSld>
  <p:clrMapOvr>
    <a:masterClrMapping/>
  </p:clrMapOvr>
  <p:transition spd="slow" advClick="0" advTm="3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A795D91-F8D7-4E12-A260-A70DAEE5B9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BBA682B-61F9-4FB5-8ACF-A89A5F26A4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305D8BA-8EDA-499D-85E0-201AE052FD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7EF8F-4131-4603-BA5E-F8F38F5CB3D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40634"/>
      </p:ext>
    </p:extLst>
  </p:cSld>
  <p:clrMapOvr>
    <a:masterClrMapping/>
  </p:clrMapOvr>
  <p:transition spd="slow" advClick="0" advTm="3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58F579-115A-47EE-88AB-F7A3E7D600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76F9A2-CDCF-4305-8CF4-CF17A96A87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0FAB80-7B6B-4E9C-832F-01D10D2FF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67D09-4FC6-458A-A207-39ACA398156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05055"/>
      </p:ext>
    </p:extLst>
  </p:cSld>
  <p:clrMapOvr>
    <a:masterClrMapping/>
  </p:clrMapOvr>
  <p:transition spd="slow" advClick="0" advTm="3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C3513C-EB63-4E84-B9F5-B6A6E352A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188BAE-D719-4CB6-865E-D79EC05EC0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A0731-76E2-464A-AB3D-8547BEC37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4E7D2-4027-49CD-84EF-620CDD90093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88256"/>
      </p:ext>
    </p:extLst>
  </p:cSld>
  <p:clrMapOvr>
    <a:masterClrMapping/>
  </p:clrMapOvr>
  <p:transition spd="slow" advClick="0" advTm="3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272D75-DAF5-4FC8-A8E1-0388CFBBB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D901A-2979-49C9-B307-698601197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CACFD7-9D73-46B9-A6DA-E762DC51CE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87ED-F071-4948-AE4E-E2D46968A52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6607"/>
      </p:ext>
    </p:extLst>
  </p:cSld>
  <p:clrMapOvr>
    <a:masterClrMapping/>
  </p:clrMapOvr>
  <p:transition spd="slow" advClick="0" advTm="3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05C8D2-B7C1-4802-8D9F-19DC322EC9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2D9082-C145-4CB6-94F1-966C3D7E43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4ECD83-068E-4310-8C36-5086572CD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09722-E096-4359-A824-4580D64B3A3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3574"/>
      </p:ext>
    </p:extLst>
  </p:cSld>
  <p:clrMapOvr>
    <a:masterClrMapping/>
  </p:clrMapOvr>
  <p:transition spd="slow" advClick="0" advTm="3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CE45D3-E449-45B3-8F23-3C2827460C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A37500-DDFC-475A-884F-331BB617A3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F51792-2B90-49F7-8394-A7614CC39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D93F7-546B-4B02-A1E1-9FCC18FAAEE6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0629"/>
      </p:ext>
    </p:extLst>
  </p:cSld>
  <p:clrMapOvr>
    <a:masterClrMapping/>
  </p:clrMapOvr>
  <p:transition spd="slow" advClick="0" advTm="3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EA9209B-6386-4081-82DD-8005C7A39C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FC2FA3F-80AF-47FE-AC7E-C8ECF75E12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A8B181B-3282-4A15-8BF5-2F33AF61F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EF42C-4C36-4F73-891F-54A1760DEA7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93809"/>
      </p:ext>
    </p:extLst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0653FA7-1518-44DC-AB7A-6BB7013DA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B12C0-11F5-4374-81BB-2C62C3079486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F4A1E17-EE5A-4465-990B-33835579E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657691F8-BB8B-4263-B536-5D1B2906EC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35ADD-3104-4625-922E-C9FCF140A8A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28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EBEBA316-8071-4054-B6FC-FE21E7DA1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98D43ACA-CC29-4682-AD41-5CD78AF11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613F916-1BD9-4926-8D93-DCB0043BD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B89BB-0AA9-4A76-A733-2D23F35FED3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61614"/>
      </p:ext>
    </p:extLst>
  </p:cSld>
  <p:clrMapOvr>
    <a:masterClrMapping/>
  </p:clrMapOvr>
  <p:transition spd="slow" advClick="0" advTm="3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24D11F13-F9FF-45E4-9C34-C43D75A8F9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148425CA-AC4F-475F-A0D7-406C4E445D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6F88AEE6-F2F7-43DB-9030-BBD3C8CD1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1FAA7-2A05-4FD1-81F7-F3655AC5A64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25907"/>
      </p:ext>
    </p:extLst>
  </p:cSld>
  <p:clrMapOvr>
    <a:masterClrMapping/>
  </p:clrMapOvr>
  <p:transition spd="slow" advClick="0" advTm="3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87140E93-97D1-4E50-88E1-60A2B0987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F1DBD22-5F39-4C96-9DE1-DE1059858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62C96C59-49D8-43B1-8DEE-2E57BE6390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1B227-F88D-42BC-8383-7EF3EB4D065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18397"/>
      </p:ext>
    </p:extLst>
  </p:cSld>
  <p:clrMapOvr>
    <a:masterClrMapping/>
  </p:clrMapOvr>
  <p:transition spd="slow" advClick="0" advTm="3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E6C92DC-86E3-47CE-94E4-F6195ED42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058BCEB-F88D-4132-8CE4-CB8CDE13D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5CB849B-1E3B-4F1D-B001-699466815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20C71-B8E3-4D17-BFBD-5B55491D55D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20958"/>
      </p:ext>
    </p:extLst>
  </p:cSld>
  <p:clrMapOvr>
    <a:masterClrMapping/>
  </p:clrMapOvr>
  <p:transition spd="slow" advClick="0" advTm="3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024E88B-81AE-4084-800B-BA48A6CDC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416D4-E2D6-4149-BEBF-09482B214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97EE5AA-B83A-4722-9860-591CF206F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B76B4-9143-4902-92B1-23D5B1F0EDD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62199"/>
      </p:ext>
    </p:extLst>
  </p:cSld>
  <p:clrMapOvr>
    <a:masterClrMapping/>
  </p:clrMapOvr>
  <p:transition spd="slow" advClick="0" advTm="3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851266-469D-4358-A90E-0DF6DC92E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3BFCAF-2441-4445-8BB9-8DF18A14D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B48736-5C85-4711-B04C-743CF8828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AB136-F1D1-4B66-88EF-500430E3429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47036"/>
      </p:ext>
    </p:extLst>
  </p:cSld>
  <p:clrMapOvr>
    <a:masterClrMapping/>
  </p:clrMapOvr>
  <p:transition spd="slow" advClick="0" advTm="3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C758A0-3FCB-4E84-82C3-AFDB75CF0E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5C196A-5AFF-4D96-82B1-B03A65511F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5B841-19E1-40BB-92A1-8AD919B26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40E4D-53AC-4905-AB3C-34FE7E80F75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10348"/>
      </p:ext>
    </p:extLst>
  </p:cSld>
  <p:clrMapOvr>
    <a:masterClrMapping/>
  </p:clrMapOvr>
  <p:transition spd="slow" advClick="0" advTm="3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3A0DCBB4-C68C-4945-BCD5-AE06099AB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2C4BF0D7-1F9C-42A4-9F18-FB0DF27CB3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DDED052F-37AE-4A1E-A625-79B53364C0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5A67C-1D7C-4B22-85D2-1947022704B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27407"/>
      </p:ext>
    </p:extLst>
  </p:cSld>
  <p:clrMapOvr>
    <a:masterClrMapping/>
  </p:clrMapOvr>
  <p:transition spd="slow" advClick="0" advTm="3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2A2E3ED3-71DF-4804-8684-5FD560D23E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6EB2E9A8-7950-4BBC-ABCE-FFB15C3BA0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21F3F2F9-7771-4CE6-8CFA-A23AAEE99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5A79F-2AB9-4A51-B403-5523EA7AB11F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15521"/>
      </p:ext>
    </p:extLst>
  </p:cSld>
  <p:clrMapOvr>
    <a:masterClrMapping/>
  </p:clrMapOvr>
  <p:transition spd="slow" advClick="0" advTm="3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2338C02D-ABBD-4A78-B229-29FED6F5C5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38D08D0F-08BE-4B24-AB21-61849EFAD9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F66D91D2-CD05-4A64-83E1-BD5345286C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A78E7-1EF6-4E92-AB0C-FAE291E3A98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23742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0A9F3D5A-831F-4720-834B-591CA76EED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486F7-8107-4014-86C0-5AF4F1E56929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D00F5787-AC0A-4E20-91F8-6D676B1E0D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DCBEFA2C-FA5F-4D7B-B84C-AEFEF8D078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A5FB9-598B-4BCC-8609-FD10B8A58C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389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9D8E37-9A73-40B6-B82A-7F594CC786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EB0213-A4A1-41EA-AB29-0918E7580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7DD989-5B0B-439D-9F05-B353D1240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17BA5-4415-4835-AA02-91681A2C759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94514"/>
      </p:ext>
    </p:extLst>
  </p:cSld>
  <p:clrMapOvr>
    <a:masterClrMapping/>
  </p:clrMapOvr>
  <p:transition spd="slow" advClick="0" advTm="3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E2756299-CF05-4B02-A501-162DD1DF0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>
            <a:extLst>
              <a:ext uri="{FF2B5EF4-FFF2-40B4-BE49-F238E27FC236}">
                <a16:creationId xmlns:a16="http://schemas.microsoft.com/office/drawing/2014/main" id="{060607E5-50D0-43CD-ACF4-46C7CF5A9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>
            <a:extLst>
              <a:ext uri="{FF2B5EF4-FFF2-40B4-BE49-F238E27FC236}">
                <a16:creationId xmlns:a16="http://schemas.microsoft.com/office/drawing/2014/main" id="{06E30EC1-BB00-4D27-8BEC-FE9B792335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77A1B-45E3-4A3E-99B7-AEBD4F2D0F7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99380"/>
      </p:ext>
    </p:extLst>
  </p:cSld>
  <p:clrMapOvr>
    <a:masterClrMapping/>
  </p:clrMapOvr>
  <p:transition spd="slow" advClick="0" advTm="3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>
            <a:extLst>
              <a:ext uri="{FF2B5EF4-FFF2-40B4-BE49-F238E27FC236}">
                <a16:creationId xmlns:a16="http://schemas.microsoft.com/office/drawing/2014/main" id="{2FDB5F96-D914-41E6-8B53-E672DBFC9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>
            <a:extLst>
              <a:ext uri="{FF2B5EF4-FFF2-40B4-BE49-F238E27FC236}">
                <a16:creationId xmlns:a16="http://schemas.microsoft.com/office/drawing/2014/main" id="{D6F0A6D6-16F4-409C-B574-58508B31B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2CF3333D-29C1-4578-96F2-090E014B5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C21B1-B3FE-409D-8447-EEC23A2CD79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8783"/>
      </p:ext>
    </p:extLst>
  </p:cSld>
  <p:clrMapOvr>
    <a:masterClrMapping/>
  </p:clrMapOvr>
  <p:transition spd="slow" advClick="0" advTm="3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>
            <a:extLst>
              <a:ext uri="{FF2B5EF4-FFF2-40B4-BE49-F238E27FC236}">
                <a16:creationId xmlns:a16="http://schemas.microsoft.com/office/drawing/2014/main" id="{42AD3E48-8A20-4BCC-8808-026C784CA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>
            <a:extLst>
              <a:ext uri="{FF2B5EF4-FFF2-40B4-BE49-F238E27FC236}">
                <a16:creationId xmlns:a16="http://schemas.microsoft.com/office/drawing/2014/main" id="{3D8135CA-6441-4B30-AEAD-F6087E8EC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>
            <a:extLst>
              <a:ext uri="{FF2B5EF4-FFF2-40B4-BE49-F238E27FC236}">
                <a16:creationId xmlns:a16="http://schemas.microsoft.com/office/drawing/2014/main" id="{41446926-725F-4AC5-9E5D-EBF25E05B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09A09-1AEE-4763-8AA3-996A41CC5AF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96730"/>
      </p:ext>
    </p:extLst>
  </p:cSld>
  <p:clrMapOvr>
    <a:masterClrMapping/>
  </p:clrMapOvr>
  <p:transition spd="slow" advClick="0" advTm="3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18C114-FDC2-46A5-9844-D4F45A65DA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BBAA65-E5AA-4D93-A4F8-65515EEBE8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E27D4E-5EBF-4521-8FCF-9CE33C0DD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42DABD-2B88-4A32-AA29-1FAB612356E6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95570"/>
      </p:ext>
    </p:extLst>
  </p:cSld>
  <p:clrMapOvr>
    <a:masterClrMapping/>
  </p:clrMapOvr>
  <p:transition spd="slow" advClick="0" advTm="3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B40876-2C56-471B-AE3D-318CF4C07D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B99B76-85A4-4064-BFB3-8F3AA2D730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67C235-7500-4698-BF92-69E6B770A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F0307-469B-4EED-B308-E61E2238DAA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14750"/>
      </p:ext>
    </p:extLst>
  </p:cSld>
  <p:clrMapOvr>
    <a:masterClrMapping/>
  </p:clrMapOvr>
  <p:transition spd="slow" advClick="0" advTm="3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193941CD-5A76-49BB-9AB6-AF664493DF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0BE5B732-9288-4DF6-B1FB-2E7065EB5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434AFEF9-7773-4749-8ECF-87AEBC4A83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86E944-F9DD-4D16-90B0-9C22FA8FB04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6278"/>
      </p:ext>
    </p:extLst>
  </p:cSld>
  <p:clrMapOvr>
    <a:masterClrMapping/>
  </p:clrMapOvr>
  <p:transition spd="slow" advClick="0" advTm="3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>
            <a:extLst>
              <a:ext uri="{FF2B5EF4-FFF2-40B4-BE49-F238E27FC236}">
                <a16:creationId xmlns:a16="http://schemas.microsoft.com/office/drawing/2014/main" id="{A7475FF3-5870-4A17-AED8-10041C0FC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>
            <a:extLst>
              <a:ext uri="{FF2B5EF4-FFF2-40B4-BE49-F238E27FC236}">
                <a16:creationId xmlns:a16="http://schemas.microsoft.com/office/drawing/2014/main" id="{868F2063-F7AD-436A-99F3-3503B5EE54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>
            <a:extLst>
              <a:ext uri="{FF2B5EF4-FFF2-40B4-BE49-F238E27FC236}">
                <a16:creationId xmlns:a16="http://schemas.microsoft.com/office/drawing/2014/main" id="{D572CD3E-1BAE-45FA-BBF5-D0B5151A6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0B562-8844-42FF-B8DD-9EEDB6086E4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91132"/>
      </p:ext>
    </p:extLst>
  </p:cSld>
  <p:clrMapOvr>
    <a:masterClrMapping/>
  </p:clrMapOvr>
  <p:transition spd="slow" advClick="0" advTm="3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BEF193D8-28EF-4C39-95A4-A16BB2DAC9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>
            <a:extLst>
              <a:ext uri="{FF2B5EF4-FFF2-40B4-BE49-F238E27FC236}">
                <a16:creationId xmlns:a16="http://schemas.microsoft.com/office/drawing/2014/main" id="{0A34AC4C-1C00-4C44-90D5-02CBF120C8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>
            <a:extLst>
              <a:ext uri="{FF2B5EF4-FFF2-40B4-BE49-F238E27FC236}">
                <a16:creationId xmlns:a16="http://schemas.microsoft.com/office/drawing/2014/main" id="{97CE739F-1C01-4DA3-A243-F601559F0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96F66-883D-4CC5-BF9D-62D134B9707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90198"/>
      </p:ext>
    </p:extLst>
  </p:cSld>
  <p:clrMapOvr>
    <a:masterClrMapping/>
  </p:clrMapOvr>
  <p:transition spd="slow" advClick="0" advTm="3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928A94C2-5F9B-4B6B-AF97-69F62EF3D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>
            <a:extLst>
              <a:ext uri="{FF2B5EF4-FFF2-40B4-BE49-F238E27FC236}">
                <a16:creationId xmlns:a16="http://schemas.microsoft.com/office/drawing/2014/main" id="{748835CB-4ABD-4F0C-BE7A-7D39CA59E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>
            <a:extLst>
              <a:ext uri="{FF2B5EF4-FFF2-40B4-BE49-F238E27FC236}">
                <a16:creationId xmlns:a16="http://schemas.microsoft.com/office/drawing/2014/main" id="{DED926B7-F36A-4EE1-8F27-206FF4DB50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8725F-59CF-470D-A449-919FF7216D5F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23944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9981B6E5-3BB3-45F0-A8B8-5C5AEEC00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CC456-0047-44E1-A6C4-BB6FFE13E03D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CE8F0B06-ADB1-4910-B793-7AFEC4E79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EF89CD46-F0D6-46EF-96B0-BA9834AF72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33D5F-4DEF-4394-ADD0-66351FB9891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660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DCAE9615-C9C6-4AB8-8D7A-12C0AE45F1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>
            <a:extLst>
              <a:ext uri="{FF2B5EF4-FFF2-40B4-BE49-F238E27FC236}">
                <a16:creationId xmlns:a16="http://schemas.microsoft.com/office/drawing/2014/main" id="{A7D64C1E-DFE5-4BCD-A0FA-49D8E48A9A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>
            <a:extLst>
              <a:ext uri="{FF2B5EF4-FFF2-40B4-BE49-F238E27FC236}">
                <a16:creationId xmlns:a16="http://schemas.microsoft.com/office/drawing/2014/main" id="{56AC81BF-B1B4-4D56-AF3A-F9AE0EFD6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EA08E-0796-497A-A1FA-8F1DF28FB6E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2064"/>
      </p:ext>
    </p:extLst>
  </p:cSld>
  <p:clrMapOvr>
    <a:masterClrMapping/>
  </p:clrMapOvr>
  <p:transition spd="slow" advClick="0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6">
            <a:extLst>
              <a:ext uri="{FF2B5EF4-FFF2-40B4-BE49-F238E27FC236}">
                <a16:creationId xmlns:a16="http://schemas.microsoft.com/office/drawing/2014/main" id="{A528D3A8-F8AB-45AD-BAE3-172A04C9B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>
            <a:extLst>
              <a:ext uri="{FF2B5EF4-FFF2-40B4-BE49-F238E27FC236}">
                <a16:creationId xmlns:a16="http://schemas.microsoft.com/office/drawing/2014/main" id="{0F3CEC0A-25A0-4DE1-A82F-F89539468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>
            <a:extLst>
              <a:ext uri="{FF2B5EF4-FFF2-40B4-BE49-F238E27FC236}">
                <a16:creationId xmlns:a16="http://schemas.microsoft.com/office/drawing/2014/main" id="{BC297BD7-D3FA-41CD-A652-8102109057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FA94B-3359-41B8-A6C6-98C05C52BB7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05307"/>
      </p:ext>
    </p:extLst>
  </p:cSld>
  <p:clrMapOvr>
    <a:masterClrMapping/>
  </p:clrMapOvr>
  <p:transition spd="slow" advClick="0" advTm="3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0236276-FCDA-4DF2-B766-1302E36A0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F23F76-99B5-499A-890F-EE3B30B372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891B9E-AB10-46C0-A6D1-97A284914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2B87B-D438-4269-ACCE-F19061206E9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95264"/>
      </p:ext>
    </p:extLst>
  </p:cSld>
  <p:clrMapOvr>
    <a:masterClrMapping/>
  </p:clrMapOvr>
  <p:transition spd="slow" advClick="0" advTm="3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6">
            <a:extLst>
              <a:ext uri="{FF2B5EF4-FFF2-40B4-BE49-F238E27FC236}">
                <a16:creationId xmlns:a16="http://schemas.microsoft.com/office/drawing/2014/main" id="{58966F8E-E8BF-4045-BFF1-0E15F89CC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7">
            <a:extLst>
              <a:ext uri="{FF2B5EF4-FFF2-40B4-BE49-F238E27FC236}">
                <a16:creationId xmlns:a16="http://schemas.microsoft.com/office/drawing/2014/main" id="{3FF9450B-752C-4744-A63A-B8CB0BD02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8">
            <a:extLst>
              <a:ext uri="{FF2B5EF4-FFF2-40B4-BE49-F238E27FC236}">
                <a16:creationId xmlns:a16="http://schemas.microsoft.com/office/drawing/2014/main" id="{E8369F21-4B30-4E88-B0DE-7A52A4954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D4142-348E-4895-B336-DB517CE4DD4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05369"/>
      </p:ext>
    </p:extLst>
  </p:cSld>
  <p:clrMapOvr>
    <a:masterClrMapping/>
  </p:clrMapOvr>
  <p:transition spd="slow" advClick="0" advTm="3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6">
            <a:extLst>
              <a:ext uri="{FF2B5EF4-FFF2-40B4-BE49-F238E27FC236}">
                <a16:creationId xmlns:a16="http://schemas.microsoft.com/office/drawing/2014/main" id="{602B984C-D4CA-412C-B005-5E11A1B4E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7">
            <a:extLst>
              <a:ext uri="{FF2B5EF4-FFF2-40B4-BE49-F238E27FC236}">
                <a16:creationId xmlns:a16="http://schemas.microsoft.com/office/drawing/2014/main" id="{5C7BB36E-DC8D-4F0C-A1BE-0993A95F1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>
            <a:extLst>
              <a:ext uri="{FF2B5EF4-FFF2-40B4-BE49-F238E27FC236}">
                <a16:creationId xmlns:a16="http://schemas.microsoft.com/office/drawing/2014/main" id="{9CE07225-971A-4AF4-ABFB-0A947AB51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9D7B9-18F4-4914-A588-0A41EFD6B4B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88726"/>
      </p:ext>
    </p:extLst>
  </p:cSld>
  <p:clrMapOvr>
    <a:masterClrMapping/>
  </p:clrMapOvr>
  <p:transition spd="slow" advClick="0" advTm="3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>
            <a:extLst>
              <a:ext uri="{FF2B5EF4-FFF2-40B4-BE49-F238E27FC236}">
                <a16:creationId xmlns:a16="http://schemas.microsoft.com/office/drawing/2014/main" id="{AAD730B1-5797-4434-AF44-3B349E3895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>
            <a:extLst>
              <a:ext uri="{FF2B5EF4-FFF2-40B4-BE49-F238E27FC236}">
                <a16:creationId xmlns:a16="http://schemas.microsoft.com/office/drawing/2014/main" id="{D83F9308-73C9-4F36-810F-74CD1719B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>
            <a:extLst>
              <a:ext uri="{FF2B5EF4-FFF2-40B4-BE49-F238E27FC236}">
                <a16:creationId xmlns:a16="http://schemas.microsoft.com/office/drawing/2014/main" id="{066765AE-D83B-4B98-BCA9-99F5520B23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F9625-51C6-46E0-B7CB-4B495ED77F7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94599"/>
      </p:ext>
    </p:extLst>
  </p:cSld>
  <p:clrMapOvr>
    <a:masterClrMapping/>
  </p:clrMapOvr>
  <p:transition spd="slow" advClick="0" advTm="3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>
            <a:extLst>
              <a:ext uri="{FF2B5EF4-FFF2-40B4-BE49-F238E27FC236}">
                <a16:creationId xmlns:a16="http://schemas.microsoft.com/office/drawing/2014/main" id="{FB019106-F7E6-47DE-8A99-4AC2D70D6D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>
            <a:extLst>
              <a:ext uri="{FF2B5EF4-FFF2-40B4-BE49-F238E27FC236}">
                <a16:creationId xmlns:a16="http://schemas.microsoft.com/office/drawing/2014/main" id="{7FC7E1D7-FBD0-47B5-9EA4-7A968A5C3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>
            <a:extLst>
              <a:ext uri="{FF2B5EF4-FFF2-40B4-BE49-F238E27FC236}">
                <a16:creationId xmlns:a16="http://schemas.microsoft.com/office/drawing/2014/main" id="{F1EC81F9-045B-4799-9B3A-6E9F16F14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9C124-4BD5-4C11-962C-52CEFA0EDA2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1982"/>
      </p:ext>
    </p:extLst>
  </p:cSld>
  <p:clrMapOvr>
    <a:masterClrMapping/>
  </p:clrMapOvr>
  <p:transition spd="slow" advClick="0" advTm="3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F4218DBB-9E9F-41FD-970A-EFB3698D8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>
            <a:extLst>
              <a:ext uri="{FF2B5EF4-FFF2-40B4-BE49-F238E27FC236}">
                <a16:creationId xmlns:a16="http://schemas.microsoft.com/office/drawing/2014/main" id="{63CC2894-7730-48DE-87C8-4913F7455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>
            <a:extLst>
              <a:ext uri="{FF2B5EF4-FFF2-40B4-BE49-F238E27FC236}">
                <a16:creationId xmlns:a16="http://schemas.microsoft.com/office/drawing/2014/main" id="{7F3BB167-D47C-40C8-9FAC-3DDAFD14F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8B7C1-C581-4B35-BD29-6B7B2CD79985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6924"/>
      </p:ext>
    </p:extLst>
  </p:cSld>
  <p:clrMapOvr>
    <a:masterClrMapping/>
  </p:clrMapOvr>
  <p:transition spd="slow" advClick="0" advTm="3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938C7682-BF63-4EFC-A5D9-0151D9470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>
            <a:extLst>
              <a:ext uri="{FF2B5EF4-FFF2-40B4-BE49-F238E27FC236}">
                <a16:creationId xmlns:a16="http://schemas.microsoft.com/office/drawing/2014/main" id="{606DBDDA-972E-4B65-AE52-8B8E9D896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>
            <a:extLst>
              <a:ext uri="{FF2B5EF4-FFF2-40B4-BE49-F238E27FC236}">
                <a16:creationId xmlns:a16="http://schemas.microsoft.com/office/drawing/2014/main" id="{E701AA19-2FE8-402A-BCE0-657838E64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8D8B7-C7F0-4670-BECF-05274EF0469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73445"/>
      </p:ext>
    </p:extLst>
  </p:cSld>
  <p:clrMapOvr>
    <a:masterClrMapping/>
  </p:clrMapOvr>
  <p:transition spd="slow" advClick="0" advTm="3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AD6F8BDA-AB30-45E0-98BA-93C74BDB3E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E7CB7B46-545C-4395-B7E2-004B6A371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B6AA0F9F-A27A-4ECB-9E74-3A2CCFCF2E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1A66C-CD18-4B57-82A3-7F6A0CEF318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6605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7173B9F-99A4-473F-92D8-C802A284D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6C68-286C-4FF6-85F9-7F13E286C775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CF4B8E9-89FE-4F63-A4E0-24B1DBDD4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079CA77-340D-45E5-864D-1848B91DD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0C20D-B144-49DF-B563-A6956194F72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7808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098BEF6D-02C8-41D6-B4B9-10E8D20D62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B965932C-773C-4388-979A-944E358D61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CCD4BC02-9250-47C2-A23B-9F2A20600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89738-FA8C-44A3-B2B1-3013975E0DD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68704"/>
      </p:ext>
    </p:extLst>
  </p:cSld>
  <p:clrMapOvr>
    <a:masterClrMapping/>
  </p:clrMapOvr>
  <p:transition spd="slow" advClick="0" advTm="3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38A88F00-2582-413C-A4DF-C17BF2FF2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C28D9C57-EF1B-45C1-A47C-DE5B552D0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366B129-E44C-4884-AD53-979E216E4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2778B-8859-4DD6-8917-5BF11D808F7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44776"/>
      </p:ext>
    </p:extLst>
  </p:cSld>
  <p:clrMapOvr>
    <a:masterClrMapping/>
  </p:clrMapOvr>
  <p:transition spd="slow" advClick="0" advTm="3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445C8A86-FECF-4807-84B3-4AD1645A0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C757E6D8-300C-4E61-A8AD-C847BFC91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D84086DF-3759-4695-88E8-1A7B122FA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AAB75-8DC9-4E14-8DEA-12A7A2C85F7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31754"/>
      </p:ext>
    </p:extLst>
  </p:cSld>
  <p:clrMapOvr>
    <a:masterClrMapping/>
  </p:clrMapOvr>
  <p:transition spd="slow" advClick="0" advTm="3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2">
            <a:extLst>
              <a:ext uri="{FF2B5EF4-FFF2-40B4-BE49-F238E27FC236}">
                <a16:creationId xmlns:a16="http://schemas.microsoft.com/office/drawing/2014/main" id="{51E04E71-5982-45C3-BEB8-BDD82E0A07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>
            <a:extLst>
              <a:ext uri="{FF2B5EF4-FFF2-40B4-BE49-F238E27FC236}">
                <a16:creationId xmlns:a16="http://schemas.microsoft.com/office/drawing/2014/main" id="{7B86274F-9535-43A6-88F3-55AD2B6A2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3E7B0C1-7F2D-4C65-8983-8524B4084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4A91C-5A50-4D16-A72C-F7762C15822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68771"/>
      </p:ext>
    </p:extLst>
  </p:cSld>
  <p:clrMapOvr>
    <a:masterClrMapping/>
  </p:clrMapOvr>
  <p:transition spd="slow" advClick="0" advTm="3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759B4DA-ACEA-46DF-9330-22ABBA9E1B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EDB4E2-3688-4BB5-95AA-E01EC0F7B9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078BF7-ECAE-4C8F-A783-A7B2DAA0D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C015F-8CE4-42D9-8F54-889519D18E0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58182"/>
      </p:ext>
    </p:extLst>
  </p:cSld>
  <p:clrMapOvr>
    <a:masterClrMapping/>
  </p:clrMapOvr>
  <p:transition spd="slow" advClick="0" advTm="3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24E8A8E0-1579-4F6F-A1F2-20678765A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B130C3A2-0B1C-4281-9AE3-38D6EC0238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36ABE398-184B-46CF-B8AA-52ECE0C3C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F530A-D45B-4537-8F4A-AABAE72C2AB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55674"/>
      </p:ext>
    </p:extLst>
  </p:cSld>
  <p:clrMapOvr>
    <a:masterClrMapping/>
  </p:clrMapOvr>
  <p:transition spd="slow" advClick="0" advTm="3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DB7C6D14-207E-4359-AFC0-D3024A3A7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80AB7375-A950-4BA9-8142-2F11A650C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14C7B400-1DB4-4FD3-A75B-23ABD8A76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AF370-3F8D-4437-9A28-2EC623B3F4D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17934"/>
      </p:ext>
    </p:extLst>
  </p:cSld>
  <p:clrMapOvr>
    <a:masterClrMapping/>
  </p:clrMapOvr>
  <p:transition spd="slow" advClick="0" advTm="3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10076A7D-715C-4407-A1AD-A50917D0E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C6A2A6FD-8EBA-43EB-A299-30681F9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8FE9775D-9102-4521-869C-A0BFC6AEE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0B75F-1504-4468-B0E7-A23DE678F6D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13050"/>
      </p:ext>
    </p:extLst>
  </p:cSld>
  <p:clrMapOvr>
    <a:masterClrMapping/>
  </p:clrMapOvr>
  <p:transition spd="slow" advClick="0" advTm="3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479641CF-BD82-4F99-9B68-DE0D5FC99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1E19A427-0F11-4B60-B4D0-5A646D480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366E78B4-DA99-418F-9FBE-A4D3A41E5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6C7CA-F7AD-41AE-BCD3-623255688F9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16960"/>
      </p:ext>
    </p:extLst>
  </p:cSld>
  <p:clrMapOvr>
    <a:masterClrMapping/>
  </p:clrMapOvr>
  <p:transition spd="slow" advClick="0" advTm="3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08FA7BB2-61EA-4839-9276-1ACEA6C6A6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FA2EE1E6-1745-4828-AF7C-654FACBE9C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B822D304-A0B3-41BD-94CF-0FC8552AC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06C1F-98F9-49E2-867A-AF7649A6DCC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21895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0B1583F-15AB-4157-9D7D-666B8F8F36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15DA-46BB-40AD-AAE0-5E3F0FFE70AE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244CD04-A41B-4E92-AC73-8098E3C9D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663142F2-8A1E-4C6D-80A6-33E2817C1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F76EC-5D2C-404C-A79D-1E687A79205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4945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1">
            <a:extLst>
              <a:ext uri="{FF2B5EF4-FFF2-40B4-BE49-F238E27FC236}">
                <a16:creationId xmlns:a16="http://schemas.microsoft.com/office/drawing/2014/main" id="{F6CEB70E-DF85-4F61-9FD8-46750FFA2D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>
            <a:extLst>
              <a:ext uri="{FF2B5EF4-FFF2-40B4-BE49-F238E27FC236}">
                <a16:creationId xmlns:a16="http://schemas.microsoft.com/office/drawing/2014/main" id="{B11062E8-0F78-4A45-BCB2-055D90A26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9F894A29-436C-4C75-8270-69A5DDCF81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8E0C0-3FD8-459D-9E3B-DFE757779CB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18988"/>
      </p:ext>
    </p:extLst>
  </p:cSld>
  <p:clrMapOvr>
    <a:masterClrMapping/>
  </p:clrMapOvr>
  <p:transition spd="slow" advClick="0" advTm="3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>
            <a:extLst>
              <a:ext uri="{FF2B5EF4-FFF2-40B4-BE49-F238E27FC236}">
                <a16:creationId xmlns:a16="http://schemas.microsoft.com/office/drawing/2014/main" id="{FF97A185-6CEF-43B9-A774-1BC86C592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>
            <a:extLst>
              <a:ext uri="{FF2B5EF4-FFF2-40B4-BE49-F238E27FC236}">
                <a16:creationId xmlns:a16="http://schemas.microsoft.com/office/drawing/2014/main" id="{22D168EC-14A6-493C-8A71-77A1BCD9B4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623A8DB3-061E-44BC-A9E9-AACA46C8E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14ED1-6B62-4E26-969F-0EE34B40DFB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789"/>
      </p:ext>
    </p:extLst>
  </p:cSld>
  <p:clrMapOvr>
    <a:masterClrMapping/>
  </p:clrMapOvr>
  <p:transition spd="slow" advClick="0" advTm="3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1">
            <a:extLst>
              <a:ext uri="{FF2B5EF4-FFF2-40B4-BE49-F238E27FC236}">
                <a16:creationId xmlns:a16="http://schemas.microsoft.com/office/drawing/2014/main" id="{0D0B7D6E-6BA7-4AD0-B75E-7DB140A2C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>
            <a:extLst>
              <a:ext uri="{FF2B5EF4-FFF2-40B4-BE49-F238E27FC236}">
                <a16:creationId xmlns:a16="http://schemas.microsoft.com/office/drawing/2014/main" id="{160B16B3-B4C7-442F-ABE1-0A383A46D4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D874DD25-74D8-4BDF-A1B9-834D2F8E2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2371F-D28E-4DF4-B78F-1F1C12D6E76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74098"/>
      </p:ext>
    </p:extLst>
  </p:cSld>
  <p:clrMapOvr>
    <a:masterClrMapping/>
  </p:clrMapOvr>
  <p:transition spd="slow" advClick="0" advTm="3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>
            <a:extLst>
              <a:ext uri="{FF2B5EF4-FFF2-40B4-BE49-F238E27FC236}">
                <a16:creationId xmlns:a16="http://schemas.microsoft.com/office/drawing/2014/main" id="{43CD17A6-5DF1-49CA-82AC-977EFDFF8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id="{64D22082-C14D-4783-9E5B-05F89D990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CB5C2E93-585A-41EB-963D-14A8D09FA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1FD78-D01D-4264-9890-DEA9304F176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31043"/>
      </p:ext>
    </p:extLst>
  </p:cSld>
  <p:clrMapOvr>
    <a:masterClrMapping/>
  </p:clrMapOvr>
  <p:transition spd="slow" advClick="0" advTm="3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B3EF3AA-6909-4510-8BD5-A090A6872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05D3187-8A99-43A4-9E6B-C9560A2A5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7FF9C3CC-8B68-4564-B417-02D44A7DA7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1F60-F7F8-40CC-8545-83258505C21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65060"/>
      </p:ext>
    </p:extLst>
  </p:cSld>
  <p:clrMapOvr>
    <a:masterClrMapping/>
  </p:clrMapOvr>
  <p:transition spd="slow" advClick="0" advTm="3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674F5CAF-576E-40A3-BA20-E92E7CD23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746972D-E9F8-4F07-9175-E3560267C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0078608-7075-4476-8857-5973C1DB8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9C31B-75BB-4770-8F0D-7503D121198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00132"/>
      </p:ext>
    </p:extLst>
  </p:cSld>
  <p:clrMapOvr>
    <a:masterClrMapping/>
  </p:clrMapOvr>
  <p:transition spd="slow" advClick="0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D73F92-6D9F-4277-9CE3-190B949ED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4506A8F-117F-436D-A936-6E7A16F20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990911-6C96-465D-A912-24B7C23B7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B1EBA-F54B-4213-848D-E2714E5BF775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01533"/>
      </p:ext>
    </p:extLst>
  </p:cSld>
  <p:clrMapOvr>
    <a:masterClrMapping/>
  </p:clrMapOvr>
  <p:transition spd="slow" advClick="0" advTm="3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>
            <a:extLst>
              <a:ext uri="{FF2B5EF4-FFF2-40B4-BE49-F238E27FC236}">
                <a16:creationId xmlns:a16="http://schemas.microsoft.com/office/drawing/2014/main" id="{8B78FD85-9960-4608-B9FA-A7E8EF1C7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id="{1CA9F764-4910-4FA1-B724-643A435B4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9C535DB1-6150-4662-9983-76B086652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E0F90-B5F8-498E-9720-153A3BEABBA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16471"/>
      </p:ext>
    </p:extLst>
  </p:cSld>
  <p:clrMapOvr>
    <a:masterClrMapping/>
  </p:clrMapOvr>
  <p:transition spd="slow" advClick="0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>
            <a:extLst>
              <a:ext uri="{FF2B5EF4-FFF2-40B4-BE49-F238E27FC236}">
                <a16:creationId xmlns:a16="http://schemas.microsoft.com/office/drawing/2014/main" id="{5F3591D8-64FC-41D2-A8AF-0EFC2E47E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id="{5A82F8B6-1AC9-470C-B422-C65642A5A7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C3AF0F5F-5986-404E-B379-3C830C0E87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6BF1-AB7A-4FE7-9C9D-1B918574F5C7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67731"/>
      </p:ext>
    </p:extLst>
  </p:cSld>
  <p:clrMapOvr>
    <a:masterClrMapping/>
  </p:clrMapOvr>
  <p:transition spd="slow" advClick="0" advTm="3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>
            <a:extLst>
              <a:ext uri="{FF2B5EF4-FFF2-40B4-BE49-F238E27FC236}">
                <a16:creationId xmlns:a16="http://schemas.microsoft.com/office/drawing/2014/main" id="{AB7EC60D-C5D0-4246-A6FD-940274022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>
            <a:extLst>
              <a:ext uri="{FF2B5EF4-FFF2-40B4-BE49-F238E27FC236}">
                <a16:creationId xmlns:a16="http://schemas.microsoft.com/office/drawing/2014/main" id="{E2E9AF1A-ABF0-4B9B-B412-7E802C0C3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75082C68-4C07-478C-B887-A92041D558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9C6C4-8695-47C0-9624-AC8F69C4D17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22207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25D94021-B46F-48B3-A93D-FD195CC7B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041AB53F-065D-4580-B553-B3554CCB6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13886040-C6BA-42F3-B4D7-DA1B764301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0B3596A-9310-44DD-A024-41630284A8EA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C062AFD8-10A0-44C1-9AE6-AD7AD128F4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BD53C8FA-7FA6-4A27-8165-CA82CDB34F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271F479-A9E6-459D-AD07-D46100CB49AA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85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>
            <a:extLst>
              <a:ext uri="{FF2B5EF4-FFF2-40B4-BE49-F238E27FC236}">
                <a16:creationId xmlns:a16="http://schemas.microsoft.com/office/drawing/2014/main" id="{9792B31B-BE98-4EE6-A891-ABB820A7EB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43" name="文本占位符 2">
            <a:extLst>
              <a:ext uri="{FF2B5EF4-FFF2-40B4-BE49-F238E27FC236}">
                <a16:creationId xmlns:a16="http://schemas.microsoft.com/office/drawing/2014/main" id="{28F3B52B-5E86-4A9F-A465-A332CA999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1268" name="日期占位符 4">
            <a:extLst>
              <a:ext uri="{FF2B5EF4-FFF2-40B4-BE49-F238E27FC236}">
                <a16:creationId xmlns:a16="http://schemas.microsoft.com/office/drawing/2014/main" id="{58E240A3-B634-4E26-A3DF-D1E8269223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41C391-21D1-4713-BA8E-9EABD00FD483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1269" name="页脚占位符 5">
            <a:extLst>
              <a:ext uri="{FF2B5EF4-FFF2-40B4-BE49-F238E27FC236}">
                <a16:creationId xmlns:a16="http://schemas.microsoft.com/office/drawing/2014/main" id="{41A6A581-DBF5-4C7C-9FF2-D515D424D1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70" name="灯片编号占位符 6">
            <a:extLst>
              <a:ext uri="{FF2B5EF4-FFF2-40B4-BE49-F238E27FC236}">
                <a16:creationId xmlns:a16="http://schemas.microsoft.com/office/drawing/2014/main" id="{FBC4E8F8-563F-46AE-BEF2-CCAB7323E1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B4C3B6E-D289-4F0E-8C64-26D3DE056E0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>
            <a:extLst>
              <a:ext uri="{FF2B5EF4-FFF2-40B4-BE49-F238E27FC236}">
                <a16:creationId xmlns:a16="http://schemas.microsoft.com/office/drawing/2014/main" id="{99739EB9-D92B-4E3F-B910-41F919DF00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1267" name="文本占位符 2">
            <a:extLst>
              <a:ext uri="{FF2B5EF4-FFF2-40B4-BE49-F238E27FC236}">
                <a16:creationId xmlns:a16="http://schemas.microsoft.com/office/drawing/2014/main" id="{27FA5EDA-5649-41B7-A4E5-B27987CAB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2292" name="日期占位符 4">
            <a:extLst>
              <a:ext uri="{FF2B5EF4-FFF2-40B4-BE49-F238E27FC236}">
                <a16:creationId xmlns:a16="http://schemas.microsoft.com/office/drawing/2014/main" id="{1810C77A-B6D0-480C-AA2E-C6C25AE77B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D9729E-FB3A-4339-A4C0-F252E9C993C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2293" name="页脚占位符 5">
            <a:extLst>
              <a:ext uri="{FF2B5EF4-FFF2-40B4-BE49-F238E27FC236}">
                <a16:creationId xmlns:a16="http://schemas.microsoft.com/office/drawing/2014/main" id="{BB52522E-C969-4742-9B04-BD3C858A55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4" name="灯片编号占位符 6">
            <a:extLst>
              <a:ext uri="{FF2B5EF4-FFF2-40B4-BE49-F238E27FC236}">
                <a16:creationId xmlns:a16="http://schemas.microsoft.com/office/drawing/2014/main" id="{56ECC7EC-3566-484C-8F38-4B736D9091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75E1368-6C7B-4C56-AB65-7E5D314432C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>
            <a:extLst>
              <a:ext uri="{FF2B5EF4-FFF2-40B4-BE49-F238E27FC236}">
                <a16:creationId xmlns:a16="http://schemas.microsoft.com/office/drawing/2014/main" id="{9DEC89F0-048E-42D8-A226-B583CB7E8B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2291" name="文本占位符 2">
            <a:extLst>
              <a:ext uri="{FF2B5EF4-FFF2-40B4-BE49-F238E27FC236}">
                <a16:creationId xmlns:a16="http://schemas.microsoft.com/office/drawing/2014/main" id="{88A56ACB-9EEB-4351-9C76-91A5E69C5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3316" name="日期占位符 3">
            <a:extLst>
              <a:ext uri="{FF2B5EF4-FFF2-40B4-BE49-F238E27FC236}">
                <a16:creationId xmlns:a16="http://schemas.microsoft.com/office/drawing/2014/main" id="{8321E41C-A519-4D80-8652-544D27A778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E47127F-FF98-4147-BDAF-073607188C4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317" name="页脚占位符 4">
            <a:extLst>
              <a:ext uri="{FF2B5EF4-FFF2-40B4-BE49-F238E27FC236}">
                <a16:creationId xmlns:a16="http://schemas.microsoft.com/office/drawing/2014/main" id="{B523A71A-9A38-4252-9A87-6C6C1D1D2A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8" name="灯片编号占位符 5">
            <a:extLst>
              <a:ext uri="{FF2B5EF4-FFF2-40B4-BE49-F238E27FC236}">
                <a16:creationId xmlns:a16="http://schemas.microsoft.com/office/drawing/2014/main" id="{EE0EA94A-9DE7-4399-A4DA-975ADAA8C2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AFB4419-F7DA-460D-9A00-5A24B824BA1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>
            <a:extLst>
              <a:ext uri="{FF2B5EF4-FFF2-40B4-BE49-F238E27FC236}">
                <a16:creationId xmlns:a16="http://schemas.microsoft.com/office/drawing/2014/main" id="{6F5377E2-C5FD-494B-9FDC-BB6C4667E8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3315" name="文本占位符 2">
            <a:extLst>
              <a:ext uri="{FF2B5EF4-FFF2-40B4-BE49-F238E27FC236}">
                <a16:creationId xmlns:a16="http://schemas.microsoft.com/office/drawing/2014/main" id="{915E0704-C9C5-49A4-8319-3F5CC0CB8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4340" name="日期占位符 3">
            <a:extLst>
              <a:ext uri="{FF2B5EF4-FFF2-40B4-BE49-F238E27FC236}">
                <a16:creationId xmlns:a16="http://schemas.microsoft.com/office/drawing/2014/main" id="{F531EBDE-0D2C-4E88-94F8-37FFABCC71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5ED7C93-83C7-422C-B585-FCCEDC5F2EA5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341" name="页脚占位符 4">
            <a:extLst>
              <a:ext uri="{FF2B5EF4-FFF2-40B4-BE49-F238E27FC236}">
                <a16:creationId xmlns:a16="http://schemas.microsoft.com/office/drawing/2014/main" id="{E9AE5034-B282-45C6-81F0-B60A52F70E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2" name="灯片编号占位符 5">
            <a:extLst>
              <a:ext uri="{FF2B5EF4-FFF2-40B4-BE49-F238E27FC236}">
                <a16:creationId xmlns:a16="http://schemas.microsoft.com/office/drawing/2014/main" id="{529B8B66-EEFA-4563-B660-AC578BA211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2ED6F78-F244-452B-9E6F-B0D13F201505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>
            <a:extLst>
              <a:ext uri="{FF2B5EF4-FFF2-40B4-BE49-F238E27FC236}">
                <a16:creationId xmlns:a16="http://schemas.microsoft.com/office/drawing/2014/main" id="{94C5EBE5-C903-4D56-90BA-1C5F4D81BF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4339" name="文本占位符 2">
            <a:extLst>
              <a:ext uri="{FF2B5EF4-FFF2-40B4-BE49-F238E27FC236}">
                <a16:creationId xmlns:a16="http://schemas.microsoft.com/office/drawing/2014/main" id="{71310224-EBA1-44A8-854E-21BD68A57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5364" name="日期占位符 2">
            <a:extLst>
              <a:ext uri="{FF2B5EF4-FFF2-40B4-BE49-F238E27FC236}">
                <a16:creationId xmlns:a16="http://schemas.microsoft.com/office/drawing/2014/main" id="{372FFB2C-C9E6-4C1C-B8E6-1A1789CDE6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F5389A-9964-43D3-9720-77F845014FF1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5365" name="页脚占位符 3">
            <a:extLst>
              <a:ext uri="{FF2B5EF4-FFF2-40B4-BE49-F238E27FC236}">
                <a16:creationId xmlns:a16="http://schemas.microsoft.com/office/drawing/2014/main" id="{65B408E1-F5D8-40DF-83BD-B0ACDECDD5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6" name="灯片编号占位符 4">
            <a:extLst>
              <a:ext uri="{FF2B5EF4-FFF2-40B4-BE49-F238E27FC236}">
                <a16:creationId xmlns:a16="http://schemas.microsoft.com/office/drawing/2014/main" id="{C5BC5F4F-55A2-40A7-8C4A-E81724ADD9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1BC657B-8A6E-43E5-841A-DCB67F57514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1A430A07-4865-45DC-95D7-E37C344300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9D954E67-734C-449F-999A-CD12FC411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052" name="日期占位符 3">
            <a:extLst>
              <a:ext uri="{FF2B5EF4-FFF2-40B4-BE49-F238E27FC236}">
                <a16:creationId xmlns:a16="http://schemas.microsoft.com/office/drawing/2014/main" id="{072659ED-2A7F-4C74-8A11-E5FEF803D9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1C66BAD-6B38-4F6E-A1BF-8228EC98CF6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2053" name="页脚占位符 4">
            <a:extLst>
              <a:ext uri="{FF2B5EF4-FFF2-40B4-BE49-F238E27FC236}">
                <a16:creationId xmlns:a16="http://schemas.microsoft.com/office/drawing/2014/main" id="{BF2F2B9B-89A6-428F-A90F-29904BE76B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灯片编号占位符 5">
            <a:extLst>
              <a:ext uri="{FF2B5EF4-FFF2-40B4-BE49-F238E27FC236}">
                <a16:creationId xmlns:a16="http://schemas.microsoft.com/office/drawing/2014/main" id="{4C046EE6-886F-43CD-AC6A-E369E560ED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F373D205-0556-4088-93DA-E6747A658286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5B181BA6-22A4-4D35-AAB6-DFBB22263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4A033F8C-B7AA-435D-BE35-7E7A7539FA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3076" name="日期占位符 3">
            <a:extLst>
              <a:ext uri="{FF2B5EF4-FFF2-40B4-BE49-F238E27FC236}">
                <a16:creationId xmlns:a16="http://schemas.microsoft.com/office/drawing/2014/main" id="{84376F97-E70B-45C1-865B-F7B38E03A4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D7E50F8-5508-48FB-AC4C-E3364E6DFE29}" type="datetimeFigureOut">
              <a:rPr lang="zh-CN" altLang="en-US"/>
              <a:pPr>
                <a:defRPr/>
              </a:pPr>
              <a:t>2020/1/23</a:t>
            </a:fld>
            <a:endParaRPr lang="zh-CN" altLang="en-US"/>
          </a:p>
        </p:txBody>
      </p:sp>
      <p:sp>
        <p:nvSpPr>
          <p:cNvPr id="3077" name="页脚占位符 4">
            <a:extLst>
              <a:ext uri="{FF2B5EF4-FFF2-40B4-BE49-F238E27FC236}">
                <a16:creationId xmlns:a16="http://schemas.microsoft.com/office/drawing/2014/main" id="{88CCB910-88FC-40D0-9B60-7EB13819E1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灯片编号占位符 5">
            <a:extLst>
              <a:ext uri="{FF2B5EF4-FFF2-40B4-BE49-F238E27FC236}">
                <a16:creationId xmlns:a16="http://schemas.microsoft.com/office/drawing/2014/main" id="{25BCC4AF-2BD7-4D5C-AF24-4B78B1D712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675C556-4FF1-4F73-BBCF-A8772C7F89AD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>
            <a:extLst>
              <a:ext uri="{FF2B5EF4-FFF2-40B4-BE49-F238E27FC236}">
                <a16:creationId xmlns:a16="http://schemas.microsoft.com/office/drawing/2014/main" id="{893A5D73-1B7B-4162-96C5-A715ECEBF9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099" name="文本占位符 2">
            <a:extLst>
              <a:ext uri="{FF2B5EF4-FFF2-40B4-BE49-F238E27FC236}">
                <a16:creationId xmlns:a16="http://schemas.microsoft.com/office/drawing/2014/main" id="{7CB77644-7774-4869-A807-8687BD2E2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100" name="日期占位符 3">
            <a:extLst>
              <a:ext uri="{FF2B5EF4-FFF2-40B4-BE49-F238E27FC236}">
                <a16:creationId xmlns:a16="http://schemas.microsoft.com/office/drawing/2014/main" id="{27AAB316-EF7B-45DA-821A-548028470B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982EEA6-3AE3-4742-92FA-AE604701154B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101" name="页脚占位符 4">
            <a:extLst>
              <a:ext uri="{FF2B5EF4-FFF2-40B4-BE49-F238E27FC236}">
                <a16:creationId xmlns:a16="http://schemas.microsoft.com/office/drawing/2014/main" id="{D0EC4E0F-1F58-4680-BAEB-29085F85EC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灯片编号占位符 5">
            <a:extLst>
              <a:ext uri="{FF2B5EF4-FFF2-40B4-BE49-F238E27FC236}">
                <a16:creationId xmlns:a16="http://schemas.microsoft.com/office/drawing/2014/main" id="{4AAE069B-CAC6-472B-A9F5-32DF1012F2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28FBEB5-3904-4A84-AB5D-2337B8BB473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>
            <a:extLst>
              <a:ext uri="{FF2B5EF4-FFF2-40B4-BE49-F238E27FC236}">
                <a16:creationId xmlns:a16="http://schemas.microsoft.com/office/drawing/2014/main" id="{738511C8-CFB2-4F12-96FF-DA52D32B02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5123" name="文本占位符 2">
            <a:extLst>
              <a:ext uri="{FF2B5EF4-FFF2-40B4-BE49-F238E27FC236}">
                <a16:creationId xmlns:a16="http://schemas.microsoft.com/office/drawing/2014/main" id="{0B13792C-AC5B-463C-8F35-0E0078639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6148" name="日期占位符 3">
            <a:extLst>
              <a:ext uri="{FF2B5EF4-FFF2-40B4-BE49-F238E27FC236}">
                <a16:creationId xmlns:a16="http://schemas.microsoft.com/office/drawing/2014/main" id="{9602D75A-2848-4E7A-9782-CC2962EBA3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F82F54-6644-4CEC-B75A-C08CB2FAB857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149" name="页脚占位符 4">
            <a:extLst>
              <a:ext uri="{FF2B5EF4-FFF2-40B4-BE49-F238E27FC236}">
                <a16:creationId xmlns:a16="http://schemas.microsoft.com/office/drawing/2014/main" id="{4A1DC05E-226F-4AE2-B234-8C6AFF7443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50" name="灯片编号占位符 5">
            <a:extLst>
              <a:ext uri="{FF2B5EF4-FFF2-40B4-BE49-F238E27FC236}">
                <a16:creationId xmlns:a16="http://schemas.microsoft.com/office/drawing/2014/main" id="{D564725B-D88E-433B-AF1D-88600480C6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3BB7ABC-607F-4985-9FED-B77EF46DC1B5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>
            <a:extLst>
              <a:ext uri="{FF2B5EF4-FFF2-40B4-BE49-F238E27FC236}">
                <a16:creationId xmlns:a16="http://schemas.microsoft.com/office/drawing/2014/main" id="{1A08ECF1-912D-4870-9DC5-79F0211EB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6147" name="文本占位符 2">
            <a:extLst>
              <a:ext uri="{FF2B5EF4-FFF2-40B4-BE49-F238E27FC236}">
                <a16:creationId xmlns:a16="http://schemas.microsoft.com/office/drawing/2014/main" id="{45AE4D4E-BF81-4F65-85DD-11F1D0AB6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7172" name="日期占位符 4">
            <a:extLst>
              <a:ext uri="{FF2B5EF4-FFF2-40B4-BE49-F238E27FC236}">
                <a16:creationId xmlns:a16="http://schemas.microsoft.com/office/drawing/2014/main" id="{F8325022-3DC2-4D68-A5E8-9B2D46B88A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C615B7-950C-499E-AD4C-BB5165EFC662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7173" name="页脚占位符 5">
            <a:extLst>
              <a:ext uri="{FF2B5EF4-FFF2-40B4-BE49-F238E27FC236}">
                <a16:creationId xmlns:a16="http://schemas.microsoft.com/office/drawing/2014/main" id="{8CC2EB1E-0560-4273-8432-AF0D455F0A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4" name="灯片编号占位符 6">
            <a:extLst>
              <a:ext uri="{FF2B5EF4-FFF2-40B4-BE49-F238E27FC236}">
                <a16:creationId xmlns:a16="http://schemas.microsoft.com/office/drawing/2014/main" id="{D405DCFC-C03C-4980-B1B5-9715FD7ED7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960F35E-3888-4089-B0A9-666DCDFEB45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>
            <a:extLst>
              <a:ext uri="{FF2B5EF4-FFF2-40B4-BE49-F238E27FC236}">
                <a16:creationId xmlns:a16="http://schemas.microsoft.com/office/drawing/2014/main" id="{7F4CF8FA-7A96-4560-A764-B41ED79E36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7171" name="文本占位符 2">
            <a:extLst>
              <a:ext uri="{FF2B5EF4-FFF2-40B4-BE49-F238E27FC236}">
                <a16:creationId xmlns:a16="http://schemas.microsoft.com/office/drawing/2014/main" id="{F071456B-1F7A-4387-AFB2-A94782B05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8196" name="日期占位符 6">
            <a:extLst>
              <a:ext uri="{FF2B5EF4-FFF2-40B4-BE49-F238E27FC236}">
                <a16:creationId xmlns:a16="http://schemas.microsoft.com/office/drawing/2014/main" id="{365B6D1E-B2C3-40BF-B22C-CE9D35B73B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F46B4E-B1DE-4467-AEF6-63AB21479EFF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197" name="页脚占位符 7">
            <a:extLst>
              <a:ext uri="{FF2B5EF4-FFF2-40B4-BE49-F238E27FC236}">
                <a16:creationId xmlns:a16="http://schemas.microsoft.com/office/drawing/2014/main" id="{77A3FEB0-6FCB-4729-B175-4D03D2BAFB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8" name="灯片编号占位符 8">
            <a:extLst>
              <a:ext uri="{FF2B5EF4-FFF2-40B4-BE49-F238E27FC236}">
                <a16:creationId xmlns:a16="http://schemas.microsoft.com/office/drawing/2014/main" id="{C102D68A-B924-411F-ABE1-6A077BB781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63A0989-D6B0-47EB-A351-6B04D3E68D7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>
            <a:extLst>
              <a:ext uri="{FF2B5EF4-FFF2-40B4-BE49-F238E27FC236}">
                <a16:creationId xmlns:a16="http://schemas.microsoft.com/office/drawing/2014/main" id="{2144BEB9-0F49-45A9-ACC7-31F12A8A69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8195" name="文本占位符 2">
            <a:extLst>
              <a:ext uri="{FF2B5EF4-FFF2-40B4-BE49-F238E27FC236}">
                <a16:creationId xmlns:a16="http://schemas.microsoft.com/office/drawing/2014/main" id="{AD6EF0BA-72C5-4F19-B4BF-FBC60EB8D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9220" name="日期占位符 2">
            <a:extLst>
              <a:ext uri="{FF2B5EF4-FFF2-40B4-BE49-F238E27FC236}">
                <a16:creationId xmlns:a16="http://schemas.microsoft.com/office/drawing/2014/main" id="{04124940-83D0-4E84-9DEE-A0616C82A4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825683A-A4A1-4E8C-B512-1786608178E4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9221" name="页脚占位符 3">
            <a:extLst>
              <a:ext uri="{FF2B5EF4-FFF2-40B4-BE49-F238E27FC236}">
                <a16:creationId xmlns:a16="http://schemas.microsoft.com/office/drawing/2014/main" id="{2D935DD6-C29F-49B4-889A-8B8F77C471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2" name="灯片编号占位符 4">
            <a:extLst>
              <a:ext uri="{FF2B5EF4-FFF2-40B4-BE49-F238E27FC236}">
                <a16:creationId xmlns:a16="http://schemas.microsoft.com/office/drawing/2014/main" id="{8EC4F182-9A62-4C28-B072-33FB5868BD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724CB66-A18E-4D8C-A9F3-1EBFB1498D1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占位符 1">
            <a:extLst>
              <a:ext uri="{FF2B5EF4-FFF2-40B4-BE49-F238E27FC236}">
                <a16:creationId xmlns:a16="http://schemas.microsoft.com/office/drawing/2014/main" id="{88674F04-020F-4A73-A18F-6BFEB33DBE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9219" name="文本占位符 2">
            <a:extLst>
              <a:ext uri="{FF2B5EF4-FFF2-40B4-BE49-F238E27FC236}">
                <a16:creationId xmlns:a16="http://schemas.microsoft.com/office/drawing/2014/main" id="{D4822965-7BDC-4F1A-B4BE-F3E4862C43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44" name="日期占位符 1">
            <a:extLst>
              <a:ext uri="{FF2B5EF4-FFF2-40B4-BE49-F238E27FC236}">
                <a16:creationId xmlns:a16="http://schemas.microsoft.com/office/drawing/2014/main" id="{B84DF00C-35CD-41A5-88E5-24D5B5E1154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2E7F351-E9AB-4BD7-81C8-0CC6BAC65D98}" type="datetime1">
              <a:rPr lang="zh-CN" altLang="en-US"/>
              <a:pPr>
                <a:defRPr/>
              </a:pPr>
              <a:t>2020/1/23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0245" name="页脚占位符 2">
            <a:extLst>
              <a:ext uri="{FF2B5EF4-FFF2-40B4-BE49-F238E27FC236}">
                <a16:creationId xmlns:a16="http://schemas.microsoft.com/office/drawing/2014/main" id="{2AACEA0C-B247-41BB-9216-A7813883AA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46" name="灯片编号占位符 3">
            <a:extLst>
              <a:ext uri="{FF2B5EF4-FFF2-40B4-BE49-F238E27FC236}">
                <a16:creationId xmlns:a16="http://schemas.microsoft.com/office/drawing/2014/main" id="{00742EB1-0E1E-47E0-B034-91C4327DAE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204B5B0-E843-4CB1-B8BF-117B44ED705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>
            <a:extLst>
              <a:ext uri="{FF2B5EF4-FFF2-40B4-BE49-F238E27FC236}">
                <a16:creationId xmlns:a16="http://schemas.microsoft.com/office/drawing/2014/main" id="{F6E0F0B4-BA22-45F9-B4B7-B3910544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 b="23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矩形 6">
            <a:extLst>
              <a:ext uri="{FF2B5EF4-FFF2-40B4-BE49-F238E27FC236}">
                <a16:creationId xmlns:a16="http://schemas.microsoft.com/office/drawing/2014/main" id="{0ED74A89-36FE-494E-BA17-27EEEE420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359400"/>
          </a:xfrm>
          <a:prstGeom prst="rect">
            <a:avLst/>
          </a:prstGeom>
          <a:solidFill>
            <a:srgbClr val="3CBBC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364" name="矩形 7">
            <a:extLst>
              <a:ext uri="{FF2B5EF4-FFF2-40B4-BE49-F238E27FC236}">
                <a16:creationId xmlns:a16="http://schemas.microsoft.com/office/drawing/2014/main" id="{CC1382CA-67ED-45AF-9103-BF4EA176E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59400"/>
            <a:ext cx="12192000" cy="1498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5366" name="组合 1">
            <a:extLst>
              <a:ext uri="{FF2B5EF4-FFF2-40B4-BE49-F238E27FC236}">
                <a16:creationId xmlns:a16="http://schemas.microsoft.com/office/drawing/2014/main" id="{B54CCEB3-7A0A-4404-A2D5-ABC80737A745}"/>
              </a:ext>
            </a:extLst>
          </p:cNvPr>
          <p:cNvGrpSpPr>
            <a:grpSpLocks/>
          </p:cNvGrpSpPr>
          <p:nvPr/>
        </p:nvGrpSpPr>
        <p:grpSpPr bwMode="auto">
          <a:xfrm>
            <a:off x="3476625" y="-125413"/>
            <a:ext cx="4772025" cy="5287963"/>
            <a:chOff x="0" y="0"/>
            <a:chExt cx="3926934" cy="4352253"/>
          </a:xfrm>
        </p:grpSpPr>
        <p:sp>
          <p:nvSpPr>
            <p:cNvPr id="15376" name="等腰三角形 25">
              <a:extLst>
                <a:ext uri="{FF2B5EF4-FFF2-40B4-BE49-F238E27FC236}">
                  <a16:creationId xmlns:a16="http://schemas.microsoft.com/office/drawing/2014/main" id="{B65F6BBF-D197-4DA7-8A24-1C0040FDDE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F2F2F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377" name="等腰三角形 26">
              <a:extLst>
                <a:ext uri="{FF2B5EF4-FFF2-40B4-BE49-F238E27FC236}">
                  <a16:creationId xmlns:a16="http://schemas.microsoft.com/office/drawing/2014/main" id="{44307756-246D-46E6-B10B-60F483E0A7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378" name="椭圆 28">
              <a:extLst>
                <a:ext uri="{FF2B5EF4-FFF2-40B4-BE49-F238E27FC236}">
                  <a16:creationId xmlns:a16="http://schemas.microsoft.com/office/drawing/2014/main" id="{8E2ED31B-EDB1-41F9-8027-38B3027FD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379" name="椭圆 32">
              <a:extLst>
                <a:ext uri="{FF2B5EF4-FFF2-40B4-BE49-F238E27FC236}">
                  <a16:creationId xmlns:a16="http://schemas.microsoft.com/office/drawing/2014/main" id="{A8D20632-8967-4E19-B6FA-80A3D3517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380" name="椭圆 33">
              <a:extLst>
                <a:ext uri="{FF2B5EF4-FFF2-40B4-BE49-F238E27FC236}">
                  <a16:creationId xmlns:a16="http://schemas.microsoft.com/office/drawing/2014/main" id="{F898C70A-2013-48B4-B1C3-3652E376C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67" name="组合 3">
            <a:extLst>
              <a:ext uri="{FF2B5EF4-FFF2-40B4-BE49-F238E27FC236}">
                <a16:creationId xmlns:a16="http://schemas.microsoft.com/office/drawing/2014/main" id="{41FDFFB7-D1A3-435A-9F53-5BE9B470D04E}"/>
              </a:ext>
            </a:extLst>
          </p:cNvPr>
          <p:cNvGrpSpPr>
            <a:grpSpLocks/>
          </p:cNvGrpSpPr>
          <p:nvPr/>
        </p:nvGrpSpPr>
        <p:grpSpPr bwMode="auto">
          <a:xfrm>
            <a:off x="3400425" y="1174750"/>
            <a:ext cx="4848225" cy="3078163"/>
            <a:chOff x="0" y="0"/>
            <a:chExt cx="4848021" cy="3078674"/>
          </a:xfrm>
        </p:grpSpPr>
        <p:sp>
          <p:nvSpPr>
            <p:cNvPr id="15373" name="文本框 27">
              <a:extLst>
                <a:ext uri="{FF2B5EF4-FFF2-40B4-BE49-F238E27FC236}">
                  <a16:creationId xmlns:a16="http://schemas.microsoft.com/office/drawing/2014/main" id="{EE00B88E-93D1-4274-93DD-FC8420150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848021" cy="2646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en-US" altLang="zh-CN" sz="166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2020</a:t>
              </a:r>
              <a:endParaRPr lang="zh-CN" altLang="en-US" sz="16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374" name="文本框 34">
              <a:extLst>
                <a:ext uri="{FF2B5EF4-FFF2-40B4-BE49-F238E27FC236}">
                  <a16:creationId xmlns:a16="http://schemas.microsoft.com/office/drawing/2014/main" id="{0662D926-43B7-4CA8-A0E6-42EC613B0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8" y="2493899"/>
              <a:ext cx="482155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Business Template</a:t>
              </a:r>
            </a:p>
          </p:txBody>
        </p:sp>
        <p:sp>
          <p:nvSpPr>
            <p:cNvPr id="15375" name="文本框 35">
              <a:extLst>
                <a:ext uri="{FF2B5EF4-FFF2-40B4-BE49-F238E27FC236}">
                  <a16:creationId xmlns:a16="http://schemas.microsoft.com/office/drawing/2014/main" id="{F5A558B6-B231-476D-9211-22DEF95FB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56" y="2177239"/>
              <a:ext cx="4739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POWERPOINT TEMPLATE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368" name="任意多边形 46">
            <a:extLst>
              <a:ext uri="{FF2B5EF4-FFF2-40B4-BE49-F238E27FC236}">
                <a16:creationId xmlns:a16="http://schemas.microsoft.com/office/drawing/2014/main" id="{0F4BE17D-1031-4081-959F-992D63F025B8}"/>
              </a:ext>
            </a:extLst>
          </p:cNvPr>
          <p:cNvSpPr>
            <a:spLocks/>
          </p:cNvSpPr>
          <p:nvPr/>
        </p:nvSpPr>
        <p:spPr bwMode="auto">
          <a:xfrm>
            <a:off x="0" y="5734050"/>
            <a:ext cx="1052513" cy="1123950"/>
          </a:xfrm>
          <a:custGeom>
            <a:avLst/>
            <a:gdLst>
              <a:gd name="T0" fmla="*/ 349670 w 1053177"/>
              <a:gd name="T1" fmla="*/ 0 h 1123422"/>
              <a:gd name="T2" fmla="*/ 1052513 w 1053177"/>
              <a:gd name="T3" fmla="*/ 703617 h 1123422"/>
              <a:gd name="T4" fmla="*/ 932479 w 1053177"/>
              <a:gd name="T5" fmla="*/ 1097015 h 1123422"/>
              <a:gd name="T6" fmla="*/ 910280 w 1053177"/>
              <a:gd name="T7" fmla="*/ 1123950 h 1123422"/>
              <a:gd name="T8" fmla="*/ 0 w 1053177"/>
              <a:gd name="T9" fmla="*/ 1123950 h 1123422"/>
              <a:gd name="T10" fmla="*/ 0 w 1053177"/>
              <a:gd name="T11" fmla="*/ 96641 h 1123422"/>
              <a:gd name="T12" fmla="*/ 76092 w 1053177"/>
              <a:gd name="T13" fmla="*/ 55294 h 1123422"/>
              <a:gd name="T14" fmla="*/ 349670 w 1053177"/>
              <a:gd name="T15" fmla="*/ 0 h 11234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369" name="椭圆 37">
            <a:extLst>
              <a:ext uri="{FF2B5EF4-FFF2-40B4-BE49-F238E27FC236}">
                <a16:creationId xmlns:a16="http://schemas.microsoft.com/office/drawing/2014/main" id="{CFB0DDD2-45B6-4B12-9698-FC32077B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354638"/>
            <a:ext cx="574675" cy="57467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370" name="椭圆 38">
            <a:extLst>
              <a:ext uri="{FF2B5EF4-FFF2-40B4-BE49-F238E27FC236}">
                <a16:creationId xmlns:a16="http://schemas.microsoft.com/office/drawing/2014/main" id="{01A5F2F1-8CDD-4252-B627-6313B8614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568825"/>
            <a:ext cx="227013" cy="228600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371" name="任意多边形 42">
            <a:extLst>
              <a:ext uri="{FF2B5EF4-FFF2-40B4-BE49-F238E27FC236}">
                <a16:creationId xmlns:a16="http://schemas.microsoft.com/office/drawing/2014/main" id="{2C0631C2-0ECD-446B-B787-87787E45BA85}"/>
              </a:ext>
            </a:extLst>
          </p:cNvPr>
          <p:cNvSpPr>
            <a:spLocks/>
          </p:cNvSpPr>
          <p:nvPr/>
        </p:nvSpPr>
        <p:spPr bwMode="auto">
          <a:xfrm>
            <a:off x="0" y="3692525"/>
            <a:ext cx="409575" cy="1047750"/>
          </a:xfrm>
          <a:custGeom>
            <a:avLst/>
            <a:gdLst>
              <a:gd name="T0" fmla="*/ 0 w 410033"/>
              <a:gd name="T1" fmla="*/ 0 h 1047702"/>
              <a:gd name="T2" fmla="*/ 78983 w 410033"/>
              <a:gd name="T3" fmla="*/ 24546 h 1047702"/>
              <a:gd name="T4" fmla="*/ 409575 w 410033"/>
              <a:gd name="T5" fmla="*/ 523875 h 1047702"/>
              <a:gd name="T6" fmla="*/ 78983 w 410033"/>
              <a:gd name="T7" fmla="*/ 1023204 h 1047702"/>
              <a:gd name="T8" fmla="*/ 0 w 410033"/>
              <a:gd name="T9" fmla="*/ 1047750 h 1047702"/>
              <a:gd name="T10" fmla="*/ 0 w 410033"/>
              <a:gd name="T11" fmla="*/ 0 h 10477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372" name="椭圆 40">
            <a:extLst>
              <a:ext uri="{FF2B5EF4-FFF2-40B4-BE49-F238E27FC236}">
                <a16:creationId xmlns:a16="http://schemas.microsoft.com/office/drawing/2014/main" id="{5B913515-AABC-4D51-813A-863F87881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4946650"/>
            <a:ext cx="555625" cy="55562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0F0B8983-3126-43B7-8278-D93BBEFAC03B}"/>
              </a:ext>
            </a:extLst>
          </p:cNvPr>
          <p:cNvSpPr/>
          <p:nvPr/>
        </p:nvSpPr>
        <p:spPr>
          <a:xfrm>
            <a:off x="416587" y="34651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chemeClr val="bg1"/>
                </a:solidFill>
              </a:rPr>
              <a:t>LOGO</a:t>
            </a:r>
            <a:endParaRPr lang="ko-KR" altLang="en-US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5">
            <a:extLst>
              <a:ext uri="{FF2B5EF4-FFF2-40B4-BE49-F238E27FC236}">
                <a16:creationId xmlns:a16="http://schemas.microsoft.com/office/drawing/2014/main" id="{D934EC63-C35A-4A8B-A1D6-5C8B63E7F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579" name="矩形 6">
            <a:extLst>
              <a:ext uri="{FF2B5EF4-FFF2-40B4-BE49-F238E27FC236}">
                <a16:creationId xmlns:a16="http://schemas.microsoft.com/office/drawing/2014/main" id="{7A56E5BB-A6B3-42A5-887F-9146319B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580" name="文本框 7">
            <a:extLst>
              <a:ext uri="{FF2B5EF4-FFF2-40B4-BE49-F238E27FC236}">
                <a16:creationId xmlns:a16="http://schemas.microsoft.com/office/drawing/2014/main" id="{3D60E2D7-3A45-47B9-94EA-ACA498757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44882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4581" name="组合 4">
            <a:extLst>
              <a:ext uri="{FF2B5EF4-FFF2-40B4-BE49-F238E27FC236}">
                <a16:creationId xmlns:a16="http://schemas.microsoft.com/office/drawing/2014/main" id="{5B2D135A-DBA1-4E4B-8E61-2D95F905BEA2}"/>
              </a:ext>
            </a:extLst>
          </p:cNvPr>
          <p:cNvGrpSpPr>
            <a:grpSpLocks/>
          </p:cNvGrpSpPr>
          <p:nvPr/>
        </p:nvGrpSpPr>
        <p:grpSpPr bwMode="auto">
          <a:xfrm>
            <a:off x="3105150" y="2282825"/>
            <a:ext cx="2620963" cy="1076325"/>
            <a:chOff x="0" y="0"/>
            <a:chExt cx="2620964" cy="1077218"/>
          </a:xfrm>
        </p:grpSpPr>
        <p:sp>
          <p:nvSpPr>
            <p:cNvPr id="24607" name="矩形 8">
              <a:extLst>
                <a:ext uri="{FF2B5EF4-FFF2-40B4-BE49-F238E27FC236}">
                  <a16:creationId xmlns:a16="http://schemas.microsoft.com/office/drawing/2014/main" id="{96E9EFA9-3B81-42F3-9CB2-0481132F6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8554"/>
              <a:ext cx="251142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8" name="矩形 9">
              <a:extLst>
                <a:ext uri="{FF2B5EF4-FFF2-40B4-BE49-F238E27FC236}">
                  <a16:creationId xmlns:a16="http://schemas.microsoft.com/office/drawing/2014/main" id="{495A5A26-0F2B-456F-A61D-0C1D75C3C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2" y="0"/>
              <a:ext cx="2579572" cy="338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582" name="组合 10">
            <a:extLst>
              <a:ext uri="{FF2B5EF4-FFF2-40B4-BE49-F238E27FC236}">
                <a16:creationId xmlns:a16="http://schemas.microsoft.com/office/drawing/2014/main" id="{002618E9-8A25-48A5-8EFC-F0539C2FC954}"/>
              </a:ext>
            </a:extLst>
          </p:cNvPr>
          <p:cNvGrpSpPr>
            <a:grpSpLocks/>
          </p:cNvGrpSpPr>
          <p:nvPr/>
        </p:nvGrpSpPr>
        <p:grpSpPr bwMode="auto">
          <a:xfrm>
            <a:off x="4297363" y="3925888"/>
            <a:ext cx="2633098" cy="1077912"/>
            <a:chOff x="0" y="0"/>
            <a:chExt cx="2633099" cy="1077218"/>
          </a:xfrm>
        </p:grpSpPr>
        <p:sp>
          <p:nvSpPr>
            <p:cNvPr id="24605" name="矩形 11">
              <a:extLst>
                <a:ext uri="{FF2B5EF4-FFF2-40B4-BE49-F238E27FC236}">
                  <a16:creationId xmlns:a16="http://schemas.microsoft.com/office/drawing/2014/main" id="{A1CA196C-BA9E-4345-9D58-E29528D7A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8554"/>
              <a:ext cx="251142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6" name="矩形 12">
              <a:extLst>
                <a:ext uri="{FF2B5EF4-FFF2-40B4-BE49-F238E27FC236}">
                  <a16:creationId xmlns:a16="http://schemas.microsoft.com/office/drawing/2014/main" id="{E734943B-F4D7-46C2-B74C-092E9673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734" y="0"/>
              <a:ext cx="2456365" cy="33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583" name="组合 13">
            <a:extLst>
              <a:ext uri="{FF2B5EF4-FFF2-40B4-BE49-F238E27FC236}">
                <a16:creationId xmlns:a16="http://schemas.microsoft.com/office/drawing/2014/main" id="{F878B1ED-E696-40F4-8CEA-050645065BD3}"/>
              </a:ext>
            </a:extLst>
          </p:cNvPr>
          <p:cNvGrpSpPr>
            <a:grpSpLocks/>
          </p:cNvGrpSpPr>
          <p:nvPr/>
        </p:nvGrpSpPr>
        <p:grpSpPr bwMode="auto">
          <a:xfrm>
            <a:off x="7729538" y="2284413"/>
            <a:ext cx="3447369" cy="1077912"/>
            <a:chOff x="0" y="0"/>
            <a:chExt cx="3447370" cy="1077218"/>
          </a:xfrm>
        </p:grpSpPr>
        <p:sp>
          <p:nvSpPr>
            <p:cNvPr id="24603" name="矩形 14">
              <a:extLst>
                <a:ext uri="{FF2B5EF4-FFF2-40B4-BE49-F238E27FC236}">
                  <a16:creationId xmlns:a16="http://schemas.microsoft.com/office/drawing/2014/main" id="{312318D5-0C33-4D20-90A3-99A0AEB29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8554"/>
              <a:ext cx="251142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4" name="矩形 15">
              <a:extLst>
                <a:ext uri="{FF2B5EF4-FFF2-40B4-BE49-F238E27FC236}">
                  <a16:creationId xmlns:a16="http://schemas.microsoft.com/office/drawing/2014/main" id="{72BA3DB5-500F-4186-AE34-D0541FBC8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79" y="0"/>
              <a:ext cx="29286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584" name="组合 16">
            <a:extLst>
              <a:ext uri="{FF2B5EF4-FFF2-40B4-BE49-F238E27FC236}">
                <a16:creationId xmlns:a16="http://schemas.microsoft.com/office/drawing/2014/main" id="{606B74C6-ADBD-44DB-88EA-FD954403F8FC}"/>
              </a:ext>
            </a:extLst>
          </p:cNvPr>
          <p:cNvGrpSpPr>
            <a:grpSpLocks/>
          </p:cNvGrpSpPr>
          <p:nvPr/>
        </p:nvGrpSpPr>
        <p:grpSpPr bwMode="auto">
          <a:xfrm>
            <a:off x="8928100" y="3917950"/>
            <a:ext cx="2662011" cy="1077913"/>
            <a:chOff x="0" y="0"/>
            <a:chExt cx="2662012" cy="1077218"/>
          </a:xfrm>
        </p:grpSpPr>
        <p:sp>
          <p:nvSpPr>
            <p:cNvPr id="24601" name="矩形 17">
              <a:extLst>
                <a:ext uri="{FF2B5EF4-FFF2-40B4-BE49-F238E27FC236}">
                  <a16:creationId xmlns:a16="http://schemas.microsoft.com/office/drawing/2014/main" id="{0BD342AC-911B-47A8-A227-542880A0A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8554"/>
              <a:ext cx="251142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2" name="矩形 18">
              <a:extLst>
                <a:ext uri="{FF2B5EF4-FFF2-40B4-BE49-F238E27FC236}">
                  <a16:creationId xmlns:a16="http://schemas.microsoft.com/office/drawing/2014/main" id="{6FC5EEAB-F99F-446C-9533-FA9D7A448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86" y="0"/>
              <a:ext cx="2511426" cy="33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585" name="组合 3">
            <a:extLst>
              <a:ext uri="{FF2B5EF4-FFF2-40B4-BE49-F238E27FC236}">
                <a16:creationId xmlns:a16="http://schemas.microsoft.com/office/drawing/2014/main" id="{29DD79E2-6717-4EE0-91A5-7754E5D067E3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3643313"/>
            <a:ext cx="1495425" cy="3271837"/>
            <a:chOff x="0" y="0"/>
            <a:chExt cx="1494972" cy="3272061"/>
          </a:xfrm>
        </p:grpSpPr>
        <p:sp>
          <p:nvSpPr>
            <p:cNvPr id="24598" name="六边形 20">
              <a:extLst>
                <a:ext uri="{FF2B5EF4-FFF2-40B4-BE49-F238E27FC236}">
                  <a16:creationId xmlns:a16="http://schemas.microsoft.com/office/drawing/2014/main" id="{3C71D77A-3420-4B9E-86AE-698CF88B52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>
              <a:solidFill>
                <a:srgbClr val="3CBB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4599" name="直接连接符 21">
              <a:extLst>
                <a:ext uri="{FF2B5EF4-FFF2-40B4-BE49-F238E27FC236}">
                  <a16:creationId xmlns:a16="http://schemas.microsoft.com/office/drawing/2014/main" id="{212FAAF7-60BC-4E6D-BBB3-F47AF899C2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8436" y="1635475"/>
              <a:ext cx="0" cy="1636586"/>
            </a:xfrm>
            <a:prstGeom prst="line">
              <a:avLst/>
            </a:prstGeom>
            <a:noFill/>
            <a:ln w="6350">
              <a:solidFill>
                <a:srgbClr val="3CBB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4600" name="组合 22">
              <a:extLst>
                <a:ext uri="{FF2B5EF4-FFF2-40B4-BE49-F238E27FC236}">
                  <a16:creationId xmlns:a16="http://schemas.microsoft.com/office/drawing/2014/main" id="{01BB02FC-708D-40F7-90E2-05C13B5C9F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6" y="459519"/>
              <a:ext cx="847344" cy="688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86" name="组合 73">
            <a:extLst>
              <a:ext uri="{FF2B5EF4-FFF2-40B4-BE49-F238E27FC236}">
                <a16:creationId xmlns:a16="http://schemas.microsoft.com/office/drawing/2014/main" id="{B99A97B9-3BB1-4ADF-820F-AFF8FA92885B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2000250"/>
            <a:ext cx="1495425" cy="4857750"/>
            <a:chOff x="0" y="0"/>
            <a:chExt cx="1494972" cy="4858511"/>
          </a:xfrm>
        </p:grpSpPr>
        <p:sp>
          <p:nvSpPr>
            <p:cNvPr id="24595" name="六边形 40">
              <a:extLst>
                <a:ext uri="{FF2B5EF4-FFF2-40B4-BE49-F238E27FC236}">
                  <a16:creationId xmlns:a16="http://schemas.microsoft.com/office/drawing/2014/main" id="{D074778F-C049-4F66-A186-E8E81920A5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>
              <a:solidFill>
                <a:srgbClr val="3CBB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4596" name="直接连接符 41">
              <a:extLst>
                <a:ext uri="{FF2B5EF4-FFF2-40B4-BE49-F238E27FC236}">
                  <a16:creationId xmlns:a16="http://schemas.microsoft.com/office/drawing/2014/main" id="{B69520CD-CC18-4874-9E47-144E842CC4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3713" y="1639206"/>
              <a:ext cx="0" cy="3219305"/>
            </a:xfrm>
            <a:prstGeom prst="line">
              <a:avLst/>
            </a:prstGeom>
            <a:noFill/>
            <a:ln w="6350">
              <a:solidFill>
                <a:srgbClr val="3CBB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4597" name="组合 42">
              <a:extLst>
                <a:ext uri="{FF2B5EF4-FFF2-40B4-BE49-F238E27FC236}">
                  <a16:creationId xmlns:a16="http://schemas.microsoft.com/office/drawing/2014/main" id="{4172B7E0-7319-4C0B-B557-7B7C6D12111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20" y="347471"/>
              <a:ext cx="658368" cy="835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87" name="组合 2">
            <a:extLst>
              <a:ext uri="{FF2B5EF4-FFF2-40B4-BE49-F238E27FC236}">
                <a16:creationId xmlns:a16="http://schemas.microsoft.com/office/drawing/2014/main" id="{E56A98B5-95FA-4DAF-BC37-6A51D4AAD59E}"/>
              </a:ext>
            </a:extLst>
          </p:cNvPr>
          <p:cNvGrpSpPr>
            <a:grpSpLocks/>
          </p:cNvGrpSpPr>
          <p:nvPr/>
        </p:nvGrpSpPr>
        <p:grpSpPr bwMode="auto">
          <a:xfrm>
            <a:off x="1498600" y="2000250"/>
            <a:ext cx="1495425" cy="4914900"/>
            <a:chOff x="0" y="0"/>
            <a:chExt cx="1494972" cy="4915661"/>
          </a:xfrm>
        </p:grpSpPr>
        <p:cxnSp>
          <p:nvCxnSpPr>
            <p:cNvPr id="24592" name="直接连接符 48">
              <a:extLst>
                <a:ext uri="{FF2B5EF4-FFF2-40B4-BE49-F238E27FC236}">
                  <a16:creationId xmlns:a16="http://schemas.microsoft.com/office/drawing/2014/main" id="{3140146C-6BEF-41CB-8722-B4E21F5B186D}"/>
                </a:ext>
              </a:extLst>
            </p:cNvPr>
            <p:cNvCxnSpPr>
              <a:cxnSpLocks noChangeShapeType="1"/>
              <a:stCxn id="24593" idx="1"/>
            </p:cNvCxnSpPr>
            <p:nvPr/>
          </p:nvCxnSpPr>
          <p:spPr bwMode="auto">
            <a:xfrm>
              <a:off x="747486" y="1643600"/>
              <a:ext cx="0" cy="3272061"/>
            </a:xfrm>
            <a:prstGeom prst="line">
              <a:avLst/>
            </a:prstGeom>
            <a:noFill/>
            <a:ln w="6350">
              <a:solidFill>
                <a:srgbClr val="3CBB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3" name="六边形 49">
              <a:extLst>
                <a:ext uri="{FF2B5EF4-FFF2-40B4-BE49-F238E27FC236}">
                  <a16:creationId xmlns:a16="http://schemas.microsoft.com/office/drawing/2014/main" id="{0F199684-6AFF-440D-9C3A-6605EA61A4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>
              <a:solidFill>
                <a:srgbClr val="3CBB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24594" name="组合 50">
              <a:extLst>
                <a:ext uri="{FF2B5EF4-FFF2-40B4-BE49-F238E27FC236}">
                  <a16:creationId xmlns:a16="http://schemas.microsoft.com/office/drawing/2014/main" id="{229EEBBF-D210-4C63-90F3-35DB3396BEE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37" y="512063"/>
              <a:ext cx="78638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88" name="组合 74">
            <a:extLst>
              <a:ext uri="{FF2B5EF4-FFF2-40B4-BE49-F238E27FC236}">
                <a16:creationId xmlns:a16="http://schemas.microsoft.com/office/drawing/2014/main" id="{389D05C6-CA2D-4B23-A0B6-9EDB50B5F413}"/>
              </a:ext>
            </a:extLst>
          </p:cNvPr>
          <p:cNvGrpSpPr>
            <a:grpSpLocks/>
          </p:cNvGrpSpPr>
          <p:nvPr/>
        </p:nvGrpSpPr>
        <p:grpSpPr bwMode="auto">
          <a:xfrm>
            <a:off x="7337425" y="3643313"/>
            <a:ext cx="1493838" cy="3271837"/>
            <a:chOff x="0" y="0"/>
            <a:chExt cx="1494972" cy="3272061"/>
          </a:xfrm>
        </p:grpSpPr>
        <p:sp>
          <p:nvSpPr>
            <p:cNvPr id="24589" name="六边形 61">
              <a:extLst>
                <a:ext uri="{FF2B5EF4-FFF2-40B4-BE49-F238E27FC236}">
                  <a16:creationId xmlns:a16="http://schemas.microsoft.com/office/drawing/2014/main" id="{A161E7F5-5B1A-4CD6-A238-E5DA89D3C6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>
              <a:solidFill>
                <a:srgbClr val="3CBB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4590" name="直接连接符 62">
              <a:extLst>
                <a:ext uri="{FF2B5EF4-FFF2-40B4-BE49-F238E27FC236}">
                  <a16:creationId xmlns:a16="http://schemas.microsoft.com/office/drawing/2014/main" id="{84D2C51A-B231-4C2C-9546-F77A26CB2A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1898" y="1635475"/>
              <a:ext cx="0" cy="1636586"/>
            </a:xfrm>
            <a:prstGeom prst="line">
              <a:avLst/>
            </a:prstGeom>
            <a:noFill/>
            <a:ln w="6350">
              <a:solidFill>
                <a:srgbClr val="3CBB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4591" name="组合 63">
              <a:extLst>
                <a:ext uri="{FF2B5EF4-FFF2-40B4-BE49-F238E27FC236}">
                  <a16:creationId xmlns:a16="http://schemas.microsoft.com/office/drawing/2014/main" id="{DE982295-0778-4854-9138-D41163FB836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85" y="355887"/>
              <a:ext cx="585216" cy="90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3">
            <a:extLst>
              <a:ext uri="{FF2B5EF4-FFF2-40B4-BE49-F238E27FC236}">
                <a16:creationId xmlns:a16="http://schemas.microsoft.com/office/drawing/2014/main" id="{9A64769D-9D26-455D-B9CF-05730BD68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603" name="文本框 4">
            <a:extLst>
              <a:ext uri="{FF2B5EF4-FFF2-40B4-BE49-F238E27FC236}">
                <a16:creationId xmlns:a16="http://schemas.microsoft.com/office/drawing/2014/main" id="{CAE9D89A-7022-4F9F-AE60-B90B2AEA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293918"/>
            <a:ext cx="3895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Successful Project Showcase</a:t>
            </a:r>
          </a:p>
        </p:txBody>
      </p:sp>
      <p:cxnSp>
        <p:nvCxnSpPr>
          <p:cNvPr id="25604" name="直接连接符 6">
            <a:extLst>
              <a:ext uri="{FF2B5EF4-FFF2-40B4-BE49-F238E27FC236}">
                <a16:creationId xmlns:a16="http://schemas.microsoft.com/office/drawing/2014/main" id="{5F6740B2-4979-462F-B96C-66420152E2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2225" y="3286125"/>
            <a:ext cx="3705225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文本框 7">
            <a:extLst>
              <a:ext uri="{FF2B5EF4-FFF2-40B4-BE49-F238E27FC236}">
                <a16:creationId xmlns:a16="http://schemas.microsoft.com/office/drawing/2014/main" id="{181734C9-903E-480F-95A7-FAA729D5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225" y="3367088"/>
            <a:ext cx="3819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5">
            <a:extLst>
              <a:ext uri="{FF2B5EF4-FFF2-40B4-BE49-F238E27FC236}">
                <a16:creationId xmlns:a16="http://schemas.microsoft.com/office/drawing/2014/main" id="{22B950C5-DB85-4AB6-909C-62C0EB6BA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27" name="矩形 6">
            <a:extLst>
              <a:ext uri="{FF2B5EF4-FFF2-40B4-BE49-F238E27FC236}">
                <a16:creationId xmlns:a16="http://schemas.microsoft.com/office/drawing/2014/main" id="{9DA2EA5E-BCD0-49EA-91FD-D6385AC21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28" name="文本框 7">
            <a:extLst>
              <a:ext uri="{FF2B5EF4-FFF2-40B4-BE49-F238E27FC236}">
                <a16:creationId xmlns:a16="http://schemas.microsoft.com/office/drawing/2014/main" id="{3E86BD86-B1D3-4EB0-859B-60D1CD9CD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456655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pic>
        <p:nvPicPr>
          <p:cNvPr id="26629" name="图片 4">
            <a:extLst>
              <a:ext uri="{FF2B5EF4-FFF2-40B4-BE49-F238E27FC236}">
                <a16:creationId xmlns:a16="http://schemas.microsoft.com/office/drawing/2014/main" id="{FADBECE6-CA2D-4356-88C4-5CAFB09C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909763"/>
            <a:ext cx="2160587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8">
            <a:extLst>
              <a:ext uri="{FF2B5EF4-FFF2-40B4-BE49-F238E27FC236}">
                <a16:creationId xmlns:a16="http://schemas.microsoft.com/office/drawing/2014/main" id="{BCC608A5-B76E-42D3-8738-92179362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665538"/>
            <a:ext cx="21526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图片 9">
            <a:extLst>
              <a:ext uri="{FF2B5EF4-FFF2-40B4-BE49-F238E27FC236}">
                <a16:creationId xmlns:a16="http://schemas.microsoft.com/office/drawing/2014/main" id="{7A484826-C185-4005-942C-90D3DD400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3667125"/>
            <a:ext cx="21542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图片 10">
            <a:extLst>
              <a:ext uri="{FF2B5EF4-FFF2-40B4-BE49-F238E27FC236}">
                <a16:creationId xmlns:a16="http://schemas.microsoft.com/office/drawing/2014/main" id="{A26AE223-33E8-465F-A032-EABACE9BF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1909763"/>
            <a:ext cx="21558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组合 11">
            <a:extLst>
              <a:ext uri="{FF2B5EF4-FFF2-40B4-BE49-F238E27FC236}">
                <a16:creationId xmlns:a16="http://schemas.microsoft.com/office/drawing/2014/main" id="{F452E52F-017F-43F7-BAAC-1230308A0F98}"/>
              </a:ext>
            </a:extLst>
          </p:cNvPr>
          <p:cNvGrpSpPr>
            <a:grpSpLocks/>
          </p:cNvGrpSpPr>
          <p:nvPr/>
        </p:nvGrpSpPr>
        <p:grpSpPr bwMode="auto">
          <a:xfrm>
            <a:off x="1773238" y="3667125"/>
            <a:ext cx="2476500" cy="1739899"/>
            <a:chOff x="0" y="0"/>
            <a:chExt cx="2476327" cy="1740529"/>
          </a:xfrm>
        </p:grpSpPr>
        <p:grpSp>
          <p:nvGrpSpPr>
            <p:cNvPr id="26650" name="组合 12">
              <a:extLst>
                <a:ext uri="{FF2B5EF4-FFF2-40B4-BE49-F238E27FC236}">
                  <a16:creationId xmlns:a16="http://schemas.microsoft.com/office/drawing/2014/main" id="{062ECF53-218F-4015-807F-E41383CFAC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476327" cy="1740529"/>
              <a:chOff x="0" y="0"/>
              <a:chExt cx="2476327" cy="1740529"/>
            </a:xfrm>
          </p:grpSpPr>
          <p:sp>
            <p:nvSpPr>
              <p:cNvPr id="26653" name="矩形 15">
                <a:extLst>
                  <a:ext uri="{FF2B5EF4-FFF2-40B4-BE49-F238E27FC236}">
                    <a16:creationId xmlns:a16="http://schemas.microsoft.com/office/drawing/2014/main" id="{50583DB4-3E87-4590-B1D7-A47DB3EF5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173693" cy="1740529"/>
              </a:xfrm>
              <a:prstGeom prst="rect">
                <a:avLst/>
              </a:prstGeom>
              <a:solidFill>
                <a:srgbClr val="3CB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54" name="等腰三角形 16">
                <a:extLst>
                  <a:ext uri="{FF2B5EF4-FFF2-40B4-BE49-F238E27FC236}">
                    <a16:creationId xmlns:a16="http://schemas.microsoft.com/office/drawing/2014/main" id="{DD0FC5E4-4EB6-4DAE-8802-70DDC6C68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143476" y="746503"/>
                <a:ext cx="357505" cy="308194"/>
              </a:xfrm>
              <a:prstGeom prst="triangle">
                <a:avLst>
                  <a:gd name="adj" fmla="val 50000"/>
                </a:avLst>
              </a:prstGeom>
              <a:solidFill>
                <a:srgbClr val="3CB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651" name="文本框 13">
              <a:extLst>
                <a:ext uri="{FF2B5EF4-FFF2-40B4-BE49-F238E27FC236}">
                  <a16:creationId xmlns:a16="http://schemas.microsoft.com/office/drawing/2014/main" id="{98E19463-D10D-4392-840F-82016BD06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5" y="315826"/>
              <a:ext cx="1816121" cy="400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Enterprising</a:t>
              </a:r>
            </a:p>
          </p:txBody>
        </p:sp>
        <p:sp>
          <p:nvSpPr>
            <p:cNvPr id="26652" name="文本框 14">
              <a:extLst>
                <a:ext uri="{FF2B5EF4-FFF2-40B4-BE49-F238E27FC236}">
                  <a16:creationId xmlns:a16="http://schemas.microsoft.com/office/drawing/2014/main" id="{219499EE-BC1A-4B66-A194-52B76B4A1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397" y="909533"/>
              <a:ext cx="1473447" cy="46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34" name="组合 17">
            <a:extLst>
              <a:ext uri="{FF2B5EF4-FFF2-40B4-BE49-F238E27FC236}">
                <a16:creationId xmlns:a16="http://schemas.microsoft.com/office/drawing/2014/main" id="{59DFB07A-4E2D-427B-BE02-86BDCB84BE20}"/>
              </a:ext>
            </a:extLst>
          </p:cNvPr>
          <p:cNvGrpSpPr>
            <a:grpSpLocks/>
          </p:cNvGrpSpPr>
          <p:nvPr/>
        </p:nvGrpSpPr>
        <p:grpSpPr bwMode="auto">
          <a:xfrm>
            <a:off x="3638550" y="1909763"/>
            <a:ext cx="2457450" cy="1757362"/>
            <a:chOff x="0" y="0"/>
            <a:chExt cx="2457000" cy="1756777"/>
          </a:xfrm>
        </p:grpSpPr>
        <p:grpSp>
          <p:nvGrpSpPr>
            <p:cNvPr id="26645" name="组合 18">
              <a:extLst>
                <a:ext uri="{FF2B5EF4-FFF2-40B4-BE49-F238E27FC236}">
                  <a16:creationId xmlns:a16="http://schemas.microsoft.com/office/drawing/2014/main" id="{12F3BFAA-3540-41EE-8586-2A3F217B78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457000" cy="1756777"/>
              <a:chOff x="0" y="0"/>
              <a:chExt cx="2457000" cy="1756777"/>
            </a:xfrm>
          </p:grpSpPr>
          <p:sp>
            <p:nvSpPr>
              <p:cNvPr id="26648" name="矩形 21">
                <a:extLst>
                  <a:ext uri="{FF2B5EF4-FFF2-40B4-BE49-F238E27FC236}">
                    <a16:creationId xmlns:a16="http://schemas.microsoft.com/office/drawing/2014/main" id="{780682F5-22B9-4C89-904F-344B220BD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760" y="0"/>
                <a:ext cx="2160240" cy="175677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49" name="等腰三角形 22">
                <a:extLst>
                  <a:ext uri="{FF2B5EF4-FFF2-40B4-BE49-F238E27FC236}">
                    <a16:creationId xmlns:a16="http://schemas.microsoft.com/office/drawing/2014/main" id="{70CDCAB1-2B0B-408C-A889-9F34B3490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-24656" y="738199"/>
                <a:ext cx="357505" cy="308194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646" name="文本框 19">
              <a:extLst>
                <a:ext uri="{FF2B5EF4-FFF2-40B4-BE49-F238E27FC236}">
                  <a16:creationId xmlns:a16="http://schemas.microsoft.com/office/drawing/2014/main" id="{ACE4FA9D-2790-48E9-9079-7677A5716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37" y="336942"/>
              <a:ext cx="1727872" cy="39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Cooperation</a:t>
              </a:r>
            </a:p>
          </p:txBody>
        </p:sp>
        <p:sp>
          <p:nvSpPr>
            <p:cNvPr id="26647" name="文本框 20">
              <a:extLst>
                <a:ext uri="{FF2B5EF4-FFF2-40B4-BE49-F238E27FC236}">
                  <a16:creationId xmlns:a16="http://schemas.microsoft.com/office/drawing/2014/main" id="{530600CB-6FC7-40C8-B559-89E2D7A3B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772" y="892297"/>
              <a:ext cx="1473447" cy="46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35" name="组合 23">
            <a:extLst>
              <a:ext uri="{FF2B5EF4-FFF2-40B4-BE49-F238E27FC236}">
                <a16:creationId xmlns:a16="http://schemas.microsoft.com/office/drawing/2014/main" id="{5AF3F6C4-9147-435D-B30A-FED94E9AE124}"/>
              </a:ext>
            </a:extLst>
          </p:cNvPr>
          <p:cNvGrpSpPr>
            <a:grpSpLocks/>
          </p:cNvGrpSpPr>
          <p:nvPr/>
        </p:nvGrpSpPr>
        <p:grpSpPr bwMode="auto">
          <a:xfrm>
            <a:off x="6097588" y="1909763"/>
            <a:ext cx="2184400" cy="1757362"/>
            <a:chOff x="0" y="0"/>
            <a:chExt cx="2184062" cy="1756778"/>
          </a:xfrm>
        </p:grpSpPr>
        <p:sp>
          <p:nvSpPr>
            <p:cNvPr id="26642" name="矩形 24">
              <a:extLst>
                <a:ext uri="{FF2B5EF4-FFF2-40B4-BE49-F238E27FC236}">
                  <a16:creationId xmlns:a16="http://schemas.microsoft.com/office/drawing/2014/main" id="{ECACD9C8-DEEA-4B2A-9699-C39FEA09B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184062" cy="1756778"/>
            </a:xfrm>
            <a:prstGeom prst="rect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643" name="文本框 25">
              <a:extLst>
                <a:ext uri="{FF2B5EF4-FFF2-40B4-BE49-F238E27FC236}">
                  <a16:creationId xmlns:a16="http://schemas.microsoft.com/office/drawing/2014/main" id="{01777BB9-2B52-4B90-A438-75E042734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611" y="337295"/>
              <a:ext cx="1287436" cy="39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Win-win</a:t>
              </a:r>
            </a:p>
          </p:txBody>
        </p:sp>
        <p:sp>
          <p:nvSpPr>
            <p:cNvPr id="26644" name="文本框 26">
              <a:extLst>
                <a:ext uri="{FF2B5EF4-FFF2-40B4-BE49-F238E27FC236}">
                  <a16:creationId xmlns:a16="http://schemas.microsoft.com/office/drawing/2014/main" id="{2C7870D8-4F7B-4ED2-B8D9-F63D471EA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53" y="898103"/>
              <a:ext cx="1473447" cy="46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36" name="组合 27">
            <a:extLst>
              <a:ext uri="{FF2B5EF4-FFF2-40B4-BE49-F238E27FC236}">
                <a16:creationId xmlns:a16="http://schemas.microsoft.com/office/drawing/2014/main" id="{EBB58D66-6D5C-44D8-8D6A-0779C191E5C5}"/>
              </a:ext>
            </a:extLst>
          </p:cNvPr>
          <p:cNvGrpSpPr>
            <a:grpSpLocks/>
          </p:cNvGrpSpPr>
          <p:nvPr/>
        </p:nvGrpSpPr>
        <p:grpSpPr bwMode="auto">
          <a:xfrm>
            <a:off x="7950200" y="3667125"/>
            <a:ext cx="2468563" cy="1727200"/>
            <a:chOff x="0" y="0"/>
            <a:chExt cx="2469151" cy="1728192"/>
          </a:xfrm>
        </p:grpSpPr>
        <p:grpSp>
          <p:nvGrpSpPr>
            <p:cNvPr id="26637" name="组合 28">
              <a:extLst>
                <a:ext uri="{FF2B5EF4-FFF2-40B4-BE49-F238E27FC236}">
                  <a16:creationId xmlns:a16="http://schemas.microsoft.com/office/drawing/2014/main" id="{CC5BB72A-27D2-4816-949F-DD65B8B93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469151" cy="1728192"/>
              <a:chOff x="0" y="0"/>
              <a:chExt cx="2469151" cy="1728192"/>
            </a:xfrm>
          </p:grpSpPr>
          <p:sp>
            <p:nvSpPr>
              <p:cNvPr id="26640" name="矩形 31">
                <a:extLst>
                  <a:ext uri="{FF2B5EF4-FFF2-40B4-BE49-F238E27FC236}">
                    <a16:creationId xmlns:a16="http://schemas.microsoft.com/office/drawing/2014/main" id="{907551B8-0D39-45DA-878D-D5C7C210F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11" y="0"/>
                <a:ext cx="2160240" cy="1728192"/>
              </a:xfrm>
              <a:prstGeom prst="rect">
                <a:avLst/>
              </a:prstGeom>
              <a:solidFill>
                <a:srgbClr val="C6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41" name="等腰三角形 32">
                <a:extLst>
                  <a:ext uri="{FF2B5EF4-FFF2-40B4-BE49-F238E27FC236}">
                    <a16:creationId xmlns:a16="http://schemas.microsoft.com/office/drawing/2014/main" id="{74828289-7B22-4FC1-89A8-18772CAB3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-24656" y="748856"/>
                <a:ext cx="357505" cy="308194"/>
              </a:xfrm>
              <a:prstGeom prst="triangle">
                <a:avLst>
                  <a:gd name="adj" fmla="val 50000"/>
                </a:avLst>
              </a:prstGeom>
              <a:solidFill>
                <a:srgbClr val="C6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638" name="文本框 29">
              <a:extLst>
                <a:ext uri="{FF2B5EF4-FFF2-40B4-BE49-F238E27FC236}">
                  <a16:creationId xmlns:a16="http://schemas.microsoft.com/office/drawing/2014/main" id="{15BF512F-5F0E-4625-9625-632D47E6B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908" y="315824"/>
              <a:ext cx="1287436" cy="40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Expect</a:t>
              </a:r>
            </a:p>
          </p:txBody>
        </p:sp>
        <p:sp>
          <p:nvSpPr>
            <p:cNvPr id="26639" name="文本框 30">
              <a:extLst>
                <a:ext uri="{FF2B5EF4-FFF2-40B4-BE49-F238E27FC236}">
                  <a16:creationId xmlns:a16="http://schemas.microsoft.com/office/drawing/2014/main" id="{1AD22CB9-59F7-46B5-8ADF-ECDB895D2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307" y="864096"/>
              <a:ext cx="1473447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矩形 5">
            <a:extLst>
              <a:ext uri="{FF2B5EF4-FFF2-40B4-BE49-F238E27FC236}">
                <a16:creationId xmlns:a16="http://schemas.microsoft.com/office/drawing/2014/main" id="{A1B4AD5B-B7AB-4810-997D-CE9F4A506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51" name="矩形 6">
            <a:extLst>
              <a:ext uri="{FF2B5EF4-FFF2-40B4-BE49-F238E27FC236}">
                <a16:creationId xmlns:a16="http://schemas.microsoft.com/office/drawing/2014/main" id="{FF83BEB4-2DBC-4FAE-8363-63BAF5570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52" name="文本框 7">
            <a:extLst>
              <a:ext uri="{FF2B5EF4-FFF2-40B4-BE49-F238E27FC236}">
                <a16:creationId xmlns:a16="http://schemas.microsoft.com/office/drawing/2014/main" id="{270B5878-FD69-4C85-8B8E-08432CB9C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579787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7653" name="组合 4">
            <a:extLst>
              <a:ext uri="{FF2B5EF4-FFF2-40B4-BE49-F238E27FC236}">
                <a16:creationId xmlns:a16="http://schemas.microsoft.com/office/drawing/2014/main" id="{4F2AAA39-DE3D-41E7-B862-7C1C74B4426F}"/>
              </a:ext>
            </a:extLst>
          </p:cNvPr>
          <p:cNvGrpSpPr>
            <a:grpSpLocks/>
          </p:cNvGrpSpPr>
          <p:nvPr/>
        </p:nvGrpSpPr>
        <p:grpSpPr bwMode="auto">
          <a:xfrm>
            <a:off x="0" y="1798638"/>
            <a:ext cx="12192000" cy="3938587"/>
            <a:chOff x="0" y="0"/>
            <a:chExt cx="12191999" cy="3938372"/>
          </a:xfrm>
        </p:grpSpPr>
        <p:sp>
          <p:nvSpPr>
            <p:cNvPr id="27654" name="矩形 8">
              <a:extLst>
                <a:ext uri="{FF2B5EF4-FFF2-40B4-BE49-F238E27FC236}">
                  <a16:creationId xmlns:a16="http://schemas.microsoft.com/office/drawing/2014/main" id="{0467098F-A0A3-4275-AB14-3F91CB5BB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1719" y="0"/>
              <a:ext cx="6050280" cy="393837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655" name="文本框 10">
              <a:extLst>
                <a:ext uri="{FF2B5EF4-FFF2-40B4-BE49-F238E27FC236}">
                  <a16:creationId xmlns:a16="http://schemas.microsoft.com/office/drawing/2014/main" id="{AA49A4EE-8662-4CBE-97A3-CD7670704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5117" y="375778"/>
              <a:ext cx="371188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  <p:sp>
          <p:nvSpPr>
            <p:cNvPr id="27656" name="矩形 11">
              <a:extLst>
                <a:ext uri="{FF2B5EF4-FFF2-40B4-BE49-F238E27FC236}">
                  <a16:creationId xmlns:a16="http://schemas.microsoft.com/office/drawing/2014/main" id="{25B6455F-57DE-4F53-867F-2610B6F87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118" y="1297180"/>
              <a:ext cx="4961866" cy="52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sp>
          <p:nvSpPr>
            <p:cNvPr id="27657" name="椭圆 12">
              <a:extLst>
                <a:ext uri="{FF2B5EF4-FFF2-40B4-BE49-F238E27FC236}">
                  <a16:creationId xmlns:a16="http://schemas.microsoft.com/office/drawing/2014/main" id="{3D55F8FA-B936-4E7D-B81C-33238B417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478" y="1363597"/>
              <a:ext cx="167640" cy="167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矩形 13">
              <a:extLst>
                <a:ext uri="{FF2B5EF4-FFF2-40B4-BE49-F238E27FC236}">
                  <a16:creationId xmlns:a16="http://schemas.microsoft.com/office/drawing/2014/main" id="{F7EE76FE-1468-4900-A3B1-3DABCB966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118" y="2394782"/>
              <a:ext cx="4961866" cy="52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sp>
          <p:nvSpPr>
            <p:cNvPr id="27659" name="椭圆 14">
              <a:extLst>
                <a:ext uri="{FF2B5EF4-FFF2-40B4-BE49-F238E27FC236}">
                  <a16:creationId xmlns:a16="http://schemas.microsoft.com/office/drawing/2014/main" id="{041C9B84-1BAA-428C-B37F-B5E3F35BF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478" y="2461199"/>
              <a:ext cx="167640" cy="167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27660" name="图片 15">
              <a:extLst>
                <a:ext uri="{FF2B5EF4-FFF2-40B4-BE49-F238E27FC236}">
                  <a16:creationId xmlns:a16="http://schemas.microsoft.com/office/drawing/2014/main" id="{D00C606F-B822-44E0-A038-7FB9D4A96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8"/>
            <a:stretch>
              <a:fillRect/>
            </a:stretch>
          </p:blipFill>
          <p:spPr bwMode="auto">
            <a:xfrm>
              <a:off x="0" y="0"/>
              <a:ext cx="6141720" cy="393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矩形 5">
            <a:extLst>
              <a:ext uri="{FF2B5EF4-FFF2-40B4-BE49-F238E27FC236}">
                <a16:creationId xmlns:a16="http://schemas.microsoft.com/office/drawing/2014/main" id="{FFA1B1EC-C57F-424B-8C79-B0429C932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75" name="矩形 6">
            <a:extLst>
              <a:ext uri="{FF2B5EF4-FFF2-40B4-BE49-F238E27FC236}">
                <a16:creationId xmlns:a16="http://schemas.microsoft.com/office/drawing/2014/main" id="{80D4B59E-1224-4A95-9702-C90E10E6C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76" name="文本框 7">
            <a:extLst>
              <a:ext uri="{FF2B5EF4-FFF2-40B4-BE49-F238E27FC236}">
                <a16:creationId xmlns:a16="http://schemas.microsoft.com/office/drawing/2014/main" id="{BC725BED-3A03-44F9-B677-1E774A93F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4449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28677" name="下箭头 21">
            <a:extLst>
              <a:ext uri="{FF2B5EF4-FFF2-40B4-BE49-F238E27FC236}">
                <a16:creationId xmlns:a16="http://schemas.microsoft.com/office/drawing/2014/main" id="{D296318E-D2FC-47C6-916B-5E1F7565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1593850"/>
            <a:ext cx="1608138" cy="1884363"/>
          </a:xfrm>
          <a:prstGeom prst="downArrow">
            <a:avLst>
              <a:gd name="adj1" fmla="val 50000"/>
              <a:gd name="adj2" fmla="val 54162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78" name="下箭头 22">
            <a:extLst>
              <a:ext uri="{FF2B5EF4-FFF2-40B4-BE49-F238E27FC236}">
                <a16:creationId xmlns:a16="http://schemas.microsoft.com/office/drawing/2014/main" id="{7A232B66-5782-41B7-9C70-A653DD8B13F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180682" y="2669381"/>
            <a:ext cx="1435100" cy="1808163"/>
          </a:xfrm>
          <a:prstGeom prst="downArrow">
            <a:avLst>
              <a:gd name="adj1" fmla="val 50000"/>
              <a:gd name="adj2" fmla="val 54131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79" name="下箭头 23">
            <a:extLst>
              <a:ext uri="{FF2B5EF4-FFF2-40B4-BE49-F238E27FC236}">
                <a16:creationId xmlns:a16="http://schemas.microsoft.com/office/drawing/2014/main" id="{31CE5415-24A9-4287-8FBE-3DF02D4D05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65107" y="2669381"/>
            <a:ext cx="1435100" cy="1808163"/>
          </a:xfrm>
          <a:prstGeom prst="downArrow">
            <a:avLst>
              <a:gd name="adj1" fmla="val 50000"/>
              <a:gd name="adj2" fmla="val 54131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80" name="下箭头 24">
            <a:extLst>
              <a:ext uri="{FF2B5EF4-FFF2-40B4-BE49-F238E27FC236}">
                <a16:creationId xmlns:a16="http://schemas.microsoft.com/office/drawing/2014/main" id="{0914C32B-0D91-489E-A80F-4A61CECE37D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86375" y="3668713"/>
            <a:ext cx="1608138" cy="1884362"/>
          </a:xfrm>
          <a:prstGeom prst="downArrow">
            <a:avLst>
              <a:gd name="adj1" fmla="val 50000"/>
              <a:gd name="adj2" fmla="val 54162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81" name="文本框 9">
            <a:extLst>
              <a:ext uri="{FF2B5EF4-FFF2-40B4-BE49-F238E27FC236}">
                <a16:creationId xmlns:a16="http://schemas.microsoft.com/office/drawing/2014/main" id="{B69BA8D3-6447-463D-8CC1-E927FF01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713" y="3281363"/>
            <a:ext cx="1649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the title</a:t>
            </a:r>
          </a:p>
        </p:txBody>
      </p:sp>
      <p:sp>
        <p:nvSpPr>
          <p:cNvPr id="28682" name="文本框 10">
            <a:extLst>
              <a:ext uri="{FF2B5EF4-FFF2-40B4-BE49-F238E27FC236}">
                <a16:creationId xmlns:a16="http://schemas.microsoft.com/office/drawing/2014/main" id="{5C1EB305-A593-49DA-ABE9-9A7EEB1A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029" y="3281363"/>
            <a:ext cx="129335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</a:p>
        </p:txBody>
      </p:sp>
      <p:sp>
        <p:nvSpPr>
          <p:cNvPr id="28683" name="文本框 11">
            <a:extLst>
              <a:ext uri="{FF2B5EF4-FFF2-40B4-BE49-F238E27FC236}">
                <a16:creationId xmlns:a16="http://schemas.microsoft.com/office/drawing/2014/main" id="{610591FA-6F9A-49A7-83E1-9BA34663D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1892300"/>
            <a:ext cx="830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</a:t>
            </a:r>
            <a:endParaRPr lang="en-US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to</a:t>
            </a:r>
            <a:endParaRPr lang="en-US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Title</a:t>
            </a:r>
          </a:p>
        </p:txBody>
      </p:sp>
      <p:sp>
        <p:nvSpPr>
          <p:cNvPr id="28684" name="文本框 12">
            <a:extLst>
              <a:ext uri="{FF2B5EF4-FFF2-40B4-BE49-F238E27FC236}">
                <a16:creationId xmlns:a16="http://schemas.microsoft.com/office/drawing/2014/main" id="{1AE2EB8B-62DD-4A51-9046-B2ED11885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408" y="3957637"/>
            <a:ext cx="1208541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to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</a:t>
            </a:r>
          </a:p>
        </p:txBody>
      </p:sp>
      <p:sp>
        <p:nvSpPr>
          <p:cNvPr id="28685" name="文本框 13">
            <a:extLst>
              <a:ext uri="{FF2B5EF4-FFF2-40B4-BE49-F238E27FC236}">
                <a16:creationId xmlns:a16="http://schemas.microsoft.com/office/drawing/2014/main" id="{5DC56CD4-9C26-4FC6-AEB9-AE52B6E55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350" y="4845050"/>
            <a:ext cx="2613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8686" name="文本框 14">
            <a:extLst>
              <a:ext uri="{FF2B5EF4-FFF2-40B4-BE49-F238E27FC236}">
                <a16:creationId xmlns:a16="http://schemas.microsoft.com/office/drawing/2014/main" id="{753CCCE7-C5CB-4645-AB20-F2E69DC70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4845050"/>
            <a:ext cx="2613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8687" name="文本框 15">
            <a:extLst>
              <a:ext uri="{FF2B5EF4-FFF2-40B4-BE49-F238E27FC236}">
                <a16:creationId xmlns:a16="http://schemas.microsoft.com/office/drawing/2014/main" id="{3A8D5417-43AB-4A5E-A362-3D2883118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350" y="1590675"/>
            <a:ext cx="2613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8688" name="文本框 16">
            <a:extLst>
              <a:ext uri="{FF2B5EF4-FFF2-40B4-BE49-F238E27FC236}">
                <a16:creationId xmlns:a16="http://schemas.microsoft.com/office/drawing/2014/main" id="{C963744E-3EAC-4838-8E87-6C881FB4A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1590675"/>
            <a:ext cx="2613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8689" name="文本框 17">
            <a:extLst>
              <a:ext uri="{FF2B5EF4-FFF2-40B4-BE49-F238E27FC236}">
                <a16:creationId xmlns:a16="http://schemas.microsoft.com/office/drawing/2014/main" id="{D5460020-8B77-429D-A51C-54B886DD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338" y="4879975"/>
            <a:ext cx="69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90" name="文本框 18">
            <a:extLst>
              <a:ext uri="{FF2B5EF4-FFF2-40B4-BE49-F238E27FC236}">
                <a16:creationId xmlns:a16="http://schemas.microsoft.com/office/drawing/2014/main" id="{3AC597A4-411D-407D-8CD9-91EE32405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8" y="1590675"/>
            <a:ext cx="69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91" name="文本框 19">
            <a:extLst>
              <a:ext uri="{FF2B5EF4-FFF2-40B4-BE49-F238E27FC236}">
                <a16:creationId xmlns:a16="http://schemas.microsoft.com/office/drawing/2014/main" id="{F0C95EAA-7493-4AF9-A1A5-7DBF03D45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1624013"/>
            <a:ext cx="695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92" name="文本框 20">
            <a:extLst>
              <a:ext uri="{FF2B5EF4-FFF2-40B4-BE49-F238E27FC236}">
                <a16:creationId xmlns:a16="http://schemas.microsoft.com/office/drawing/2014/main" id="{019CD8DF-B33A-49C8-9FF5-2E31E67C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4879975"/>
            <a:ext cx="69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5">
            <a:extLst>
              <a:ext uri="{FF2B5EF4-FFF2-40B4-BE49-F238E27FC236}">
                <a16:creationId xmlns:a16="http://schemas.microsoft.com/office/drawing/2014/main" id="{FFB97565-AD71-41D5-AE03-BEA0FB6AE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699" name="矩形 6">
            <a:extLst>
              <a:ext uri="{FF2B5EF4-FFF2-40B4-BE49-F238E27FC236}">
                <a16:creationId xmlns:a16="http://schemas.microsoft.com/office/drawing/2014/main" id="{7B1EC4B8-408E-49D0-A6B4-2A85BB001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700" name="文本框 7">
            <a:extLst>
              <a:ext uri="{FF2B5EF4-FFF2-40B4-BE49-F238E27FC236}">
                <a16:creationId xmlns:a16="http://schemas.microsoft.com/office/drawing/2014/main" id="{87AB1696-1EDD-4E11-BE1A-91E394499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963"/>
            <a:ext cx="5075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9701" name="组合 4">
            <a:extLst>
              <a:ext uri="{FF2B5EF4-FFF2-40B4-BE49-F238E27FC236}">
                <a16:creationId xmlns:a16="http://schemas.microsoft.com/office/drawing/2014/main" id="{4930EC5B-2C5D-42F5-868C-957DF951AC7C}"/>
              </a:ext>
            </a:extLst>
          </p:cNvPr>
          <p:cNvGrpSpPr>
            <a:grpSpLocks/>
          </p:cNvGrpSpPr>
          <p:nvPr/>
        </p:nvGrpSpPr>
        <p:grpSpPr bwMode="auto">
          <a:xfrm>
            <a:off x="4162425" y="2049463"/>
            <a:ext cx="1522413" cy="1790700"/>
            <a:chOff x="0" y="0"/>
            <a:chExt cx="1523085" cy="1791782"/>
          </a:xfrm>
        </p:grpSpPr>
        <p:sp>
          <p:nvSpPr>
            <p:cNvPr id="29729" name="椭圆 37">
              <a:extLst>
                <a:ext uri="{FF2B5EF4-FFF2-40B4-BE49-F238E27FC236}">
                  <a16:creationId xmlns:a16="http://schemas.microsoft.com/office/drawing/2014/main" id="{22C359C8-EB30-49CB-B3E2-464522019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523085" cy="1791782"/>
            </a:xfrm>
            <a:custGeom>
              <a:avLst/>
              <a:gdLst>
                <a:gd name="T0" fmla="*/ 895891 w 1224056"/>
                <a:gd name="T1" fmla="*/ 0 h 1440000"/>
                <a:gd name="T2" fmla="*/ 1523085 w 1224056"/>
                <a:gd name="T3" fmla="*/ 257205 h 1440000"/>
                <a:gd name="T4" fmla="*/ 1254387 w 1224056"/>
                <a:gd name="T5" fmla="*/ 895891 h 1440000"/>
                <a:gd name="T6" fmla="*/ 1523085 w 1224056"/>
                <a:gd name="T7" fmla="*/ 1534578 h 1440000"/>
                <a:gd name="T8" fmla="*/ 895891 w 1224056"/>
                <a:gd name="T9" fmla="*/ 1791782 h 1440000"/>
                <a:gd name="T10" fmla="*/ 0 w 1224056"/>
                <a:gd name="T11" fmla="*/ 895891 h 1440000"/>
                <a:gd name="T12" fmla="*/ 895891 w 1224056"/>
                <a:gd name="T13" fmla="*/ 0 h 144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4056" h="1440000">
                  <a:moveTo>
                    <a:pt x="720000" y="0"/>
                  </a:moveTo>
                  <a:cubicBezTo>
                    <a:pt x="916472" y="0"/>
                    <a:pt x="1094563" y="78694"/>
                    <a:pt x="1224056" y="206708"/>
                  </a:cubicBezTo>
                  <a:cubicBezTo>
                    <a:pt x="1090618" y="336923"/>
                    <a:pt x="1008112" y="518827"/>
                    <a:pt x="1008112" y="720000"/>
                  </a:cubicBezTo>
                  <a:cubicBezTo>
                    <a:pt x="1008112" y="921174"/>
                    <a:pt x="1090618" y="1103077"/>
                    <a:pt x="1224056" y="1233293"/>
                  </a:cubicBezTo>
                  <a:cubicBezTo>
                    <a:pt x="1094563" y="1361306"/>
                    <a:pt x="916472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solidFill>
              <a:srgbClr val="3CBBCE"/>
            </a:solidFill>
            <a:ln>
              <a:noFill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730" name="TextBox 55">
              <a:extLst>
                <a:ext uri="{FF2B5EF4-FFF2-40B4-BE49-F238E27FC236}">
                  <a16:creationId xmlns:a16="http://schemas.microsoft.com/office/drawing/2014/main" id="{B497B393-D29E-4D73-A76C-0C3A87F81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313" y="506038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02" name="组合 10">
            <a:extLst>
              <a:ext uri="{FF2B5EF4-FFF2-40B4-BE49-F238E27FC236}">
                <a16:creationId xmlns:a16="http://schemas.microsoft.com/office/drawing/2014/main" id="{A243A16D-20EB-4A2A-981B-03977F087A3E}"/>
              </a:ext>
            </a:extLst>
          </p:cNvPr>
          <p:cNvGrpSpPr>
            <a:grpSpLocks/>
          </p:cNvGrpSpPr>
          <p:nvPr/>
        </p:nvGrpSpPr>
        <p:grpSpPr bwMode="auto">
          <a:xfrm>
            <a:off x="5719763" y="2019300"/>
            <a:ext cx="1790700" cy="1565275"/>
            <a:chOff x="0" y="0"/>
            <a:chExt cx="1791784" cy="1564555"/>
          </a:xfrm>
        </p:grpSpPr>
        <p:sp>
          <p:nvSpPr>
            <p:cNvPr id="29727" name="椭圆 39">
              <a:extLst>
                <a:ext uri="{FF2B5EF4-FFF2-40B4-BE49-F238E27FC236}">
                  <a16:creationId xmlns:a16="http://schemas.microsoft.com/office/drawing/2014/main" id="{8013C529-795C-43F2-BEA6-6FE4E5E60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91784" cy="1564555"/>
            </a:xfrm>
            <a:custGeom>
              <a:avLst/>
              <a:gdLst>
                <a:gd name="T0" fmla="*/ 895892 w 1440000"/>
                <a:gd name="T1" fmla="*/ 0 h 1257385"/>
                <a:gd name="T2" fmla="*/ 1791784 w 1440000"/>
                <a:gd name="T3" fmla="*/ 895891 h 1257385"/>
                <a:gd name="T4" fmla="*/ 1531552 w 1440000"/>
                <a:gd name="T5" fmla="*/ 1526752 h 1257385"/>
                <a:gd name="T6" fmla="*/ 940692 w 1440000"/>
                <a:gd name="T7" fmla="*/ 1299526 h 1257385"/>
                <a:gd name="T8" fmla="*/ 305031 w 1440000"/>
                <a:gd name="T9" fmla="*/ 1564555 h 1257385"/>
                <a:gd name="T10" fmla="*/ 0 w 1440000"/>
                <a:gd name="T11" fmla="*/ 895891 h 1257385"/>
                <a:gd name="T12" fmla="*/ 895892 w 1440000"/>
                <a:gd name="T13" fmla="*/ 0 h 12573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000" h="1257385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917842"/>
                    <a:pt x="1360205" y="1097046"/>
                    <a:pt x="1230860" y="1227004"/>
                  </a:cubicBezTo>
                  <a:cubicBezTo>
                    <a:pt x="1105781" y="1112548"/>
                    <a:pt x="938852" y="1044389"/>
                    <a:pt x="756004" y="1044389"/>
                  </a:cubicBezTo>
                  <a:cubicBezTo>
                    <a:pt x="556201" y="1044389"/>
                    <a:pt x="375406" y="1125775"/>
                    <a:pt x="245144" y="1257385"/>
                  </a:cubicBezTo>
                  <a:cubicBezTo>
                    <a:pt x="94059" y="1127625"/>
                    <a:pt x="0" y="934797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728" name="TextBox 73">
              <a:extLst>
                <a:ext uri="{FF2B5EF4-FFF2-40B4-BE49-F238E27FC236}">
                  <a16:creationId xmlns:a16="http://schemas.microsoft.com/office/drawing/2014/main" id="{E27527DA-194C-45B3-B4C8-4E6613AC2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937" y="535170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03" name="组合 13">
            <a:extLst>
              <a:ext uri="{FF2B5EF4-FFF2-40B4-BE49-F238E27FC236}">
                <a16:creationId xmlns:a16="http://schemas.microsoft.com/office/drawing/2014/main" id="{7034BA9D-DAA4-4B15-8CCE-000EC9BBC3FA}"/>
              </a:ext>
            </a:extLst>
          </p:cNvPr>
          <p:cNvGrpSpPr>
            <a:grpSpLocks/>
          </p:cNvGrpSpPr>
          <p:nvPr/>
        </p:nvGrpSpPr>
        <p:grpSpPr bwMode="auto">
          <a:xfrm>
            <a:off x="5980113" y="3570288"/>
            <a:ext cx="1524000" cy="1792287"/>
            <a:chOff x="0" y="0"/>
            <a:chExt cx="1523085" cy="1791782"/>
          </a:xfrm>
        </p:grpSpPr>
        <p:sp>
          <p:nvSpPr>
            <p:cNvPr id="29725" name="椭圆 44">
              <a:extLst>
                <a:ext uri="{FF2B5EF4-FFF2-40B4-BE49-F238E27FC236}">
                  <a16:creationId xmlns:a16="http://schemas.microsoft.com/office/drawing/2014/main" id="{108FBE2C-2B8E-4BD7-B137-6633A9459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523085" cy="1791782"/>
            </a:xfrm>
            <a:custGeom>
              <a:avLst/>
              <a:gdLst>
                <a:gd name="T0" fmla="*/ 627194 w 1224056"/>
                <a:gd name="T1" fmla="*/ 0 h 1440000"/>
                <a:gd name="T2" fmla="*/ 1523085 w 1224056"/>
                <a:gd name="T3" fmla="*/ 895891 h 1440000"/>
                <a:gd name="T4" fmla="*/ 627194 w 1224056"/>
                <a:gd name="T5" fmla="*/ 1791782 h 1440000"/>
                <a:gd name="T6" fmla="*/ 0 w 1224056"/>
                <a:gd name="T7" fmla="*/ 1534578 h 1440000"/>
                <a:gd name="T8" fmla="*/ 268698 w 1224056"/>
                <a:gd name="T9" fmla="*/ 895891 h 1440000"/>
                <a:gd name="T10" fmla="*/ 0 w 1224056"/>
                <a:gd name="T11" fmla="*/ 257205 h 1440000"/>
                <a:gd name="T12" fmla="*/ 627194 w 1224056"/>
                <a:gd name="T13" fmla="*/ 0 h 144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4056" h="1440000">
                  <a:moveTo>
                    <a:pt x="504056" y="0"/>
                  </a:moveTo>
                  <a:cubicBezTo>
                    <a:pt x="901701" y="0"/>
                    <a:pt x="1224056" y="322355"/>
                    <a:pt x="1224056" y="720000"/>
                  </a:cubicBezTo>
                  <a:cubicBezTo>
                    <a:pt x="1224056" y="1117645"/>
                    <a:pt x="901701" y="1440000"/>
                    <a:pt x="504056" y="1440000"/>
                  </a:cubicBezTo>
                  <a:cubicBezTo>
                    <a:pt x="307585" y="1440000"/>
                    <a:pt x="129493" y="1361306"/>
                    <a:pt x="0" y="1233293"/>
                  </a:cubicBezTo>
                  <a:cubicBezTo>
                    <a:pt x="133438" y="1103077"/>
                    <a:pt x="215944" y="921174"/>
                    <a:pt x="215944" y="720000"/>
                  </a:cubicBezTo>
                  <a:cubicBezTo>
                    <a:pt x="215944" y="518827"/>
                    <a:pt x="133438" y="336923"/>
                    <a:pt x="0" y="206708"/>
                  </a:cubicBezTo>
                  <a:cubicBezTo>
                    <a:pt x="129493" y="78694"/>
                    <a:pt x="307585" y="0"/>
                    <a:pt x="504056" y="0"/>
                  </a:cubicBezTo>
                  <a:close/>
                </a:path>
              </a:pathLst>
            </a:custGeom>
            <a:solidFill>
              <a:srgbClr val="3CBBCE"/>
            </a:solidFill>
            <a:ln>
              <a:noFill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726" name="TextBox 74">
              <a:extLst>
                <a:ext uri="{FF2B5EF4-FFF2-40B4-BE49-F238E27FC236}">
                  <a16:creationId xmlns:a16="http://schemas.microsoft.com/office/drawing/2014/main" id="{0DFD9120-299A-4175-BB1C-8B67ED80A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162" y="750954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04" name="组合 16">
            <a:extLst>
              <a:ext uri="{FF2B5EF4-FFF2-40B4-BE49-F238E27FC236}">
                <a16:creationId xmlns:a16="http://schemas.microsoft.com/office/drawing/2014/main" id="{9441789B-EC87-4AFF-8FBF-1867D28C357B}"/>
              </a:ext>
            </a:extLst>
          </p:cNvPr>
          <p:cNvGrpSpPr>
            <a:grpSpLocks/>
          </p:cNvGrpSpPr>
          <p:nvPr/>
        </p:nvGrpSpPr>
        <p:grpSpPr bwMode="auto">
          <a:xfrm>
            <a:off x="4141788" y="3863975"/>
            <a:ext cx="1790700" cy="1524000"/>
            <a:chOff x="0" y="0"/>
            <a:chExt cx="1791784" cy="1523254"/>
          </a:xfrm>
        </p:grpSpPr>
        <p:sp>
          <p:nvSpPr>
            <p:cNvPr id="29723" name="椭圆 47">
              <a:extLst>
                <a:ext uri="{FF2B5EF4-FFF2-40B4-BE49-F238E27FC236}">
                  <a16:creationId xmlns:a16="http://schemas.microsoft.com/office/drawing/2014/main" id="{1451084B-3C68-4B7C-9EB5-E616827A8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91784" cy="1523254"/>
            </a:xfrm>
            <a:custGeom>
              <a:avLst/>
              <a:gdLst>
                <a:gd name="T0" fmla="*/ 257345 w 1440000"/>
                <a:gd name="T1" fmla="*/ 0 h 1224192"/>
                <a:gd name="T2" fmla="*/ 895892 w 1440000"/>
                <a:gd name="T3" fmla="*/ 268527 h 1224192"/>
                <a:gd name="T4" fmla="*/ 1534439 w 1440000"/>
                <a:gd name="T5" fmla="*/ 0 h 1224192"/>
                <a:gd name="T6" fmla="*/ 1791784 w 1440000"/>
                <a:gd name="T7" fmla="*/ 627363 h 1224192"/>
                <a:gd name="T8" fmla="*/ 895892 w 1440000"/>
                <a:gd name="T9" fmla="*/ 1523254 h 1224192"/>
                <a:gd name="T10" fmla="*/ 0 w 1440000"/>
                <a:gd name="T11" fmla="*/ 627363 h 1224192"/>
                <a:gd name="T12" fmla="*/ 257345 w 1440000"/>
                <a:gd name="T13" fmla="*/ 0 h 1224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000" h="1224192">
                  <a:moveTo>
                    <a:pt x="206820" y="0"/>
                  </a:moveTo>
                  <a:cubicBezTo>
                    <a:pt x="337038" y="133353"/>
                    <a:pt x="518890" y="215807"/>
                    <a:pt x="720000" y="215807"/>
                  </a:cubicBezTo>
                  <a:cubicBezTo>
                    <a:pt x="921110" y="215807"/>
                    <a:pt x="1102962" y="133353"/>
                    <a:pt x="1233180" y="0"/>
                  </a:cubicBezTo>
                  <a:cubicBezTo>
                    <a:pt x="1361255" y="129514"/>
                    <a:pt x="1440000" y="307657"/>
                    <a:pt x="1440000" y="504192"/>
                  </a:cubicBezTo>
                  <a:cubicBezTo>
                    <a:pt x="1440000" y="901837"/>
                    <a:pt x="1117645" y="1224192"/>
                    <a:pt x="720000" y="1224192"/>
                  </a:cubicBezTo>
                  <a:cubicBezTo>
                    <a:pt x="322355" y="1224192"/>
                    <a:pt x="0" y="901837"/>
                    <a:pt x="0" y="504192"/>
                  </a:cubicBezTo>
                  <a:cubicBezTo>
                    <a:pt x="0" y="307657"/>
                    <a:pt x="78745" y="129514"/>
                    <a:pt x="206820" y="0"/>
                  </a:cubicBezTo>
                  <a:close/>
                </a:path>
              </a:pathLst>
            </a:custGeom>
            <a:solidFill>
              <a:srgbClr val="C6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24" name="TextBox 75">
              <a:extLst>
                <a:ext uri="{FF2B5EF4-FFF2-40B4-BE49-F238E27FC236}">
                  <a16:creationId xmlns:a16="http://schemas.microsoft.com/office/drawing/2014/main" id="{985E52CC-2D55-4550-A8F6-2F3334090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692" y="457151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705" name="直接连接符 19">
            <a:extLst>
              <a:ext uri="{FF2B5EF4-FFF2-40B4-BE49-F238E27FC236}">
                <a16:creationId xmlns:a16="http://schemas.microsoft.com/office/drawing/2014/main" id="{AF81216F-0447-4E5B-BEA5-4312663330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5575" y="1968500"/>
            <a:ext cx="0" cy="1546225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6" name="直接连接符 20">
            <a:extLst>
              <a:ext uri="{FF2B5EF4-FFF2-40B4-BE49-F238E27FC236}">
                <a16:creationId xmlns:a16="http://schemas.microsoft.com/office/drawing/2014/main" id="{4F7AA673-D838-4EFE-89CC-CFEFDC977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5575" y="3876675"/>
            <a:ext cx="0" cy="1597025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7" name="直接连接符 21">
            <a:extLst>
              <a:ext uri="{FF2B5EF4-FFF2-40B4-BE49-F238E27FC236}">
                <a16:creationId xmlns:a16="http://schemas.microsoft.com/office/drawing/2014/main" id="{F562EB3C-B98F-467D-A9FD-0F1923E0B3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81925" y="3824288"/>
            <a:ext cx="0" cy="1598612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8" name="直接连接符 22">
            <a:extLst>
              <a:ext uri="{FF2B5EF4-FFF2-40B4-BE49-F238E27FC236}">
                <a16:creationId xmlns:a16="http://schemas.microsoft.com/office/drawing/2014/main" id="{E505B1F1-37F7-4506-BEAB-59E7B4CC88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81925" y="1916113"/>
            <a:ext cx="0" cy="1598612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9" name="直接连接符 23">
            <a:extLst>
              <a:ext uri="{FF2B5EF4-FFF2-40B4-BE49-F238E27FC236}">
                <a16:creationId xmlns:a16="http://schemas.microsoft.com/office/drawing/2014/main" id="{7F9EEECC-E205-4E86-AEC8-23E3C5D0BC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32725" y="3670300"/>
            <a:ext cx="3763963" cy="0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0" name="直接连接符 24">
            <a:extLst>
              <a:ext uri="{FF2B5EF4-FFF2-40B4-BE49-F238E27FC236}">
                <a16:creationId xmlns:a16="http://schemas.microsoft.com/office/drawing/2014/main" id="{DB9E5FE3-3B23-4792-8E72-C2FBE13BAF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1613" y="3670300"/>
            <a:ext cx="3660775" cy="0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711" name="组合 25">
            <a:extLst>
              <a:ext uri="{FF2B5EF4-FFF2-40B4-BE49-F238E27FC236}">
                <a16:creationId xmlns:a16="http://schemas.microsoft.com/office/drawing/2014/main" id="{73FD4821-B920-4A8F-9527-687D79A130EA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058988"/>
            <a:ext cx="2533650" cy="775262"/>
            <a:chOff x="0" y="0"/>
            <a:chExt cx="2534095" cy="775811"/>
          </a:xfrm>
        </p:grpSpPr>
        <p:sp>
          <p:nvSpPr>
            <p:cNvPr id="29721" name="矩形 1">
              <a:extLst>
                <a:ext uri="{FF2B5EF4-FFF2-40B4-BE49-F238E27FC236}">
                  <a16:creationId xmlns:a16="http://schemas.microsoft.com/office/drawing/2014/main" id="{85F28642-2759-4889-A29B-9C2EADA47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153026" cy="377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</a:t>
              </a:r>
            </a:p>
          </p:txBody>
        </p:sp>
        <p:sp>
          <p:nvSpPr>
            <p:cNvPr id="29722" name="矩形 27">
              <a:extLst>
                <a:ext uri="{FF2B5EF4-FFF2-40B4-BE49-F238E27FC236}">
                  <a16:creationId xmlns:a16="http://schemas.microsoft.com/office/drawing/2014/main" id="{C1334287-70DD-4BA9-BE6E-278EBCA91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3" y="375418"/>
              <a:ext cx="2483332" cy="40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29712" name="组合 28">
            <a:extLst>
              <a:ext uri="{FF2B5EF4-FFF2-40B4-BE49-F238E27FC236}">
                <a16:creationId xmlns:a16="http://schemas.microsoft.com/office/drawing/2014/main" id="{98A51798-40FC-4209-9517-320B7C28D95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078288"/>
            <a:ext cx="2533650" cy="775262"/>
            <a:chOff x="0" y="0"/>
            <a:chExt cx="2534095" cy="775811"/>
          </a:xfrm>
        </p:grpSpPr>
        <p:sp>
          <p:nvSpPr>
            <p:cNvPr id="29719" name="矩形 1">
              <a:extLst>
                <a:ext uri="{FF2B5EF4-FFF2-40B4-BE49-F238E27FC236}">
                  <a16:creationId xmlns:a16="http://schemas.microsoft.com/office/drawing/2014/main" id="{D6D96234-1FBA-44C5-8632-2F74299FD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153021" cy="377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</a:t>
              </a:r>
            </a:p>
          </p:txBody>
        </p:sp>
        <p:sp>
          <p:nvSpPr>
            <p:cNvPr id="29720" name="矩形 30">
              <a:extLst>
                <a:ext uri="{FF2B5EF4-FFF2-40B4-BE49-F238E27FC236}">
                  <a16:creationId xmlns:a16="http://schemas.microsoft.com/office/drawing/2014/main" id="{DDC1FF71-7A5F-4A74-8954-B8ED5A291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3" y="375418"/>
              <a:ext cx="2483332" cy="40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29713" name="组合 31">
            <a:extLst>
              <a:ext uri="{FF2B5EF4-FFF2-40B4-BE49-F238E27FC236}">
                <a16:creationId xmlns:a16="http://schemas.microsoft.com/office/drawing/2014/main" id="{C584B347-C532-4768-B779-9E7134EA93A7}"/>
              </a:ext>
            </a:extLst>
          </p:cNvPr>
          <p:cNvGrpSpPr>
            <a:grpSpLocks/>
          </p:cNvGrpSpPr>
          <p:nvPr/>
        </p:nvGrpSpPr>
        <p:grpSpPr bwMode="auto">
          <a:xfrm>
            <a:off x="8350250" y="2055813"/>
            <a:ext cx="2533650" cy="775730"/>
            <a:chOff x="0" y="0"/>
            <a:chExt cx="2534095" cy="775313"/>
          </a:xfrm>
        </p:grpSpPr>
        <p:sp>
          <p:nvSpPr>
            <p:cNvPr id="29717" name="矩形 1">
              <a:extLst>
                <a:ext uri="{FF2B5EF4-FFF2-40B4-BE49-F238E27FC236}">
                  <a16:creationId xmlns:a16="http://schemas.microsoft.com/office/drawing/2014/main" id="{A51CDF15-9C3D-4F0E-8DAD-44E9FDA32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22890" cy="377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</a:t>
              </a:r>
            </a:p>
          </p:txBody>
        </p:sp>
        <p:sp>
          <p:nvSpPr>
            <p:cNvPr id="29718" name="矩形 33">
              <a:extLst>
                <a:ext uri="{FF2B5EF4-FFF2-40B4-BE49-F238E27FC236}">
                  <a16:creationId xmlns:a16="http://schemas.microsoft.com/office/drawing/2014/main" id="{1924220A-F732-4635-ABC9-7A8F339CF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3" y="375418"/>
              <a:ext cx="2483332" cy="399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29714" name="组合 34">
            <a:extLst>
              <a:ext uri="{FF2B5EF4-FFF2-40B4-BE49-F238E27FC236}">
                <a16:creationId xmlns:a16="http://schemas.microsoft.com/office/drawing/2014/main" id="{F4C8781B-7A14-4DB0-9667-F0B92F4F4B2D}"/>
              </a:ext>
            </a:extLst>
          </p:cNvPr>
          <p:cNvGrpSpPr>
            <a:grpSpLocks/>
          </p:cNvGrpSpPr>
          <p:nvPr/>
        </p:nvGrpSpPr>
        <p:grpSpPr bwMode="auto">
          <a:xfrm>
            <a:off x="8350250" y="4075113"/>
            <a:ext cx="2533650" cy="775730"/>
            <a:chOff x="0" y="0"/>
            <a:chExt cx="2534095" cy="775313"/>
          </a:xfrm>
        </p:grpSpPr>
        <p:sp>
          <p:nvSpPr>
            <p:cNvPr id="29715" name="矩形 1">
              <a:extLst>
                <a:ext uri="{FF2B5EF4-FFF2-40B4-BE49-F238E27FC236}">
                  <a16:creationId xmlns:a16="http://schemas.microsoft.com/office/drawing/2014/main" id="{CC31E6CB-C91C-467E-AFF8-3D1666138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141232" cy="377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</a:t>
              </a:r>
            </a:p>
          </p:txBody>
        </p:sp>
        <p:sp>
          <p:nvSpPr>
            <p:cNvPr id="29716" name="矩形 36">
              <a:extLst>
                <a:ext uri="{FF2B5EF4-FFF2-40B4-BE49-F238E27FC236}">
                  <a16:creationId xmlns:a16="http://schemas.microsoft.com/office/drawing/2014/main" id="{E31411B7-C704-4C70-8816-5FD317F9A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3" y="375418"/>
              <a:ext cx="2483332" cy="399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3">
            <a:extLst>
              <a:ext uri="{FF2B5EF4-FFF2-40B4-BE49-F238E27FC236}">
                <a16:creationId xmlns:a16="http://schemas.microsoft.com/office/drawing/2014/main" id="{54174775-A83E-4B8C-AE13-20BE84F2B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23" name="文本框 4">
            <a:extLst>
              <a:ext uri="{FF2B5EF4-FFF2-40B4-BE49-F238E27FC236}">
                <a16:creationId xmlns:a16="http://schemas.microsoft.com/office/drawing/2014/main" id="{0DD8F907-793D-4F0F-82CB-5E5C96D26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4" y="2671108"/>
            <a:ext cx="3895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Insufficient work</a:t>
            </a:r>
          </a:p>
        </p:txBody>
      </p:sp>
      <p:cxnSp>
        <p:nvCxnSpPr>
          <p:cNvPr id="30724" name="直接连接符 6">
            <a:extLst>
              <a:ext uri="{FF2B5EF4-FFF2-40B4-BE49-F238E27FC236}">
                <a16:creationId xmlns:a16="http://schemas.microsoft.com/office/drawing/2014/main" id="{7AEA1F14-AF9D-407B-B8FE-B793AD8807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2225" y="3286125"/>
            <a:ext cx="3705225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文本框 7">
            <a:extLst>
              <a:ext uri="{FF2B5EF4-FFF2-40B4-BE49-F238E27FC236}">
                <a16:creationId xmlns:a16="http://schemas.microsoft.com/office/drawing/2014/main" id="{99F9FE0E-9948-41CC-A016-4E7970BD5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225" y="3367088"/>
            <a:ext cx="3819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5">
            <a:extLst>
              <a:ext uri="{FF2B5EF4-FFF2-40B4-BE49-F238E27FC236}">
                <a16:creationId xmlns:a16="http://schemas.microsoft.com/office/drawing/2014/main" id="{B9DCBEB3-4563-474F-ACE0-8A9987905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747" name="矩形 6">
            <a:extLst>
              <a:ext uri="{FF2B5EF4-FFF2-40B4-BE49-F238E27FC236}">
                <a16:creationId xmlns:a16="http://schemas.microsoft.com/office/drawing/2014/main" id="{7E5BD7DB-A3A3-4C7A-A26D-F63100B2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748" name="文本框 7">
            <a:extLst>
              <a:ext uri="{FF2B5EF4-FFF2-40B4-BE49-F238E27FC236}">
                <a16:creationId xmlns:a16="http://schemas.microsoft.com/office/drawing/2014/main" id="{FDA481DF-4745-4C8A-AF05-D46C8246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963"/>
            <a:ext cx="4533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pic>
        <p:nvPicPr>
          <p:cNvPr id="31749" name="图片 4">
            <a:extLst>
              <a:ext uri="{FF2B5EF4-FFF2-40B4-BE49-F238E27FC236}">
                <a16:creationId xmlns:a16="http://schemas.microsoft.com/office/drawing/2014/main" id="{18FBC576-E9AC-4855-9E1C-66EFF60E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2133600"/>
            <a:ext cx="32845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图片 8">
            <a:extLst>
              <a:ext uri="{FF2B5EF4-FFF2-40B4-BE49-F238E27FC236}">
                <a16:creationId xmlns:a16="http://schemas.microsoft.com/office/drawing/2014/main" id="{68D340F5-3A43-4ECA-B0CF-98EB1801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133600"/>
            <a:ext cx="32861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图片 9">
            <a:extLst>
              <a:ext uri="{FF2B5EF4-FFF2-40B4-BE49-F238E27FC236}">
                <a16:creationId xmlns:a16="http://schemas.microsoft.com/office/drawing/2014/main" id="{C48E0964-347F-46D5-B357-5B0C687C4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133600"/>
            <a:ext cx="328453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2" name="组合 10">
            <a:extLst>
              <a:ext uri="{FF2B5EF4-FFF2-40B4-BE49-F238E27FC236}">
                <a16:creationId xmlns:a16="http://schemas.microsoft.com/office/drawing/2014/main" id="{FA86D3FA-7758-40CC-9B82-C1D24AE544FA}"/>
              </a:ext>
            </a:extLst>
          </p:cNvPr>
          <p:cNvGrpSpPr>
            <a:grpSpLocks/>
          </p:cNvGrpSpPr>
          <p:nvPr/>
        </p:nvGrpSpPr>
        <p:grpSpPr bwMode="auto">
          <a:xfrm>
            <a:off x="693738" y="4389438"/>
            <a:ext cx="3284537" cy="1086891"/>
            <a:chOff x="0" y="0"/>
            <a:chExt cx="2500311" cy="826887"/>
          </a:xfrm>
        </p:grpSpPr>
        <p:sp>
          <p:nvSpPr>
            <p:cNvPr id="31761" name="矩形 11">
              <a:extLst>
                <a:ext uri="{FF2B5EF4-FFF2-40B4-BE49-F238E27FC236}">
                  <a16:creationId xmlns:a16="http://schemas.microsoft.com/office/drawing/2014/main" id="{070D7E73-F23B-4AA7-A16D-6D0DD60B3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00311" cy="360000"/>
            </a:xfrm>
            <a:prstGeom prst="rect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20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762" name="文本框 12">
              <a:extLst>
                <a:ext uri="{FF2B5EF4-FFF2-40B4-BE49-F238E27FC236}">
                  <a16:creationId xmlns:a16="http://schemas.microsoft.com/office/drawing/2014/main" id="{65A863EC-BC7C-4BF5-A27E-D907D96F8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867" y="70500"/>
              <a:ext cx="1370484" cy="23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软雅黑" panose="020B0503020204020204" pitchFamily="34" charset="-122"/>
                </a:rPr>
                <a:t>Please add a subheading here</a:t>
              </a:r>
            </a:p>
          </p:txBody>
        </p:sp>
        <p:sp>
          <p:nvSpPr>
            <p:cNvPr id="31763" name="文本框 13">
              <a:extLst>
                <a:ext uri="{FF2B5EF4-FFF2-40B4-BE49-F238E27FC236}">
                  <a16:creationId xmlns:a16="http://schemas.microsoft.com/office/drawing/2014/main" id="{10D7D185-7E71-4237-85A8-CF4987D01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00"/>
              <a:ext cx="2500311" cy="46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31753" name="组合 14">
            <a:extLst>
              <a:ext uri="{FF2B5EF4-FFF2-40B4-BE49-F238E27FC236}">
                <a16:creationId xmlns:a16="http://schemas.microsoft.com/office/drawing/2014/main" id="{97FF19B7-640A-4710-9632-30BE224B94E7}"/>
              </a:ext>
            </a:extLst>
          </p:cNvPr>
          <p:cNvGrpSpPr>
            <a:grpSpLocks/>
          </p:cNvGrpSpPr>
          <p:nvPr/>
        </p:nvGrpSpPr>
        <p:grpSpPr bwMode="auto">
          <a:xfrm>
            <a:off x="4519613" y="4389438"/>
            <a:ext cx="3286125" cy="1086891"/>
            <a:chOff x="0" y="0"/>
            <a:chExt cx="2500311" cy="826887"/>
          </a:xfrm>
        </p:grpSpPr>
        <p:sp>
          <p:nvSpPr>
            <p:cNvPr id="31758" name="矩形 15">
              <a:extLst>
                <a:ext uri="{FF2B5EF4-FFF2-40B4-BE49-F238E27FC236}">
                  <a16:creationId xmlns:a16="http://schemas.microsoft.com/office/drawing/2014/main" id="{A5B5254A-3963-4ADA-BEEA-FE13707F0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00311" cy="360000"/>
            </a:xfrm>
            <a:prstGeom prst="rect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20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759" name="文本框 16">
              <a:extLst>
                <a:ext uri="{FF2B5EF4-FFF2-40B4-BE49-F238E27FC236}">
                  <a16:creationId xmlns:a16="http://schemas.microsoft.com/office/drawing/2014/main" id="{59DE2005-5C55-41D0-8BD4-99BA9B3E9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867" y="70500"/>
              <a:ext cx="1370484" cy="23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软雅黑" panose="020B0503020204020204" pitchFamily="34" charset="-122"/>
                </a:rPr>
                <a:t>Please add a subheading here</a:t>
              </a:r>
            </a:p>
          </p:txBody>
        </p:sp>
        <p:sp>
          <p:nvSpPr>
            <p:cNvPr id="31760" name="文本框 17">
              <a:extLst>
                <a:ext uri="{FF2B5EF4-FFF2-40B4-BE49-F238E27FC236}">
                  <a16:creationId xmlns:a16="http://schemas.microsoft.com/office/drawing/2014/main" id="{75B28C1C-C2F5-438A-BB5F-002F4E980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00"/>
              <a:ext cx="2500311" cy="46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31754" name="组合 18">
            <a:extLst>
              <a:ext uri="{FF2B5EF4-FFF2-40B4-BE49-F238E27FC236}">
                <a16:creationId xmlns:a16="http://schemas.microsoft.com/office/drawing/2014/main" id="{540071F9-0ADB-4B0E-A261-BE285E25E041}"/>
              </a:ext>
            </a:extLst>
          </p:cNvPr>
          <p:cNvGrpSpPr>
            <a:grpSpLocks/>
          </p:cNvGrpSpPr>
          <p:nvPr/>
        </p:nvGrpSpPr>
        <p:grpSpPr bwMode="auto">
          <a:xfrm>
            <a:off x="8347075" y="4389438"/>
            <a:ext cx="3284538" cy="1086891"/>
            <a:chOff x="0" y="0"/>
            <a:chExt cx="2500311" cy="826887"/>
          </a:xfrm>
        </p:grpSpPr>
        <p:sp>
          <p:nvSpPr>
            <p:cNvPr id="31755" name="矩形 19">
              <a:extLst>
                <a:ext uri="{FF2B5EF4-FFF2-40B4-BE49-F238E27FC236}">
                  <a16:creationId xmlns:a16="http://schemas.microsoft.com/office/drawing/2014/main" id="{E36114F3-A540-45DA-BF08-0B752C752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00311" cy="360000"/>
            </a:xfrm>
            <a:prstGeom prst="rect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20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756" name="文本框 20">
              <a:extLst>
                <a:ext uri="{FF2B5EF4-FFF2-40B4-BE49-F238E27FC236}">
                  <a16:creationId xmlns:a16="http://schemas.microsoft.com/office/drawing/2014/main" id="{3BE9C642-393A-420E-8FDE-3F60021C4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867" y="70500"/>
              <a:ext cx="1370484" cy="23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软雅黑" panose="020B0503020204020204" pitchFamily="34" charset="-122"/>
                </a:rPr>
                <a:t>Please add a subheading here</a:t>
              </a:r>
            </a:p>
          </p:txBody>
        </p:sp>
        <p:sp>
          <p:nvSpPr>
            <p:cNvPr id="31757" name="文本框 21">
              <a:extLst>
                <a:ext uri="{FF2B5EF4-FFF2-40B4-BE49-F238E27FC236}">
                  <a16:creationId xmlns:a16="http://schemas.microsoft.com/office/drawing/2014/main" id="{9EBBCBC7-8693-49AE-B43B-E726AC8D6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00"/>
              <a:ext cx="2500311" cy="46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5">
            <a:extLst>
              <a:ext uri="{FF2B5EF4-FFF2-40B4-BE49-F238E27FC236}">
                <a16:creationId xmlns:a16="http://schemas.microsoft.com/office/drawing/2014/main" id="{2FD8A091-456A-4525-A020-3B47030F6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771" name="矩形 6">
            <a:extLst>
              <a:ext uri="{FF2B5EF4-FFF2-40B4-BE49-F238E27FC236}">
                <a16:creationId xmlns:a16="http://schemas.microsoft.com/office/drawing/2014/main" id="{59D39780-78E8-48F7-837E-B12022AF1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772" name="文本框 7">
            <a:extLst>
              <a:ext uri="{FF2B5EF4-FFF2-40B4-BE49-F238E27FC236}">
                <a16:creationId xmlns:a16="http://schemas.microsoft.com/office/drawing/2014/main" id="{453734B0-C7DF-472C-B9C3-EF50FC07C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963"/>
            <a:ext cx="2693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32773" name="组合 4">
            <a:extLst>
              <a:ext uri="{FF2B5EF4-FFF2-40B4-BE49-F238E27FC236}">
                <a16:creationId xmlns:a16="http://schemas.microsoft.com/office/drawing/2014/main" id="{D4953712-2D6C-4094-823E-258A35D63C59}"/>
              </a:ext>
            </a:extLst>
          </p:cNvPr>
          <p:cNvGrpSpPr>
            <a:grpSpLocks/>
          </p:cNvGrpSpPr>
          <p:nvPr/>
        </p:nvGrpSpPr>
        <p:grpSpPr bwMode="auto">
          <a:xfrm>
            <a:off x="0" y="1849438"/>
            <a:ext cx="6715125" cy="3151187"/>
            <a:chOff x="0" y="0"/>
            <a:chExt cx="6715760" cy="3151112"/>
          </a:xfrm>
        </p:grpSpPr>
        <p:sp>
          <p:nvSpPr>
            <p:cNvPr id="32778" name="矩形 8">
              <a:extLst>
                <a:ext uri="{FF2B5EF4-FFF2-40B4-BE49-F238E27FC236}">
                  <a16:creationId xmlns:a16="http://schemas.microsoft.com/office/drawing/2014/main" id="{3B9E32CA-081F-449F-9951-7E55E1768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715760" cy="3151112"/>
            </a:xfrm>
            <a:prstGeom prst="rect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2779" name="组合 9">
              <a:extLst>
                <a:ext uri="{FF2B5EF4-FFF2-40B4-BE49-F238E27FC236}">
                  <a16:creationId xmlns:a16="http://schemas.microsoft.com/office/drawing/2014/main" id="{15C0DDB1-E897-45A9-BD7C-F5A35DD690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591" y="555714"/>
              <a:ext cx="3937026" cy="558840"/>
              <a:chOff x="0" y="0"/>
              <a:chExt cx="3937026" cy="558840"/>
            </a:xfrm>
          </p:grpSpPr>
          <p:sp>
            <p:nvSpPr>
              <p:cNvPr id="32781" name="文本框 11">
                <a:extLst>
                  <a:ext uri="{FF2B5EF4-FFF2-40B4-BE49-F238E27FC236}">
                    <a16:creationId xmlns:a16="http://schemas.microsoft.com/office/drawing/2014/main" id="{9E35814A-1501-41DD-AC8D-3A6345CE4F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93702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0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  <p:cxnSp>
            <p:nvCxnSpPr>
              <p:cNvPr id="32782" name="直接连接符 12">
                <a:extLst>
                  <a:ext uri="{FF2B5EF4-FFF2-40B4-BE49-F238E27FC236}">
                    <a16:creationId xmlns:a16="http://schemas.microsoft.com/office/drawing/2014/main" id="{61D4E907-8673-4F60-B87C-EAC5C435E61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5259" y="558840"/>
                <a:ext cx="373740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780" name="矩形 10">
              <a:extLst>
                <a:ext uri="{FF2B5EF4-FFF2-40B4-BE49-F238E27FC236}">
                  <a16:creationId xmlns:a16="http://schemas.microsoft.com/office/drawing/2014/main" id="{7AE301FE-54AD-4912-8E3A-5157B5D5C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27" y="1291319"/>
              <a:ext cx="5570949" cy="738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  <a:p>
              <a:pPr eaLnBrk="1" hangingPunct="1"/>
              <a:endPara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774" name="组合 13">
            <a:extLst>
              <a:ext uri="{FF2B5EF4-FFF2-40B4-BE49-F238E27FC236}">
                <a16:creationId xmlns:a16="http://schemas.microsoft.com/office/drawing/2014/main" id="{97E9E5E4-6E5A-4F05-9B7A-DFEB3B551BB6}"/>
              </a:ext>
            </a:extLst>
          </p:cNvPr>
          <p:cNvGrpSpPr>
            <a:grpSpLocks/>
          </p:cNvGrpSpPr>
          <p:nvPr/>
        </p:nvGrpSpPr>
        <p:grpSpPr bwMode="auto">
          <a:xfrm>
            <a:off x="7034213" y="1849438"/>
            <a:ext cx="5014912" cy="3911600"/>
            <a:chOff x="0" y="0"/>
            <a:chExt cx="5014143" cy="3911866"/>
          </a:xfrm>
        </p:grpSpPr>
        <p:pic>
          <p:nvPicPr>
            <p:cNvPr id="32775" name="图片 14">
              <a:extLst>
                <a:ext uri="{FF2B5EF4-FFF2-40B4-BE49-F238E27FC236}">
                  <a16:creationId xmlns:a16="http://schemas.microsoft.com/office/drawing/2014/main" id="{1D585982-5E38-468A-9F98-4FDBB3EB3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14143" cy="3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矩形 15">
              <a:extLst>
                <a:ext uri="{FF2B5EF4-FFF2-40B4-BE49-F238E27FC236}">
                  <a16:creationId xmlns:a16="http://schemas.microsoft.com/office/drawing/2014/main" id="{BCA445D7-D366-45BB-B34A-BFD15000B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488" y="197363"/>
              <a:ext cx="4100960" cy="2249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2777" name="图片 16">
              <a:extLst>
                <a:ext uri="{FF2B5EF4-FFF2-40B4-BE49-F238E27FC236}">
                  <a16:creationId xmlns:a16="http://schemas.microsoft.com/office/drawing/2014/main" id="{6E2BE927-D6DF-4261-AF91-7DD65947C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496" y="420833"/>
              <a:ext cx="2984556" cy="1890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5">
            <a:extLst>
              <a:ext uri="{FF2B5EF4-FFF2-40B4-BE49-F238E27FC236}">
                <a16:creationId xmlns:a16="http://schemas.microsoft.com/office/drawing/2014/main" id="{EA787FEC-2859-4757-A4D9-3501AD51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795" name="矩形 6">
            <a:extLst>
              <a:ext uri="{FF2B5EF4-FFF2-40B4-BE49-F238E27FC236}">
                <a16:creationId xmlns:a16="http://schemas.microsoft.com/office/drawing/2014/main" id="{4204A90B-E773-4C38-A1AB-0BAF6C7DB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796" name="文本框 7">
            <a:extLst>
              <a:ext uri="{FF2B5EF4-FFF2-40B4-BE49-F238E27FC236}">
                <a16:creationId xmlns:a16="http://schemas.microsoft.com/office/drawing/2014/main" id="{45BC8AB8-67C4-49D8-B54E-4C837192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963"/>
            <a:ext cx="2693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pic>
        <p:nvPicPr>
          <p:cNvPr id="33797" name="图片 4">
            <a:extLst>
              <a:ext uri="{FF2B5EF4-FFF2-40B4-BE49-F238E27FC236}">
                <a16:creationId xmlns:a16="http://schemas.microsoft.com/office/drawing/2014/main" id="{216B3980-A290-42EC-B5C1-4E649FBC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4" b="9944"/>
          <a:stretch>
            <a:fillRect/>
          </a:stretch>
        </p:blipFill>
        <p:spPr bwMode="auto">
          <a:xfrm>
            <a:off x="0" y="0"/>
            <a:ext cx="12185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椭圆 8">
            <a:extLst>
              <a:ext uri="{FF2B5EF4-FFF2-40B4-BE49-F238E27FC236}">
                <a16:creationId xmlns:a16="http://schemas.microsoft.com/office/drawing/2014/main" id="{3526447E-9765-4F3C-8038-5088C5F1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0" y="1403350"/>
            <a:ext cx="1400175" cy="14001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799" name="椭圆 11">
            <a:extLst>
              <a:ext uri="{FF2B5EF4-FFF2-40B4-BE49-F238E27FC236}">
                <a16:creationId xmlns:a16="http://schemas.microsoft.com/office/drawing/2014/main" id="{9983BCDB-1EBE-476F-A6A9-9C168D25A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562100"/>
            <a:ext cx="2614613" cy="2614613"/>
          </a:xfrm>
          <a:prstGeom prst="ellipse">
            <a:avLst/>
          </a:prstGeom>
          <a:solidFill>
            <a:srgbClr val="00C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800" name="椭圆 12">
            <a:extLst>
              <a:ext uri="{FF2B5EF4-FFF2-40B4-BE49-F238E27FC236}">
                <a16:creationId xmlns:a16="http://schemas.microsoft.com/office/drawing/2014/main" id="{6027B76F-0218-4DE5-AF21-C2A2D37F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2671763"/>
            <a:ext cx="393700" cy="393700"/>
          </a:xfrm>
          <a:prstGeom prst="ellipse">
            <a:avLst/>
          </a:prstGeom>
          <a:solidFill>
            <a:srgbClr val="C3B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801" name="Freeform 196">
            <a:extLst>
              <a:ext uri="{FF2B5EF4-FFF2-40B4-BE49-F238E27FC236}">
                <a16:creationId xmlns:a16="http://schemas.microsoft.com/office/drawing/2014/main" id="{BEC2C549-9F93-467D-BB1D-3D67DCE65C7C}"/>
              </a:ext>
            </a:extLst>
          </p:cNvPr>
          <p:cNvSpPr>
            <a:spLocks noEditPoints="1"/>
          </p:cNvSpPr>
          <p:nvPr/>
        </p:nvSpPr>
        <p:spPr bwMode="auto">
          <a:xfrm>
            <a:off x="3348038" y="1724025"/>
            <a:ext cx="377825" cy="295275"/>
          </a:xfrm>
          <a:custGeom>
            <a:avLst/>
            <a:gdLst>
              <a:gd name="T0" fmla="*/ 188913 w 164"/>
              <a:gd name="T1" fmla="*/ 0 h 128"/>
              <a:gd name="T2" fmla="*/ 0 w 164"/>
              <a:gd name="T3" fmla="*/ 50750 h 128"/>
              <a:gd name="T4" fmla="*/ 0 w 164"/>
              <a:gd name="T5" fmla="*/ 50750 h 128"/>
              <a:gd name="T6" fmla="*/ 0 w 164"/>
              <a:gd name="T7" fmla="*/ 246831 h 128"/>
              <a:gd name="T8" fmla="*/ 175090 w 164"/>
              <a:gd name="T9" fmla="*/ 295275 h 128"/>
              <a:gd name="T10" fmla="*/ 175090 w 164"/>
              <a:gd name="T11" fmla="*/ 99194 h 128"/>
              <a:gd name="T12" fmla="*/ 50684 w 164"/>
              <a:gd name="T13" fmla="*/ 64591 h 128"/>
              <a:gd name="T14" fmla="*/ 188913 w 164"/>
              <a:gd name="T15" fmla="*/ 27682 h 128"/>
              <a:gd name="T16" fmla="*/ 324837 w 164"/>
              <a:gd name="T17" fmla="*/ 64591 h 128"/>
              <a:gd name="T18" fmla="*/ 324837 w 164"/>
              <a:gd name="T19" fmla="*/ 64591 h 128"/>
              <a:gd name="T20" fmla="*/ 202735 w 164"/>
              <a:gd name="T21" fmla="*/ 99194 h 128"/>
              <a:gd name="T22" fmla="*/ 202735 w 164"/>
              <a:gd name="T23" fmla="*/ 295275 h 128"/>
              <a:gd name="T24" fmla="*/ 377825 w 164"/>
              <a:gd name="T25" fmla="*/ 246831 h 128"/>
              <a:gd name="T26" fmla="*/ 377825 w 164"/>
              <a:gd name="T27" fmla="*/ 50750 h 128"/>
              <a:gd name="T28" fmla="*/ 188913 w 164"/>
              <a:gd name="T29" fmla="*/ 0 h 128"/>
              <a:gd name="T30" fmla="*/ 329445 w 164"/>
              <a:gd name="T31" fmla="*/ 143024 h 128"/>
              <a:gd name="T32" fmla="*/ 253419 w 164"/>
              <a:gd name="T33" fmla="*/ 163785 h 128"/>
              <a:gd name="T34" fmla="*/ 253419 w 164"/>
              <a:gd name="T35" fmla="*/ 126876 h 128"/>
              <a:gd name="T36" fmla="*/ 329445 w 164"/>
              <a:gd name="T37" fmla="*/ 106114 h 128"/>
              <a:gd name="T38" fmla="*/ 329445 w 164"/>
              <a:gd name="T39" fmla="*/ 143024 h 12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4" h="128">
                <a:moveTo>
                  <a:pt x="82" y="0"/>
                </a:moveTo>
                <a:lnTo>
                  <a:pt x="0" y="22"/>
                </a:lnTo>
                <a:lnTo>
                  <a:pt x="0" y="107"/>
                </a:lnTo>
                <a:lnTo>
                  <a:pt x="76" y="128"/>
                </a:lnTo>
                <a:lnTo>
                  <a:pt x="76" y="43"/>
                </a:lnTo>
                <a:lnTo>
                  <a:pt x="22" y="28"/>
                </a:lnTo>
                <a:lnTo>
                  <a:pt x="82" y="12"/>
                </a:lnTo>
                <a:lnTo>
                  <a:pt x="141" y="28"/>
                </a:lnTo>
                <a:lnTo>
                  <a:pt x="88" y="43"/>
                </a:lnTo>
                <a:lnTo>
                  <a:pt x="88" y="128"/>
                </a:lnTo>
                <a:lnTo>
                  <a:pt x="164" y="107"/>
                </a:lnTo>
                <a:lnTo>
                  <a:pt x="164" y="22"/>
                </a:lnTo>
                <a:lnTo>
                  <a:pt x="82" y="0"/>
                </a:lnTo>
                <a:close/>
                <a:moveTo>
                  <a:pt x="143" y="62"/>
                </a:moveTo>
                <a:lnTo>
                  <a:pt x="110" y="71"/>
                </a:lnTo>
                <a:lnTo>
                  <a:pt x="110" y="55"/>
                </a:lnTo>
                <a:lnTo>
                  <a:pt x="143" y="46"/>
                </a:lnTo>
                <a:lnTo>
                  <a:pt x="143" y="62"/>
                </a:lnTo>
                <a:close/>
              </a:path>
            </a:pathLst>
          </a:custGeom>
          <a:solidFill>
            <a:srgbClr val="1532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2" name="文本框 14">
            <a:extLst>
              <a:ext uri="{FF2B5EF4-FFF2-40B4-BE49-F238E27FC236}">
                <a16:creationId xmlns:a16="http://schemas.microsoft.com/office/drawing/2014/main" id="{76638289-9C16-4A78-B31F-7AA9A4FDD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119313"/>
            <a:ext cx="2214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D0EE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</a:t>
            </a:r>
            <a:endParaRPr lang="zh-CN" altLang="en-US" sz="1600" b="1">
              <a:solidFill>
                <a:srgbClr val="D0EE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3" name="文本框 15">
            <a:extLst>
              <a:ext uri="{FF2B5EF4-FFF2-40B4-BE49-F238E27FC236}">
                <a16:creationId xmlns:a16="http://schemas.microsoft.com/office/drawing/2014/main" id="{F222F779-A019-439B-B781-9A4C8CD6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2465388"/>
            <a:ext cx="2578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 SIT AMET</a:t>
            </a:r>
            <a:endParaRPr lang="zh-CN" altLang="en-US" sz="16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804" name="直接连接符 16">
            <a:extLst>
              <a:ext uri="{FF2B5EF4-FFF2-40B4-BE49-F238E27FC236}">
                <a16:creationId xmlns:a16="http://schemas.microsoft.com/office/drawing/2014/main" id="{D660BE21-6A8F-4585-B504-CF421EB982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3050" y="2954338"/>
            <a:ext cx="1412875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5" name="文本框 17">
            <a:extLst>
              <a:ext uri="{FF2B5EF4-FFF2-40B4-BE49-F238E27FC236}">
                <a16:creationId xmlns:a16="http://schemas.microsoft.com/office/drawing/2014/main" id="{750F6A73-A752-48FD-9C3D-3E6B0839C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3103563"/>
            <a:ext cx="1849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rgbClr val="176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en-US" altLang="zh-CN" sz="1400" dirty="0">
              <a:solidFill>
                <a:srgbClr val="1762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6" name="文本框 18">
            <a:extLst>
              <a:ext uri="{FF2B5EF4-FFF2-40B4-BE49-F238E27FC236}">
                <a16:creationId xmlns:a16="http://schemas.microsoft.com/office/drawing/2014/main" id="{E04C9D6C-67F7-43B2-B828-B6F43FFE0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2600325"/>
            <a:ext cx="423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7" name="文本框 19">
            <a:extLst>
              <a:ext uri="{FF2B5EF4-FFF2-40B4-BE49-F238E27FC236}">
                <a16:creationId xmlns:a16="http://schemas.microsoft.com/office/drawing/2014/main" id="{DCCF612D-C71E-4A1A-836B-E28C67E1C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150" y="1674813"/>
            <a:ext cx="12112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00C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SOMEWORDS IF YOU WANT</a:t>
            </a:r>
            <a:endParaRPr lang="zh-CN" altLang="en-US" sz="1400">
              <a:solidFill>
                <a:srgbClr val="00C8D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1400">
              <a:solidFill>
                <a:srgbClr val="00C8D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8" name="椭圆 20">
            <a:extLst>
              <a:ext uri="{FF2B5EF4-FFF2-40B4-BE49-F238E27FC236}">
                <a16:creationId xmlns:a16="http://schemas.microsoft.com/office/drawing/2014/main" id="{0BADA337-E2FA-4DFE-AC07-F2CD011A9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25" y="3387725"/>
            <a:ext cx="546100" cy="547688"/>
          </a:xfrm>
          <a:prstGeom prst="ellipse">
            <a:avLst/>
          </a:prstGeom>
          <a:solidFill>
            <a:srgbClr val="2032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3">
            <a:extLst>
              <a:ext uri="{FF2B5EF4-FFF2-40B4-BE49-F238E27FC236}">
                <a16:creationId xmlns:a16="http://schemas.microsoft.com/office/drawing/2014/main" id="{36B4EF45-BC29-41EF-8ADA-31943A7AE4FD}"/>
              </a:ext>
            </a:extLst>
          </p:cNvPr>
          <p:cNvGrpSpPr>
            <a:grpSpLocks/>
          </p:cNvGrpSpPr>
          <p:nvPr/>
        </p:nvGrpSpPr>
        <p:grpSpPr bwMode="auto">
          <a:xfrm>
            <a:off x="1171575" y="1322388"/>
            <a:ext cx="3629025" cy="4021137"/>
            <a:chOff x="0" y="0"/>
            <a:chExt cx="3926934" cy="4352253"/>
          </a:xfrm>
        </p:grpSpPr>
        <p:sp>
          <p:nvSpPr>
            <p:cNvPr id="16397" name="等腰三角形 4">
              <a:extLst>
                <a:ext uri="{FF2B5EF4-FFF2-40B4-BE49-F238E27FC236}">
                  <a16:creationId xmlns:a16="http://schemas.microsoft.com/office/drawing/2014/main" id="{686964A2-8354-4AA2-8A51-E365288E5B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398" name="等腰三角形 5">
              <a:extLst>
                <a:ext uri="{FF2B5EF4-FFF2-40B4-BE49-F238E27FC236}">
                  <a16:creationId xmlns:a16="http://schemas.microsoft.com/office/drawing/2014/main" id="{013D5CD9-583A-48BB-9EFB-012B97C566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399" name="椭圆 6">
              <a:extLst>
                <a:ext uri="{FF2B5EF4-FFF2-40B4-BE49-F238E27FC236}">
                  <a16:creationId xmlns:a16="http://schemas.microsoft.com/office/drawing/2014/main" id="{1E82C472-EDA7-4E5F-9DE5-41CF9A1C4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400" name="椭圆 7">
              <a:extLst>
                <a:ext uri="{FF2B5EF4-FFF2-40B4-BE49-F238E27FC236}">
                  <a16:creationId xmlns:a16="http://schemas.microsoft.com/office/drawing/2014/main" id="{3AE0308E-3DD1-42D6-8003-6C3C7FAAB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401" name="椭圆 8">
              <a:extLst>
                <a:ext uri="{FF2B5EF4-FFF2-40B4-BE49-F238E27FC236}">
                  <a16:creationId xmlns:a16="http://schemas.microsoft.com/office/drawing/2014/main" id="{58787163-1336-41C4-8E99-5F3376AF3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387" name="文本框 9">
            <a:extLst>
              <a:ext uri="{FF2B5EF4-FFF2-40B4-BE49-F238E27FC236}">
                <a16:creationId xmlns:a16="http://schemas.microsoft.com/office/drawing/2014/main" id="{26E96887-51CE-43F9-BEC2-61A2C425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105" y="3087688"/>
            <a:ext cx="231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9" name="等腰三角形 11">
            <a:extLst>
              <a:ext uri="{FF2B5EF4-FFF2-40B4-BE49-F238E27FC236}">
                <a16:creationId xmlns:a16="http://schemas.microsoft.com/office/drawing/2014/main" id="{71587F46-2CB7-40B4-B976-AC4BF733F68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832600" y="2532063"/>
            <a:ext cx="446088" cy="385762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390" name="文本框 12">
            <a:extLst>
              <a:ext uri="{FF2B5EF4-FFF2-40B4-BE49-F238E27FC236}">
                <a16:creationId xmlns:a16="http://schemas.microsoft.com/office/drawing/2014/main" id="{35AA70ED-345F-4BF8-8C00-116C9964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8" y="2501900"/>
            <a:ext cx="4126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  <p:sp>
        <p:nvSpPr>
          <p:cNvPr id="16391" name="等腰三角形 14">
            <a:extLst>
              <a:ext uri="{FF2B5EF4-FFF2-40B4-BE49-F238E27FC236}">
                <a16:creationId xmlns:a16="http://schemas.microsoft.com/office/drawing/2014/main" id="{3592C9C5-1400-4CB9-9D08-96B16A3F55B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831806" y="3180557"/>
            <a:ext cx="447675" cy="385762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392" name="文本框 15">
            <a:extLst>
              <a:ext uri="{FF2B5EF4-FFF2-40B4-BE49-F238E27FC236}">
                <a16:creationId xmlns:a16="http://schemas.microsoft.com/office/drawing/2014/main" id="{B2FF5B17-6767-4A9B-9045-1C971BC41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8" y="3149600"/>
            <a:ext cx="4126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Second, successful project demonstration</a:t>
            </a:r>
          </a:p>
        </p:txBody>
      </p:sp>
      <p:sp>
        <p:nvSpPr>
          <p:cNvPr id="16393" name="等腰三角形 16">
            <a:extLst>
              <a:ext uri="{FF2B5EF4-FFF2-40B4-BE49-F238E27FC236}">
                <a16:creationId xmlns:a16="http://schemas.microsoft.com/office/drawing/2014/main" id="{CF9D9942-5ABF-408A-9EE0-2A695522C71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832600" y="3835401"/>
            <a:ext cx="446087" cy="385762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394" name="文本框 17">
            <a:extLst>
              <a:ext uri="{FF2B5EF4-FFF2-40B4-BE49-F238E27FC236}">
                <a16:creationId xmlns:a16="http://schemas.microsoft.com/office/drawing/2014/main" id="{DFF7803F-809E-4C46-8326-6FC83BB3E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8" y="3805238"/>
            <a:ext cx="4126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Third, there are insufficient work</a:t>
            </a:r>
          </a:p>
        </p:txBody>
      </p:sp>
      <p:sp>
        <p:nvSpPr>
          <p:cNvPr id="16395" name="等腰三角形 18">
            <a:extLst>
              <a:ext uri="{FF2B5EF4-FFF2-40B4-BE49-F238E27FC236}">
                <a16:creationId xmlns:a16="http://schemas.microsoft.com/office/drawing/2014/main" id="{E2235740-ABCF-4B99-B193-4AE4E7346C2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831806" y="4490245"/>
            <a:ext cx="447675" cy="385762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396" name="文本框 19">
            <a:extLst>
              <a:ext uri="{FF2B5EF4-FFF2-40B4-BE49-F238E27FC236}">
                <a16:creationId xmlns:a16="http://schemas.microsoft.com/office/drawing/2014/main" id="{55F135BD-8674-4199-8CC2-54634E34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8" y="4459288"/>
            <a:ext cx="4126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Fourth, next year's work plan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5">
            <a:extLst>
              <a:ext uri="{FF2B5EF4-FFF2-40B4-BE49-F238E27FC236}">
                <a16:creationId xmlns:a16="http://schemas.microsoft.com/office/drawing/2014/main" id="{7243ACB8-E153-46E9-9A8B-5CEDCA74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819" name="矩形 6">
            <a:extLst>
              <a:ext uri="{FF2B5EF4-FFF2-40B4-BE49-F238E27FC236}">
                <a16:creationId xmlns:a16="http://schemas.microsoft.com/office/drawing/2014/main" id="{055FE778-D20E-4559-AB2A-5F0ACA5B2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820" name="文本框 7">
            <a:extLst>
              <a:ext uri="{FF2B5EF4-FFF2-40B4-BE49-F238E27FC236}">
                <a16:creationId xmlns:a16="http://schemas.microsoft.com/office/drawing/2014/main" id="{F042D6B1-B833-4D4F-8167-90D085366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506457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34821" name="组合 4">
            <a:extLst>
              <a:ext uri="{FF2B5EF4-FFF2-40B4-BE49-F238E27FC236}">
                <a16:creationId xmlns:a16="http://schemas.microsoft.com/office/drawing/2014/main" id="{853F2EE5-B318-4EF6-A302-8ACC561A91EB}"/>
              </a:ext>
            </a:extLst>
          </p:cNvPr>
          <p:cNvGrpSpPr>
            <a:grpSpLocks/>
          </p:cNvGrpSpPr>
          <p:nvPr/>
        </p:nvGrpSpPr>
        <p:grpSpPr bwMode="auto">
          <a:xfrm>
            <a:off x="4595813" y="1638300"/>
            <a:ext cx="919162" cy="920750"/>
            <a:chOff x="0" y="0"/>
            <a:chExt cx="919063" cy="919397"/>
          </a:xfrm>
        </p:grpSpPr>
        <p:sp>
          <p:nvSpPr>
            <p:cNvPr id="34843" name="椭圆 8">
              <a:extLst>
                <a:ext uri="{FF2B5EF4-FFF2-40B4-BE49-F238E27FC236}">
                  <a16:creationId xmlns:a16="http://schemas.microsoft.com/office/drawing/2014/main" id="{4DD554C2-B557-4507-9F47-E4862E450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9063" cy="919397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5AB7FC"/>
                </a:solidFill>
              </a:endParaRPr>
            </a:p>
          </p:txBody>
        </p:sp>
        <p:sp>
          <p:nvSpPr>
            <p:cNvPr id="34844" name="Freeform 34">
              <a:extLst>
                <a:ext uri="{FF2B5EF4-FFF2-40B4-BE49-F238E27FC236}">
                  <a16:creationId xmlns:a16="http://schemas.microsoft.com/office/drawing/2014/main" id="{A37C4DD0-5A7A-46E5-8172-E3D588D1D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43" y="347450"/>
              <a:ext cx="544580" cy="331854"/>
            </a:xfrm>
            <a:custGeom>
              <a:avLst/>
              <a:gdLst>
                <a:gd name="T0" fmla="*/ 64509 w 363"/>
                <a:gd name="T1" fmla="*/ 172684 h 221"/>
                <a:gd name="T2" fmla="*/ 19503 w 363"/>
                <a:gd name="T3" fmla="*/ 192205 h 221"/>
                <a:gd name="T4" fmla="*/ 357052 w 363"/>
                <a:gd name="T5" fmla="*/ 87093 h 221"/>
                <a:gd name="T6" fmla="*/ 361553 w 363"/>
                <a:gd name="T7" fmla="*/ 70575 h 221"/>
                <a:gd name="T8" fmla="*/ 321047 w 363"/>
                <a:gd name="T9" fmla="*/ 72077 h 221"/>
                <a:gd name="T10" fmla="*/ 357052 w 363"/>
                <a:gd name="T11" fmla="*/ 87093 h 221"/>
                <a:gd name="T12" fmla="*/ 369054 w 363"/>
                <a:gd name="T13" fmla="*/ 87093 h 221"/>
                <a:gd name="T14" fmla="*/ 373555 w 363"/>
                <a:gd name="T15" fmla="*/ 79585 h 221"/>
                <a:gd name="T16" fmla="*/ 369054 w 363"/>
                <a:gd name="T17" fmla="*/ 243259 h 221"/>
                <a:gd name="T18" fmla="*/ 381056 w 363"/>
                <a:gd name="T19" fmla="*/ 243259 h 221"/>
                <a:gd name="T20" fmla="*/ 367554 w 363"/>
                <a:gd name="T21" fmla="*/ 216231 h 221"/>
                <a:gd name="T22" fmla="*/ 361553 w 363"/>
                <a:gd name="T23" fmla="*/ 216231 h 221"/>
                <a:gd name="T24" fmla="*/ 337550 w 363"/>
                <a:gd name="T25" fmla="*/ 268787 h 221"/>
                <a:gd name="T26" fmla="*/ 367554 w 363"/>
                <a:gd name="T27" fmla="*/ 268787 h 221"/>
                <a:gd name="T28" fmla="*/ 367554 w 363"/>
                <a:gd name="T29" fmla="*/ 216231 h 221"/>
                <a:gd name="T30" fmla="*/ 205530 w 363"/>
                <a:gd name="T31" fmla="*/ 0 h 221"/>
                <a:gd name="T32" fmla="*/ 207030 w 363"/>
                <a:gd name="T33" fmla="*/ 87093 h 221"/>
                <a:gd name="T34" fmla="*/ 543080 w 363"/>
                <a:gd name="T35" fmla="*/ 160671 h 221"/>
                <a:gd name="T36" fmla="*/ 372055 w 363"/>
                <a:gd name="T37" fmla="*/ 187700 h 221"/>
                <a:gd name="T38" fmla="*/ 112517 w 363"/>
                <a:gd name="T39" fmla="*/ 331854 h 221"/>
                <a:gd name="T40" fmla="*/ 207030 w 363"/>
                <a:gd name="T41" fmla="*/ 187700 h 221"/>
                <a:gd name="T42" fmla="*/ 28504 w 363"/>
                <a:gd name="T43" fmla="*/ 139649 h 221"/>
                <a:gd name="T44" fmla="*/ 28504 w 363"/>
                <a:gd name="T45" fmla="*/ 105112 h 221"/>
                <a:gd name="T46" fmla="*/ 31505 w 363"/>
                <a:gd name="T47" fmla="*/ 6006 h 221"/>
                <a:gd name="T48" fmla="*/ 153022 w 363"/>
                <a:gd name="T49" fmla="*/ 105112 h 221"/>
                <a:gd name="T50" fmla="*/ 474070 w 363"/>
                <a:gd name="T51" fmla="*/ 114122 h 221"/>
                <a:gd name="T52" fmla="*/ 543080 w 363"/>
                <a:gd name="T53" fmla="*/ 160671 h 221"/>
                <a:gd name="T54" fmla="*/ 207030 w 363"/>
                <a:gd name="T55" fmla="*/ 130639 h 221"/>
                <a:gd name="T56" fmla="*/ 207030 w 363"/>
                <a:gd name="T57" fmla="*/ 156167 h 221"/>
                <a:gd name="T58" fmla="*/ 264039 w 363"/>
                <a:gd name="T59" fmla="*/ 144154 h 221"/>
                <a:gd name="T60" fmla="*/ 238535 w 363"/>
                <a:gd name="T61" fmla="*/ 144154 h 221"/>
                <a:gd name="T62" fmla="*/ 264039 w 363"/>
                <a:gd name="T63" fmla="*/ 144154 h 221"/>
                <a:gd name="T64" fmla="*/ 294043 w 363"/>
                <a:gd name="T65" fmla="*/ 130639 h 221"/>
                <a:gd name="T66" fmla="*/ 294043 w 363"/>
                <a:gd name="T67" fmla="*/ 156167 h 221"/>
                <a:gd name="T68" fmla="*/ 351052 w 363"/>
                <a:gd name="T69" fmla="*/ 144154 h 221"/>
                <a:gd name="T70" fmla="*/ 325548 w 363"/>
                <a:gd name="T71" fmla="*/ 144154 h 221"/>
                <a:gd name="T72" fmla="*/ 351052 w 363"/>
                <a:gd name="T73" fmla="*/ 144154 h 221"/>
                <a:gd name="T74" fmla="*/ 381056 w 363"/>
                <a:gd name="T75" fmla="*/ 130639 h 221"/>
                <a:gd name="T76" fmla="*/ 381056 w 363"/>
                <a:gd name="T77" fmla="*/ 156167 h 221"/>
                <a:gd name="T78" fmla="*/ 510075 w 363"/>
                <a:gd name="T79" fmla="*/ 144154 h 221"/>
                <a:gd name="T80" fmla="*/ 463568 w 363"/>
                <a:gd name="T81" fmla="*/ 136646 h 221"/>
                <a:gd name="T82" fmla="*/ 510075 w 363"/>
                <a:gd name="T83" fmla="*/ 144154 h 2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3" h="221">
                  <a:moveTo>
                    <a:pt x="25" y="108"/>
                  </a:moveTo>
                  <a:cubicBezTo>
                    <a:pt x="43" y="115"/>
                    <a:pt x="43" y="115"/>
                    <a:pt x="43" y="115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3" y="128"/>
                    <a:pt x="13" y="128"/>
                    <a:pt x="13" y="128"/>
                  </a:cubicBezTo>
                  <a:lnTo>
                    <a:pt x="25" y="108"/>
                  </a:lnTo>
                  <a:close/>
                  <a:moveTo>
                    <a:pt x="238" y="58"/>
                  </a:moveTo>
                  <a:cubicBezTo>
                    <a:pt x="239" y="54"/>
                    <a:pt x="241" y="50"/>
                    <a:pt x="243" y="47"/>
                  </a:cubicBezTo>
                  <a:cubicBezTo>
                    <a:pt x="243" y="47"/>
                    <a:pt x="242" y="47"/>
                    <a:pt x="241" y="47"/>
                  </a:cubicBezTo>
                  <a:cubicBezTo>
                    <a:pt x="237" y="47"/>
                    <a:pt x="229" y="47"/>
                    <a:pt x="224" y="47"/>
                  </a:cubicBezTo>
                  <a:cubicBezTo>
                    <a:pt x="220" y="47"/>
                    <a:pt x="217" y="47"/>
                    <a:pt x="214" y="48"/>
                  </a:cubicBezTo>
                  <a:cubicBezTo>
                    <a:pt x="226" y="58"/>
                    <a:pt x="226" y="58"/>
                    <a:pt x="226" y="58"/>
                  </a:cubicBezTo>
                  <a:lnTo>
                    <a:pt x="238" y="58"/>
                  </a:lnTo>
                  <a:close/>
                  <a:moveTo>
                    <a:pt x="249" y="53"/>
                  </a:moveTo>
                  <a:cubicBezTo>
                    <a:pt x="248" y="53"/>
                    <a:pt x="247" y="55"/>
                    <a:pt x="246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1" y="55"/>
                    <a:pt x="250" y="53"/>
                    <a:pt x="249" y="53"/>
                  </a:cubicBezTo>
                  <a:close/>
                  <a:moveTo>
                    <a:pt x="250" y="150"/>
                  </a:moveTo>
                  <a:cubicBezTo>
                    <a:pt x="249" y="150"/>
                    <a:pt x="246" y="154"/>
                    <a:pt x="246" y="162"/>
                  </a:cubicBezTo>
                  <a:cubicBezTo>
                    <a:pt x="246" y="169"/>
                    <a:pt x="249" y="173"/>
                    <a:pt x="250" y="173"/>
                  </a:cubicBezTo>
                  <a:cubicBezTo>
                    <a:pt x="251" y="173"/>
                    <a:pt x="254" y="169"/>
                    <a:pt x="254" y="162"/>
                  </a:cubicBezTo>
                  <a:cubicBezTo>
                    <a:pt x="254" y="154"/>
                    <a:pt x="251" y="150"/>
                    <a:pt x="250" y="150"/>
                  </a:cubicBezTo>
                  <a:close/>
                  <a:moveTo>
                    <a:pt x="245" y="144"/>
                  </a:moveTo>
                  <a:cubicBezTo>
                    <a:pt x="244" y="144"/>
                    <a:pt x="243" y="144"/>
                    <a:pt x="243" y="144"/>
                  </a:cubicBezTo>
                  <a:cubicBezTo>
                    <a:pt x="242" y="144"/>
                    <a:pt x="242" y="144"/>
                    <a:pt x="241" y="144"/>
                  </a:cubicBezTo>
                  <a:cubicBezTo>
                    <a:pt x="200" y="171"/>
                    <a:pt x="200" y="171"/>
                    <a:pt x="200" y="171"/>
                  </a:cubicBezTo>
                  <a:cubicBezTo>
                    <a:pt x="205" y="176"/>
                    <a:pt x="214" y="179"/>
                    <a:pt x="225" y="179"/>
                  </a:cubicBezTo>
                  <a:cubicBezTo>
                    <a:pt x="231" y="179"/>
                    <a:pt x="238" y="179"/>
                    <a:pt x="243" y="179"/>
                  </a:cubicBezTo>
                  <a:cubicBezTo>
                    <a:pt x="243" y="179"/>
                    <a:pt x="244" y="179"/>
                    <a:pt x="245" y="179"/>
                  </a:cubicBezTo>
                  <a:cubicBezTo>
                    <a:pt x="241" y="175"/>
                    <a:pt x="238" y="169"/>
                    <a:pt x="238" y="162"/>
                  </a:cubicBezTo>
                  <a:cubicBezTo>
                    <a:pt x="238" y="154"/>
                    <a:pt x="241" y="148"/>
                    <a:pt x="245" y="144"/>
                  </a:cubicBezTo>
                  <a:close/>
                  <a:moveTo>
                    <a:pt x="208" y="58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33" y="48"/>
                    <a:pt x="138" y="58"/>
                  </a:cubicBezTo>
                  <a:lnTo>
                    <a:pt x="208" y="58"/>
                  </a:lnTo>
                  <a:close/>
                  <a:moveTo>
                    <a:pt x="362" y="107"/>
                  </a:moveTo>
                  <a:cubicBezTo>
                    <a:pt x="361" y="119"/>
                    <a:pt x="332" y="125"/>
                    <a:pt x="316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102" y="221"/>
                    <a:pt x="102" y="221"/>
                    <a:pt x="102" y="221"/>
                  </a:cubicBezTo>
                  <a:cubicBezTo>
                    <a:pt x="75" y="221"/>
                    <a:pt x="75" y="221"/>
                    <a:pt x="75" y="221"/>
                  </a:cubicBezTo>
                  <a:cubicBezTo>
                    <a:pt x="75" y="221"/>
                    <a:pt x="113" y="172"/>
                    <a:pt x="121" y="162"/>
                  </a:cubicBezTo>
                  <a:cubicBezTo>
                    <a:pt x="127" y="153"/>
                    <a:pt x="138" y="141"/>
                    <a:pt x="138" y="125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92" y="125"/>
                    <a:pt x="46" y="103"/>
                    <a:pt x="19" y="93"/>
                  </a:cubicBezTo>
                  <a:cubicBezTo>
                    <a:pt x="2" y="87"/>
                    <a:pt x="5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46" y="37"/>
                    <a:pt x="54" y="47"/>
                  </a:cubicBezTo>
                  <a:cubicBezTo>
                    <a:pt x="66" y="61"/>
                    <a:pt x="81" y="69"/>
                    <a:pt x="102" y="70"/>
                  </a:cubicBezTo>
                  <a:cubicBezTo>
                    <a:pt x="280" y="70"/>
                    <a:pt x="280" y="70"/>
                    <a:pt x="280" y="70"/>
                  </a:cubicBezTo>
                  <a:cubicBezTo>
                    <a:pt x="293" y="70"/>
                    <a:pt x="305" y="72"/>
                    <a:pt x="316" y="76"/>
                  </a:cubicBezTo>
                  <a:cubicBezTo>
                    <a:pt x="337" y="83"/>
                    <a:pt x="350" y="91"/>
                    <a:pt x="358" y="99"/>
                  </a:cubicBezTo>
                  <a:cubicBezTo>
                    <a:pt x="362" y="102"/>
                    <a:pt x="363" y="105"/>
                    <a:pt x="362" y="107"/>
                  </a:cubicBezTo>
                  <a:close/>
                  <a:moveTo>
                    <a:pt x="147" y="96"/>
                  </a:moveTo>
                  <a:cubicBezTo>
                    <a:pt x="147" y="91"/>
                    <a:pt x="143" y="87"/>
                    <a:pt x="138" y="87"/>
                  </a:cubicBezTo>
                  <a:cubicBezTo>
                    <a:pt x="134" y="87"/>
                    <a:pt x="130" y="91"/>
                    <a:pt x="130" y="96"/>
                  </a:cubicBezTo>
                  <a:cubicBezTo>
                    <a:pt x="130" y="100"/>
                    <a:pt x="134" y="104"/>
                    <a:pt x="138" y="104"/>
                  </a:cubicBezTo>
                  <a:cubicBezTo>
                    <a:pt x="143" y="104"/>
                    <a:pt x="147" y="100"/>
                    <a:pt x="147" y="96"/>
                  </a:cubicBezTo>
                  <a:close/>
                  <a:moveTo>
                    <a:pt x="176" y="96"/>
                  </a:moveTo>
                  <a:cubicBezTo>
                    <a:pt x="176" y="91"/>
                    <a:pt x="172" y="87"/>
                    <a:pt x="167" y="87"/>
                  </a:cubicBezTo>
                  <a:cubicBezTo>
                    <a:pt x="162" y="87"/>
                    <a:pt x="159" y="91"/>
                    <a:pt x="159" y="96"/>
                  </a:cubicBezTo>
                  <a:cubicBezTo>
                    <a:pt x="159" y="100"/>
                    <a:pt x="162" y="104"/>
                    <a:pt x="167" y="104"/>
                  </a:cubicBezTo>
                  <a:cubicBezTo>
                    <a:pt x="172" y="104"/>
                    <a:pt x="176" y="100"/>
                    <a:pt x="176" y="96"/>
                  </a:cubicBezTo>
                  <a:close/>
                  <a:moveTo>
                    <a:pt x="205" y="96"/>
                  </a:moveTo>
                  <a:cubicBezTo>
                    <a:pt x="205" y="91"/>
                    <a:pt x="201" y="87"/>
                    <a:pt x="196" y="87"/>
                  </a:cubicBezTo>
                  <a:cubicBezTo>
                    <a:pt x="191" y="87"/>
                    <a:pt x="188" y="91"/>
                    <a:pt x="188" y="96"/>
                  </a:cubicBezTo>
                  <a:cubicBezTo>
                    <a:pt x="188" y="100"/>
                    <a:pt x="191" y="104"/>
                    <a:pt x="196" y="104"/>
                  </a:cubicBezTo>
                  <a:cubicBezTo>
                    <a:pt x="201" y="104"/>
                    <a:pt x="205" y="100"/>
                    <a:pt x="205" y="96"/>
                  </a:cubicBezTo>
                  <a:close/>
                  <a:moveTo>
                    <a:pt x="234" y="96"/>
                  </a:moveTo>
                  <a:cubicBezTo>
                    <a:pt x="234" y="91"/>
                    <a:pt x="230" y="87"/>
                    <a:pt x="225" y="87"/>
                  </a:cubicBezTo>
                  <a:cubicBezTo>
                    <a:pt x="220" y="87"/>
                    <a:pt x="217" y="91"/>
                    <a:pt x="217" y="96"/>
                  </a:cubicBezTo>
                  <a:cubicBezTo>
                    <a:pt x="217" y="100"/>
                    <a:pt x="220" y="104"/>
                    <a:pt x="225" y="104"/>
                  </a:cubicBezTo>
                  <a:cubicBezTo>
                    <a:pt x="230" y="104"/>
                    <a:pt x="234" y="100"/>
                    <a:pt x="234" y="96"/>
                  </a:cubicBezTo>
                  <a:close/>
                  <a:moveTo>
                    <a:pt x="262" y="96"/>
                  </a:moveTo>
                  <a:cubicBezTo>
                    <a:pt x="262" y="91"/>
                    <a:pt x="259" y="87"/>
                    <a:pt x="254" y="87"/>
                  </a:cubicBezTo>
                  <a:cubicBezTo>
                    <a:pt x="249" y="87"/>
                    <a:pt x="245" y="91"/>
                    <a:pt x="245" y="96"/>
                  </a:cubicBezTo>
                  <a:cubicBezTo>
                    <a:pt x="245" y="100"/>
                    <a:pt x="249" y="104"/>
                    <a:pt x="254" y="104"/>
                  </a:cubicBezTo>
                  <a:cubicBezTo>
                    <a:pt x="259" y="104"/>
                    <a:pt x="262" y="100"/>
                    <a:pt x="262" y="96"/>
                  </a:cubicBezTo>
                  <a:close/>
                  <a:moveTo>
                    <a:pt x="340" y="96"/>
                  </a:moveTo>
                  <a:cubicBezTo>
                    <a:pt x="336" y="94"/>
                    <a:pt x="331" y="91"/>
                    <a:pt x="325" y="89"/>
                  </a:cubicBezTo>
                  <a:cubicBezTo>
                    <a:pt x="322" y="90"/>
                    <a:pt x="316" y="91"/>
                    <a:pt x="309" y="91"/>
                  </a:cubicBezTo>
                  <a:cubicBezTo>
                    <a:pt x="300" y="91"/>
                    <a:pt x="300" y="104"/>
                    <a:pt x="310" y="105"/>
                  </a:cubicBezTo>
                  <a:cubicBezTo>
                    <a:pt x="322" y="105"/>
                    <a:pt x="335" y="101"/>
                    <a:pt x="340" y="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</p:grpSp>
      <p:grpSp>
        <p:nvGrpSpPr>
          <p:cNvPr id="34822" name="组合 10">
            <a:extLst>
              <a:ext uri="{FF2B5EF4-FFF2-40B4-BE49-F238E27FC236}">
                <a16:creationId xmlns:a16="http://schemas.microsoft.com/office/drawing/2014/main" id="{8C36BDE0-CFB5-4C4B-8BEB-48D82333B3B3}"/>
              </a:ext>
            </a:extLst>
          </p:cNvPr>
          <p:cNvGrpSpPr>
            <a:grpSpLocks/>
          </p:cNvGrpSpPr>
          <p:nvPr/>
        </p:nvGrpSpPr>
        <p:grpSpPr bwMode="auto">
          <a:xfrm>
            <a:off x="4597400" y="2932113"/>
            <a:ext cx="919163" cy="919162"/>
            <a:chOff x="0" y="0"/>
            <a:chExt cx="919063" cy="919397"/>
          </a:xfrm>
        </p:grpSpPr>
        <p:sp>
          <p:nvSpPr>
            <p:cNvPr id="34841" name="椭圆 11">
              <a:extLst>
                <a:ext uri="{FF2B5EF4-FFF2-40B4-BE49-F238E27FC236}">
                  <a16:creationId xmlns:a16="http://schemas.microsoft.com/office/drawing/2014/main" id="{C465FD18-F1E0-4475-8CC4-6E731F869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44D002"/>
                </a:solidFill>
              </a:endParaRPr>
            </a:p>
          </p:txBody>
        </p:sp>
        <p:pic>
          <p:nvPicPr>
            <p:cNvPr id="34842" name="组合 12">
              <a:extLst>
                <a:ext uri="{FF2B5EF4-FFF2-40B4-BE49-F238E27FC236}">
                  <a16:creationId xmlns:a16="http://schemas.microsoft.com/office/drawing/2014/main" id="{6704982E-6D5D-45D3-BC88-753CC7C13D9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98" y="262106"/>
              <a:ext cx="438912" cy="432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3" name="组合 15">
            <a:extLst>
              <a:ext uri="{FF2B5EF4-FFF2-40B4-BE49-F238E27FC236}">
                <a16:creationId xmlns:a16="http://schemas.microsoft.com/office/drawing/2014/main" id="{D56147BC-A40E-4C06-BA3E-A9E58F729CCA}"/>
              </a:ext>
            </a:extLst>
          </p:cNvPr>
          <p:cNvGrpSpPr>
            <a:grpSpLocks/>
          </p:cNvGrpSpPr>
          <p:nvPr/>
        </p:nvGrpSpPr>
        <p:grpSpPr bwMode="auto">
          <a:xfrm>
            <a:off x="4608513" y="4332288"/>
            <a:ext cx="919162" cy="920750"/>
            <a:chOff x="0" y="0"/>
            <a:chExt cx="919063" cy="919397"/>
          </a:xfrm>
        </p:grpSpPr>
        <p:sp>
          <p:nvSpPr>
            <p:cNvPr id="34839" name="椭圆 16">
              <a:extLst>
                <a:ext uri="{FF2B5EF4-FFF2-40B4-BE49-F238E27FC236}">
                  <a16:creationId xmlns:a16="http://schemas.microsoft.com/office/drawing/2014/main" id="{55429063-B0D9-4115-B8DF-C03708D96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9063" cy="919397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4840" name="组合 17">
              <a:extLst>
                <a:ext uri="{FF2B5EF4-FFF2-40B4-BE49-F238E27FC236}">
                  <a16:creationId xmlns:a16="http://schemas.microsoft.com/office/drawing/2014/main" id="{B99D6FA7-C231-4DC6-88F5-DCE8E4A1CF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29" y="245241"/>
              <a:ext cx="432816" cy="39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组合 22">
            <a:extLst>
              <a:ext uri="{FF2B5EF4-FFF2-40B4-BE49-F238E27FC236}">
                <a16:creationId xmlns:a16="http://schemas.microsoft.com/office/drawing/2014/main" id="{46796C9E-79C5-4801-B63B-C3C46886D13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1639888"/>
            <a:ext cx="9207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5" name="组合 25">
            <a:extLst>
              <a:ext uri="{FF2B5EF4-FFF2-40B4-BE49-F238E27FC236}">
                <a16:creationId xmlns:a16="http://schemas.microsoft.com/office/drawing/2014/main" id="{E8CF96D6-2FBE-4FF9-8330-F72291BF4CC1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2932113"/>
            <a:ext cx="919163" cy="919162"/>
            <a:chOff x="0" y="0"/>
            <a:chExt cx="919063" cy="919397"/>
          </a:xfrm>
        </p:grpSpPr>
        <p:sp>
          <p:nvSpPr>
            <p:cNvPr id="34837" name="椭圆 26">
              <a:extLst>
                <a:ext uri="{FF2B5EF4-FFF2-40B4-BE49-F238E27FC236}">
                  <a16:creationId xmlns:a16="http://schemas.microsoft.com/office/drawing/2014/main" id="{2023913C-1EAC-4507-9159-907B0831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9063" cy="919397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838" name="Freeform 30">
              <a:extLst>
                <a:ext uri="{FF2B5EF4-FFF2-40B4-BE49-F238E27FC236}">
                  <a16:creationId xmlns:a16="http://schemas.microsoft.com/office/drawing/2014/main" id="{6A2C851C-3309-4E63-B13F-46EA21937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246" y="210141"/>
              <a:ext cx="489080" cy="499117"/>
            </a:xfrm>
            <a:custGeom>
              <a:avLst/>
              <a:gdLst>
                <a:gd name="T0" fmla="*/ 458804 w 1470"/>
                <a:gd name="T1" fmla="*/ 220179 h 1478"/>
                <a:gd name="T2" fmla="*/ 475106 w 1470"/>
                <a:gd name="T3" fmla="*/ 211061 h 1478"/>
                <a:gd name="T4" fmla="*/ 474441 w 1470"/>
                <a:gd name="T5" fmla="*/ 186409 h 1478"/>
                <a:gd name="T6" fmla="*/ 452149 w 1470"/>
                <a:gd name="T7" fmla="*/ 188098 h 1478"/>
                <a:gd name="T8" fmla="*/ 441836 w 1470"/>
                <a:gd name="T9" fmla="*/ 174252 h 1478"/>
                <a:gd name="T10" fmla="*/ 420542 w 1470"/>
                <a:gd name="T11" fmla="*/ 186409 h 1478"/>
                <a:gd name="T12" fmla="*/ 410228 w 1470"/>
                <a:gd name="T13" fmla="*/ 197215 h 1478"/>
                <a:gd name="T14" fmla="*/ 398916 w 1470"/>
                <a:gd name="T15" fmla="*/ 218828 h 1478"/>
                <a:gd name="T16" fmla="*/ 412557 w 1470"/>
                <a:gd name="T17" fmla="*/ 228959 h 1478"/>
                <a:gd name="T18" fmla="*/ 413555 w 1470"/>
                <a:gd name="T19" fmla="*/ 253949 h 1478"/>
                <a:gd name="T20" fmla="*/ 435514 w 1470"/>
                <a:gd name="T21" fmla="*/ 251922 h 1478"/>
                <a:gd name="T22" fmla="*/ 445828 w 1470"/>
                <a:gd name="T23" fmla="*/ 265768 h 1478"/>
                <a:gd name="T24" fmla="*/ 467121 w 1470"/>
                <a:gd name="T25" fmla="*/ 253611 h 1478"/>
                <a:gd name="T26" fmla="*/ 477435 w 1470"/>
                <a:gd name="T27" fmla="*/ 243142 h 1478"/>
                <a:gd name="T28" fmla="*/ 489080 w 1470"/>
                <a:gd name="T29" fmla="*/ 221192 h 1478"/>
                <a:gd name="T30" fmla="*/ 316072 w 1470"/>
                <a:gd name="T31" fmla="*/ 247195 h 1478"/>
                <a:gd name="T32" fmla="*/ 308753 w 1470"/>
                <a:gd name="T33" fmla="*/ 209035 h 1478"/>
                <a:gd name="T34" fmla="*/ 351672 w 1470"/>
                <a:gd name="T35" fmla="*/ 234024 h 1478"/>
                <a:gd name="T36" fmla="*/ 363982 w 1470"/>
                <a:gd name="T37" fmla="*/ 205996 h 1478"/>
                <a:gd name="T38" fmla="*/ 342689 w 1470"/>
                <a:gd name="T39" fmla="*/ 201943 h 1478"/>
                <a:gd name="T40" fmla="*/ 327717 w 1470"/>
                <a:gd name="T41" fmla="*/ 171550 h 1478"/>
                <a:gd name="T42" fmla="*/ 308753 w 1470"/>
                <a:gd name="T43" fmla="*/ 185058 h 1478"/>
                <a:gd name="T44" fmla="*/ 289456 w 1470"/>
                <a:gd name="T45" fmla="*/ 171550 h 1478"/>
                <a:gd name="T46" fmla="*/ 282136 w 1470"/>
                <a:gd name="T47" fmla="*/ 194514 h 1478"/>
                <a:gd name="T48" fmla="*/ 255187 w 1470"/>
                <a:gd name="T49" fmla="*/ 202281 h 1478"/>
                <a:gd name="T50" fmla="*/ 266166 w 1470"/>
                <a:gd name="T51" fmla="*/ 234700 h 1478"/>
                <a:gd name="T52" fmla="*/ 255519 w 1470"/>
                <a:gd name="T53" fmla="*/ 255975 h 1478"/>
                <a:gd name="T54" fmla="*/ 282801 w 1470"/>
                <a:gd name="T55" fmla="*/ 263742 h 1478"/>
                <a:gd name="T56" fmla="*/ 291784 w 1470"/>
                <a:gd name="T57" fmla="*/ 286705 h 1478"/>
                <a:gd name="T58" fmla="*/ 314409 w 1470"/>
                <a:gd name="T59" fmla="*/ 272184 h 1478"/>
                <a:gd name="T60" fmla="*/ 331377 w 1470"/>
                <a:gd name="T61" fmla="*/ 285017 h 1478"/>
                <a:gd name="T62" fmla="*/ 343021 w 1470"/>
                <a:gd name="T63" fmla="*/ 255299 h 1478"/>
                <a:gd name="T64" fmla="*/ 365313 w 1470"/>
                <a:gd name="T65" fmla="*/ 247870 h 1478"/>
                <a:gd name="T66" fmla="*/ 154709 w 1470"/>
                <a:gd name="T67" fmla="*/ 136768 h 1478"/>
                <a:gd name="T68" fmla="*/ 334371 w 1470"/>
                <a:gd name="T69" fmla="*/ 91516 h 1478"/>
                <a:gd name="T70" fmla="*/ 418213 w 1470"/>
                <a:gd name="T71" fmla="*/ 163446 h 1478"/>
                <a:gd name="T72" fmla="*/ 420875 w 1470"/>
                <a:gd name="T73" fmla="*/ 123935 h 1478"/>
                <a:gd name="T74" fmla="*/ 454478 w 1470"/>
                <a:gd name="T75" fmla="*/ 91516 h 1478"/>
                <a:gd name="T76" fmla="*/ 420210 w 1470"/>
                <a:gd name="T77" fmla="*/ 58084 h 1478"/>
                <a:gd name="T78" fmla="*/ 417215 w 1470"/>
                <a:gd name="T79" fmla="*/ 18911 h 1478"/>
                <a:gd name="T80" fmla="*/ 377290 w 1470"/>
                <a:gd name="T81" fmla="*/ 5741 h 1478"/>
                <a:gd name="T82" fmla="*/ 349343 w 1470"/>
                <a:gd name="T83" fmla="*/ 5741 h 1478"/>
                <a:gd name="T84" fmla="*/ 310083 w 1470"/>
                <a:gd name="T85" fmla="*/ 19924 h 1478"/>
                <a:gd name="T86" fmla="*/ 307422 w 1470"/>
                <a:gd name="T87" fmla="*/ 59435 h 1478"/>
                <a:gd name="T88" fmla="*/ 273818 w 1470"/>
                <a:gd name="T89" fmla="*/ 91516 h 1478"/>
                <a:gd name="T90" fmla="*/ 307754 w 1470"/>
                <a:gd name="T91" fmla="*/ 124948 h 1478"/>
                <a:gd name="T92" fmla="*/ 311081 w 1470"/>
                <a:gd name="T93" fmla="*/ 164459 h 1478"/>
                <a:gd name="T94" fmla="*/ 350674 w 1470"/>
                <a:gd name="T95" fmla="*/ 177629 h 1478"/>
                <a:gd name="T96" fmla="*/ 378954 w 1470"/>
                <a:gd name="T97" fmla="*/ 177629 h 1478"/>
                <a:gd name="T98" fmla="*/ 418213 w 1470"/>
                <a:gd name="T99" fmla="*/ 163446 h 1478"/>
                <a:gd name="T100" fmla="*/ 143730 w 1470"/>
                <a:gd name="T101" fmla="*/ 401185 h 1478"/>
                <a:gd name="T102" fmla="*/ 0 w 1470"/>
                <a:gd name="T103" fmla="*/ 466698 h 1478"/>
                <a:gd name="T104" fmla="*/ 309085 w 1470"/>
                <a:gd name="T105" fmla="*/ 466698 h 1478"/>
                <a:gd name="T106" fmla="*/ 146391 w 1470"/>
                <a:gd name="T107" fmla="*/ 361336 h 1478"/>
                <a:gd name="T108" fmla="*/ 142732 w 1470"/>
                <a:gd name="T109" fmla="*/ 390378 h 1478"/>
                <a:gd name="T110" fmla="*/ 174006 w 1470"/>
                <a:gd name="T111" fmla="*/ 377208 h 14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70" h="1478">
                  <a:moveTo>
                    <a:pt x="1334" y="696"/>
                  </a:moveTo>
                  <a:cubicBezTo>
                    <a:pt x="1310" y="696"/>
                    <a:pt x="1290" y="676"/>
                    <a:pt x="1290" y="652"/>
                  </a:cubicBezTo>
                  <a:cubicBezTo>
                    <a:pt x="1290" y="627"/>
                    <a:pt x="1310" y="607"/>
                    <a:pt x="1334" y="607"/>
                  </a:cubicBezTo>
                  <a:cubicBezTo>
                    <a:pt x="1359" y="607"/>
                    <a:pt x="1379" y="627"/>
                    <a:pt x="1379" y="652"/>
                  </a:cubicBezTo>
                  <a:cubicBezTo>
                    <a:pt x="1379" y="676"/>
                    <a:pt x="1359" y="696"/>
                    <a:pt x="1334" y="696"/>
                  </a:cubicBezTo>
                  <a:close/>
                  <a:moveTo>
                    <a:pt x="1469" y="646"/>
                  </a:moveTo>
                  <a:cubicBezTo>
                    <a:pt x="1469" y="637"/>
                    <a:pt x="1462" y="630"/>
                    <a:pt x="1454" y="629"/>
                  </a:cubicBezTo>
                  <a:lnTo>
                    <a:pt x="1428" y="625"/>
                  </a:lnTo>
                  <a:cubicBezTo>
                    <a:pt x="1426" y="617"/>
                    <a:pt x="1423" y="610"/>
                    <a:pt x="1419" y="602"/>
                  </a:cubicBezTo>
                  <a:lnTo>
                    <a:pt x="1434" y="582"/>
                  </a:lnTo>
                  <a:cubicBezTo>
                    <a:pt x="1439" y="575"/>
                    <a:pt x="1439" y="565"/>
                    <a:pt x="1433" y="559"/>
                  </a:cubicBezTo>
                  <a:cubicBezTo>
                    <a:pt x="1430" y="556"/>
                    <a:pt x="1428" y="554"/>
                    <a:pt x="1426" y="552"/>
                  </a:cubicBezTo>
                  <a:cubicBezTo>
                    <a:pt x="1422" y="549"/>
                    <a:pt x="1418" y="547"/>
                    <a:pt x="1413" y="547"/>
                  </a:cubicBezTo>
                  <a:cubicBezTo>
                    <a:pt x="1409" y="547"/>
                    <a:pt x="1406" y="548"/>
                    <a:pt x="1402" y="551"/>
                  </a:cubicBezTo>
                  <a:lnTo>
                    <a:pt x="1382" y="567"/>
                  </a:lnTo>
                  <a:cubicBezTo>
                    <a:pt x="1375" y="562"/>
                    <a:pt x="1367" y="559"/>
                    <a:pt x="1359" y="557"/>
                  </a:cubicBezTo>
                  <a:lnTo>
                    <a:pt x="1355" y="532"/>
                  </a:lnTo>
                  <a:cubicBezTo>
                    <a:pt x="1354" y="523"/>
                    <a:pt x="1347" y="517"/>
                    <a:pt x="1338" y="516"/>
                  </a:cubicBezTo>
                  <a:cubicBezTo>
                    <a:pt x="1337" y="516"/>
                    <a:pt x="1335" y="516"/>
                    <a:pt x="1334" y="516"/>
                  </a:cubicBezTo>
                  <a:cubicBezTo>
                    <a:pt x="1332" y="516"/>
                    <a:pt x="1330" y="516"/>
                    <a:pt x="1328" y="516"/>
                  </a:cubicBezTo>
                  <a:cubicBezTo>
                    <a:pt x="1319" y="517"/>
                    <a:pt x="1312" y="524"/>
                    <a:pt x="1311" y="532"/>
                  </a:cubicBezTo>
                  <a:lnTo>
                    <a:pt x="1308" y="558"/>
                  </a:lnTo>
                  <a:cubicBezTo>
                    <a:pt x="1300" y="560"/>
                    <a:pt x="1292" y="563"/>
                    <a:pt x="1285" y="567"/>
                  </a:cubicBezTo>
                  <a:lnTo>
                    <a:pt x="1264" y="552"/>
                  </a:lnTo>
                  <a:cubicBezTo>
                    <a:pt x="1261" y="550"/>
                    <a:pt x="1257" y="549"/>
                    <a:pt x="1254" y="549"/>
                  </a:cubicBezTo>
                  <a:cubicBezTo>
                    <a:pt x="1249" y="549"/>
                    <a:pt x="1245" y="550"/>
                    <a:pt x="1241" y="553"/>
                  </a:cubicBezTo>
                  <a:cubicBezTo>
                    <a:pt x="1239" y="556"/>
                    <a:pt x="1236" y="558"/>
                    <a:pt x="1234" y="560"/>
                  </a:cubicBezTo>
                  <a:cubicBezTo>
                    <a:pt x="1228" y="567"/>
                    <a:pt x="1228" y="577"/>
                    <a:pt x="1233" y="584"/>
                  </a:cubicBezTo>
                  <a:lnTo>
                    <a:pt x="1249" y="604"/>
                  </a:lnTo>
                  <a:cubicBezTo>
                    <a:pt x="1245" y="611"/>
                    <a:pt x="1242" y="619"/>
                    <a:pt x="1240" y="627"/>
                  </a:cubicBezTo>
                  <a:lnTo>
                    <a:pt x="1214" y="631"/>
                  </a:lnTo>
                  <a:cubicBezTo>
                    <a:pt x="1206" y="632"/>
                    <a:pt x="1199" y="639"/>
                    <a:pt x="1199" y="648"/>
                  </a:cubicBezTo>
                  <a:cubicBezTo>
                    <a:pt x="1199" y="649"/>
                    <a:pt x="1199" y="651"/>
                    <a:pt x="1199" y="652"/>
                  </a:cubicBezTo>
                  <a:cubicBezTo>
                    <a:pt x="1199" y="654"/>
                    <a:pt x="1199" y="656"/>
                    <a:pt x="1199" y="658"/>
                  </a:cubicBezTo>
                  <a:cubicBezTo>
                    <a:pt x="1199" y="667"/>
                    <a:pt x="1206" y="674"/>
                    <a:pt x="1215" y="675"/>
                  </a:cubicBezTo>
                  <a:lnTo>
                    <a:pt x="1240" y="678"/>
                  </a:lnTo>
                  <a:cubicBezTo>
                    <a:pt x="1242" y="686"/>
                    <a:pt x="1246" y="694"/>
                    <a:pt x="1250" y="701"/>
                  </a:cubicBezTo>
                  <a:lnTo>
                    <a:pt x="1235" y="722"/>
                  </a:lnTo>
                  <a:cubicBezTo>
                    <a:pt x="1229" y="729"/>
                    <a:pt x="1230" y="739"/>
                    <a:pt x="1236" y="745"/>
                  </a:cubicBezTo>
                  <a:cubicBezTo>
                    <a:pt x="1238" y="747"/>
                    <a:pt x="1240" y="750"/>
                    <a:pt x="1243" y="752"/>
                  </a:cubicBezTo>
                  <a:cubicBezTo>
                    <a:pt x="1246" y="755"/>
                    <a:pt x="1251" y="756"/>
                    <a:pt x="1255" y="756"/>
                  </a:cubicBezTo>
                  <a:cubicBezTo>
                    <a:pt x="1259" y="756"/>
                    <a:pt x="1263" y="755"/>
                    <a:pt x="1266" y="753"/>
                  </a:cubicBezTo>
                  <a:lnTo>
                    <a:pt x="1286" y="737"/>
                  </a:lnTo>
                  <a:cubicBezTo>
                    <a:pt x="1294" y="741"/>
                    <a:pt x="1301" y="744"/>
                    <a:pt x="1309" y="746"/>
                  </a:cubicBezTo>
                  <a:lnTo>
                    <a:pt x="1313" y="772"/>
                  </a:lnTo>
                  <a:cubicBezTo>
                    <a:pt x="1314" y="780"/>
                    <a:pt x="1322" y="787"/>
                    <a:pt x="1331" y="787"/>
                  </a:cubicBezTo>
                  <a:cubicBezTo>
                    <a:pt x="1332" y="787"/>
                    <a:pt x="1333" y="787"/>
                    <a:pt x="1334" y="787"/>
                  </a:cubicBezTo>
                  <a:cubicBezTo>
                    <a:pt x="1336" y="787"/>
                    <a:pt x="1338" y="787"/>
                    <a:pt x="1340" y="787"/>
                  </a:cubicBezTo>
                  <a:cubicBezTo>
                    <a:pt x="1349" y="787"/>
                    <a:pt x="1356" y="780"/>
                    <a:pt x="1357" y="771"/>
                  </a:cubicBezTo>
                  <a:lnTo>
                    <a:pt x="1361" y="746"/>
                  </a:lnTo>
                  <a:cubicBezTo>
                    <a:pt x="1369" y="744"/>
                    <a:pt x="1376" y="740"/>
                    <a:pt x="1384" y="736"/>
                  </a:cubicBezTo>
                  <a:lnTo>
                    <a:pt x="1404" y="751"/>
                  </a:lnTo>
                  <a:cubicBezTo>
                    <a:pt x="1407" y="754"/>
                    <a:pt x="1411" y="755"/>
                    <a:pt x="1415" y="755"/>
                  </a:cubicBezTo>
                  <a:cubicBezTo>
                    <a:pt x="1419" y="755"/>
                    <a:pt x="1424" y="753"/>
                    <a:pt x="1427" y="750"/>
                  </a:cubicBezTo>
                  <a:cubicBezTo>
                    <a:pt x="1430" y="748"/>
                    <a:pt x="1432" y="746"/>
                    <a:pt x="1434" y="743"/>
                  </a:cubicBezTo>
                  <a:cubicBezTo>
                    <a:pt x="1440" y="737"/>
                    <a:pt x="1440" y="727"/>
                    <a:pt x="1435" y="720"/>
                  </a:cubicBezTo>
                  <a:lnTo>
                    <a:pt x="1419" y="700"/>
                  </a:lnTo>
                  <a:cubicBezTo>
                    <a:pt x="1424" y="692"/>
                    <a:pt x="1427" y="685"/>
                    <a:pt x="1429" y="677"/>
                  </a:cubicBezTo>
                  <a:lnTo>
                    <a:pt x="1454" y="673"/>
                  </a:lnTo>
                  <a:cubicBezTo>
                    <a:pt x="1463" y="672"/>
                    <a:pt x="1469" y="664"/>
                    <a:pt x="1470" y="655"/>
                  </a:cubicBezTo>
                  <a:cubicBezTo>
                    <a:pt x="1470" y="654"/>
                    <a:pt x="1470" y="653"/>
                    <a:pt x="1470" y="652"/>
                  </a:cubicBezTo>
                  <a:cubicBezTo>
                    <a:pt x="1470" y="650"/>
                    <a:pt x="1470" y="648"/>
                    <a:pt x="1469" y="646"/>
                  </a:cubicBezTo>
                  <a:close/>
                  <a:moveTo>
                    <a:pt x="982" y="700"/>
                  </a:moveTo>
                  <a:cubicBezTo>
                    <a:pt x="976" y="715"/>
                    <a:pt x="965" y="726"/>
                    <a:pt x="950" y="732"/>
                  </a:cubicBezTo>
                  <a:cubicBezTo>
                    <a:pt x="943" y="735"/>
                    <a:pt x="936" y="737"/>
                    <a:pt x="928" y="737"/>
                  </a:cubicBezTo>
                  <a:cubicBezTo>
                    <a:pt x="904" y="737"/>
                    <a:pt x="883" y="722"/>
                    <a:pt x="874" y="700"/>
                  </a:cubicBezTo>
                  <a:cubicBezTo>
                    <a:pt x="861" y="670"/>
                    <a:pt x="876" y="636"/>
                    <a:pt x="906" y="623"/>
                  </a:cubicBezTo>
                  <a:cubicBezTo>
                    <a:pt x="913" y="620"/>
                    <a:pt x="920" y="619"/>
                    <a:pt x="928" y="619"/>
                  </a:cubicBezTo>
                  <a:cubicBezTo>
                    <a:pt x="952" y="619"/>
                    <a:pt x="973" y="633"/>
                    <a:pt x="983" y="655"/>
                  </a:cubicBezTo>
                  <a:cubicBezTo>
                    <a:pt x="989" y="670"/>
                    <a:pt x="988" y="686"/>
                    <a:pt x="982" y="700"/>
                  </a:cubicBezTo>
                  <a:close/>
                  <a:moveTo>
                    <a:pt x="1090" y="713"/>
                  </a:moveTo>
                  <a:lnTo>
                    <a:pt x="1057" y="693"/>
                  </a:lnTo>
                  <a:cubicBezTo>
                    <a:pt x="1058" y="683"/>
                    <a:pt x="1058" y="671"/>
                    <a:pt x="1056" y="660"/>
                  </a:cubicBezTo>
                  <a:lnTo>
                    <a:pt x="1090" y="641"/>
                  </a:lnTo>
                  <a:cubicBezTo>
                    <a:pt x="1097" y="636"/>
                    <a:pt x="1100" y="627"/>
                    <a:pt x="1098" y="619"/>
                  </a:cubicBezTo>
                  <a:cubicBezTo>
                    <a:pt x="1097" y="616"/>
                    <a:pt x="1095" y="613"/>
                    <a:pt x="1094" y="610"/>
                  </a:cubicBezTo>
                  <a:cubicBezTo>
                    <a:pt x="1092" y="606"/>
                    <a:pt x="1090" y="601"/>
                    <a:pt x="1088" y="597"/>
                  </a:cubicBezTo>
                  <a:cubicBezTo>
                    <a:pt x="1085" y="591"/>
                    <a:pt x="1079" y="587"/>
                    <a:pt x="1072" y="587"/>
                  </a:cubicBezTo>
                  <a:cubicBezTo>
                    <a:pt x="1071" y="587"/>
                    <a:pt x="1069" y="588"/>
                    <a:pt x="1067" y="588"/>
                  </a:cubicBezTo>
                  <a:lnTo>
                    <a:pt x="1030" y="598"/>
                  </a:lnTo>
                  <a:cubicBezTo>
                    <a:pt x="1023" y="589"/>
                    <a:pt x="1015" y="582"/>
                    <a:pt x="1007" y="575"/>
                  </a:cubicBezTo>
                  <a:lnTo>
                    <a:pt x="1016" y="537"/>
                  </a:lnTo>
                  <a:cubicBezTo>
                    <a:pt x="1018" y="529"/>
                    <a:pt x="1014" y="520"/>
                    <a:pt x="1007" y="517"/>
                  </a:cubicBezTo>
                  <a:cubicBezTo>
                    <a:pt x="999" y="513"/>
                    <a:pt x="992" y="510"/>
                    <a:pt x="985" y="508"/>
                  </a:cubicBezTo>
                  <a:cubicBezTo>
                    <a:pt x="983" y="507"/>
                    <a:pt x="981" y="507"/>
                    <a:pt x="979" y="507"/>
                  </a:cubicBezTo>
                  <a:cubicBezTo>
                    <a:pt x="973" y="507"/>
                    <a:pt x="966" y="510"/>
                    <a:pt x="963" y="516"/>
                  </a:cubicBezTo>
                  <a:lnTo>
                    <a:pt x="944" y="549"/>
                  </a:lnTo>
                  <a:cubicBezTo>
                    <a:pt x="939" y="549"/>
                    <a:pt x="933" y="548"/>
                    <a:pt x="928" y="548"/>
                  </a:cubicBezTo>
                  <a:cubicBezTo>
                    <a:pt x="922" y="548"/>
                    <a:pt x="917" y="549"/>
                    <a:pt x="911" y="550"/>
                  </a:cubicBezTo>
                  <a:lnTo>
                    <a:pt x="891" y="516"/>
                  </a:lnTo>
                  <a:cubicBezTo>
                    <a:pt x="888" y="511"/>
                    <a:pt x="882" y="507"/>
                    <a:pt x="876" y="507"/>
                  </a:cubicBezTo>
                  <a:cubicBezTo>
                    <a:pt x="874" y="507"/>
                    <a:pt x="872" y="508"/>
                    <a:pt x="870" y="508"/>
                  </a:cubicBezTo>
                  <a:cubicBezTo>
                    <a:pt x="866" y="509"/>
                    <a:pt x="863" y="511"/>
                    <a:pt x="860" y="512"/>
                  </a:cubicBezTo>
                  <a:cubicBezTo>
                    <a:pt x="856" y="514"/>
                    <a:pt x="852" y="515"/>
                    <a:pt x="848" y="518"/>
                  </a:cubicBezTo>
                  <a:cubicBezTo>
                    <a:pt x="840" y="521"/>
                    <a:pt x="836" y="530"/>
                    <a:pt x="838" y="538"/>
                  </a:cubicBezTo>
                  <a:lnTo>
                    <a:pt x="848" y="576"/>
                  </a:lnTo>
                  <a:cubicBezTo>
                    <a:pt x="840" y="583"/>
                    <a:pt x="832" y="590"/>
                    <a:pt x="825" y="599"/>
                  </a:cubicBezTo>
                  <a:lnTo>
                    <a:pt x="788" y="590"/>
                  </a:lnTo>
                  <a:cubicBezTo>
                    <a:pt x="786" y="589"/>
                    <a:pt x="785" y="589"/>
                    <a:pt x="783" y="589"/>
                  </a:cubicBezTo>
                  <a:cubicBezTo>
                    <a:pt x="776" y="589"/>
                    <a:pt x="770" y="593"/>
                    <a:pt x="767" y="599"/>
                  </a:cubicBezTo>
                  <a:cubicBezTo>
                    <a:pt x="764" y="606"/>
                    <a:pt x="760" y="614"/>
                    <a:pt x="758" y="621"/>
                  </a:cubicBezTo>
                  <a:cubicBezTo>
                    <a:pt x="755" y="629"/>
                    <a:pt x="759" y="638"/>
                    <a:pt x="766" y="643"/>
                  </a:cubicBezTo>
                  <a:lnTo>
                    <a:pt x="800" y="662"/>
                  </a:lnTo>
                  <a:cubicBezTo>
                    <a:pt x="798" y="673"/>
                    <a:pt x="798" y="684"/>
                    <a:pt x="800" y="695"/>
                  </a:cubicBezTo>
                  <a:lnTo>
                    <a:pt x="767" y="715"/>
                  </a:lnTo>
                  <a:cubicBezTo>
                    <a:pt x="759" y="719"/>
                    <a:pt x="756" y="728"/>
                    <a:pt x="759" y="736"/>
                  </a:cubicBezTo>
                  <a:cubicBezTo>
                    <a:pt x="760" y="739"/>
                    <a:pt x="761" y="743"/>
                    <a:pt x="762" y="746"/>
                  </a:cubicBezTo>
                  <a:cubicBezTo>
                    <a:pt x="764" y="750"/>
                    <a:pt x="766" y="754"/>
                    <a:pt x="768" y="758"/>
                  </a:cubicBezTo>
                  <a:cubicBezTo>
                    <a:pt x="771" y="764"/>
                    <a:pt x="777" y="768"/>
                    <a:pt x="784" y="768"/>
                  </a:cubicBezTo>
                  <a:cubicBezTo>
                    <a:pt x="786" y="768"/>
                    <a:pt x="787" y="768"/>
                    <a:pt x="789" y="768"/>
                  </a:cubicBezTo>
                  <a:lnTo>
                    <a:pt x="826" y="757"/>
                  </a:lnTo>
                  <a:cubicBezTo>
                    <a:pt x="833" y="766"/>
                    <a:pt x="841" y="774"/>
                    <a:pt x="850" y="781"/>
                  </a:cubicBezTo>
                  <a:lnTo>
                    <a:pt x="840" y="818"/>
                  </a:lnTo>
                  <a:cubicBezTo>
                    <a:pt x="838" y="826"/>
                    <a:pt x="842" y="835"/>
                    <a:pt x="850" y="839"/>
                  </a:cubicBezTo>
                  <a:cubicBezTo>
                    <a:pt x="857" y="842"/>
                    <a:pt x="864" y="845"/>
                    <a:pt x="872" y="848"/>
                  </a:cubicBezTo>
                  <a:cubicBezTo>
                    <a:pt x="874" y="849"/>
                    <a:pt x="876" y="849"/>
                    <a:pt x="877" y="849"/>
                  </a:cubicBezTo>
                  <a:cubicBezTo>
                    <a:pt x="884" y="849"/>
                    <a:pt x="890" y="845"/>
                    <a:pt x="893" y="840"/>
                  </a:cubicBezTo>
                  <a:lnTo>
                    <a:pt x="912" y="806"/>
                  </a:lnTo>
                  <a:cubicBezTo>
                    <a:pt x="918" y="807"/>
                    <a:pt x="923" y="807"/>
                    <a:pt x="928" y="807"/>
                  </a:cubicBezTo>
                  <a:cubicBezTo>
                    <a:pt x="934" y="807"/>
                    <a:pt x="940" y="807"/>
                    <a:pt x="945" y="806"/>
                  </a:cubicBezTo>
                  <a:lnTo>
                    <a:pt x="965" y="839"/>
                  </a:lnTo>
                  <a:cubicBezTo>
                    <a:pt x="968" y="845"/>
                    <a:pt x="974" y="848"/>
                    <a:pt x="981" y="848"/>
                  </a:cubicBezTo>
                  <a:cubicBezTo>
                    <a:pt x="983" y="848"/>
                    <a:pt x="985" y="848"/>
                    <a:pt x="987" y="847"/>
                  </a:cubicBezTo>
                  <a:cubicBezTo>
                    <a:pt x="990" y="846"/>
                    <a:pt x="993" y="845"/>
                    <a:pt x="996" y="844"/>
                  </a:cubicBezTo>
                  <a:cubicBezTo>
                    <a:pt x="1000" y="842"/>
                    <a:pt x="1005" y="840"/>
                    <a:pt x="1009" y="838"/>
                  </a:cubicBezTo>
                  <a:cubicBezTo>
                    <a:pt x="1016" y="834"/>
                    <a:pt x="1020" y="825"/>
                    <a:pt x="1018" y="817"/>
                  </a:cubicBezTo>
                  <a:lnTo>
                    <a:pt x="1008" y="780"/>
                  </a:lnTo>
                  <a:cubicBezTo>
                    <a:pt x="1017" y="773"/>
                    <a:pt x="1024" y="765"/>
                    <a:pt x="1031" y="756"/>
                  </a:cubicBezTo>
                  <a:lnTo>
                    <a:pt x="1069" y="766"/>
                  </a:lnTo>
                  <a:cubicBezTo>
                    <a:pt x="1070" y="766"/>
                    <a:pt x="1072" y="766"/>
                    <a:pt x="1073" y="766"/>
                  </a:cubicBezTo>
                  <a:cubicBezTo>
                    <a:pt x="1080" y="766"/>
                    <a:pt x="1086" y="763"/>
                    <a:pt x="1089" y="756"/>
                  </a:cubicBezTo>
                  <a:cubicBezTo>
                    <a:pt x="1093" y="749"/>
                    <a:pt x="1096" y="742"/>
                    <a:pt x="1098" y="734"/>
                  </a:cubicBezTo>
                  <a:cubicBezTo>
                    <a:pt x="1101" y="726"/>
                    <a:pt x="1098" y="717"/>
                    <a:pt x="1090" y="713"/>
                  </a:cubicBezTo>
                  <a:close/>
                  <a:moveTo>
                    <a:pt x="465" y="977"/>
                  </a:moveTo>
                  <a:cubicBezTo>
                    <a:pt x="579" y="977"/>
                    <a:pt x="671" y="819"/>
                    <a:pt x="671" y="672"/>
                  </a:cubicBezTo>
                  <a:cubicBezTo>
                    <a:pt x="671" y="524"/>
                    <a:pt x="579" y="405"/>
                    <a:pt x="465" y="405"/>
                  </a:cubicBezTo>
                  <a:cubicBezTo>
                    <a:pt x="350" y="405"/>
                    <a:pt x="258" y="524"/>
                    <a:pt x="258" y="672"/>
                  </a:cubicBezTo>
                  <a:cubicBezTo>
                    <a:pt x="258" y="819"/>
                    <a:pt x="350" y="977"/>
                    <a:pt x="465" y="977"/>
                  </a:cubicBezTo>
                  <a:close/>
                  <a:moveTo>
                    <a:pt x="1094" y="360"/>
                  </a:moveTo>
                  <a:cubicBezTo>
                    <a:pt x="1045" y="360"/>
                    <a:pt x="1005" y="320"/>
                    <a:pt x="1005" y="271"/>
                  </a:cubicBezTo>
                  <a:cubicBezTo>
                    <a:pt x="1005" y="222"/>
                    <a:pt x="1045" y="182"/>
                    <a:pt x="1094" y="182"/>
                  </a:cubicBezTo>
                  <a:cubicBezTo>
                    <a:pt x="1143" y="182"/>
                    <a:pt x="1183" y="222"/>
                    <a:pt x="1183" y="271"/>
                  </a:cubicBezTo>
                  <a:cubicBezTo>
                    <a:pt x="1183" y="320"/>
                    <a:pt x="1143" y="360"/>
                    <a:pt x="1094" y="360"/>
                  </a:cubicBezTo>
                  <a:close/>
                  <a:moveTo>
                    <a:pt x="1257" y="484"/>
                  </a:moveTo>
                  <a:cubicBezTo>
                    <a:pt x="1261" y="484"/>
                    <a:pt x="1265" y="482"/>
                    <a:pt x="1269" y="479"/>
                  </a:cubicBezTo>
                  <a:cubicBezTo>
                    <a:pt x="1282" y="468"/>
                    <a:pt x="1294" y="456"/>
                    <a:pt x="1305" y="442"/>
                  </a:cubicBezTo>
                  <a:cubicBezTo>
                    <a:pt x="1311" y="436"/>
                    <a:pt x="1311" y="426"/>
                    <a:pt x="1306" y="420"/>
                  </a:cubicBezTo>
                  <a:lnTo>
                    <a:pt x="1265" y="367"/>
                  </a:lnTo>
                  <a:cubicBezTo>
                    <a:pt x="1273" y="353"/>
                    <a:pt x="1280" y="337"/>
                    <a:pt x="1284" y="321"/>
                  </a:cubicBezTo>
                  <a:lnTo>
                    <a:pt x="1349" y="312"/>
                  </a:lnTo>
                  <a:cubicBezTo>
                    <a:pt x="1358" y="310"/>
                    <a:pt x="1364" y="304"/>
                    <a:pt x="1365" y="295"/>
                  </a:cubicBezTo>
                  <a:cubicBezTo>
                    <a:pt x="1365" y="287"/>
                    <a:pt x="1366" y="279"/>
                    <a:pt x="1366" y="271"/>
                  </a:cubicBezTo>
                  <a:cubicBezTo>
                    <a:pt x="1366" y="262"/>
                    <a:pt x="1365" y="253"/>
                    <a:pt x="1364" y="243"/>
                  </a:cubicBezTo>
                  <a:cubicBezTo>
                    <a:pt x="1363" y="234"/>
                    <a:pt x="1357" y="228"/>
                    <a:pt x="1348" y="227"/>
                  </a:cubicBezTo>
                  <a:lnTo>
                    <a:pt x="1283" y="218"/>
                  </a:lnTo>
                  <a:cubicBezTo>
                    <a:pt x="1278" y="202"/>
                    <a:pt x="1272" y="187"/>
                    <a:pt x="1263" y="172"/>
                  </a:cubicBezTo>
                  <a:lnTo>
                    <a:pt x="1303" y="120"/>
                  </a:lnTo>
                  <a:cubicBezTo>
                    <a:pt x="1308" y="113"/>
                    <a:pt x="1308" y="104"/>
                    <a:pt x="1302" y="97"/>
                  </a:cubicBezTo>
                  <a:cubicBezTo>
                    <a:pt x="1291" y="84"/>
                    <a:pt x="1278" y="71"/>
                    <a:pt x="1265" y="60"/>
                  </a:cubicBezTo>
                  <a:cubicBezTo>
                    <a:pt x="1262" y="58"/>
                    <a:pt x="1258" y="56"/>
                    <a:pt x="1254" y="56"/>
                  </a:cubicBezTo>
                  <a:cubicBezTo>
                    <a:pt x="1250" y="56"/>
                    <a:pt x="1246" y="58"/>
                    <a:pt x="1242" y="60"/>
                  </a:cubicBezTo>
                  <a:lnTo>
                    <a:pt x="1190" y="101"/>
                  </a:lnTo>
                  <a:cubicBezTo>
                    <a:pt x="1176" y="92"/>
                    <a:pt x="1160" y="86"/>
                    <a:pt x="1144" y="82"/>
                  </a:cubicBezTo>
                  <a:lnTo>
                    <a:pt x="1134" y="17"/>
                  </a:lnTo>
                  <a:cubicBezTo>
                    <a:pt x="1133" y="8"/>
                    <a:pt x="1126" y="2"/>
                    <a:pt x="1118" y="1"/>
                  </a:cubicBezTo>
                  <a:cubicBezTo>
                    <a:pt x="1110" y="0"/>
                    <a:pt x="1102" y="0"/>
                    <a:pt x="1094" y="0"/>
                  </a:cubicBezTo>
                  <a:cubicBezTo>
                    <a:pt x="1085" y="0"/>
                    <a:pt x="1075" y="0"/>
                    <a:pt x="1066" y="2"/>
                  </a:cubicBezTo>
                  <a:cubicBezTo>
                    <a:pt x="1057" y="2"/>
                    <a:pt x="1051" y="9"/>
                    <a:pt x="1050" y="17"/>
                  </a:cubicBezTo>
                  <a:lnTo>
                    <a:pt x="1041" y="83"/>
                  </a:lnTo>
                  <a:cubicBezTo>
                    <a:pt x="1025" y="87"/>
                    <a:pt x="1010" y="94"/>
                    <a:pt x="995" y="102"/>
                  </a:cubicBezTo>
                  <a:lnTo>
                    <a:pt x="942" y="63"/>
                  </a:lnTo>
                  <a:cubicBezTo>
                    <a:pt x="939" y="60"/>
                    <a:pt x="935" y="59"/>
                    <a:pt x="932" y="59"/>
                  </a:cubicBezTo>
                  <a:cubicBezTo>
                    <a:pt x="927" y="59"/>
                    <a:pt x="923" y="61"/>
                    <a:pt x="920" y="63"/>
                  </a:cubicBezTo>
                  <a:cubicBezTo>
                    <a:pt x="907" y="75"/>
                    <a:pt x="894" y="87"/>
                    <a:pt x="883" y="101"/>
                  </a:cubicBezTo>
                  <a:cubicBezTo>
                    <a:pt x="878" y="107"/>
                    <a:pt x="878" y="117"/>
                    <a:pt x="883" y="123"/>
                  </a:cubicBezTo>
                  <a:lnTo>
                    <a:pt x="924" y="176"/>
                  </a:lnTo>
                  <a:cubicBezTo>
                    <a:pt x="915" y="190"/>
                    <a:pt x="909" y="206"/>
                    <a:pt x="905" y="222"/>
                  </a:cubicBezTo>
                  <a:lnTo>
                    <a:pt x="839" y="231"/>
                  </a:lnTo>
                  <a:cubicBezTo>
                    <a:pt x="831" y="233"/>
                    <a:pt x="825" y="239"/>
                    <a:pt x="824" y="248"/>
                  </a:cubicBezTo>
                  <a:cubicBezTo>
                    <a:pt x="823" y="256"/>
                    <a:pt x="823" y="264"/>
                    <a:pt x="823" y="271"/>
                  </a:cubicBezTo>
                  <a:cubicBezTo>
                    <a:pt x="823" y="281"/>
                    <a:pt x="823" y="290"/>
                    <a:pt x="824" y="300"/>
                  </a:cubicBezTo>
                  <a:cubicBezTo>
                    <a:pt x="825" y="308"/>
                    <a:pt x="832" y="315"/>
                    <a:pt x="840" y="316"/>
                  </a:cubicBezTo>
                  <a:lnTo>
                    <a:pt x="906" y="324"/>
                  </a:lnTo>
                  <a:cubicBezTo>
                    <a:pt x="910" y="340"/>
                    <a:pt x="917" y="356"/>
                    <a:pt x="925" y="370"/>
                  </a:cubicBezTo>
                  <a:lnTo>
                    <a:pt x="886" y="423"/>
                  </a:lnTo>
                  <a:cubicBezTo>
                    <a:pt x="881" y="430"/>
                    <a:pt x="881" y="439"/>
                    <a:pt x="886" y="446"/>
                  </a:cubicBezTo>
                  <a:cubicBezTo>
                    <a:pt x="898" y="459"/>
                    <a:pt x="910" y="471"/>
                    <a:pt x="924" y="482"/>
                  </a:cubicBezTo>
                  <a:cubicBezTo>
                    <a:pt x="927" y="485"/>
                    <a:pt x="931" y="487"/>
                    <a:pt x="935" y="487"/>
                  </a:cubicBezTo>
                  <a:cubicBezTo>
                    <a:pt x="939" y="487"/>
                    <a:pt x="943" y="485"/>
                    <a:pt x="946" y="483"/>
                  </a:cubicBezTo>
                  <a:lnTo>
                    <a:pt x="998" y="442"/>
                  </a:lnTo>
                  <a:cubicBezTo>
                    <a:pt x="1013" y="450"/>
                    <a:pt x="1029" y="457"/>
                    <a:pt x="1045" y="461"/>
                  </a:cubicBezTo>
                  <a:lnTo>
                    <a:pt x="1054" y="526"/>
                  </a:lnTo>
                  <a:cubicBezTo>
                    <a:pt x="1055" y="535"/>
                    <a:pt x="1062" y="541"/>
                    <a:pt x="1071" y="542"/>
                  </a:cubicBezTo>
                  <a:cubicBezTo>
                    <a:pt x="1079" y="542"/>
                    <a:pt x="1087" y="543"/>
                    <a:pt x="1094" y="543"/>
                  </a:cubicBezTo>
                  <a:cubicBezTo>
                    <a:pt x="1104" y="543"/>
                    <a:pt x="1113" y="542"/>
                    <a:pt x="1123" y="541"/>
                  </a:cubicBezTo>
                  <a:cubicBezTo>
                    <a:pt x="1131" y="540"/>
                    <a:pt x="1138" y="534"/>
                    <a:pt x="1139" y="526"/>
                  </a:cubicBezTo>
                  <a:lnTo>
                    <a:pt x="1147" y="460"/>
                  </a:lnTo>
                  <a:cubicBezTo>
                    <a:pt x="1163" y="455"/>
                    <a:pt x="1179" y="449"/>
                    <a:pt x="1193" y="440"/>
                  </a:cubicBezTo>
                  <a:lnTo>
                    <a:pt x="1246" y="480"/>
                  </a:lnTo>
                  <a:cubicBezTo>
                    <a:pt x="1249" y="482"/>
                    <a:pt x="1253" y="484"/>
                    <a:pt x="1257" y="484"/>
                  </a:cubicBezTo>
                  <a:close/>
                  <a:moveTo>
                    <a:pt x="656" y="1040"/>
                  </a:moveTo>
                  <a:lnTo>
                    <a:pt x="535" y="1423"/>
                  </a:lnTo>
                  <a:lnTo>
                    <a:pt x="497" y="1188"/>
                  </a:lnTo>
                  <a:lnTo>
                    <a:pt x="432" y="1188"/>
                  </a:lnTo>
                  <a:lnTo>
                    <a:pt x="394" y="1423"/>
                  </a:lnTo>
                  <a:lnTo>
                    <a:pt x="274" y="1040"/>
                  </a:lnTo>
                  <a:cubicBezTo>
                    <a:pt x="112" y="1102"/>
                    <a:pt x="0" y="1236"/>
                    <a:pt x="0" y="1377"/>
                  </a:cubicBezTo>
                  <a:cubicBezTo>
                    <a:pt x="0" y="1379"/>
                    <a:pt x="0" y="1380"/>
                    <a:pt x="0" y="1382"/>
                  </a:cubicBezTo>
                  <a:cubicBezTo>
                    <a:pt x="0" y="1383"/>
                    <a:pt x="0" y="1383"/>
                    <a:pt x="0" y="1384"/>
                  </a:cubicBezTo>
                  <a:cubicBezTo>
                    <a:pt x="0" y="1478"/>
                    <a:pt x="97" y="1470"/>
                    <a:pt x="465" y="1470"/>
                  </a:cubicBezTo>
                  <a:cubicBezTo>
                    <a:pt x="855" y="1470"/>
                    <a:pt x="929" y="1478"/>
                    <a:pt x="929" y="1384"/>
                  </a:cubicBezTo>
                  <a:cubicBezTo>
                    <a:pt x="929" y="1383"/>
                    <a:pt x="929" y="1383"/>
                    <a:pt x="929" y="1382"/>
                  </a:cubicBezTo>
                  <a:cubicBezTo>
                    <a:pt x="929" y="1380"/>
                    <a:pt x="929" y="1379"/>
                    <a:pt x="929" y="1377"/>
                  </a:cubicBezTo>
                  <a:cubicBezTo>
                    <a:pt x="929" y="1236"/>
                    <a:pt x="817" y="1102"/>
                    <a:pt x="656" y="1040"/>
                  </a:cubicBezTo>
                  <a:close/>
                  <a:moveTo>
                    <a:pt x="489" y="1070"/>
                  </a:moveTo>
                  <a:lnTo>
                    <a:pt x="440" y="1070"/>
                  </a:lnTo>
                  <a:cubicBezTo>
                    <a:pt x="435" y="1070"/>
                    <a:pt x="431" y="1072"/>
                    <a:pt x="427" y="1076"/>
                  </a:cubicBezTo>
                  <a:lnTo>
                    <a:pt x="408" y="1095"/>
                  </a:lnTo>
                  <a:cubicBezTo>
                    <a:pt x="402" y="1100"/>
                    <a:pt x="401" y="1110"/>
                    <a:pt x="406" y="1117"/>
                  </a:cubicBezTo>
                  <a:lnTo>
                    <a:pt x="429" y="1156"/>
                  </a:lnTo>
                  <a:cubicBezTo>
                    <a:pt x="432" y="1162"/>
                    <a:pt x="438" y="1165"/>
                    <a:pt x="445" y="1165"/>
                  </a:cubicBezTo>
                  <a:lnTo>
                    <a:pt x="484" y="1165"/>
                  </a:lnTo>
                  <a:cubicBezTo>
                    <a:pt x="491" y="1165"/>
                    <a:pt x="497" y="1162"/>
                    <a:pt x="500" y="1156"/>
                  </a:cubicBezTo>
                  <a:lnTo>
                    <a:pt x="523" y="1117"/>
                  </a:lnTo>
                  <a:cubicBezTo>
                    <a:pt x="528" y="1110"/>
                    <a:pt x="527" y="1100"/>
                    <a:pt x="521" y="1095"/>
                  </a:cubicBezTo>
                  <a:lnTo>
                    <a:pt x="502" y="1076"/>
                  </a:lnTo>
                  <a:cubicBezTo>
                    <a:pt x="498" y="1072"/>
                    <a:pt x="494" y="1070"/>
                    <a:pt x="489" y="10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</p:grpSp>
      <p:grpSp>
        <p:nvGrpSpPr>
          <p:cNvPr id="34826" name="组合 28">
            <a:extLst>
              <a:ext uri="{FF2B5EF4-FFF2-40B4-BE49-F238E27FC236}">
                <a16:creationId xmlns:a16="http://schemas.microsoft.com/office/drawing/2014/main" id="{13A7330E-9725-4D4E-A380-017007E0F610}"/>
              </a:ext>
            </a:extLst>
          </p:cNvPr>
          <p:cNvGrpSpPr>
            <a:grpSpLocks/>
          </p:cNvGrpSpPr>
          <p:nvPr/>
        </p:nvGrpSpPr>
        <p:grpSpPr bwMode="auto">
          <a:xfrm>
            <a:off x="6510338" y="4354513"/>
            <a:ext cx="919162" cy="919162"/>
            <a:chOff x="0" y="0"/>
            <a:chExt cx="919063" cy="919397"/>
          </a:xfrm>
        </p:grpSpPr>
        <p:sp>
          <p:nvSpPr>
            <p:cNvPr id="34835" name="椭圆 29">
              <a:extLst>
                <a:ext uri="{FF2B5EF4-FFF2-40B4-BE49-F238E27FC236}">
                  <a16:creationId xmlns:a16="http://schemas.microsoft.com/office/drawing/2014/main" id="{0F68BC76-1BB2-4397-849F-EF5EA5538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836" name="Freeform 88">
              <a:extLst>
                <a:ext uri="{FF2B5EF4-FFF2-40B4-BE49-F238E27FC236}">
                  <a16:creationId xmlns:a16="http://schemas.microsoft.com/office/drawing/2014/main" id="{98B7EACE-C0D2-4B48-B3EE-6D36539613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544" y="156127"/>
              <a:ext cx="523903" cy="621572"/>
            </a:xfrm>
            <a:custGeom>
              <a:avLst/>
              <a:gdLst>
                <a:gd name="T0" fmla="*/ 381223 w 235"/>
                <a:gd name="T1" fmla="*/ 85658 h 283"/>
                <a:gd name="T2" fmla="*/ 191726 w 235"/>
                <a:gd name="T3" fmla="*/ 0 h 283"/>
                <a:gd name="T4" fmla="*/ 329947 w 235"/>
                <a:gd name="T5" fmla="*/ 555681 h 283"/>
                <a:gd name="T6" fmla="*/ 329947 w 235"/>
                <a:gd name="T7" fmla="*/ 555681 h 283"/>
                <a:gd name="T8" fmla="*/ 191726 w 235"/>
                <a:gd name="T9" fmla="*/ 621572 h 283"/>
                <a:gd name="T10" fmla="*/ 260837 w 235"/>
                <a:gd name="T11" fmla="*/ 476612 h 283"/>
                <a:gd name="T12" fmla="*/ 321030 w 235"/>
                <a:gd name="T13" fmla="*/ 153746 h 283"/>
                <a:gd name="T14" fmla="*/ 401287 w 235"/>
                <a:gd name="T15" fmla="*/ 261368 h 283"/>
                <a:gd name="T16" fmla="*/ 341094 w 235"/>
                <a:gd name="T17" fmla="*/ 219637 h 283"/>
                <a:gd name="T18" fmla="*/ 361159 w 235"/>
                <a:gd name="T19" fmla="*/ 199869 h 283"/>
                <a:gd name="T20" fmla="*/ 316571 w 235"/>
                <a:gd name="T21" fmla="*/ 202066 h 283"/>
                <a:gd name="T22" fmla="*/ 300966 w 235"/>
                <a:gd name="T23" fmla="*/ 195477 h 283"/>
                <a:gd name="T24" fmla="*/ 254149 w 235"/>
                <a:gd name="T25" fmla="*/ 171317 h 283"/>
                <a:gd name="T26" fmla="*/ 278672 w 235"/>
                <a:gd name="T27" fmla="*/ 155942 h 283"/>
                <a:gd name="T28" fmla="*/ 265296 w 235"/>
                <a:gd name="T29" fmla="*/ 169120 h 283"/>
                <a:gd name="T30" fmla="*/ 234084 w 235"/>
                <a:gd name="T31" fmla="*/ 296510 h 283"/>
                <a:gd name="T32" fmla="*/ 234084 w 235"/>
                <a:gd name="T33" fmla="*/ 327259 h 283"/>
                <a:gd name="T34" fmla="*/ 222937 w 235"/>
                <a:gd name="T35" fmla="*/ 195477 h 283"/>
                <a:gd name="T36" fmla="*/ 149368 w 235"/>
                <a:gd name="T37" fmla="*/ 213048 h 283"/>
                <a:gd name="T38" fmla="*/ 149368 w 235"/>
                <a:gd name="T39" fmla="*/ 199869 h 283"/>
                <a:gd name="T40" fmla="*/ 147139 w 235"/>
                <a:gd name="T41" fmla="*/ 267957 h 283"/>
                <a:gd name="T42" fmla="*/ 120386 w 235"/>
                <a:gd name="T43" fmla="*/ 261368 h 283"/>
                <a:gd name="T44" fmla="*/ 131533 w 235"/>
                <a:gd name="T45" fmla="*/ 300902 h 283"/>
                <a:gd name="T46" fmla="*/ 144909 w 235"/>
                <a:gd name="T47" fmla="*/ 329455 h 283"/>
                <a:gd name="T48" fmla="*/ 140451 w 235"/>
                <a:gd name="T49" fmla="*/ 320670 h 283"/>
                <a:gd name="T50" fmla="*/ 127074 w 235"/>
                <a:gd name="T51" fmla="*/ 292117 h 283"/>
                <a:gd name="T52" fmla="*/ 118157 w 235"/>
                <a:gd name="T53" fmla="*/ 307491 h 283"/>
                <a:gd name="T54" fmla="*/ 151597 w 235"/>
                <a:gd name="T55" fmla="*/ 364597 h 283"/>
                <a:gd name="T56" fmla="*/ 124845 w 235"/>
                <a:gd name="T57" fmla="*/ 375579 h 283"/>
                <a:gd name="T58" fmla="*/ 169432 w 235"/>
                <a:gd name="T59" fmla="*/ 388757 h 283"/>
                <a:gd name="T60" fmla="*/ 162744 w 235"/>
                <a:gd name="T61" fmla="*/ 419506 h 283"/>
                <a:gd name="T62" fmla="*/ 207332 w 235"/>
                <a:gd name="T63" fmla="*/ 417310 h 283"/>
                <a:gd name="T64" fmla="*/ 214020 w 235"/>
                <a:gd name="T65" fmla="*/ 448059 h 283"/>
                <a:gd name="T66" fmla="*/ 258607 w 235"/>
                <a:gd name="T67" fmla="*/ 434881 h 283"/>
                <a:gd name="T68" fmla="*/ 263066 w 235"/>
                <a:gd name="T69" fmla="*/ 423899 h 283"/>
                <a:gd name="T70" fmla="*/ 260837 w 235"/>
                <a:gd name="T71" fmla="*/ 454648 h 283"/>
                <a:gd name="T72" fmla="*/ 274213 w 235"/>
                <a:gd name="T73" fmla="*/ 450255 h 283"/>
                <a:gd name="T74" fmla="*/ 247461 w 235"/>
                <a:gd name="T75" fmla="*/ 307491 h 283"/>
                <a:gd name="T76" fmla="*/ 274213 w 235"/>
                <a:gd name="T77" fmla="*/ 303099 h 283"/>
                <a:gd name="T78" fmla="*/ 260837 w 235"/>
                <a:gd name="T79" fmla="*/ 278939 h 283"/>
                <a:gd name="T80" fmla="*/ 316571 w 235"/>
                <a:gd name="T81" fmla="*/ 417310 h 283"/>
                <a:gd name="T82" fmla="*/ 321030 w 235"/>
                <a:gd name="T83" fmla="*/ 454648 h 283"/>
                <a:gd name="T84" fmla="*/ 341094 w 235"/>
                <a:gd name="T85" fmla="*/ 401935 h 283"/>
                <a:gd name="T86" fmla="*/ 372306 w 235"/>
                <a:gd name="T87" fmla="*/ 408524 h 283"/>
                <a:gd name="T88" fmla="*/ 370076 w 235"/>
                <a:gd name="T89" fmla="*/ 364597 h 283"/>
                <a:gd name="T90" fmla="*/ 401287 w 235"/>
                <a:gd name="T91" fmla="*/ 358008 h 283"/>
                <a:gd name="T92" fmla="*/ 410205 w 235"/>
                <a:gd name="T93" fmla="*/ 314081 h 283"/>
                <a:gd name="T94" fmla="*/ 410205 w 235"/>
                <a:gd name="T95" fmla="*/ 298706 h 283"/>
                <a:gd name="T96" fmla="*/ 410205 w 235"/>
                <a:gd name="T97" fmla="*/ 329455 h 283"/>
                <a:gd name="T98" fmla="*/ 42358 w 235"/>
                <a:gd name="T99" fmla="*/ 230619 h 283"/>
                <a:gd name="T100" fmla="*/ 341094 w 235"/>
                <a:gd name="T101" fmla="*/ 94444 h 283"/>
                <a:gd name="T102" fmla="*/ 78028 w 235"/>
                <a:gd name="T103" fmla="*/ 243797 h 2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5" h="283">
                  <a:moveTo>
                    <a:pt x="148" y="3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67" y="37"/>
                    <a:pt x="162" y="35"/>
                    <a:pt x="157" y="33"/>
                  </a:cubicBezTo>
                  <a:cubicBezTo>
                    <a:pt x="154" y="32"/>
                    <a:pt x="151" y="31"/>
                    <a:pt x="148" y="30"/>
                  </a:cubicBezTo>
                  <a:close/>
                  <a:moveTo>
                    <a:pt x="86" y="3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71" y="35"/>
                    <a:pt x="79" y="32"/>
                    <a:pt x="86" y="30"/>
                  </a:cubicBezTo>
                  <a:close/>
                  <a:moveTo>
                    <a:pt x="148" y="253"/>
                  </a:moveTo>
                  <a:cubicBezTo>
                    <a:pt x="148" y="283"/>
                    <a:pt x="148" y="283"/>
                    <a:pt x="148" y="283"/>
                  </a:cubicBezTo>
                  <a:cubicBezTo>
                    <a:pt x="171" y="283"/>
                    <a:pt x="171" y="283"/>
                    <a:pt x="171" y="283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4" y="247"/>
                    <a:pt x="156" y="250"/>
                    <a:pt x="148" y="253"/>
                  </a:cubicBezTo>
                  <a:close/>
                  <a:moveTo>
                    <a:pt x="78" y="250"/>
                  </a:moveTo>
                  <a:cubicBezTo>
                    <a:pt x="73" y="248"/>
                    <a:pt x="68" y="246"/>
                    <a:pt x="64" y="244"/>
                  </a:cubicBezTo>
                  <a:cubicBezTo>
                    <a:pt x="64" y="283"/>
                    <a:pt x="64" y="283"/>
                    <a:pt x="64" y="283"/>
                  </a:cubicBezTo>
                  <a:cubicBezTo>
                    <a:pt x="86" y="283"/>
                    <a:pt x="86" y="283"/>
                    <a:pt x="86" y="283"/>
                  </a:cubicBezTo>
                  <a:cubicBezTo>
                    <a:pt x="86" y="253"/>
                    <a:pt x="86" y="253"/>
                    <a:pt x="86" y="253"/>
                  </a:cubicBezTo>
                  <a:cubicBezTo>
                    <a:pt x="83" y="252"/>
                    <a:pt x="80" y="251"/>
                    <a:pt x="78" y="250"/>
                  </a:cubicBezTo>
                  <a:close/>
                  <a:moveTo>
                    <a:pt x="189" y="167"/>
                  </a:moveTo>
                  <a:cubicBezTo>
                    <a:pt x="178" y="197"/>
                    <a:pt x="149" y="217"/>
                    <a:pt x="117" y="217"/>
                  </a:cubicBezTo>
                  <a:cubicBezTo>
                    <a:pt x="108" y="217"/>
                    <a:pt x="100" y="216"/>
                    <a:pt x="91" y="213"/>
                  </a:cubicBezTo>
                  <a:cubicBezTo>
                    <a:pt x="52" y="198"/>
                    <a:pt x="32" y="154"/>
                    <a:pt x="46" y="115"/>
                  </a:cubicBezTo>
                  <a:cubicBezTo>
                    <a:pt x="57" y="85"/>
                    <a:pt x="86" y="65"/>
                    <a:pt x="117" y="65"/>
                  </a:cubicBezTo>
                  <a:cubicBezTo>
                    <a:pt x="126" y="65"/>
                    <a:pt x="135" y="67"/>
                    <a:pt x="144" y="70"/>
                  </a:cubicBezTo>
                  <a:cubicBezTo>
                    <a:pt x="183" y="84"/>
                    <a:pt x="203" y="128"/>
                    <a:pt x="189" y="167"/>
                  </a:cubicBezTo>
                  <a:close/>
                  <a:moveTo>
                    <a:pt x="166" y="117"/>
                  </a:moveTo>
                  <a:cubicBezTo>
                    <a:pt x="168" y="119"/>
                    <a:pt x="169" y="122"/>
                    <a:pt x="169" y="124"/>
                  </a:cubicBezTo>
                  <a:cubicBezTo>
                    <a:pt x="180" y="119"/>
                    <a:pt x="180" y="119"/>
                    <a:pt x="180" y="119"/>
                  </a:cubicBezTo>
                  <a:cubicBezTo>
                    <a:pt x="183" y="119"/>
                    <a:pt x="183" y="116"/>
                    <a:pt x="183" y="114"/>
                  </a:cubicBezTo>
                  <a:cubicBezTo>
                    <a:pt x="182" y="112"/>
                    <a:pt x="179" y="111"/>
                    <a:pt x="177" y="112"/>
                  </a:cubicBezTo>
                  <a:lnTo>
                    <a:pt x="166" y="117"/>
                  </a:lnTo>
                  <a:close/>
                  <a:moveTo>
                    <a:pt x="153" y="100"/>
                  </a:moveTo>
                  <a:cubicBezTo>
                    <a:pt x="155" y="102"/>
                    <a:pt x="157" y="103"/>
                    <a:pt x="159" y="105"/>
                  </a:cubicBezTo>
                  <a:cubicBezTo>
                    <a:pt x="167" y="97"/>
                    <a:pt x="167" y="97"/>
                    <a:pt x="167" y="97"/>
                  </a:cubicBezTo>
                  <a:cubicBezTo>
                    <a:pt x="169" y="95"/>
                    <a:pt x="169" y="93"/>
                    <a:pt x="167" y="91"/>
                  </a:cubicBezTo>
                  <a:cubicBezTo>
                    <a:pt x="166" y="90"/>
                    <a:pt x="163" y="90"/>
                    <a:pt x="162" y="91"/>
                  </a:cubicBezTo>
                  <a:lnTo>
                    <a:pt x="153" y="100"/>
                  </a:lnTo>
                  <a:close/>
                  <a:moveTo>
                    <a:pt x="135" y="89"/>
                  </a:moveTo>
                  <a:cubicBezTo>
                    <a:pt x="135" y="89"/>
                    <a:pt x="136" y="90"/>
                    <a:pt x="136" y="90"/>
                  </a:cubicBezTo>
                  <a:cubicBezTo>
                    <a:pt x="138" y="91"/>
                    <a:pt x="140" y="91"/>
                    <a:pt x="142" y="92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7" y="79"/>
                    <a:pt x="146" y="77"/>
                    <a:pt x="144" y="76"/>
                  </a:cubicBezTo>
                  <a:cubicBezTo>
                    <a:pt x="142" y="75"/>
                    <a:pt x="140" y="76"/>
                    <a:pt x="139" y="78"/>
                  </a:cubicBezTo>
                  <a:lnTo>
                    <a:pt x="135" y="89"/>
                  </a:lnTo>
                  <a:close/>
                  <a:moveTo>
                    <a:pt x="110" y="89"/>
                  </a:moveTo>
                  <a:cubicBezTo>
                    <a:pt x="114" y="89"/>
                    <a:pt x="114" y="89"/>
                    <a:pt x="114" y="89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4" y="81"/>
                    <a:pt x="114" y="80"/>
                    <a:pt x="114" y="78"/>
                  </a:cubicBezTo>
                  <a:cubicBezTo>
                    <a:pt x="115" y="80"/>
                    <a:pt x="116" y="81"/>
                    <a:pt x="116" y="82"/>
                  </a:cubicBezTo>
                  <a:cubicBezTo>
                    <a:pt x="120" y="89"/>
                    <a:pt x="120" y="89"/>
                    <a:pt x="120" y="89"/>
                  </a:cubicBezTo>
                  <a:cubicBezTo>
                    <a:pt x="125" y="89"/>
                    <a:pt x="125" y="89"/>
                    <a:pt x="125" y="89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0" y="76"/>
                    <a:pt x="120" y="76"/>
                    <a:pt x="120" y="76"/>
                  </a:cubicBezTo>
                  <a:cubicBezTo>
                    <a:pt x="120" y="78"/>
                    <a:pt x="120" y="80"/>
                    <a:pt x="121" y="81"/>
                  </a:cubicBezTo>
                  <a:cubicBezTo>
                    <a:pt x="120" y="80"/>
                    <a:pt x="119" y="78"/>
                    <a:pt x="119" y="77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0" y="71"/>
                    <a:pt x="110" y="71"/>
                    <a:pt x="110" y="71"/>
                  </a:cubicBezTo>
                  <a:lnTo>
                    <a:pt x="110" y="89"/>
                  </a:lnTo>
                  <a:close/>
                  <a:moveTo>
                    <a:pt x="105" y="135"/>
                  </a:moveTo>
                  <a:cubicBezTo>
                    <a:pt x="94" y="145"/>
                    <a:pt x="72" y="167"/>
                    <a:pt x="70" y="169"/>
                  </a:cubicBezTo>
                  <a:cubicBezTo>
                    <a:pt x="68" y="171"/>
                    <a:pt x="69" y="174"/>
                    <a:pt x="72" y="173"/>
                  </a:cubicBezTo>
                  <a:cubicBezTo>
                    <a:pt x="75" y="172"/>
                    <a:pt x="104" y="161"/>
                    <a:pt x="118" y="155"/>
                  </a:cubicBezTo>
                  <a:cubicBezTo>
                    <a:pt x="113" y="156"/>
                    <a:pt x="108" y="153"/>
                    <a:pt x="105" y="149"/>
                  </a:cubicBezTo>
                  <a:cubicBezTo>
                    <a:pt x="103" y="145"/>
                    <a:pt x="103" y="139"/>
                    <a:pt x="105" y="135"/>
                  </a:cubicBezTo>
                  <a:close/>
                  <a:moveTo>
                    <a:pt x="88" y="81"/>
                  </a:moveTo>
                  <a:cubicBezTo>
                    <a:pt x="93" y="92"/>
                    <a:pt x="93" y="92"/>
                    <a:pt x="93" y="92"/>
                  </a:cubicBezTo>
                  <a:cubicBezTo>
                    <a:pt x="95" y="91"/>
                    <a:pt x="98" y="90"/>
                    <a:pt x="100" y="89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5" y="76"/>
                    <a:pt x="92" y="75"/>
                    <a:pt x="90" y="76"/>
                  </a:cubicBezTo>
                  <a:cubicBezTo>
                    <a:pt x="88" y="77"/>
                    <a:pt x="87" y="79"/>
                    <a:pt x="88" y="81"/>
                  </a:cubicBezTo>
                  <a:close/>
                  <a:moveTo>
                    <a:pt x="67" y="97"/>
                  </a:moveTo>
                  <a:cubicBezTo>
                    <a:pt x="76" y="105"/>
                    <a:pt x="76" y="105"/>
                    <a:pt x="76" y="105"/>
                  </a:cubicBezTo>
                  <a:cubicBezTo>
                    <a:pt x="78" y="103"/>
                    <a:pt x="80" y="102"/>
                    <a:pt x="81" y="100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0"/>
                    <a:pt x="69" y="90"/>
                    <a:pt x="67" y="91"/>
                  </a:cubicBezTo>
                  <a:cubicBezTo>
                    <a:pt x="66" y="93"/>
                    <a:pt x="66" y="95"/>
                    <a:pt x="67" y="97"/>
                  </a:cubicBezTo>
                  <a:close/>
                  <a:moveTo>
                    <a:pt x="54" y="119"/>
                  </a:moveTo>
                  <a:cubicBezTo>
                    <a:pt x="65" y="124"/>
                    <a:pt x="65" y="124"/>
                    <a:pt x="65" y="124"/>
                  </a:cubicBezTo>
                  <a:cubicBezTo>
                    <a:pt x="66" y="123"/>
                    <a:pt x="66" y="123"/>
                    <a:pt x="66" y="122"/>
                  </a:cubicBezTo>
                  <a:cubicBezTo>
                    <a:pt x="67" y="120"/>
                    <a:pt x="67" y="119"/>
                    <a:pt x="68" y="117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5" y="111"/>
                    <a:pt x="53" y="112"/>
                    <a:pt x="52" y="114"/>
                  </a:cubicBezTo>
                  <a:cubicBezTo>
                    <a:pt x="51" y="116"/>
                    <a:pt x="52" y="119"/>
                    <a:pt x="54" y="119"/>
                  </a:cubicBezTo>
                  <a:close/>
                  <a:moveTo>
                    <a:pt x="52" y="150"/>
                  </a:moveTo>
                  <a:cubicBezTo>
                    <a:pt x="56" y="150"/>
                    <a:pt x="56" y="150"/>
                    <a:pt x="56" y="150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1"/>
                    <a:pt x="58" y="139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59" y="139"/>
                    <a:pt x="59" y="141"/>
                    <a:pt x="59" y="14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69" y="133"/>
                    <a:pt x="69" y="133"/>
                    <a:pt x="69" y="133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4" y="142"/>
                    <a:pt x="63" y="144"/>
                    <a:pt x="63" y="146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3" y="144"/>
                    <a:pt x="63" y="142"/>
                    <a:pt x="62" y="140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55" y="142"/>
                    <a:pt x="55" y="144"/>
                    <a:pt x="54" y="14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54" y="144"/>
                    <a:pt x="54" y="142"/>
                    <a:pt x="53" y="140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48" y="133"/>
                    <a:pt x="48" y="133"/>
                    <a:pt x="48" y="133"/>
                  </a:cubicBezTo>
                  <a:lnTo>
                    <a:pt x="52" y="150"/>
                  </a:lnTo>
                  <a:close/>
                  <a:moveTo>
                    <a:pt x="68" y="166"/>
                  </a:moveTo>
                  <a:cubicBezTo>
                    <a:pt x="67" y="164"/>
                    <a:pt x="66" y="161"/>
                    <a:pt x="65" y="159"/>
                  </a:cubicBezTo>
                  <a:cubicBezTo>
                    <a:pt x="54" y="163"/>
                    <a:pt x="54" y="163"/>
                    <a:pt x="54" y="163"/>
                  </a:cubicBezTo>
                  <a:cubicBezTo>
                    <a:pt x="52" y="164"/>
                    <a:pt x="51" y="166"/>
                    <a:pt x="52" y="168"/>
                  </a:cubicBezTo>
                  <a:cubicBezTo>
                    <a:pt x="53" y="170"/>
                    <a:pt x="54" y="171"/>
                    <a:pt x="56" y="171"/>
                  </a:cubicBezTo>
                  <a:cubicBezTo>
                    <a:pt x="56" y="171"/>
                    <a:pt x="57" y="171"/>
                    <a:pt x="57" y="170"/>
                  </a:cubicBezTo>
                  <a:lnTo>
                    <a:pt x="68" y="166"/>
                  </a:lnTo>
                  <a:close/>
                  <a:moveTo>
                    <a:pt x="82" y="183"/>
                  </a:moveTo>
                  <a:cubicBezTo>
                    <a:pt x="80" y="181"/>
                    <a:pt x="78" y="179"/>
                    <a:pt x="76" y="177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6" y="187"/>
                    <a:pt x="66" y="190"/>
                    <a:pt x="67" y="191"/>
                  </a:cubicBezTo>
                  <a:cubicBezTo>
                    <a:pt x="68" y="192"/>
                    <a:pt x="69" y="192"/>
                    <a:pt x="70" y="192"/>
                  </a:cubicBezTo>
                  <a:cubicBezTo>
                    <a:pt x="71" y="192"/>
                    <a:pt x="72" y="192"/>
                    <a:pt x="73" y="191"/>
                  </a:cubicBezTo>
                  <a:lnTo>
                    <a:pt x="82" y="183"/>
                  </a:lnTo>
                  <a:close/>
                  <a:moveTo>
                    <a:pt x="100" y="193"/>
                  </a:moveTo>
                  <a:cubicBezTo>
                    <a:pt x="100" y="193"/>
                    <a:pt x="99" y="193"/>
                    <a:pt x="98" y="193"/>
                  </a:cubicBezTo>
                  <a:cubicBezTo>
                    <a:pt x="96" y="192"/>
                    <a:pt x="95" y="191"/>
                    <a:pt x="93" y="190"/>
                  </a:cubicBezTo>
                  <a:cubicBezTo>
                    <a:pt x="88" y="201"/>
                    <a:pt x="88" y="201"/>
                    <a:pt x="88" y="201"/>
                  </a:cubicBezTo>
                  <a:cubicBezTo>
                    <a:pt x="87" y="203"/>
                    <a:pt x="88" y="206"/>
                    <a:pt x="90" y="207"/>
                  </a:cubicBezTo>
                  <a:cubicBezTo>
                    <a:pt x="91" y="207"/>
                    <a:pt x="91" y="207"/>
                    <a:pt x="92" y="207"/>
                  </a:cubicBezTo>
                  <a:cubicBezTo>
                    <a:pt x="93" y="207"/>
                    <a:pt x="95" y="206"/>
                    <a:pt x="96" y="204"/>
                  </a:cubicBezTo>
                  <a:lnTo>
                    <a:pt x="100" y="193"/>
                  </a:lnTo>
                  <a:close/>
                  <a:moveTo>
                    <a:pt x="123" y="205"/>
                  </a:moveTo>
                  <a:cubicBezTo>
                    <a:pt x="123" y="203"/>
                    <a:pt x="122" y="201"/>
                    <a:pt x="119" y="200"/>
                  </a:cubicBezTo>
                  <a:cubicBezTo>
                    <a:pt x="117" y="199"/>
                    <a:pt x="116" y="199"/>
                    <a:pt x="116" y="198"/>
                  </a:cubicBezTo>
                  <a:cubicBezTo>
                    <a:pt x="116" y="197"/>
                    <a:pt x="116" y="196"/>
                    <a:pt x="118" y="196"/>
                  </a:cubicBezTo>
                  <a:cubicBezTo>
                    <a:pt x="120" y="196"/>
                    <a:pt x="121" y="196"/>
                    <a:pt x="122" y="197"/>
                  </a:cubicBezTo>
                  <a:cubicBezTo>
                    <a:pt x="122" y="194"/>
                    <a:pt x="122" y="194"/>
                    <a:pt x="122" y="194"/>
                  </a:cubicBezTo>
                  <a:cubicBezTo>
                    <a:pt x="121" y="193"/>
                    <a:pt x="120" y="193"/>
                    <a:pt x="118" y="193"/>
                  </a:cubicBezTo>
                  <a:cubicBezTo>
                    <a:pt x="114" y="193"/>
                    <a:pt x="112" y="195"/>
                    <a:pt x="112" y="198"/>
                  </a:cubicBezTo>
                  <a:cubicBezTo>
                    <a:pt x="112" y="200"/>
                    <a:pt x="114" y="202"/>
                    <a:pt x="116" y="203"/>
                  </a:cubicBezTo>
                  <a:cubicBezTo>
                    <a:pt x="118" y="204"/>
                    <a:pt x="119" y="204"/>
                    <a:pt x="119" y="205"/>
                  </a:cubicBezTo>
                  <a:cubicBezTo>
                    <a:pt x="119" y="206"/>
                    <a:pt x="118" y="207"/>
                    <a:pt x="117" y="207"/>
                  </a:cubicBezTo>
                  <a:cubicBezTo>
                    <a:pt x="115" y="207"/>
                    <a:pt x="113" y="207"/>
                    <a:pt x="112" y="206"/>
                  </a:cubicBezTo>
                  <a:cubicBezTo>
                    <a:pt x="112" y="209"/>
                    <a:pt x="112" y="209"/>
                    <a:pt x="112" y="209"/>
                  </a:cubicBezTo>
                  <a:cubicBezTo>
                    <a:pt x="113" y="210"/>
                    <a:pt x="114" y="210"/>
                    <a:pt x="116" y="210"/>
                  </a:cubicBezTo>
                  <a:cubicBezTo>
                    <a:pt x="121" y="210"/>
                    <a:pt x="123" y="208"/>
                    <a:pt x="123" y="205"/>
                  </a:cubicBezTo>
                  <a:close/>
                  <a:moveTo>
                    <a:pt x="123" y="138"/>
                  </a:moveTo>
                  <a:cubicBezTo>
                    <a:pt x="122" y="136"/>
                    <a:pt x="120" y="135"/>
                    <a:pt x="117" y="135"/>
                  </a:cubicBezTo>
                  <a:cubicBezTo>
                    <a:pt x="116" y="135"/>
                    <a:pt x="115" y="135"/>
                    <a:pt x="114" y="136"/>
                  </a:cubicBezTo>
                  <a:cubicBezTo>
                    <a:pt x="112" y="137"/>
                    <a:pt x="111" y="138"/>
                    <a:pt x="111" y="140"/>
                  </a:cubicBezTo>
                  <a:cubicBezTo>
                    <a:pt x="111" y="142"/>
                    <a:pt x="111" y="143"/>
                    <a:pt x="112" y="145"/>
                  </a:cubicBezTo>
                  <a:cubicBezTo>
                    <a:pt x="113" y="147"/>
                    <a:pt x="115" y="148"/>
                    <a:pt x="117" y="148"/>
                  </a:cubicBezTo>
                  <a:cubicBezTo>
                    <a:pt x="119" y="148"/>
                    <a:pt x="120" y="147"/>
                    <a:pt x="121" y="147"/>
                  </a:cubicBezTo>
                  <a:cubicBezTo>
                    <a:pt x="124" y="145"/>
                    <a:pt x="125" y="141"/>
                    <a:pt x="123" y="138"/>
                  </a:cubicBezTo>
                  <a:close/>
                  <a:moveTo>
                    <a:pt x="130" y="148"/>
                  </a:moveTo>
                  <a:cubicBezTo>
                    <a:pt x="140" y="138"/>
                    <a:pt x="163" y="115"/>
                    <a:pt x="165" y="114"/>
                  </a:cubicBezTo>
                  <a:cubicBezTo>
                    <a:pt x="167" y="111"/>
                    <a:pt x="165" y="108"/>
                    <a:pt x="162" y="110"/>
                  </a:cubicBezTo>
                  <a:cubicBezTo>
                    <a:pt x="160" y="111"/>
                    <a:pt x="130" y="122"/>
                    <a:pt x="117" y="127"/>
                  </a:cubicBezTo>
                  <a:cubicBezTo>
                    <a:pt x="122" y="127"/>
                    <a:pt x="126" y="129"/>
                    <a:pt x="129" y="134"/>
                  </a:cubicBezTo>
                  <a:cubicBezTo>
                    <a:pt x="132" y="138"/>
                    <a:pt x="132" y="143"/>
                    <a:pt x="130" y="148"/>
                  </a:cubicBezTo>
                  <a:close/>
                  <a:moveTo>
                    <a:pt x="147" y="201"/>
                  </a:moveTo>
                  <a:cubicBezTo>
                    <a:pt x="142" y="190"/>
                    <a:pt x="142" y="190"/>
                    <a:pt x="142" y="190"/>
                  </a:cubicBezTo>
                  <a:cubicBezTo>
                    <a:pt x="140" y="191"/>
                    <a:pt x="137" y="192"/>
                    <a:pt x="135" y="193"/>
                  </a:cubicBezTo>
                  <a:cubicBezTo>
                    <a:pt x="139" y="204"/>
                    <a:pt x="139" y="204"/>
                    <a:pt x="139" y="204"/>
                  </a:cubicBezTo>
                  <a:cubicBezTo>
                    <a:pt x="140" y="206"/>
                    <a:pt x="141" y="207"/>
                    <a:pt x="143" y="207"/>
                  </a:cubicBezTo>
                  <a:cubicBezTo>
                    <a:pt x="143" y="207"/>
                    <a:pt x="144" y="207"/>
                    <a:pt x="144" y="207"/>
                  </a:cubicBezTo>
                  <a:cubicBezTo>
                    <a:pt x="146" y="206"/>
                    <a:pt x="147" y="203"/>
                    <a:pt x="147" y="201"/>
                  </a:cubicBezTo>
                  <a:close/>
                  <a:moveTo>
                    <a:pt x="167" y="186"/>
                  </a:moveTo>
                  <a:cubicBezTo>
                    <a:pt x="159" y="177"/>
                    <a:pt x="159" y="177"/>
                    <a:pt x="159" y="177"/>
                  </a:cubicBezTo>
                  <a:cubicBezTo>
                    <a:pt x="157" y="179"/>
                    <a:pt x="155" y="181"/>
                    <a:pt x="153" y="183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192"/>
                    <a:pt x="163" y="192"/>
                    <a:pt x="165" y="192"/>
                  </a:cubicBezTo>
                  <a:cubicBezTo>
                    <a:pt x="166" y="192"/>
                    <a:pt x="167" y="192"/>
                    <a:pt x="167" y="191"/>
                  </a:cubicBezTo>
                  <a:cubicBezTo>
                    <a:pt x="169" y="190"/>
                    <a:pt x="169" y="187"/>
                    <a:pt x="167" y="186"/>
                  </a:cubicBezTo>
                  <a:close/>
                  <a:moveTo>
                    <a:pt x="180" y="163"/>
                  </a:moveTo>
                  <a:cubicBezTo>
                    <a:pt x="169" y="159"/>
                    <a:pt x="169" y="159"/>
                    <a:pt x="169" y="159"/>
                  </a:cubicBezTo>
                  <a:cubicBezTo>
                    <a:pt x="169" y="159"/>
                    <a:pt x="169" y="160"/>
                    <a:pt x="169" y="160"/>
                  </a:cubicBezTo>
                  <a:cubicBezTo>
                    <a:pt x="168" y="162"/>
                    <a:pt x="167" y="164"/>
                    <a:pt x="166" y="166"/>
                  </a:cubicBezTo>
                  <a:cubicBezTo>
                    <a:pt x="177" y="170"/>
                    <a:pt x="177" y="170"/>
                    <a:pt x="177" y="170"/>
                  </a:cubicBezTo>
                  <a:cubicBezTo>
                    <a:pt x="178" y="171"/>
                    <a:pt x="178" y="171"/>
                    <a:pt x="179" y="171"/>
                  </a:cubicBezTo>
                  <a:cubicBezTo>
                    <a:pt x="181" y="171"/>
                    <a:pt x="182" y="170"/>
                    <a:pt x="183" y="168"/>
                  </a:cubicBezTo>
                  <a:cubicBezTo>
                    <a:pt x="183" y="166"/>
                    <a:pt x="183" y="164"/>
                    <a:pt x="180" y="163"/>
                  </a:cubicBezTo>
                  <a:close/>
                  <a:moveTo>
                    <a:pt x="184" y="147"/>
                  </a:moveTo>
                  <a:cubicBezTo>
                    <a:pt x="177" y="147"/>
                    <a:pt x="177" y="147"/>
                    <a:pt x="177" y="147"/>
                  </a:cubicBezTo>
                  <a:cubicBezTo>
                    <a:pt x="177" y="143"/>
                    <a:pt x="177" y="143"/>
                    <a:pt x="177" y="143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177" y="139"/>
                    <a:pt x="177" y="139"/>
                    <a:pt x="177" y="139"/>
                  </a:cubicBezTo>
                  <a:cubicBezTo>
                    <a:pt x="177" y="136"/>
                    <a:pt x="177" y="136"/>
                    <a:pt x="177" y="136"/>
                  </a:cubicBezTo>
                  <a:cubicBezTo>
                    <a:pt x="184" y="136"/>
                    <a:pt x="184" y="136"/>
                    <a:pt x="184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74" y="133"/>
                    <a:pt x="174" y="133"/>
                    <a:pt x="174" y="133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84" y="150"/>
                    <a:pt x="184" y="150"/>
                    <a:pt x="184" y="150"/>
                  </a:cubicBezTo>
                  <a:lnTo>
                    <a:pt x="184" y="147"/>
                  </a:lnTo>
                  <a:close/>
                  <a:moveTo>
                    <a:pt x="153" y="43"/>
                  </a:moveTo>
                  <a:cubicBezTo>
                    <a:pt x="142" y="39"/>
                    <a:pt x="130" y="37"/>
                    <a:pt x="117" y="37"/>
                  </a:cubicBezTo>
                  <a:cubicBezTo>
                    <a:pt x="74" y="37"/>
                    <a:pt x="35" y="64"/>
                    <a:pt x="19" y="105"/>
                  </a:cubicBezTo>
                  <a:cubicBezTo>
                    <a:pt x="0" y="159"/>
                    <a:pt x="27" y="219"/>
                    <a:pt x="81" y="239"/>
                  </a:cubicBezTo>
                  <a:cubicBezTo>
                    <a:pt x="93" y="243"/>
                    <a:pt x="105" y="246"/>
                    <a:pt x="117" y="246"/>
                  </a:cubicBezTo>
                  <a:cubicBezTo>
                    <a:pt x="161" y="246"/>
                    <a:pt x="200" y="218"/>
                    <a:pt x="215" y="177"/>
                  </a:cubicBezTo>
                  <a:cubicBezTo>
                    <a:pt x="235" y="123"/>
                    <a:pt x="207" y="63"/>
                    <a:pt x="153" y="43"/>
                  </a:cubicBezTo>
                  <a:close/>
                  <a:moveTo>
                    <a:pt x="199" y="171"/>
                  </a:moveTo>
                  <a:cubicBezTo>
                    <a:pt x="187" y="206"/>
                    <a:pt x="154" y="229"/>
                    <a:pt x="117" y="229"/>
                  </a:cubicBezTo>
                  <a:cubicBezTo>
                    <a:pt x="107" y="229"/>
                    <a:pt x="97" y="227"/>
                    <a:pt x="87" y="223"/>
                  </a:cubicBezTo>
                  <a:cubicBezTo>
                    <a:pt x="42" y="207"/>
                    <a:pt x="19" y="156"/>
                    <a:pt x="35" y="111"/>
                  </a:cubicBezTo>
                  <a:cubicBezTo>
                    <a:pt x="48" y="77"/>
                    <a:pt x="81" y="54"/>
                    <a:pt x="117" y="54"/>
                  </a:cubicBezTo>
                  <a:cubicBezTo>
                    <a:pt x="128" y="54"/>
                    <a:pt x="138" y="56"/>
                    <a:pt x="147" y="59"/>
                  </a:cubicBezTo>
                  <a:cubicBezTo>
                    <a:pt x="193" y="76"/>
                    <a:pt x="216" y="126"/>
                    <a:pt x="199" y="1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4827" name="组合 31">
            <a:extLst>
              <a:ext uri="{FF2B5EF4-FFF2-40B4-BE49-F238E27FC236}">
                <a16:creationId xmlns:a16="http://schemas.microsoft.com/office/drawing/2014/main" id="{0BD8BDFA-214C-4C50-82CE-B07BC83982E6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1638300"/>
            <a:ext cx="2905125" cy="3744913"/>
            <a:chOff x="0" y="0"/>
            <a:chExt cx="2904811" cy="3744306"/>
          </a:xfrm>
        </p:grpSpPr>
        <p:sp>
          <p:nvSpPr>
            <p:cNvPr id="34832" name="TextBox 14">
              <a:extLst>
                <a:ext uri="{FF2B5EF4-FFF2-40B4-BE49-F238E27FC236}">
                  <a16:creationId xmlns:a16="http://schemas.microsoft.com/office/drawing/2014/main" id="{7C82B2A2-2F4C-4A0F-AA2C-48F0126B1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16" y="0"/>
              <a:ext cx="2856695" cy="100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CN" altLang="en-US" sz="15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  <a:endPara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sp>
          <p:nvSpPr>
            <p:cNvPr id="34833" name="TextBox 14">
              <a:extLst>
                <a:ext uri="{FF2B5EF4-FFF2-40B4-BE49-F238E27FC236}">
                  <a16:creationId xmlns:a16="http://schemas.microsoft.com/office/drawing/2014/main" id="{9DFE98E2-DB77-4DDF-9B54-1934EFCD9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57611"/>
              <a:ext cx="2856695" cy="100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CN" altLang="en-US" sz="15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  <a:endPara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sp>
          <p:nvSpPr>
            <p:cNvPr id="34834" name="TextBox 14">
              <a:extLst>
                <a:ext uri="{FF2B5EF4-FFF2-40B4-BE49-F238E27FC236}">
                  <a16:creationId xmlns:a16="http://schemas.microsoft.com/office/drawing/2014/main" id="{C8D5486E-E443-4179-B7F8-05BAC14D0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44036"/>
              <a:ext cx="2856695" cy="100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CN" altLang="en-US" sz="15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  <a:endPara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</p:grpSp>
      <p:sp>
        <p:nvSpPr>
          <p:cNvPr id="34828" name="TextBox 14">
            <a:extLst>
              <a:ext uri="{FF2B5EF4-FFF2-40B4-BE49-F238E27FC236}">
                <a16:creationId xmlns:a16="http://schemas.microsoft.com/office/drawing/2014/main" id="{DB89501C-59C9-463F-A0A0-4B912188D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413" y="163830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4829" name="TextBox 14">
            <a:extLst>
              <a:ext uri="{FF2B5EF4-FFF2-40B4-BE49-F238E27FC236}">
                <a16:creationId xmlns:a16="http://schemas.microsoft.com/office/drawing/2014/main" id="{47B86FAC-E465-4E28-9A5B-73198E951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2932113"/>
            <a:ext cx="28559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4830" name="TextBox 14">
            <a:extLst>
              <a:ext uri="{FF2B5EF4-FFF2-40B4-BE49-F238E27FC236}">
                <a16:creationId xmlns:a16="http://schemas.microsoft.com/office/drawing/2014/main" id="{B4F08171-1DB8-4432-8ECB-4A473614E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175" y="4424363"/>
            <a:ext cx="28559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cxnSp>
        <p:nvCxnSpPr>
          <p:cNvPr id="34831" name="直接连接符 38">
            <a:extLst>
              <a:ext uri="{FF2B5EF4-FFF2-40B4-BE49-F238E27FC236}">
                <a16:creationId xmlns:a16="http://schemas.microsoft.com/office/drawing/2014/main" id="{D0964BD5-45A0-4255-86A9-D9B8082AB2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92813" y="1474788"/>
            <a:ext cx="0" cy="4141787"/>
          </a:xfrm>
          <a:prstGeom prst="line">
            <a:avLst/>
          </a:prstGeom>
          <a:noFill/>
          <a:ln w="19050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4">
            <a:extLst>
              <a:ext uri="{FF2B5EF4-FFF2-40B4-BE49-F238E27FC236}">
                <a16:creationId xmlns:a16="http://schemas.microsoft.com/office/drawing/2014/main" id="{07D718B5-9F30-4097-96CD-D0351D06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矩形 8">
            <a:extLst>
              <a:ext uri="{FF2B5EF4-FFF2-40B4-BE49-F238E27FC236}">
                <a16:creationId xmlns:a16="http://schemas.microsoft.com/office/drawing/2014/main" id="{8CAE0E71-4D53-4515-BA4D-C517E5E6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62338"/>
            <a:ext cx="12192000" cy="557212"/>
          </a:xfrm>
          <a:prstGeom prst="rect">
            <a:avLst/>
          </a:prstGeom>
          <a:solidFill>
            <a:srgbClr val="202938">
              <a:alpha val="9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5844" name="组合 9">
            <a:extLst>
              <a:ext uri="{FF2B5EF4-FFF2-40B4-BE49-F238E27FC236}">
                <a16:creationId xmlns:a16="http://schemas.microsoft.com/office/drawing/2014/main" id="{76AD3D52-4C21-4C28-AAF2-EFE535F34752}"/>
              </a:ext>
            </a:extLst>
          </p:cNvPr>
          <p:cNvGrpSpPr>
            <a:grpSpLocks/>
          </p:cNvGrpSpPr>
          <p:nvPr/>
        </p:nvGrpSpPr>
        <p:grpSpPr bwMode="auto">
          <a:xfrm>
            <a:off x="6381750" y="5524500"/>
            <a:ext cx="865188" cy="866775"/>
            <a:chOff x="0" y="0"/>
            <a:chExt cx="818053" cy="818350"/>
          </a:xfrm>
        </p:grpSpPr>
        <p:sp>
          <p:nvSpPr>
            <p:cNvPr id="35859" name="椭圆 10">
              <a:extLst>
                <a:ext uri="{FF2B5EF4-FFF2-40B4-BE49-F238E27FC236}">
                  <a16:creationId xmlns:a16="http://schemas.microsoft.com/office/drawing/2014/main" id="{B86476EE-8AB0-48FF-AE83-A45D92A40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818053" cy="818350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860" name="Freeform 34">
              <a:extLst>
                <a:ext uri="{FF2B5EF4-FFF2-40B4-BE49-F238E27FC236}">
                  <a16:creationId xmlns:a16="http://schemas.microsoft.com/office/drawing/2014/main" id="{80E419DA-EC02-4FAF-9FCD-CF10289936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06" y="243449"/>
              <a:ext cx="571201" cy="338099"/>
            </a:xfrm>
            <a:custGeom>
              <a:avLst/>
              <a:gdLst>
                <a:gd name="T0" fmla="*/ 420220 w 995"/>
                <a:gd name="T1" fmla="*/ 186163 h 810"/>
                <a:gd name="T2" fmla="*/ 410461 w 995"/>
                <a:gd name="T3" fmla="*/ 185328 h 810"/>
                <a:gd name="T4" fmla="*/ 393239 w 995"/>
                <a:gd name="T5" fmla="*/ 149014 h 810"/>
                <a:gd name="T6" fmla="*/ 378887 w 995"/>
                <a:gd name="T7" fmla="*/ 121048 h 810"/>
                <a:gd name="T8" fmla="*/ 348461 w 995"/>
                <a:gd name="T9" fmla="*/ 124387 h 810"/>
                <a:gd name="T10" fmla="*/ 351332 w 995"/>
                <a:gd name="T11" fmla="*/ 116874 h 810"/>
                <a:gd name="T12" fmla="*/ 397257 w 995"/>
                <a:gd name="T13" fmla="*/ 92247 h 810"/>
                <a:gd name="T14" fmla="*/ 413331 w 995"/>
                <a:gd name="T15" fmla="*/ 95586 h 810"/>
                <a:gd name="T16" fmla="*/ 423665 w 995"/>
                <a:gd name="T17" fmla="*/ 174058 h 810"/>
                <a:gd name="T18" fmla="*/ 345017 w 995"/>
                <a:gd name="T19" fmla="*/ 159867 h 810"/>
                <a:gd name="T20" fmla="*/ 333535 w 995"/>
                <a:gd name="T21" fmla="*/ 162371 h 810"/>
                <a:gd name="T22" fmla="*/ 307128 w 995"/>
                <a:gd name="T23" fmla="*/ 165710 h 810"/>
                <a:gd name="T24" fmla="*/ 310573 w 995"/>
                <a:gd name="T25" fmla="*/ 186581 h 810"/>
                <a:gd name="T26" fmla="*/ 302536 w 995"/>
                <a:gd name="T27" fmla="*/ 190755 h 810"/>
                <a:gd name="T28" fmla="*/ 294499 w 995"/>
                <a:gd name="T29" fmla="*/ 188668 h 810"/>
                <a:gd name="T30" fmla="*/ 273832 w 995"/>
                <a:gd name="T31" fmla="*/ 170719 h 810"/>
                <a:gd name="T32" fmla="*/ 258906 w 995"/>
                <a:gd name="T33" fmla="*/ 171137 h 810"/>
                <a:gd name="T34" fmla="*/ 253740 w 995"/>
                <a:gd name="T35" fmla="*/ 165293 h 810"/>
                <a:gd name="T36" fmla="*/ 284739 w 995"/>
                <a:gd name="T37" fmla="*/ 158197 h 810"/>
                <a:gd name="T38" fmla="*/ 287610 w 995"/>
                <a:gd name="T39" fmla="*/ 143170 h 810"/>
                <a:gd name="T40" fmla="*/ 304258 w 995"/>
                <a:gd name="T41" fmla="*/ 136909 h 810"/>
                <a:gd name="T42" fmla="*/ 306554 w 995"/>
                <a:gd name="T43" fmla="*/ 155693 h 810"/>
                <a:gd name="T44" fmla="*/ 336980 w 995"/>
                <a:gd name="T45" fmla="*/ 152771 h 810"/>
                <a:gd name="T46" fmla="*/ 345017 w 995"/>
                <a:gd name="T47" fmla="*/ 159867 h 810"/>
                <a:gd name="T48" fmla="*/ 180832 w 995"/>
                <a:gd name="T49" fmla="*/ 219138 h 810"/>
                <a:gd name="T50" fmla="*/ 147536 w 995"/>
                <a:gd name="T51" fmla="*/ 216216 h 810"/>
                <a:gd name="T52" fmla="*/ 125722 w 995"/>
                <a:gd name="T53" fmla="*/ 197851 h 810"/>
                <a:gd name="T54" fmla="*/ 149833 w 995"/>
                <a:gd name="T55" fmla="*/ 196181 h 810"/>
                <a:gd name="T56" fmla="*/ 153277 w 995"/>
                <a:gd name="T57" fmla="*/ 200772 h 810"/>
                <a:gd name="T58" fmla="*/ 175092 w 995"/>
                <a:gd name="T59" fmla="*/ 207033 h 810"/>
                <a:gd name="T60" fmla="*/ 194610 w 995"/>
                <a:gd name="T61" fmla="*/ 174058 h 810"/>
                <a:gd name="T62" fmla="*/ 168777 w 995"/>
                <a:gd name="T63" fmla="*/ 166962 h 810"/>
                <a:gd name="T64" fmla="*/ 156721 w 995"/>
                <a:gd name="T65" fmla="*/ 169884 h 810"/>
                <a:gd name="T66" fmla="*/ 145240 w 995"/>
                <a:gd name="T67" fmla="*/ 159867 h 810"/>
                <a:gd name="T68" fmla="*/ 173944 w 995"/>
                <a:gd name="T69" fmla="*/ 148179 h 810"/>
                <a:gd name="T70" fmla="*/ 176814 w 995"/>
                <a:gd name="T71" fmla="*/ 138996 h 810"/>
                <a:gd name="T72" fmla="*/ 162462 w 995"/>
                <a:gd name="T73" fmla="*/ 136074 h 810"/>
                <a:gd name="T74" fmla="*/ 136055 w 995"/>
                <a:gd name="T75" fmla="*/ 146092 h 810"/>
                <a:gd name="T76" fmla="*/ 119407 w 995"/>
                <a:gd name="T77" fmla="*/ 144840 h 810"/>
                <a:gd name="T78" fmla="*/ 157296 w 995"/>
                <a:gd name="T79" fmla="*/ 123552 h 810"/>
                <a:gd name="T80" fmla="*/ 200351 w 995"/>
                <a:gd name="T81" fmla="*/ 132735 h 810"/>
                <a:gd name="T82" fmla="*/ 188869 w 995"/>
                <a:gd name="T83" fmla="*/ 157362 h 810"/>
                <a:gd name="T84" fmla="*/ 216425 w 995"/>
                <a:gd name="T85" fmla="*/ 167797 h 810"/>
                <a:gd name="T86" fmla="*/ 498294 w 995"/>
                <a:gd name="T87" fmla="*/ 44245 h 810"/>
                <a:gd name="T88" fmla="*/ 60277 w 995"/>
                <a:gd name="T89" fmla="*/ 52593 h 810"/>
                <a:gd name="T90" fmla="*/ 71759 w 995"/>
                <a:gd name="T91" fmla="*/ 296358 h 810"/>
                <a:gd name="T92" fmla="*/ 331239 w 995"/>
                <a:gd name="T93" fmla="*/ 279245 h 810"/>
                <a:gd name="T94" fmla="*/ 464998 w 995"/>
                <a:gd name="T95" fmla="*/ 275071 h 810"/>
                <a:gd name="T96" fmla="*/ 470739 w 995"/>
                <a:gd name="T97" fmla="*/ 296358 h 810"/>
                <a:gd name="T98" fmla="*/ 509775 w 995"/>
                <a:gd name="T99" fmla="*/ 288010 h 810"/>
                <a:gd name="T100" fmla="*/ 498294 w 995"/>
                <a:gd name="T101" fmla="*/ 44245 h 810"/>
                <a:gd name="T102" fmla="*/ 520683 w 995"/>
                <a:gd name="T103" fmla="*/ 316811 h 810"/>
                <a:gd name="T104" fmla="*/ 31000 w 995"/>
                <a:gd name="T105" fmla="*/ 301785 h 810"/>
                <a:gd name="T106" fmla="*/ 51666 w 995"/>
                <a:gd name="T107" fmla="*/ 22957 h 810"/>
                <a:gd name="T108" fmla="*/ 541349 w 995"/>
                <a:gd name="T109" fmla="*/ 37984 h 810"/>
                <a:gd name="T110" fmla="*/ 529868 w 995"/>
                <a:gd name="T111" fmla="*/ 0 h 810"/>
                <a:gd name="T112" fmla="*/ 0 w 995"/>
                <a:gd name="T113" fmla="*/ 29636 h 810"/>
                <a:gd name="T114" fmla="*/ 40759 w 995"/>
                <a:gd name="T115" fmla="*/ 338099 h 810"/>
                <a:gd name="T116" fmla="*/ 571201 w 995"/>
                <a:gd name="T117" fmla="*/ 308463 h 810"/>
                <a:gd name="T118" fmla="*/ 529868 w 995"/>
                <a:gd name="T119" fmla="*/ 0 h 8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95" h="810">
                  <a:moveTo>
                    <a:pt x="741" y="436"/>
                  </a:moveTo>
                  <a:cubicBezTo>
                    <a:pt x="740" y="442"/>
                    <a:pt x="737" y="445"/>
                    <a:pt x="732" y="446"/>
                  </a:cubicBezTo>
                  <a:cubicBezTo>
                    <a:pt x="731" y="447"/>
                    <a:pt x="730" y="447"/>
                    <a:pt x="728" y="447"/>
                  </a:cubicBezTo>
                  <a:cubicBezTo>
                    <a:pt x="724" y="447"/>
                    <a:pt x="720" y="446"/>
                    <a:pt x="715" y="444"/>
                  </a:cubicBezTo>
                  <a:cubicBezTo>
                    <a:pt x="710" y="442"/>
                    <a:pt x="707" y="440"/>
                    <a:pt x="705" y="438"/>
                  </a:cubicBezTo>
                  <a:cubicBezTo>
                    <a:pt x="700" y="433"/>
                    <a:pt x="693" y="419"/>
                    <a:pt x="685" y="357"/>
                  </a:cubicBezTo>
                  <a:cubicBezTo>
                    <a:pt x="680" y="321"/>
                    <a:pt x="679" y="292"/>
                    <a:pt x="680" y="272"/>
                  </a:cubicBezTo>
                  <a:cubicBezTo>
                    <a:pt x="674" y="278"/>
                    <a:pt x="667" y="285"/>
                    <a:pt x="660" y="290"/>
                  </a:cubicBezTo>
                  <a:cubicBezTo>
                    <a:pt x="646" y="301"/>
                    <a:pt x="636" y="306"/>
                    <a:pt x="629" y="308"/>
                  </a:cubicBezTo>
                  <a:cubicBezTo>
                    <a:pt x="622" y="309"/>
                    <a:pt x="614" y="306"/>
                    <a:pt x="607" y="298"/>
                  </a:cubicBezTo>
                  <a:cubicBezTo>
                    <a:pt x="604" y="295"/>
                    <a:pt x="603" y="292"/>
                    <a:pt x="603" y="290"/>
                  </a:cubicBezTo>
                  <a:cubicBezTo>
                    <a:pt x="603" y="286"/>
                    <a:pt x="606" y="283"/>
                    <a:pt x="612" y="280"/>
                  </a:cubicBezTo>
                  <a:cubicBezTo>
                    <a:pt x="626" y="272"/>
                    <a:pt x="644" y="258"/>
                    <a:pt x="665" y="237"/>
                  </a:cubicBezTo>
                  <a:cubicBezTo>
                    <a:pt x="676" y="228"/>
                    <a:pt x="685" y="222"/>
                    <a:pt x="692" y="221"/>
                  </a:cubicBezTo>
                  <a:cubicBezTo>
                    <a:pt x="697" y="220"/>
                    <a:pt x="703" y="221"/>
                    <a:pt x="709" y="223"/>
                  </a:cubicBezTo>
                  <a:cubicBezTo>
                    <a:pt x="714" y="225"/>
                    <a:pt x="717" y="227"/>
                    <a:pt x="720" y="229"/>
                  </a:cubicBezTo>
                  <a:cubicBezTo>
                    <a:pt x="723" y="233"/>
                    <a:pt x="725" y="240"/>
                    <a:pt x="724" y="251"/>
                  </a:cubicBezTo>
                  <a:cubicBezTo>
                    <a:pt x="723" y="322"/>
                    <a:pt x="728" y="378"/>
                    <a:pt x="738" y="417"/>
                  </a:cubicBezTo>
                  <a:cubicBezTo>
                    <a:pt x="741" y="430"/>
                    <a:pt x="741" y="434"/>
                    <a:pt x="741" y="436"/>
                  </a:cubicBezTo>
                  <a:close/>
                  <a:moveTo>
                    <a:pt x="601" y="383"/>
                  </a:moveTo>
                  <a:cubicBezTo>
                    <a:pt x="599" y="385"/>
                    <a:pt x="597" y="387"/>
                    <a:pt x="592" y="388"/>
                  </a:cubicBezTo>
                  <a:cubicBezTo>
                    <a:pt x="590" y="388"/>
                    <a:pt x="586" y="389"/>
                    <a:pt x="581" y="389"/>
                  </a:cubicBezTo>
                  <a:cubicBezTo>
                    <a:pt x="579" y="389"/>
                    <a:pt x="571" y="390"/>
                    <a:pt x="543" y="396"/>
                  </a:cubicBezTo>
                  <a:lnTo>
                    <a:pt x="535" y="397"/>
                  </a:lnTo>
                  <a:cubicBezTo>
                    <a:pt x="536" y="406"/>
                    <a:pt x="537" y="416"/>
                    <a:pt x="539" y="426"/>
                  </a:cubicBezTo>
                  <a:cubicBezTo>
                    <a:pt x="541" y="436"/>
                    <a:pt x="542" y="443"/>
                    <a:pt x="541" y="447"/>
                  </a:cubicBezTo>
                  <a:cubicBezTo>
                    <a:pt x="539" y="453"/>
                    <a:pt x="536" y="456"/>
                    <a:pt x="530" y="457"/>
                  </a:cubicBezTo>
                  <a:cubicBezTo>
                    <a:pt x="529" y="457"/>
                    <a:pt x="528" y="457"/>
                    <a:pt x="527" y="457"/>
                  </a:cubicBezTo>
                  <a:cubicBezTo>
                    <a:pt x="525" y="457"/>
                    <a:pt x="523" y="457"/>
                    <a:pt x="521" y="457"/>
                  </a:cubicBezTo>
                  <a:cubicBezTo>
                    <a:pt x="517" y="456"/>
                    <a:pt x="515" y="454"/>
                    <a:pt x="513" y="452"/>
                  </a:cubicBezTo>
                  <a:cubicBezTo>
                    <a:pt x="510" y="448"/>
                    <a:pt x="507" y="440"/>
                    <a:pt x="503" y="403"/>
                  </a:cubicBezTo>
                  <a:cubicBezTo>
                    <a:pt x="490" y="406"/>
                    <a:pt x="481" y="408"/>
                    <a:pt x="477" y="409"/>
                  </a:cubicBezTo>
                  <a:cubicBezTo>
                    <a:pt x="473" y="411"/>
                    <a:pt x="469" y="412"/>
                    <a:pt x="466" y="412"/>
                  </a:cubicBezTo>
                  <a:cubicBezTo>
                    <a:pt x="461" y="413"/>
                    <a:pt x="456" y="412"/>
                    <a:pt x="451" y="410"/>
                  </a:cubicBezTo>
                  <a:cubicBezTo>
                    <a:pt x="448" y="409"/>
                    <a:pt x="446" y="407"/>
                    <a:pt x="444" y="405"/>
                  </a:cubicBezTo>
                  <a:cubicBezTo>
                    <a:pt x="442" y="402"/>
                    <a:pt x="442" y="399"/>
                    <a:pt x="442" y="396"/>
                  </a:cubicBezTo>
                  <a:cubicBezTo>
                    <a:pt x="443" y="393"/>
                    <a:pt x="447" y="390"/>
                    <a:pt x="452" y="388"/>
                  </a:cubicBezTo>
                  <a:cubicBezTo>
                    <a:pt x="457" y="387"/>
                    <a:pt x="471" y="384"/>
                    <a:pt x="496" y="379"/>
                  </a:cubicBezTo>
                  <a:lnTo>
                    <a:pt x="501" y="378"/>
                  </a:lnTo>
                  <a:cubicBezTo>
                    <a:pt x="501" y="364"/>
                    <a:pt x="501" y="353"/>
                    <a:pt x="501" y="343"/>
                  </a:cubicBezTo>
                  <a:cubicBezTo>
                    <a:pt x="502" y="332"/>
                    <a:pt x="508" y="325"/>
                    <a:pt x="518" y="323"/>
                  </a:cubicBezTo>
                  <a:cubicBezTo>
                    <a:pt x="523" y="323"/>
                    <a:pt x="527" y="324"/>
                    <a:pt x="530" y="328"/>
                  </a:cubicBezTo>
                  <a:cubicBezTo>
                    <a:pt x="531" y="330"/>
                    <a:pt x="533" y="334"/>
                    <a:pt x="533" y="352"/>
                  </a:cubicBezTo>
                  <a:cubicBezTo>
                    <a:pt x="533" y="357"/>
                    <a:pt x="534" y="364"/>
                    <a:pt x="534" y="373"/>
                  </a:cubicBezTo>
                  <a:cubicBezTo>
                    <a:pt x="549" y="370"/>
                    <a:pt x="558" y="369"/>
                    <a:pt x="561" y="368"/>
                  </a:cubicBezTo>
                  <a:cubicBezTo>
                    <a:pt x="573" y="366"/>
                    <a:pt x="582" y="366"/>
                    <a:pt x="587" y="366"/>
                  </a:cubicBezTo>
                  <a:cubicBezTo>
                    <a:pt x="592" y="367"/>
                    <a:pt x="595" y="369"/>
                    <a:pt x="598" y="373"/>
                  </a:cubicBezTo>
                  <a:cubicBezTo>
                    <a:pt x="601" y="377"/>
                    <a:pt x="602" y="380"/>
                    <a:pt x="601" y="383"/>
                  </a:cubicBezTo>
                  <a:close/>
                  <a:moveTo>
                    <a:pt x="382" y="477"/>
                  </a:moveTo>
                  <a:cubicBezTo>
                    <a:pt x="368" y="503"/>
                    <a:pt x="346" y="520"/>
                    <a:pt x="315" y="525"/>
                  </a:cubicBezTo>
                  <a:cubicBezTo>
                    <a:pt x="309" y="526"/>
                    <a:pt x="304" y="526"/>
                    <a:pt x="298" y="526"/>
                  </a:cubicBezTo>
                  <a:cubicBezTo>
                    <a:pt x="285" y="526"/>
                    <a:pt x="271" y="523"/>
                    <a:pt x="257" y="518"/>
                  </a:cubicBezTo>
                  <a:cubicBezTo>
                    <a:pt x="243" y="512"/>
                    <a:pt x="232" y="504"/>
                    <a:pt x="225" y="495"/>
                  </a:cubicBezTo>
                  <a:cubicBezTo>
                    <a:pt x="219" y="486"/>
                    <a:pt x="217" y="480"/>
                    <a:pt x="219" y="474"/>
                  </a:cubicBezTo>
                  <a:cubicBezTo>
                    <a:pt x="222" y="469"/>
                    <a:pt x="227" y="465"/>
                    <a:pt x="237" y="464"/>
                  </a:cubicBezTo>
                  <a:cubicBezTo>
                    <a:pt x="248" y="462"/>
                    <a:pt x="256" y="464"/>
                    <a:pt x="261" y="470"/>
                  </a:cubicBezTo>
                  <a:cubicBezTo>
                    <a:pt x="262" y="471"/>
                    <a:pt x="263" y="472"/>
                    <a:pt x="264" y="475"/>
                  </a:cubicBezTo>
                  <a:cubicBezTo>
                    <a:pt x="265" y="477"/>
                    <a:pt x="266" y="479"/>
                    <a:pt x="267" y="481"/>
                  </a:cubicBezTo>
                  <a:cubicBezTo>
                    <a:pt x="272" y="487"/>
                    <a:pt x="277" y="491"/>
                    <a:pt x="284" y="494"/>
                  </a:cubicBezTo>
                  <a:cubicBezTo>
                    <a:pt x="291" y="496"/>
                    <a:pt x="299" y="497"/>
                    <a:pt x="305" y="496"/>
                  </a:cubicBezTo>
                  <a:cubicBezTo>
                    <a:pt x="322" y="493"/>
                    <a:pt x="334" y="482"/>
                    <a:pt x="342" y="463"/>
                  </a:cubicBezTo>
                  <a:cubicBezTo>
                    <a:pt x="350" y="445"/>
                    <a:pt x="348" y="430"/>
                    <a:pt x="339" y="417"/>
                  </a:cubicBezTo>
                  <a:cubicBezTo>
                    <a:pt x="334" y="410"/>
                    <a:pt x="328" y="405"/>
                    <a:pt x="320" y="402"/>
                  </a:cubicBezTo>
                  <a:cubicBezTo>
                    <a:pt x="312" y="399"/>
                    <a:pt x="303" y="398"/>
                    <a:pt x="294" y="400"/>
                  </a:cubicBezTo>
                  <a:cubicBezTo>
                    <a:pt x="290" y="401"/>
                    <a:pt x="286" y="402"/>
                    <a:pt x="283" y="403"/>
                  </a:cubicBezTo>
                  <a:cubicBezTo>
                    <a:pt x="279" y="405"/>
                    <a:pt x="275" y="406"/>
                    <a:pt x="273" y="407"/>
                  </a:cubicBezTo>
                  <a:cubicBezTo>
                    <a:pt x="266" y="408"/>
                    <a:pt x="259" y="405"/>
                    <a:pt x="255" y="399"/>
                  </a:cubicBezTo>
                  <a:cubicBezTo>
                    <a:pt x="249" y="392"/>
                    <a:pt x="251" y="386"/>
                    <a:pt x="253" y="383"/>
                  </a:cubicBezTo>
                  <a:cubicBezTo>
                    <a:pt x="255" y="380"/>
                    <a:pt x="260" y="377"/>
                    <a:pt x="268" y="374"/>
                  </a:cubicBezTo>
                  <a:cubicBezTo>
                    <a:pt x="283" y="368"/>
                    <a:pt x="295" y="362"/>
                    <a:pt x="303" y="355"/>
                  </a:cubicBezTo>
                  <a:cubicBezTo>
                    <a:pt x="307" y="351"/>
                    <a:pt x="310" y="346"/>
                    <a:pt x="310" y="340"/>
                  </a:cubicBezTo>
                  <a:cubicBezTo>
                    <a:pt x="310" y="338"/>
                    <a:pt x="310" y="336"/>
                    <a:pt x="308" y="333"/>
                  </a:cubicBezTo>
                  <a:cubicBezTo>
                    <a:pt x="305" y="330"/>
                    <a:pt x="302" y="327"/>
                    <a:pt x="298" y="326"/>
                  </a:cubicBezTo>
                  <a:cubicBezTo>
                    <a:pt x="294" y="325"/>
                    <a:pt x="289" y="325"/>
                    <a:pt x="283" y="326"/>
                  </a:cubicBezTo>
                  <a:cubicBezTo>
                    <a:pt x="272" y="328"/>
                    <a:pt x="262" y="332"/>
                    <a:pt x="253" y="337"/>
                  </a:cubicBezTo>
                  <a:cubicBezTo>
                    <a:pt x="251" y="339"/>
                    <a:pt x="245" y="343"/>
                    <a:pt x="237" y="350"/>
                  </a:cubicBezTo>
                  <a:cubicBezTo>
                    <a:pt x="235" y="352"/>
                    <a:pt x="232" y="353"/>
                    <a:pt x="227" y="354"/>
                  </a:cubicBezTo>
                  <a:cubicBezTo>
                    <a:pt x="219" y="356"/>
                    <a:pt x="212" y="353"/>
                    <a:pt x="208" y="347"/>
                  </a:cubicBezTo>
                  <a:cubicBezTo>
                    <a:pt x="205" y="343"/>
                    <a:pt x="204" y="336"/>
                    <a:pt x="213" y="326"/>
                  </a:cubicBezTo>
                  <a:cubicBezTo>
                    <a:pt x="230" y="310"/>
                    <a:pt x="250" y="300"/>
                    <a:pt x="274" y="296"/>
                  </a:cubicBezTo>
                  <a:cubicBezTo>
                    <a:pt x="288" y="293"/>
                    <a:pt x="303" y="294"/>
                    <a:pt x="317" y="298"/>
                  </a:cubicBezTo>
                  <a:cubicBezTo>
                    <a:pt x="332" y="302"/>
                    <a:pt x="343" y="309"/>
                    <a:pt x="349" y="318"/>
                  </a:cubicBezTo>
                  <a:cubicBezTo>
                    <a:pt x="358" y="330"/>
                    <a:pt x="359" y="343"/>
                    <a:pt x="351" y="356"/>
                  </a:cubicBezTo>
                  <a:cubicBezTo>
                    <a:pt x="347" y="362"/>
                    <a:pt x="340" y="369"/>
                    <a:pt x="329" y="377"/>
                  </a:cubicBezTo>
                  <a:cubicBezTo>
                    <a:pt x="338" y="378"/>
                    <a:pt x="345" y="380"/>
                    <a:pt x="351" y="382"/>
                  </a:cubicBezTo>
                  <a:cubicBezTo>
                    <a:pt x="362" y="386"/>
                    <a:pt x="371" y="393"/>
                    <a:pt x="377" y="402"/>
                  </a:cubicBezTo>
                  <a:cubicBezTo>
                    <a:pt x="395" y="426"/>
                    <a:pt x="396" y="451"/>
                    <a:pt x="382" y="477"/>
                  </a:cubicBezTo>
                  <a:close/>
                  <a:moveTo>
                    <a:pt x="868" y="106"/>
                  </a:moveTo>
                  <a:lnTo>
                    <a:pt x="125" y="106"/>
                  </a:lnTo>
                  <a:cubicBezTo>
                    <a:pt x="114" y="106"/>
                    <a:pt x="105" y="115"/>
                    <a:pt x="105" y="126"/>
                  </a:cubicBezTo>
                  <a:lnTo>
                    <a:pt x="105" y="690"/>
                  </a:lnTo>
                  <a:cubicBezTo>
                    <a:pt x="105" y="701"/>
                    <a:pt x="114" y="710"/>
                    <a:pt x="125" y="710"/>
                  </a:cubicBezTo>
                  <a:lnTo>
                    <a:pt x="577" y="710"/>
                  </a:lnTo>
                  <a:lnTo>
                    <a:pt x="577" y="669"/>
                  </a:lnTo>
                  <a:cubicBezTo>
                    <a:pt x="577" y="663"/>
                    <a:pt x="581" y="659"/>
                    <a:pt x="587" y="659"/>
                  </a:cubicBezTo>
                  <a:lnTo>
                    <a:pt x="810" y="659"/>
                  </a:lnTo>
                  <a:cubicBezTo>
                    <a:pt x="816" y="659"/>
                    <a:pt x="820" y="663"/>
                    <a:pt x="820" y="669"/>
                  </a:cubicBezTo>
                  <a:lnTo>
                    <a:pt x="820" y="710"/>
                  </a:lnTo>
                  <a:lnTo>
                    <a:pt x="868" y="710"/>
                  </a:lnTo>
                  <a:cubicBezTo>
                    <a:pt x="879" y="710"/>
                    <a:pt x="888" y="701"/>
                    <a:pt x="888" y="690"/>
                  </a:cubicBezTo>
                  <a:lnTo>
                    <a:pt x="888" y="126"/>
                  </a:lnTo>
                  <a:cubicBezTo>
                    <a:pt x="888" y="115"/>
                    <a:pt x="879" y="106"/>
                    <a:pt x="868" y="106"/>
                  </a:cubicBezTo>
                  <a:close/>
                  <a:moveTo>
                    <a:pt x="943" y="724"/>
                  </a:moveTo>
                  <a:cubicBezTo>
                    <a:pt x="943" y="743"/>
                    <a:pt x="927" y="759"/>
                    <a:pt x="907" y="759"/>
                  </a:cubicBezTo>
                  <a:lnTo>
                    <a:pt x="90" y="759"/>
                  </a:lnTo>
                  <a:cubicBezTo>
                    <a:pt x="70" y="759"/>
                    <a:pt x="54" y="743"/>
                    <a:pt x="54" y="723"/>
                  </a:cubicBezTo>
                  <a:lnTo>
                    <a:pt x="54" y="91"/>
                  </a:lnTo>
                  <a:cubicBezTo>
                    <a:pt x="54" y="72"/>
                    <a:pt x="70" y="55"/>
                    <a:pt x="90" y="55"/>
                  </a:cubicBezTo>
                  <a:lnTo>
                    <a:pt x="907" y="56"/>
                  </a:lnTo>
                  <a:cubicBezTo>
                    <a:pt x="927" y="56"/>
                    <a:pt x="943" y="72"/>
                    <a:pt x="943" y="91"/>
                  </a:cubicBezTo>
                  <a:lnTo>
                    <a:pt x="943" y="724"/>
                  </a:lnTo>
                  <a:close/>
                  <a:moveTo>
                    <a:pt x="923" y="0"/>
                  </a:moveTo>
                  <a:lnTo>
                    <a:pt x="71" y="0"/>
                  </a:lnTo>
                  <a:cubicBezTo>
                    <a:pt x="32" y="0"/>
                    <a:pt x="0" y="32"/>
                    <a:pt x="0" y="71"/>
                  </a:cubicBezTo>
                  <a:lnTo>
                    <a:pt x="0" y="739"/>
                  </a:lnTo>
                  <a:cubicBezTo>
                    <a:pt x="0" y="778"/>
                    <a:pt x="32" y="810"/>
                    <a:pt x="71" y="810"/>
                  </a:cubicBezTo>
                  <a:lnTo>
                    <a:pt x="923" y="810"/>
                  </a:lnTo>
                  <a:cubicBezTo>
                    <a:pt x="963" y="810"/>
                    <a:pt x="995" y="778"/>
                    <a:pt x="995" y="739"/>
                  </a:cubicBezTo>
                  <a:lnTo>
                    <a:pt x="995" y="72"/>
                  </a:lnTo>
                  <a:cubicBezTo>
                    <a:pt x="995" y="32"/>
                    <a:pt x="963" y="0"/>
                    <a:pt x="9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</p:grpSp>
      <p:sp>
        <p:nvSpPr>
          <p:cNvPr id="35845" name="TextBox 14">
            <a:extLst>
              <a:ext uri="{FF2B5EF4-FFF2-40B4-BE49-F238E27FC236}">
                <a16:creationId xmlns:a16="http://schemas.microsoft.com/office/drawing/2014/main" id="{EB610507-94F2-41D0-89B3-DECACA748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4217988"/>
            <a:ext cx="3182937" cy="72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grpSp>
        <p:nvGrpSpPr>
          <p:cNvPr id="35846" name="组合 13">
            <a:extLst>
              <a:ext uri="{FF2B5EF4-FFF2-40B4-BE49-F238E27FC236}">
                <a16:creationId xmlns:a16="http://schemas.microsoft.com/office/drawing/2014/main" id="{9519EB65-C1EC-4CE6-ACD9-6818CF792137}"/>
              </a:ext>
            </a:extLst>
          </p:cNvPr>
          <p:cNvGrpSpPr>
            <a:grpSpLocks/>
          </p:cNvGrpSpPr>
          <p:nvPr/>
        </p:nvGrpSpPr>
        <p:grpSpPr bwMode="auto">
          <a:xfrm>
            <a:off x="1163638" y="4217988"/>
            <a:ext cx="914400" cy="914400"/>
            <a:chOff x="0" y="0"/>
            <a:chExt cx="1014374" cy="1014742"/>
          </a:xfrm>
        </p:grpSpPr>
        <p:sp>
          <p:nvSpPr>
            <p:cNvPr id="35857" name="椭圆 14">
              <a:extLst>
                <a:ext uri="{FF2B5EF4-FFF2-40B4-BE49-F238E27FC236}">
                  <a16:creationId xmlns:a16="http://schemas.microsoft.com/office/drawing/2014/main" id="{693F7C20-3B23-43DD-9746-5213316DC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14374" cy="1014742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858" name="Freeform 17">
              <a:extLst>
                <a:ext uri="{FF2B5EF4-FFF2-40B4-BE49-F238E27FC236}">
                  <a16:creationId xmlns:a16="http://schemas.microsoft.com/office/drawing/2014/main" id="{21E9FA78-3F47-494C-9803-550294F9E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053" y="237094"/>
              <a:ext cx="450112" cy="576340"/>
            </a:xfrm>
            <a:custGeom>
              <a:avLst/>
              <a:gdLst>
                <a:gd name="T0" fmla="*/ 213786 w 659"/>
                <a:gd name="T1" fmla="*/ 370847 h 962"/>
                <a:gd name="T2" fmla="*/ 287553 w 659"/>
                <a:gd name="T3" fmla="*/ 334301 h 962"/>
                <a:gd name="T4" fmla="*/ 333998 w 659"/>
                <a:gd name="T5" fmla="*/ 345085 h 962"/>
                <a:gd name="T6" fmla="*/ 377029 w 659"/>
                <a:gd name="T7" fmla="*/ 270796 h 962"/>
                <a:gd name="T8" fmla="*/ 409131 w 659"/>
                <a:gd name="T9" fmla="*/ 249827 h 962"/>
                <a:gd name="T10" fmla="*/ 410497 w 659"/>
                <a:gd name="T11" fmla="*/ 160560 h 962"/>
                <a:gd name="T12" fmla="*/ 379078 w 659"/>
                <a:gd name="T13" fmla="*/ 138393 h 962"/>
                <a:gd name="T14" fmla="*/ 344243 w 659"/>
                <a:gd name="T15" fmla="*/ 64703 h 962"/>
                <a:gd name="T16" fmla="*/ 306677 w 659"/>
                <a:gd name="T17" fmla="*/ 71294 h 962"/>
                <a:gd name="T18" fmla="*/ 236326 w 659"/>
                <a:gd name="T19" fmla="*/ 34748 h 962"/>
                <a:gd name="T20" fmla="*/ 219250 w 659"/>
                <a:gd name="T21" fmla="*/ 34748 h 962"/>
                <a:gd name="T22" fmla="*/ 167341 w 659"/>
                <a:gd name="T23" fmla="*/ 70695 h 962"/>
                <a:gd name="T24" fmla="*/ 150265 w 659"/>
                <a:gd name="T25" fmla="*/ 66501 h 962"/>
                <a:gd name="T26" fmla="*/ 107918 w 659"/>
                <a:gd name="T27" fmla="*/ 69496 h 962"/>
                <a:gd name="T28" fmla="*/ 46446 w 659"/>
                <a:gd name="T29" fmla="*/ 141389 h 962"/>
                <a:gd name="T30" fmla="*/ 57374 w 659"/>
                <a:gd name="T31" fmla="*/ 175538 h 962"/>
                <a:gd name="T32" fmla="*/ 36883 w 659"/>
                <a:gd name="T33" fmla="*/ 254021 h 962"/>
                <a:gd name="T34" fmla="*/ 104502 w 659"/>
                <a:gd name="T35" fmla="*/ 308540 h 962"/>
                <a:gd name="T36" fmla="*/ 112016 w 659"/>
                <a:gd name="T37" fmla="*/ 342689 h 962"/>
                <a:gd name="T38" fmla="*/ 157095 w 659"/>
                <a:gd name="T39" fmla="*/ 332504 h 962"/>
                <a:gd name="T40" fmla="*/ 170073 w 659"/>
                <a:gd name="T41" fmla="*/ 367851 h 962"/>
                <a:gd name="T42" fmla="*/ 127725 w 659"/>
                <a:gd name="T43" fmla="*/ 370248 h 962"/>
                <a:gd name="T44" fmla="*/ 70351 w 659"/>
                <a:gd name="T45" fmla="*/ 307940 h 962"/>
                <a:gd name="T46" fmla="*/ 4098 w 659"/>
                <a:gd name="T47" fmla="*/ 263008 h 962"/>
                <a:gd name="T48" fmla="*/ 29370 w 659"/>
                <a:gd name="T49" fmla="*/ 192912 h 962"/>
                <a:gd name="T50" fmla="*/ 36883 w 659"/>
                <a:gd name="T51" fmla="*/ 112632 h 962"/>
                <a:gd name="T52" fmla="*/ 73766 w 659"/>
                <a:gd name="T53" fmla="*/ 69496 h 962"/>
                <a:gd name="T54" fmla="*/ 159827 w 659"/>
                <a:gd name="T55" fmla="*/ 37744 h 962"/>
                <a:gd name="T56" fmla="*/ 172122 w 659"/>
                <a:gd name="T57" fmla="*/ 40739 h 962"/>
                <a:gd name="T58" fmla="*/ 228130 w 659"/>
                <a:gd name="T59" fmla="*/ 0 h 962"/>
                <a:gd name="T60" fmla="*/ 293017 w 659"/>
                <a:gd name="T61" fmla="*/ 43136 h 962"/>
                <a:gd name="T62" fmla="*/ 368832 w 659"/>
                <a:gd name="T63" fmla="*/ 44334 h 962"/>
                <a:gd name="T64" fmla="*/ 390006 w 659"/>
                <a:gd name="T65" fmla="*/ 110236 h 962"/>
                <a:gd name="T66" fmla="*/ 437818 w 659"/>
                <a:gd name="T67" fmla="*/ 178534 h 962"/>
                <a:gd name="T68" fmla="*/ 437135 w 659"/>
                <a:gd name="T69" fmla="*/ 232453 h 962"/>
                <a:gd name="T70" fmla="*/ 386591 w 659"/>
                <a:gd name="T71" fmla="*/ 299553 h 962"/>
                <a:gd name="T72" fmla="*/ 333998 w 659"/>
                <a:gd name="T73" fmla="*/ 375040 h 962"/>
                <a:gd name="T74" fmla="*/ 287553 w 659"/>
                <a:gd name="T75" fmla="*/ 364256 h 962"/>
                <a:gd name="T76" fmla="*/ 222665 w 659"/>
                <a:gd name="T77" fmla="*/ 405595 h 962"/>
                <a:gd name="T78" fmla="*/ 224031 w 659"/>
                <a:gd name="T79" fmla="*/ 311535 h 962"/>
                <a:gd name="T80" fmla="*/ 224031 w 659"/>
                <a:gd name="T81" fmla="*/ 329508 h 962"/>
                <a:gd name="T82" fmla="*/ 361319 w 659"/>
                <a:gd name="T83" fmla="*/ 209088 h 962"/>
                <a:gd name="T84" fmla="*/ 224031 w 659"/>
                <a:gd name="T85" fmla="*/ 295359 h 962"/>
                <a:gd name="T86" fmla="*/ 322387 w 659"/>
                <a:gd name="T87" fmla="*/ 209088 h 962"/>
                <a:gd name="T88" fmla="*/ 308043 w 659"/>
                <a:gd name="T89" fmla="*/ 395410 h 962"/>
                <a:gd name="T90" fmla="*/ 249986 w 659"/>
                <a:gd name="T91" fmla="*/ 424766 h 962"/>
                <a:gd name="T92" fmla="*/ 297115 w 659"/>
                <a:gd name="T93" fmla="*/ 508042 h 962"/>
                <a:gd name="T94" fmla="*/ 386591 w 659"/>
                <a:gd name="T95" fmla="*/ 552376 h 962"/>
                <a:gd name="T96" fmla="*/ 163242 w 659"/>
                <a:gd name="T97" fmla="*/ 401401 h 962"/>
                <a:gd name="T98" fmla="*/ 112699 w 659"/>
                <a:gd name="T99" fmla="*/ 396608 h 962"/>
                <a:gd name="T100" fmla="*/ 78548 w 659"/>
                <a:gd name="T101" fmla="*/ 566155 h 962"/>
                <a:gd name="T102" fmla="*/ 208322 w 659"/>
                <a:gd name="T103" fmla="*/ 558367 h 962"/>
                <a:gd name="T104" fmla="*/ 222665 w 659"/>
                <a:gd name="T105" fmla="*/ 429559 h 9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9" h="962">
                  <a:moveTo>
                    <a:pt x="230" y="555"/>
                  </a:moveTo>
                  <a:cubicBezTo>
                    <a:pt x="254" y="555"/>
                    <a:pt x="278" y="567"/>
                    <a:pt x="290" y="585"/>
                  </a:cubicBezTo>
                  <a:lnTo>
                    <a:pt x="313" y="619"/>
                  </a:lnTo>
                  <a:cubicBezTo>
                    <a:pt x="320" y="629"/>
                    <a:pt x="331" y="630"/>
                    <a:pt x="338" y="619"/>
                  </a:cubicBezTo>
                  <a:lnTo>
                    <a:pt x="362" y="586"/>
                  </a:lnTo>
                  <a:cubicBezTo>
                    <a:pt x="375" y="569"/>
                    <a:pt x="398" y="558"/>
                    <a:pt x="421" y="558"/>
                  </a:cubicBezTo>
                  <a:cubicBezTo>
                    <a:pt x="429" y="558"/>
                    <a:pt x="436" y="559"/>
                    <a:pt x="443" y="561"/>
                  </a:cubicBezTo>
                  <a:lnTo>
                    <a:pt x="481" y="575"/>
                  </a:lnTo>
                  <a:cubicBezTo>
                    <a:pt x="484" y="576"/>
                    <a:pt x="486" y="576"/>
                    <a:pt x="489" y="576"/>
                  </a:cubicBezTo>
                  <a:cubicBezTo>
                    <a:pt x="500" y="576"/>
                    <a:pt x="501" y="567"/>
                    <a:pt x="501" y="561"/>
                  </a:cubicBezTo>
                  <a:lnTo>
                    <a:pt x="501" y="520"/>
                  </a:lnTo>
                  <a:cubicBezTo>
                    <a:pt x="502" y="490"/>
                    <a:pt x="524" y="461"/>
                    <a:pt x="552" y="452"/>
                  </a:cubicBezTo>
                  <a:lnTo>
                    <a:pt x="591" y="441"/>
                  </a:lnTo>
                  <a:cubicBezTo>
                    <a:pt x="597" y="439"/>
                    <a:pt x="602" y="436"/>
                    <a:pt x="603" y="432"/>
                  </a:cubicBezTo>
                  <a:cubicBezTo>
                    <a:pt x="604" y="428"/>
                    <a:pt x="603" y="422"/>
                    <a:pt x="599" y="417"/>
                  </a:cubicBezTo>
                  <a:lnTo>
                    <a:pt x="575" y="384"/>
                  </a:lnTo>
                  <a:cubicBezTo>
                    <a:pt x="558" y="360"/>
                    <a:pt x="559" y="323"/>
                    <a:pt x="577" y="300"/>
                  </a:cubicBezTo>
                  <a:lnTo>
                    <a:pt x="601" y="268"/>
                  </a:lnTo>
                  <a:cubicBezTo>
                    <a:pt x="605" y="263"/>
                    <a:pt x="607" y="257"/>
                    <a:pt x="605" y="253"/>
                  </a:cubicBezTo>
                  <a:cubicBezTo>
                    <a:pt x="604" y="249"/>
                    <a:pt x="600" y="246"/>
                    <a:pt x="594" y="244"/>
                  </a:cubicBezTo>
                  <a:lnTo>
                    <a:pt x="555" y="231"/>
                  </a:lnTo>
                  <a:cubicBezTo>
                    <a:pt x="527" y="222"/>
                    <a:pt x="506" y="192"/>
                    <a:pt x="507" y="162"/>
                  </a:cubicBezTo>
                  <a:lnTo>
                    <a:pt x="508" y="121"/>
                  </a:lnTo>
                  <a:cubicBezTo>
                    <a:pt x="508" y="116"/>
                    <a:pt x="507" y="111"/>
                    <a:pt x="504" y="108"/>
                  </a:cubicBezTo>
                  <a:cubicBezTo>
                    <a:pt x="501" y="106"/>
                    <a:pt x="498" y="105"/>
                    <a:pt x="495" y="105"/>
                  </a:cubicBezTo>
                  <a:cubicBezTo>
                    <a:pt x="493" y="105"/>
                    <a:pt x="490" y="106"/>
                    <a:pt x="488" y="106"/>
                  </a:cubicBezTo>
                  <a:lnTo>
                    <a:pt x="449" y="119"/>
                  </a:lnTo>
                  <a:cubicBezTo>
                    <a:pt x="443" y="121"/>
                    <a:pt x="436" y="122"/>
                    <a:pt x="429" y="122"/>
                  </a:cubicBezTo>
                  <a:cubicBezTo>
                    <a:pt x="405" y="122"/>
                    <a:pt x="382" y="110"/>
                    <a:pt x="369" y="92"/>
                  </a:cubicBezTo>
                  <a:lnTo>
                    <a:pt x="346" y="58"/>
                  </a:lnTo>
                  <a:cubicBezTo>
                    <a:pt x="343" y="53"/>
                    <a:pt x="338" y="50"/>
                    <a:pt x="334" y="50"/>
                  </a:cubicBezTo>
                  <a:cubicBezTo>
                    <a:pt x="328" y="50"/>
                    <a:pt x="326" y="50"/>
                    <a:pt x="322" y="56"/>
                  </a:cubicBezTo>
                  <a:lnTo>
                    <a:pt x="321" y="58"/>
                  </a:lnTo>
                  <a:cubicBezTo>
                    <a:pt x="311" y="74"/>
                    <a:pt x="298" y="93"/>
                    <a:pt x="287" y="104"/>
                  </a:cubicBezTo>
                  <a:cubicBezTo>
                    <a:pt x="280" y="111"/>
                    <a:pt x="269" y="120"/>
                    <a:pt x="255" y="120"/>
                  </a:cubicBezTo>
                  <a:cubicBezTo>
                    <a:pt x="251" y="120"/>
                    <a:pt x="247" y="119"/>
                    <a:pt x="245" y="118"/>
                  </a:cubicBezTo>
                  <a:lnTo>
                    <a:pt x="241" y="118"/>
                  </a:lnTo>
                  <a:lnTo>
                    <a:pt x="238" y="116"/>
                  </a:lnTo>
                  <a:cubicBezTo>
                    <a:pt x="234" y="115"/>
                    <a:pt x="227" y="113"/>
                    <a:pt x="220" y="111"/>
                  </a:cubicBezTo>
                  <a:cubicBezTo>
                    <a:pt x="210" y="108"/>
                    <a:pt x="192" y="103"/>
                    <a:pt x="189" y="103"/>
                  </a:cubicBezTo>
                  <a:cubicBezTo>
                    <a:pt x="181" y="101"/>
                    <a:pt x="173" y="100"/>
                    <a:pt x="171" y="100"/>
                  </a:cubicBezTo>
                  <a:cubicBezTo>
                    <a:pt x="161" y="100"/>
                    <a:pt x="158" y="108"/>
                    <a:pt x="158" y="116"/>
                  </a:cubicBezTo>
                  <a:lnTo>
                    <a:pt x="158" y="157"/>
                  </a:lnTo>
                  <a:cubicBezTo>
                    <a:pt x="158" y="187"/>
                    <a:pt x="135" y="216"/>
                    <a:pt x="107" y="225"/>
                  </a:cubicBezTo>
                  <a:lnTo>
                    <a:pt x="68" y="236"/>
                  </a:lnTo>
                  <a:cubicBezTo>
                    <a:pt x="62" y="238"/>
                    <a:pt x="58" y="241"/>
                    <a:pt x="56" y="246"/>
                  </a:cubicBezTo>
                  <a:cubicBezTo>
                    <a:pt x="55" y="249"/>
                    <a:pt x="56" y="255"/>
                    <a:pt x="60" y="260"/>
                  </a:cubicBezTo>
                  <a:lnTo>
                    <a:pt x="84" y="293"/>
                  </a:lnTo>
                  <a:cubicBezTo>
                    <a:pt x="101" y="317"/>
                    <a:pt x="101" y="354"/>
                    <a:pt x="83" y="377"/>
                  </a:cubicBezTo>
                  <a:lnTo>
                    <a:pt x="58" y="410"/>
                  </a:lnTo>
                  <a:cubicBezTo>
                    <a:pt x="54" y="415"/>
                    <a:pt x="53" y="420"/>
                    <a:pt x="54" y="424"/>
                  </a:cubicBezTo>
                  <a:cubicBezTo>
                    <a:pt x="55" y="428"/>
                    <a:pt x="59" y="431"/>
                    <a:pt x="65" y="433"/>
                  </a:cubicBezTo>
                  <a:lnTo>
                    <a:pt x="104" y="446"/>
                  </a:lnTo>
                  <a:cubicBezTo>
                    <a:pt x="132" y="455"/>
                    <a:pt x="153" y="486"/>
                    <a:pt x="153" y="515"/>
                  </a:cubicBezTo>
                  <a:lnTo>
                    <a:pt x="152" y="556"/>
                  </a:lnTo>
                  <a:cubicBezTo>
                    <a:pt x="151" y="561"/>
                    <a:pt x="153" y="566"/>
                    <a:pt x="155" y="568"/>
                  </a:cubicBezTo>
                  <a:cubicBezTo>
                    <a:pt x="158" y="571"/>
                    <a:pt x="162" y="572"/>
                    <a:pt x="164" y="572"/>
                  </a:cubicBezTo>
                  <a:cubicBezTo>
                    <a:pt x="167" y="572"/>
                    <a:pt x="169" y="571"/>
                    <a:pt x="172" y="571"/>
                  </a:cubicBezTo>
                  <a:lnTo>
                    <a:pt x="210" y="558"/>
                  </a:lnTo>
                  <a:cubicBezTo>
                    <a:pt x="217" y="556"/>
                    <a:pt x="223" y="555"/>
                    <a:pt x="230" y="555"/>
                  </a:cubicBezTo>
                  <a:close/>
                  <a:moveTo>
                    <a:pt x="326" y="677"/>
                  </a:moveTo>
                  <a:cubicBezTo>
                    <a:pt x="305" y="677"/>
                    <a:pt x="285" y="666"/>
                    <a:pt x="272" y="647"/>
                  </a:cubicBezTo>
                  <a:lnTo>
                    <a:pt x="249" y="614"/>
                  </a:lnTo>
                  <a:cubicBezTo>
                    <a:pt x="246" y="609"/>
                    <a:pt x="238" y="605"/>
                    <a:pt x="230" y="605"/>
                  </a:cubicBezTo>
                  <a:cubicBezTo>
                    <a:pt x="228" y="605"/>
                    <a:pt x="227" y="605"/>
                    <a:pt x="225" y="606"/>
                  </a:cubicBezTo>
                  <a:lnTo>
                    <a:pt x="187" y="618"/>
                  </a:lnTo>
                  <a:cubicBezTo>
                    <a:pt x="162" y="626"/>
                    <a:pt x="136" y="620"/>
                    <a:pt x="120" y="603"/>
                  </a:cubicBezTo>
                  <a:cubicBezTo>
                    <a:pt x="107" y="591"/>
                    <a:pt x="101" y="573"/>
                    <a:pt x="102" y="554"/>
                  </a:cubicBezTo>
                  <a:lnTo>
                    <a:pt x="103" y="514"/>
                  </a:lnTo>
                  <a:cubicBezTo>
                    <a:pt x="103" y="506"/>
                    <a:pt x="96" y="496"/>
                    <a:pt x="88" y="493"/>
                  </a:cubicBezTo>
                  <a:lnTo>
                    <a:pt x="50" y="481"/>
                  </a:lnTo>
                  <a:cubicBezTo>
                    <a:pt x="28" y="474"/>
                    <a:pt x="12" y="458"/>
                    <a:pt x="6" y="439"/>
                  </a:cubicBezTo>
                  <a:cubicBezTo>
                    <a:pt x="0" y="419"/>
                    <a:pt x="4" y="397"/>
                    <a:pt x="18" y="379"/>
                  </a:cubicBezTo>
                  <a:lnTo>
                    <a:pt x="43" y="347"/>
                  </a:lnTo>
                  <a:cubicBezTo>
                    <a:pt x="48" y="341"/>
                    <a:pt x="48" y="328"/>
                    <a:pt x="43" y="322"/>
                  </a:cubicBezTo>
                  <a:lnTo>
                    <a:pt x="20" y="289"/>
                  </a:lnTo>
                  <a:cubicBezTo>
                    <a:pt x="6" y="271"/>
                    <a:pt x="2" y="249"/>
                    <a:pt x="9" y="229"/>
                  </a:cubicBezTo>
                  <a:cubicBezTo>
                    <a:pt x="16" y="210"/>
                    <a:pt x="32" y="195"/>
                    <a:pt x="54" y="188"/>
                  </a:cubicBezTo>
                  <a:lnTo>
                    <a:pt x="93" y="177"/>
                  </a:lnTo>
                  <a:cubicBezTo>
                    <a:pt x="100" y="175"/>
                    <a:pt x="108" y="164"/>
                    <a:pt x="108" y="157"/>
                  </a:cubicBezTo>
                  <a:lnTo>
                    <a:pt x="108" y="116"/>
                  </a:lnTo>
                  <a:cubicBezTo>
                    <a:pt x="108" y="79"/>
                    <a:pt x="135" y="50"/>
                    <a:pt x="171" y="50"/>
                  </a:cubicBezTo>
                  <a:cubicBezTo>
                    <a:pt x="180" y="50"/>
                    <a:pt x="193" y="52"/>
                    <a:pt x="200" y="54"/>
                  </a:cubicBezTo>
                  <a:cubicBezTo>
                    <a:pt x="203" y="55"/>
                    <a:pt x="213" y="57"/>
                    <a:pt x="234" y="63"/>
                  </a:cubicBezTo>
                  <a:cubicBezTo>
                    <a:pt x="241" y="65"/>
                    <a:pt x="247" y="67"/>
                    <a:pt x="251" y="68"/>
                  </a:cubicBezTo>
                  <a:lnTo>
                    <a:pt x="252" y="68"/>
                  </a:lnTo>
                  <a:cubicBezTo>
                    <a:pt x="252" y="68"/>
                    <a:pt x="252" y="68"/>
                    <a:pt x="252" y="68"/>
                  </a:cubicBezTo>
                  <a:cubicBezTo>
                    <a:pt x="258" y="63"/>
                    <a:pt x="267" y="50"/>
                    <a:pt x="279" y="31"/>
                  </a:cubicBezTo>
                  <a:lnTo>
                    <a:pt x="280" y="30"/>
                  </a:lnTo>
                  <a:cubicBezTo>
                    <a:pt x="293" y="10"/>
                    <a:pt x="310" y="0"/>
                    <a:pt x="334" y="0"/>
                  </a:cubicBezTo>
                  <a:cubicBezTo>
                    <a:pt x="355" y="0"/>
                    <a:pt x="374" y="11"/>
                    <a:pt x="387" y="30"/>
                  </a:cubicBezTo>
                  <a:lnTo>
                    <a:pt x="410" y="63"/>
                  </a:lnTo>
                  <a:cubicBezTo>
                    <a:pt x="413" y="68"/>
                    <a:pt x="421" y="72"/>
                    <a:pt x="429" y="72"/>
                  </a:cubicBezTo>
                  <a:cubicBezTo>
                    <a:pt x="432" y="72"/>
                    <a:pt x="433" y="72"/>
                    <a:pt x="434" y="71"/>
                  </a:cubicBezTo>
                  <a:lnTo>
                    <a:pt x="472" y="59"/>
                  </a:lnTo>
                  <a:cubicBezTo>
                    <a:pt x="497" y="51"/>
                    <a:pt x="523" y="57"/>
                    <a:pt x="540" y="74"/>
                  </a:cubicBezTo>
                  <a:cubicBezTo>
                    <a:pt x="552" y="86"/>
                    <a:pt x="558" y="104"/>
                    <a:pt x="558" y="123"/>
                  </a:cubicBezTo>
                  <a:lnTo>
                    <a:pt x="556" y="163"/>
                  </a:lnTo>
                  <a:cubicBezTo>
                    <a:pt x="556" y="171"/>
                    <a:pt x="564" y="181"/>
                    <a:pt x="571" y="184"/>
                  </a:cubicBezTo>
                  <a:lnTo>
                    <a:pt x="610" y="196"/>
                  </a:lnTo>
                  <a:cubicBezTo>
                    <a:pt x="631" y="203"/>
                    <a:pt x="647" y="219"/>
                    <a:pt x="653" y="238"/>
                  </a:cubicBezTo>
                  <a:cubicBezTo>
                    <a:pt x="659" y="258"/>
                    <a:pt x="655" y="280"/>
                    <a:pt x="641" y="298"/>
                  </a:cubicBezTo>
                  <a:lnTo>
                    <a:pt x="616" y="330"/>
                  </a:lnTo>
                  <a:cubicBezTo>
                    <a:pt x="612" y="336"/>
                    <a:pt x="611" y="349"/>
                    <a:pt x="616" y="355"/>
                  </a:cubicBezTo>
                  <a:lnTo>
                    <a:pt x="640" y="388"/>
                  </a:lnTo>
                  <a:cubicBezTo>
                    <a:pt x="653" y="406"/>
                    <a:pt x="657" y="428"/>
                    <a:pt x="650" y="448"/>
                  </a:cubicBezTo>
                  <a:cubicBezTo>
                    <a:pt x="644" y="467"/>
                    <a:pt x="627" y="482"/>
                    <a:pt x="605" y="489"/>
                  </a:cubicBezTo>
                  <a:lnTo>
                    <a:pt x="566" y="500"/>
                  </a:lnTo>
                  <a:cubicBezTo>
                    <a:pt x="559" y="502"/>
                    <a:pt x="551" y="513"/>
                    <a:pt x="551" y="520"/>
                  </a:cubicBezTo>
                  <a:lnTo>
                    <a:pt x="551" y="561"/>
                  </a:lnTo>
                  <a:cubicBezTo>
                    <a:pt x="551" y="599"/>
                    <a:pt x="525" y="626"/>
                    <a:pt x="489" y="626"/>
                  </a:cubicBezTo>
                  <a:cubicBezTo>
                    <a:pt x="481" y="626"/>
                    <a:pt x="472" y="625"/>
                    <a:pt x="464" y="622"/>
                  </a:cubicBezTo>
                  <a:lnTo>
                    <a:pt x="426" y="608"/>
                  </a:lnTo>
                  <a:cubicBezTo>
                    <a:pt x="425" y="608"/>
                    <a:pt x="423" y="608"/>
                    <a:pt x="421" y="608"/>
                  </a:cubicBezTo>
                  <a:cubicBezTo>
                    <a:pt x="413" y="608"/>
                    <a:pt x="405" y="612"/>
                    <a:pt x="402" y="616"/>
                  </a:cubicBezTo>
                  <a:lnTo>
                    <a:pt x="379" y="649"/>
                  </a:lnTo>
                  <a:cubicBezTo>
                    <a:pt x="365" y="667"/>
                    <a:pt x="346" y="677"/>
                    <a:pt x="326" y="677"/>
                  </a:cubicBezTo>
                  <a:close/>
                  <a:moveTo>
                    <a:pt x="328" y="178"/>
                  </a:moveTo>
                  <a:cubicBezTo>
                    <a:pt x="234" y="178"/>
                    <a:pt x="157" y="254"/>
                    <a:pt x="157" y="349"/>
                  </a:cubicBezTo>
                  <a:cubicBezTo>
                    <a:pt x="157" y="443"/>
                    <a:pt x="234" y="520"/>
                    <a:pt x="328" y="520"/>
                  </a:cubicBezTo>
                  <a:cubicBezTo>
                    <a:pt x="423" y="520"/>
                    <a:pt x="499" y="443"/>
                    <a:pt x="499" y="349"/>
                  </a:cubicBezTo>
                  <a:cubicBezTo>
                    <a:pt x="499" y="254"/>
                    <a:pt x="423" y="178"/>
                    <a:pt x="328" y="178"/>
                  </a:cubicBezTo>
                  <a:close/>
                  <a:moveTo>
                    <a:pt x="328" y="550"/>
                  </a:moveTo>
                  <a:cubicBezTo>
                    <a:pt x="217" y="550"/>
                    <a:pt x="127" y="460"/>
                    <a:pt x="127" y="349"/>
                  </a:cubicBezTo>
                  <a:cubicBezTo>
                    <a:pt x="127" y="238"/>
                    <a:pt x="217" y="148"/>
                    <a:pt x="328" y="148"/>
                  </a:cubicBezTo>
                  <a:cubicBezTo>
                    <a:pt x="439" y="148"/>
                    <a:pt x="529" y="238"/>
                    <a:pt x="529" y="349"/>
                  </a:cubicBezTo>
                  <a:cubicBezTo>
                    <a:pt x="529" y="460"/>
                    <a:pt x="439" y="550"/>
                    <a:pt x="328" y="550"/>
                  </a:cubicBezTo>
                  <a:close/>
                  <a:moveTo>
                    <a:pt x="472" y="349"/>
                  </a:moveTo>
                  <a:cubicBezTo>
                    <a:pt x="472" y="428"/>
                    <a:pt x="408" y="493"/>
                    <a:pt x="328" y="493"/>
                  </a:cubicBezTo>
                  <a:cubicBezTo>
                    <a:pt x="249" y="493"/>
                    <a:pt x="184" y="428"/>
                    <a:pt x="184" y="349"/>
                  </a:cubicBezTo>
                  <a:cubicBezTo>
                    <a:pt x="184" y="269"/>
                    <a:pt x="249" y="205"/>
                    <a:pt x="328" y="205"/>
                  </a:cubicBezTo>
                  <a:cubicBezTo>
                    <a:pt x="408" y="205"/>
                    <a:pt x="472" y="269"/>
                    <a:pt x="472" y="349"/>
                  </a:cubicBezTo>
                  <a:close/>
                  <a:moveTo>
                    <a:pt x="491" y="666"/>
                  </a:moveTo>
                  <a:cubicBezTo>
                    <a:pt x="491" y="666"/>
                    <a:pt x="490" y="666"/>
                    <a:pt x="489" y="666"/>
                  </a:cubicBezTo>
                  <a:cubicBezTo>
                    <a:pt x="476" y="666"/>
                    <a:pt x="463" y="664"/>
                    <a:pt x="451" y="660"/>
                  </a:cubicBezTo>
                  <a:lnTo>
                    <a:pt x="426" y="651"/>
                  </a:lnTo>
                  <a:lnTo>
                    <a:pt x="411" y="672"/>
                  </a:lnTo>
                  <a:cubicBezTo>
                    <a:pt x="399" y="689"/>
                    <a:pt x="383" y="701"/>
                    <a:pt x="366" y="709"/>
                  </a:cubicBezTo>
                  <a:lnTo>
                    <a:pt x="378" y="908"/>
                  </a:lnTo>
                  <a:cubicBezTo>
                    <a:pt x="379" y="925"/>
                    <a:pt x="387" y="926"/>
                    <a:pt x="395" y="913"/>
                  </a:cubicBezTo>
                  <a:lnTo>
                    <a:pt x="435" y="848"/>
                  </a:lnTo>
                  <a:cubicBezTo>
                    <a:pt x="444" y="834"/>
                    <a:pt x="460" y="832"/>
                    <a:pt x="471" y="844"/>
                  </a:cubicBezTo>
                  <a:lnTo>
                    <a:pt x="553" y="929"/>
                  </a:lnTo>
                  <a:cubicBezTo>
                    <a:pt x="564" y="941"/>
                    <a:pt x="570" y="938"/>
                    <a:pt x="566" y="922"/>
                  </a:cubicBezTo>
                  <a:cubicBezTo>
                    <a:pt x="566" y="922"/>
                    <a:pt x="514" y="744"/>
                    <a:pt x="491" y="666"/>
                  </a:cubicBezTo>
                  <a:close/>
                  <a:moveTo>
                    <a:pt x="326" y="717"/>
                  </a:moveTo>
                  <a:cubicBezTo>
                    <a:pt x="291" y="717"/>
                    <a:pt x="260" y="700"/>
                    <a:pt x="239" y="670"/>
                  </a:cubicBezTo>
                  <a:lnTo>
                    <a:pt x="224" y="648"/>
                  </a:lnTo>
                  <a:lnTo>
                    <a:pt x="199" y="656"/>
                  </a:lnTo>
                  <a:cubicBezTo>
                    <a:pt x="188" y="660"/>
                    <a:pt x="176" y="662"/>
                    <a:pt x="165" y="662"/>
                  </a:cubicBezTo>
                  <a:cubicBezTo>
                    <a:pt x="160" y="662"/>
                    <a:pt x="155" y="661"/>
                    <a:pt x="150" y="660"/>
                  </a:cubicBezTo>
                  <a:cubicBezTo>
                    <a:pt x="129" y="738"/>
                    <a:pt x="81" y="915"/>
                    <a:pt x="80" y="920"/>
                  </a:cubicBezTo>
                  <a:cubicBezTo>
                    <a:pt x="77" y="936"/>
                    <a:pt x="87" y="962"/>
                    <a:pt x="115" y="945"/>
                  </a:cubicBezTo>
                  <a:cubicBezTo>
                    <a:pt x="119" y="943"/>
                    <a:pt x="203" y="874"/>
                    <a:pt x="203" y="874"/>
                  </a:cubicBezTo>
                  <a:cubicBezTo>
                    <a:pt x="215" y="863"/>
                    <a:pt x="226" y="862"/>
                    <a:pt x="240" y="875"/>
                  </a:cubicBezTo>
                  <a:lnTo>
                    <a:pt x="305" y="932"/>
                  </a:lnTo>
                  <a:cubicBezTo>
                    <a:pt x="317" y="943"/>
                    <a:pt x="334" y="937"/>
                    <a:pt x="334" y="921"/>
                  </a:cubicBezTo>
                  <a:lnTo>
                    <a:pt x="328" y="717"/>
                  </a:lnTo>
                  <a:cubicBezTo>
                    <a:pt x="327" y="717"/>
                    <a:pt x="326" y="717"/>
                    <a:pt x="326" y="7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</p:grpSp>
      <p:grpSp>
        <p:nvGrpSpPr>
          <p:cNvPr id="35847" name="组合 16">
            <a:extLst>
              <a:ext uri="{FF2B5EF4-FFF2-40B4-BE49-F238E27FC236}">
                <a16:creationId xmlns:a16="http://schemas.microsoft.com/office/drawing/2014/main" id="{F73A1A57-D3F6-4F92-AC35-C151A80E2F62}"/>
              </a:ext>
            </a:extLst>
          </p:cNvPr>
          <p:cNvGrpSpPr>
            <a:grpSpLocks/>
          </p:cNvGrpSpPr>
          <p:nvPr/>
        </p:nvGrpSpPr>
        <p:grpSpPr bwMode="auto">
          <a:xfrm>
            <a:off x="1163638" y="5524500"/>
            <a:ext cx="914400" cy="914400"/>
            <a:chOff x="0" y="0"/>
            <a:chExt cx="919063" cy="919397"/>
          </a:xfrm>
        </p:grpSpPr>
        <p:sp>
          <p:nvSpPr>
            <p:cNvPr id="35855" name="椭圆 17">
              <a:extLst>
                <a:ext uri="{FF2B5EF4-FFF2-40B4-BE49-F238E27FC236}">
                  <a16:creationId xmlns:a16="http://schemas.microsoft.com/office/drawing/2014/main" id="{373918DB-4100-4927-9D0A-053AD4D73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856" name="Freeform 34">
              <a:extLst>
                <a:ext uri="{FF2B5EF4-FFF2-40B4-BE49-F238E27FC236}">
                  <a16:creationId xmlns:a16="http://schemas.microsoft.com/office/drawing/2014/main" id="{077F8B55-2473-4437-802F-82682B36F1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43" y="347450"/>
              <a:ext cx="544580" cy="331854"/>
            </a:xfrm>
            <a:custGeom>
              <a:avLst/>
              <a:gdLst>
                <a:gd name="T0" fmla="*/ 64509 w 363"/>
                <a:gd name="T1" fmla="*/ 172684 h 221"/>
                <a:gd name="T2" fmla="*/ 19503 w 363"/>
                <a:gd name="T3" fmla="*/ 192205 h 221"/>
                <a:gd name="T4" fmla="*/ 357052 w 363"/>
                <a:gd name="T5" fmla="*/ 87093 h 221"/>
                <a:gd name="T6" fmla="*/ 361553 w 363"/>
                <a:gd name="T7" fmla="*/ 70575 h 221"/>
                <a:gd name="T8" fmla="*/ 321047 w 363"/>
                <a:gd name="T9" fmla="*/ 72077 h 221"/>
                <a:gd name="T10" fmla="*/ 357052 w 363"/>
                <a:gd name="T11" fmla="*/ 87093 h 221"/>
                <a:gd name="T12" fmla="*/ 369054 w 363"/>
                <a:gd name="T13" fmla="*/ 87093 h 221"/>
                <a:gd name="T14" fmla="*/ 373555 w 363"/>
                <a:gd name="T15" fmla="*/ 79585 h 221"/>
                <a:gd name="T16" fmla="*/ 369054 w 363"/>
                <a:gd name="T17" fmla="*/ 243259 h 221"/>
                <a:gd name="T18" fmla="*/ 381056 w 363"/>
                <a:gd name="T19" fmla="*/ 243259 h 221"/>
                <a:gd name="T20" fmla="*/ 367554 w 363"/>
                <a:gd name="T21" fmla="*/ 216231 h 221"/>
                <a:gd name="T22" fmla="*/ 361553 w 363"/>
                <a:gd name="T23" fmla="*/ 216231 h 221"/>
                <a:gd name="T24" fmla="*/ 337550 w 363"/>
                <a:gd name="T25" fmla="*/ 268787 h 221"/>
                <a:gd name="T26" fmla="*/ 367554 w 363"/>
                <a:gd name="T27" fmla="*/ 268787 h 221"/>
                <a:gd name="T28" fmla="*/ 367554 w 363"/>
                <a:gd name="T29" fmla="*/ 216231 h 221"/>
                <a:gd name="T30" fmla="*/ 205530 w 363"/>
                <a:gd name="T31" fmla="*/ 0 h 221"/>
                <a:gd name="T32" fmla="*/ 207030 w 363"/>
                <a:gd name="T33" fmla="*/ 87093 h 221"/>
                <a:gd name="T34" fmla="*/ 543080 w 363"/>
                <a:gd name="T35" fmla="*/ 160671 h 221"/>
                <a:gd name="T36" fmla="*/ 372055 w 363"/>
                <a:gd name="T37" fmla="*/ 187700 h 221"/>
                <a:gd name="T38" fmla="*/ 112517 w 363"/>
                <a:gd name="T39" fmla="*/ 331854 h 221"/>
                <a:gd name="T40" fmla="*/ 207030 w 363"/>
                <a:gd name="T41" fmla="*/ 187700 h 221"/>
                <a:gd name="T42" fmla="*/ 28504 w 363"/>
                <a:gd name="T43" fmla="*/ 139649 h 221"/>
                <a:gd name="T44" fmla="*/ 28504 w 363"/>
                <a:gd name="T45" fmla="*/ 105112 h 221"/>
                <a:gd name="T46" fmla="*/ 31505 w 363"/>
                <a:gd name="T47" fmla="*/ 6006 h 221"/>
                <a:gd name="T48" fmla="*/ 153022 w 363"/>
                <a:gd name="T49" fmla="*/ 105112 h 221"/>
                <a:gd name="T50" fmla="*/ 474070 w 363"/>
                <a:gd name="T51" fmla="*/ 114122 h 221"/>
                <a:gd name="T52" fmla="*/ 543080 w 363"/>
                <a:gd name="T53" fmla="*/ 160671 h 221"/>
                <a:gd name="T54" fmla="*/ 207030 w 363"/>
                <a:gd name="T55" fmla="*/ 130639 h 221"/>
                <a:gd name="T56" fmla="*/ 207030 w 363"/>
                <a:gd name="T57" fmla="*/ 156167 h 221"/>
                <a:gd name="T58" fmla="*/ 264039 w 363"/>
                <a:gd name="T59" fmla="*/ 144154 h 221"/>
                <a:gd name="T60" fmla="*/ 238535 w 363"/>
                <a:gd name="T61" fmla="*/ 144154 h 221"/>
                <a:gd name="T62" fmla="*/ 264039 w 363"/>
                <a:gd name="T63" fmla="*/ 144154 h 221"/>
                <a:gd name="T64" fmla="*/ 294043 w 363"/>
                <a:gd name="T65" fmla="*/ 130639 h 221"/>
                <a:gd name="T66" fmla="*/ 294043 w 363"/>
                <a:gd name="T67" fmla="*/ 156167 h 221"/>
                <a:gd name="T68" fmla="*/ 351052 w 363"/>
                <a:gd name="T69" fmla="*/ 144154 h 221"/>
                <a:gd name="T70" fmla="*/ 325548 w 363"/>
                <a:gd name="T71" fmla="*/ 144154 h 221"/>
                <a:gd name="T72" fmla="*/ 351052 w 363"/>
                <a:gd name="T73" fmla="*/ 144154 h 221"/>
                <a:gd name="T74" fmla="*/ 381056 w 363"/>
                <a:gd name="T75" fmla="*/ 130639 h 221"/>
                <a:gd name="T76" fmla="*/ 381056 w 363"/>
                <a:gd name="T77" fmla="*/ 156167 h 221"/>
                <a:gd name="T78" fmla="*/ 510075 w 363"/>
                <a:gd name="T79" fmla="*/ 144154 h 221"/>
                <a:gd name="T80" fmla="*/ 463568 w 363"/>
                <a:gd name="T81" fmla="*/ 136646 h 221"/>
                <a:gd name="T82" fmla="*/ 510075 w 363"/>
                <a:gd name="T83" fmla="*/ 144154 h 2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3" h="221">
                  <a:moveTo>
                    <a:pt x="25" y="108"/>
                  </a:moveTo>
                  <a:cubicBezTo>
                    <a:pt x="43" y="115"/>
                    <a:pt x="43" y="115"/>
                    <a:pt x="43" y="115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3" y="128"/>
                    <a:pt x="13" y="128"/>
                    <a:pt x="13" y="128"/>
                  </a:cubicBezTo>
                  <a:lnTo>
                    <a:pt x="25" y="108"/>
                  </a:lnTo>
                  <a:close/>
                  <a:moveTo>
                    <a:pt x="238" y="58"/>
                  </a:moveTo>
                  <a:cubicBezTo>
                    <a:pt x="239" y="54"/>
                    <a:pt x="241" y="50"/>
                    <a:pt x="243" y="47"/>
                  </a:cubicBezTo>
                  <a:cubicBezTo>
                    <a:pt x="243" y="47"/>
                    <a:pt x="242" y="47"/>
                    <a:pt x="241" y="47"/>
                  </a:cubicBezTo>
                  <a:cubicBezTo>
                    <a:pt x="237" y="47"/>
                    <a:pt x="229" y="47"/>
                    <a:pt x="224" y="47"/>
                  </a:cubicBezTo>
                  <a:cubicBezTo>
                    <a:pt x="220" y="47"/>
                    <a:pt x="217" y="47"/>
                    <a:pt x="214" y="48"/>
                  </a:cubicBezTo>
                  <a:cubicBezTo>
                    <a:pt x="226" y="58"/>
                    <a:pt x="226" y="58"/>
                    <a:pt x="226" y="58"/>
                  </a:cubicBezTo>
                  <a:lnTo>
                    <a:pt x="238" y="58"/>
                  </a:lnTo>
                  <a:close/>
                  <a:moveTo>
                    <a:pt x="249" y="53"/>
                  </a:moveTo>
                  <a:cubicBezTo>
                    <a:pt x="248" y="53"/>
                    <a:pt x="247" y="55"/>
                    <a:pt x="246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1" y="55"/>
                    <a:pt x="250" y="53"/>
                    <a:pt x="249" y="53"/>
                  </a:cubicBezTo>
                  <a:close/>
                  <a:moveTo>
                    <a:pt x="250" y="150"/>
                  </a:moveTo>
                  <a:cubicBezTo>
                    <a:pt x="249" y="150"/>
                    <a:pt x="246" y="154"/>
                    <a:pt x="246" y="162"/>
                  </a:cubicBezTo>
                  <a:cubicBezTo>
                    <a:pt x="246" y="169"/>
                    <a:pt x="249" y="173"/>
                    <a:pt x="250" y="173"/>
                  </a:cubicBezTo>
                  <a:cubicBezTo>
                    <a:pt x="251" y="173"/>
                    <a:pt x="254" y="169"/>
                    <a:pt x="254" y="162"/>
                  </a:cubicBezTo>
                  <a:cubicBezTo>
                    <a:pt x="254" y="154"/>
                    <a:pt x="251" y="150"/>
                    <a:pt x="250" y="150"/>
                  </a:cubicBezTo>
                  <a:close/>
                  <a:moveTo>
                    <a:pt x="245" y="144"/>
                  </a:moveTo>
                  <a:cubicBezTo>
                    <a:pt x="244" y="144"/>
                    <a:pt x="243" y="144"/>
                    <a:pt x="243" y="144"/>
                  </a:cubicBezTo>
                  <a:cubicBezTo>
                    <a:pt x="242" y="144"/>
                    <a:pt x="242" y="144"/>
                    <a:pt x="241" y="144"/>
                  </a:cubicBezTo>
                  <a:cubicBezTo>
                    <a:pt x="200" y="171"/>
                    <a:pt x="200" y="171"/>
                    <a:pt x="200" y="171"/>
                  </a:cubicBezTo>
                  <a:cubicBezTo>
                    <a:pt x="205" y="176"/>
                    <a:pt x="214" y="179"/>
                    <a:pt x="225" y="179"/>
                  </a:cubicBezTo>
                  <a:cubicBezTo>
                    <a:pt x="231" y="179"/>
                    <a:pt x="238" y="179"/>
                    <a:pt x="243" y="179"/>
                  </a:cubicBezTo>
                  <a:cubicBezTo>
                    <a:pt x="243" y="179"/>
                    <a:pt x="244" y="179"/>
                    <a:pt x="245" y="179"/>
                  </a:cubicBezTo>
                  <a:cubicBezTo>
                    <a:pt x="241" y="175"/>
                    <a:pt x="238" y="169"/>
                    <a:pt x="238" y="162"/>
                  </a:cubicBezTo>
                  <a:cubicBezTo>
                    <a:pt x="238" y="154"/>
                    <a:pt x="241" y="148"/>
                    <a:pt x="245" y="144"/>
                  </a:cubicBezTo>
                  <a:close/>
                  <a:moveTo>
                    <a:pt x="208" y="58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33" y="48"/>
                    <a:pt x="138" y="58"/>
                  </a:cubicBezTo>
                  <a:lnTo>
                    <a:pt x="208" y="58"/>
                  </a:lnTo>
                  <a:close/>
                  <a:moveTo>
                    <a:pt x="362" y="107"/>
                  </a:moveTo>
                  <a:cubicBezTo>
                    <a:pt x="361" y="119"/>
                    <a:pt x="332" y="125"/>
                    <a:pt x="316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102" y="221"/>
                    <a:pt x="102" y="221"/>
                    <a:pt x="102" y="221"/>
                  </a:cubicBezTo>
                  <a:cubicBezTo>
                    <a:pt x="75" y="221"/>
                    <a:pt x="75" y="221"/>
                    <a:pt x="75" y="221"/>
                  </a:cubicBezTo>
                  <a:cubicBezTo>
                    <a:pt x="75" y="221"/>
                    <a:pt x="113" y="172"/>
                    <a:pt x="121" y="162"/>
                  </a:cubicBezTo>
                  <a:cubicBezTo>
                    <a:pt x="127" y="153"/>
                    <a:pt x="138" y="141"/>
                    <a:pt x="138" y="125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92" y="125"/>
                    <a:pt x="46" y="103"/>
                    <a:pt x="19" y="93"/>
                  </a:cubicBezTo>
                  <a:cubicBezTo>
                    <a:pt x="2" y="87"/>
                    <a:pt x="5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46" y="37"/>
                    <a:pt x="54" y="47"/>
                  </a:cubicBezTo>
                  <a:cubicBezTo>
                    <a:pt x="66" y="61"/>
                    <a:pt x="81" y="69"/>
                    <a:pt x="102" y="70"/>
                  </a:cubicBezTo>
                  <a:cubicBezTo>
                    <a:pt x="280" y="70"/>
                    <a:pt x="280" y="70"/>
                    <a:pt x="280" y="70"/>
                  </a:cubicBezTo>
                  <a:cubicBezTo>
                    <a:pt x="293" y="70"/>
                    <a:pt x="305" y="72"/>
                    <a:pt x="316" y="76"/>
                  </a:cubicBezTo>
                  <a:cubicBezTo>
                    <a:pt x="337" y="83"/>
                    <a:pt x="350" y="91"/>
                    <a:pt x="358" y="99"/>
                  </a:cubicBezTo>
                  <a:cubicBezTo>
                    <a:pt x="362" y="102"/>
                    <a:pt x="363" y="105"/>
                    <a:pt x="362" y="107"/>
                  </a:cubicBezTo>
                  <a:close/>
                  <a:moveTo>
                    <a:pt x="147" y="96"/>
                  </a:moveTo>
                  <a:cubicBezTo>
                    <a:pt x="147" y="91"/>
                    <a:pt x="143" y="87"/>
                    <a:pt x="138" y="87"/>
                  </a:cubicBezTo>
                  <a:cubicBezTo>
                    <a:pt x="134" y="87"/>
                    <a:pt x="130" y="91"/>
                    <a:pt x="130" y="96"/>
                  </a:cubicBezTo>
                  <a:cubicBezTo>
                    <a:pt x="130" y="100"/>
                    <a:pt x="134" y="104"/>
                    <a:pt x="138" y="104"/>
                  </a:cubicBezTo>
                  <a:cubicBezTo>
                    <a:pt x="143" y="104"/>
                    <a:pt x="147" y="100"/>
                    <a:pt x="147" y="96"/>
                  </a:cubicBezTo>
                  <a:close/>
                  <a:moveTo>
                    <a:pt x="176" y="96"/>
                  </a:moveTo>
                  <a:cubicBezTo>
                    <a:pt x="176" y="91"/>
                    <a:pt x="172" y="87"/>
                    <a:pt x="167" y="87"/>
                  </a:cubicBezTo>
                  <a:cubicBezTo>
                    <a:pt x="162" y="87"/>
                    <a:pt x="159" y="91"/>
                    <a:pt x="159" y="96"/>
                  </a:cubicBezTo>
                  <a:cubicBezTo>
                    <a:pt x="159" y="100"/>
                    <a:pt x="162" y="104"/>
                    <a:pt x="167" y="104"/>
                  </a:cubicBezTo>
                  <a:cubicBezTo>
                    <a:pt x="172" y="104"/>
                    <a:pt x="176" y="100"/>
                    <a:pt x="176" y="96"/>
                  </a:cubicBezTo>
                  <a:close/>
                  <a:moveTo>
                    <a:pt x="205" y="96"/>
                  </a:moveTo>
                  <a:cubicBezTo>
                    <a:pt x="205" y="91"/>
                    <a:pt x="201" y="87"/>
                    <a:pt x="196" y="87"/>
                  </a:cubicBezTo>
                  <a:cubicBezTo>
                    <a:pt x="191" y="87"/>
                    <a:pt x="188" y="91"/>
                    <a:pt x="188" y="96"/>
                  </a:cubicBezTo>
                  <a:cubicBezTo>
                    <a:pt x="188" y="100"/>
                    <a:pt x="191" y="104"/>
                    <a:pt x="196" y="104"/>
                  </a:cubicBezTo>
                  <a:cubicBezTo>
                    <a:pt x="201" y="104"/>
                    <a:pt x="205" y="100"/>
                    <a:pt x="205" y="96"/>
                  </a:cubicBezTo>
                  <a:close/>
                  <a:moveTo>
                    <a:pt x="234" y="96"/>
                  </a:moveTo>
                  <a:cubicBezTo>
                    <a:pt x="234" y="91"/>
                    <a:pt x="230" y="87"/>
                    <a:pt x="225" y="87"/>
                  </a:cubicBezTo>
                  <a:cubicBezTo>
                    <a:pt x="220" y="87"/>
                    <a:pt x="217" y="91"/>
                    <a:pt x="217" y="96"/>
                  </a:cubicBezTo>
                  <a:cubicBezTo>
                    <a:pt x="217" y="100"/>
                    <a:pt x="220" y="104"/>
                    <a:pt x="225" y="104"/>
                  </a:cubicBezTo>
                  <a:cubicBezTo>
                    <a:pt x="230" y="104"/>
                    <a:pt x="234" y="100"/>
                    <a:pt x="234" y="96"/>
                  </a:cubicBezTo>
                  <a:close/>
                  <a:moveTo>
                    <a:pt x="262" y="96"/>
                  </a:moveTo>
                  <a:cubicBezTo>
                    <a:pt x="262" y="91"/>
                    <a:pt x="259" y="87"/>
                    <a:pt x="254" y="87"/>
                  </a:cubicBezTo>
                  <a:cubicBezTo>
                    <a:pt x="249" y="87"/>
                    <a:pt x="245" y="91"/>
                    <a:pt x="245" y="96"/>
                  </a:cubicBezTo>
                  <a:cubicBezTo>
                    <a:pt x="245" y="100"/>
                    <a:pt x="249" y="104"/>
                    <a:pt x="254" y="104"/>
                  </a:cubicBezTo>
                  <a:cubicBezTo>
                    <a:pt x="259" y="104"/>
                    <a:pt x="262" y="100"/>
                    <a:pt x="262" y="96"/>
                  </a:cubicBezTo>
                  <a:close/>
                  <a:moveTo>
                    <a:pt x="340" y="96"/>
                  </a:moveTo>
                  <a:cubicBezTo>
                    <a:pt x="336" y="94"/>
                    <a:pt x="331" y="91"/>
                    <a:pt x="325" y="89"/>
                  </a:cubicBezTo>
                  <a:cubicBezTo>
                    <a:pt x="322" y="90"/>
                    <a:pt x="316" y="91"/>
                    <a:pt x="309" y="91"/>
                  </a:cubicBezTo>
                  <a:cubicBezTo>
                    <a:pt x="300" y="91"/>
                    <a:pt x="300" y="104"/>
                    <a:pt x="310" y="105"/>
                  </a:cubicBezTo>
                  <a:cubicBezTo>
                    <a:pt x="322" y="105"/>
                    <a:pt x="335" y="101"/>
                    <a:pt x="340" y="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</p:grpSp>
      <p:grpSp>
        <p:nvGrpSpPr>
          <p:cNvPr id="35848" name="组合 19">
            <a:extLst>
              <a:ext uri="{FF2B5EF4-FFF2-40B4-BE49-F238E27FC236}">
                <a16:creationId xmlns:a16="http://schemas.microsoft.com/office/drawing/2014/main" id="{46A76359-8A58-4106-ACA7-B7D11F712DE2}"/>
              </a:ext>
            </a:extLst>
          </p:cNvPr>
          <p:cNvGrpSpPr>
            <a:grpSpLocks/>
          </p:cNvGrpSpPr>
          <p:nvPr/>
        </p:nvGrpSpPr>
        <p:grpSpPr bwMode="auto">
          <a:xfrm>
            <a:off x="6381750" y="4259263"/>
            <a:ext cx="874713" cy="876300"/>
            <a:chOff x="0" y="0"/>
            <a:chExt cx="919063" cy="919397"/>
          </a:xfrm>
        </p:grpSpPr>
        <p:sp>
          <p:nvSpPr>
            <p:cNvPr id="35853" name="椭圆 20">
              <a:extLst>
                <a:ext uri="{FF2B5EF4-FFF2-40B4-BE49-F238E27FC236}">
                  <a16:creationId xmlns:a16="http://schemas.microsoft.com/office/drawing/2014/main" id="{47E5CCFC-864C-4D7E-8A7B-8D771BD8A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17" tIns="60958" rIns="121917" bIns="6095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854" name="Freeform 139">
              <a:extLst>
                <a:ext uri="{FF2B5EF4-FFF2-40B4-BE49-F238E27FC236}">
                  <a16:creationId xmlns:a16="http://schemas.microsoft.com/office/drawing/2014/main" id="{8257936B-8466-488B-9939-743061C5F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860" y="248693"/>
              <a:ext cx="423775" cy="422010"/>
            </a:xfrm>
            <a:custGeom>
              <a:avLst/>
              <a:gdLst>
                <a:gd name="T0" fmla="*/ 183490 w 97"/>
                <a:gd name="T1" fmla="*/ 60909 h 97"/>
                <a:gd name="T2" fmla="*/ 240285 w 97"/>
                <a:gd name="T3" fmla="*/ 60909 h 97"/>
                <a:gd name="T4" fmla="*/ 209703 w 97"/>
                <a:gd name="T5" fmla="*/ 0 h 97"/>
                <a:gd name="T6" fmla="*/ 183490 w 97"/>
                <a:gd name="T7" fmla="*/ 60909 h 97"/>
                <a:gd name="T8" fmla="*/ 214072 w 97"/>
                <a:gd name="T9" fmla="*/ 78311 h 97"/>
                <a:gd name="T10" fmla="*/ 345136 w 97"/>
                <a:gd name="T11" fmla="*/ 208830 h 97"/>
                <a:gd name="T12" fmla="*/ 214072 w 97"/>
                <a:gd name="T13" fmla="*/ 343699 h 97"/>
                <a:gd name="T14" fmla="*/ 78639 w 97"/>
                <a:gd name="T15" fmla="*/ 208830 h 97"/>
                <a:gd name="T16" fmla="*/ 214072 w 97"/>
                <a:gd name="T17" fmla="*/ 78311 h 97"/>
                <a:gd name="T18" fmla="*/ 262129 w 97"/>
                <a:gd name="T19" fmla="*/ 65259 h 97"/>
                <a:gd name="T20" fmla="*/ 310186 w 97"/>
                <a:gd name="T21" fmla="*/ 95714 h 97"/>
                <a:gd name="T22" fmla="*/ 318923 w 97"/>
                <a:gd name="T23" fmla="*/ 26104 h 97"/>
                <a:gd name="T24" fmla="*/ 262129 w 97"/>
                <a:gd name="T25" fmla="*/ 65259 h 97"/>
                <a:gd name="T26" fmla="*/ 327661 w 97"/>
                <a:gd name="T27" fmla="*/ 108765 h 97"/>
                <a:gd name="T28" fmla="*/ 353874 w 97"/>
                <a:gd name="T29" fmla="*/ 156622 h 97"/>
                <a:gd name="T30" fmla="*/ 397562 w 97"/>
                <a:gd name="T31" fmla="*/ 104415 h 97"/>
                <a:gd name="T32" fmla="*/ 327661 w 97"/>
                <a:gd name="T33" fmla="*/ 108765 h 97"/>
                <a:gd name="T34" fmla="*/ 362612 w 97"/>
                <a:gd name="T35" fmla="*/ 182726 h 97"/>
                <a:gd name="T36" fmla="*/ 362612 w 97"/>
                <a:gd name="T37" fmla="*/ 234933 h 97"/>
                <a:gd name="T38" fmla="*/ 423775 w 97"/>
                <a:gd name="T39" fmla="*/ 208830 h 97"/>
                <a:gd name="T40" fmla="*/ 362612 w 97"/>
                <a:gd name="T41" fmla="*/ 182726 h 97"/>
                <a:gd name="T42" fmla="*/ 358243 w 97"/>
                <a:gd name="T43" fmla="*/ 261037 h 97"/>
                <a:gd name="T44" fmla="*/ 327661 w 97"/>
                <a:gd name="T45" fmla="*/ 308894 h 97"/>
                <a:gd name="T46" fmla="*/ 397562 w 97"/>
                <a:gd name="T47" fmla="*/ 313245 h 97"/>
                <a:gd name="T48" fmla="*/ 358243 w 97"/>
                <a:gd name="T49" fmla="*/ 261037 h 97"/>
                <a:gd name="T50" fmla="*/ 314555 w 97"/>
                <a:gd name="T51" fmla="*/ 326296 h 97"/>
                <a:gd name="T52" fmla="*/ 266498 w 97"/>
                <a:gd name="T53" fmla="*/ 352400 h 97"/>
                <a:gd name="T54" fmla="*/ 318923 w 97"/>
                <a:gd name="T55" fmla="*/ 391556 h 97"/>
                <a:gd name="T56" fmla="*/ 314555 w 97"/>
                <a:gd name="T57" fmla="*/ 326296 h 97"/>
                <a:gd name="T58" fmla="*/ 240285 w 97"/>
                <a:gd name="T59" fmla="*/ 361101 h 97"/>
                <a:gd name="T60" fmla="*/ 187859 w 97"/>
                <a:gd name="T61" fmla="*/ 361101 h 97"/>
                <a:gd name="T62" fmla="*/ 214072 w 97"/>
                <a:gd name="T63" fmla="*/ 422010 h 97"/>
                <a:gd name="T64" fmla="*/ 240285 w 97"/>
                <a:gd name="T65" fmla="*/ 361101 h 97"/>
                <a:gd name="T66" fmla="*/ 161646 w 97"/>
                <a:gd name="T67" fmla="*/ 352400 h 97"/>
                <a:gd name="T68" fmla="*/ 113589 w 97"/>
                <a:gd name="T69" fmla="*/ 326296 h 97"/>
                <a:gd name="T70" fmla="*/ 109220 w 97"/>
                <a:gd name="T71" fmla="*/ 395906 h 97"/>
                <a:gd name="T72" fmla="*/ 161646 w 97"/>
                <a:gd name="T73" fmla="*/ 352400 h 97"/>
                <a:gd name="T74" fmla="*/ 96114 w 97"/>
                <a:gd name="T75" fmla="*/ 308894 h 97"/>
                <a:gd name="T76" fmla="*/ 69901 w 97"/>
                <a:gd name="T77" fmla="*/ 261037 h 97"/>
                <a:gd name="T78" fmla="*/ 30582 w 97"/>
                <a:gd name="T79" fmla="*/ 317595 h 97"/>
                <a:gd name="T80" fmla="*/ 96114 w 97"/>
                <a:gd name="T81" fmla="*/ 308894 h 97"/>
                <a:gd name="T82" fmla="*/ 61163 w 97"/>
                <a:gd name="T83" fmla="*/ 239284 h 97"/>
                <a:gd name="T84" fmla="*/ 61163 w 97"/>
                <a:gd name="T85" fmla="*/ 182726 h 97"/>
                <a:gd name="T86" fmla="*/ 0 w 97"/>
                <a:gd name="T87" fmla="*/ 213180 h 97"/>
                <a:gd name="T88" fmla="*/ 61163 w 97"/>
                <a:gd name="T89" fmla="*/ 239284 h 97"/>
                <a:gd name="T90" fmla="*/ 65532 w 97"/>
                <a:gd name="T91" fmla="*/ 160973 h 97"/>
                <a:gd name="T92" fmla="*/ 96114 w 97"/>
                <a:gd name="T93" fmla="*/ 113116 h 97"/>
                <a:gd name="T94" fmla="*/ 26213 w 97"/>
                <a:gd name="T95" fmla="*/ 104415 h 97"/>
                <a:gd name="T96" fmla="*/ 65532 w 97"/>
                <a:gd name="T97" fmla="*/ 160973 h 97"/>
                <a:gd name="T98" fmla="*/ 113589 w 97"/>
                <a:gd name="T99" fmla="*/ 95714 h 97"/>
                <a:gd name="T100" fmla="*/ 161646 w 97"/>
                <a:gd name="T101" fmla="*/ 69610 h 97"/>
                <a:gd name="T102" fmla="*/ 104852 w 97"/>
                <a:gd name="T103" fmla="*/ 26104 h 97"/>
                <a:gd name="T104" fmla="*/ 113589 w 97"/>
                <a:gd name="T105" fmla="*/ 95714 h 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7" h="97">
                  <a:moveTo>
                    <a:pt x="42" y="14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2" y="14"/>
                    <a:pt x="42" y="14"/>
                    <a:pt x="42" y="14"/>
                  </a:cubicBezTo>
                  <a:close/>
                  <a:moveTo>
                    <a:pt x="49" y="18"/>
                  </a:moveTo>
                  <a:cubicBezTo>
                    <a:pt x="65" y="18"/>
                    <a:pt x="79" y="31"/>
                    <a:pt x="79" y="48"/>
                  </a:cubicBezTo>
                  <a:cubicBezTo>
                    <a:pt x="79" y="65"/>
                    <a:pt x="65" y="79"/>
                    <a:pt x="49" y="79"/>
                  </a:cubicBezTo>
                  <a:cubicBezTo>
                    <a:pt x="32" y="79"/>
                    <a:pt x="18" y="65"/>
                    <a:pt x="18" y="48"/>
                  </a:cubicBezTo>
                  <a:cubicBezTo>
                    <a:pt x="18" y="31"/>
                    <a:pt x="32" y="18"/>
                    <a:pt x="49" y="18"/>
                  </a:cubicBezTo>
                  <a:close/>
                  <a:moveTo>
                    <a:pt x="60" y="15"/>
                  </a:moveTo>
                  <a:cubicBezTo>
                    <a:pt x="71" y="22"/>
                    <a:pt x="71" y="22"/>
                    <a:pt x="71" y="22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60" y="15"/>
                    <a:pt x="60" y="15"/>
                    <a:pt x="60" y="15"/>
                  </a:cubicBezTo>
                  <a:close/>
                  <a:moveTo>
                    <a:pt x="75" y="25"/>
                  </a:moveTo>
                  <a:cubicBezTo>
                    <a:pt x="81" y="36"/>
                    <a:pt x="81" y="36"/>
                    <a:pt x="81" y="36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75" y="25"/>
                    <a:pt x="75" y="25"/>
                    <a:pt x="75" y="25"/>
                  </a:cubicBezTo>
                  <a:close/>
                  <a:moveTo>
                    <a:pt x="83" y="42"/>
                  </a:moveTo>
                  <a:cubicBezTo>
                    <a:pt x="83" y="54"/>
                    <a:pt x="83" y="54"/>
                    <a:pt x="83" y="54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83" y="42"/>
                    <a:pt x="83" y="42"/>
                    <a:pt x="83" y="42"/>
                  </a:cubicBezTo>
                  <a:close/>
                  <a:moveTo>
                    <a:pt x="82" y="60"/>
                  </a:moveTo>
                  <a:cubicBezTo>
                    <a:pt x="75" y="71"/>
                    <a:pt x="75" y="71"/>
                    <a:pt x="75" y="7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82" y="60"/>
                    <a:pt x="82" y="60"/>
                    <a:pt x="82" y="60"/>
                  </a:cubicBezTo>
                  <a:close/>
                  <a:moveTo>
                    <a:pt x="72" y="75"/>
                  </a:moveTo>
                  <a:cubicBezTo>
                    <a:pt x="61" y="81"/>
                    <a:pt x="61" y="81"/>
                    <a:pt x="61" y="8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2" y="75"/>
                    <a:pt x="72" y="75"/>
                    <a:pt x="72" y="75"/>
                  </a:cubicBezTo>
                  <a:close/>
                  <a:moveTo>
                    <a:pt x="55" y="83"/>
                  </a:moveTo>
                  <a:cubicBezTo>
                    <a:pt x="43" y="83"/>
                    <a:pt x="43" y="83"/>
                    <a:pt x="43" y="83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83"/>
                    <a:pt x="55" y="83"/>
                    <a:pt x="55" y="83"/>
                  </a:cubicBezTo>
                  <a:close/>
                  <a:moveTo>
                    <a:pt x="37" y="81"/>
                  </a:moveTo>
                  <a:cubicBezTo>
                    <a:pt x="26" y="75"/>
                    <a:pt x="26" y="75"/>
                    <a:pt x="26" y="75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37" y="81"/>
                    <a:pt x="37" y="81"/>
                    <a:pt x="37" y="81"/>
                  </a:cubicBezTo>
                  <a:close/>
                  <a:moveTo>
                    <a:pt x="22" y="71"/>
                  </a:moveTo>
                  <a:cubicBezTo>
                    <a:pt x="16" y="60"/>
                    <a:pt x="16" y="60"/>
                    <a:pt x="16" y="60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22" y="71"/>
                    <a:pt x="22" y="71"/>
                    <a:pt x="22" y="71"/>
                  </a:cubicBezTo>
                  <a:close/>
                  <a:moveTo>
                    <a:pt x="14" y="55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5" y="37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37"/>
                    <a:pt x="15" y="37"/>
                    <a:pt x="15" y="37"/>
                  </a:cubicBezTo>
                  <a:close/>
                  <a:moveTo>
                    <a:pt x="26" y="22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26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7059" tIns="53529" rIns="107059" bIns="53529"/>
            <a:lstStyle/>
            <a:p>
              <a:endParaRPr lang="zh-CN" altLang="en-US"/>
            </a:p>
          </p:txBody>
        </p:sp>
      </p:grpSp>
      <p:sp>
        <p:nvSpPr>
          <p:cNvPr id="35849" name="TextBox 14">
            <a:extLst>
              <a:ext uri="{FF2B5EF4-FFF2-40B4-BE49-F238E27FC236}">
                <a16:creationId xmlns:a16="http://schemas.microsoft.com/office/drawing/2014/main" id="{470D9FA8-E806-4EF8-A632-6E7122074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5524500"/>
            <a:ext cx="3182937" cy="72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5850" name="TextBox 14">
            <a:extLst>
              <a:ext uri="{FF2B5EF4-FFF2-40B4-BE49-F238E27FC236}">
                <a16:creationId xmlns:a16="http://schemas.microsoft.com/office/drawing/2014/main" id="{1381512A-86CC-46A9-A05C-E7A051A01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4224338"/>
            <a:ext cx="3182938" cy="72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5851" name="TextBox 14">
            <a:extLst>
              <a:ext uri="{FF2B5EF4-FFF2-40B4-BE49-F238E27FC236}">
                <a16:creationId xmlns:a16="http://schemas.microsoft.com/office/drawing/2014/main" id="{80F74559-DB6C-4ABD-BB76-4BF8FF94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5524500"/>
            <a:ext cx="3182938" cy="72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5852" name="等腰三角形 25">
            <a:extLst>
              <a:ext uri="{FF2B5EF4-FFF2-40B4-BE49-F238E27FC236}">
                <a16:creationId xmlns:a16="http://schemas.microsoft.com/office/drawing/2014/main" id="{3AA3A291-E5B6-4BCE-B3A7-3266C873A94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91175" y="3952875"/>
            <a:ext cx="504825" cy="434975"/>
          </a:xfrm>
          <a:prstGeom prst="triangle">
            <a:avLst>
              <a:gd name="adj" fmla="val 50000"/>
            </a:avLst>
          </a:prstGeom>
          <a:solidFill>
            <a:srgbClr val="242C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3">
            <a:extLst>
              <a:ext uri="{FF2B5EF4-FFF2-40B4-BE49-F238E27FC236}">
                <a16:creationId xmlns:a16="http://schemas.microsoft.com/office/drawing/2014/main" id="{03714E91-AB17-4406-A73F-79D433AC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867" name="文本框 4">
            <a:extLst>
              <a:ext uri="{FF2B5EF4-FFF2-40B4-BE49-F238E27FC236}">
                <a16:creationId xmlns:a16="http://schemas.microsoft.com/office/drawing/2014/main" id="{03332367-10D6-41BB-853E-EBC2FBD63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251056"/>
            <a:ext cx="3895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year's work plan</a:t>
            </a:r>
          </a:p>
        </p:txBody>
      </p:sp>
      <p:cxnSp>
        <p:nvCxnSpPr>
          <p:cNvPr id="36868" name="直接连接符 6">
            <a:extLst>
              <a:ext uri="{FF2B5EF4-FFF2-40B4-BE49-F238E27FC236}">
                <a16:creationId xmlns:a16="http://schemas.microsoft.com/office/drawing/2014/main" id="{6FB2D70A-CF25-4F2C-9E7E-14A14DC018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2225" y="3286125"/>
            <a:ext cx="3705225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69" name="文本框 7">
            <a:extLst>
              <a:ext uri="{FF2B5EF4-FFF2-40B4-BE49-F238E27FC236}">
                <a16:creationId xmlns:a16="http://schemas.microsoft.com/office/drawing/2014/main" id="{7E9072E7-D5A4-4DD5-9F64-5BF63D44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225" y="3367088"/>
            <a:ext cx="3819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矩形 5">
            <a:extLst>
              <a:ext uri="{FF2B5EF4-FFF2-40B4-BE49-F238E27FC236}">
                <a16:creationId xmlns:a16="http://schemas.microsoft.com/office/drawing/2014/main" id="{3A956D04-4CDC-4FEC-97DE-AFE3456A7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891" name="矩形 6">
            <a:extLst>
              <a:ext uri="{FF2B5EF4-FFF2-40B4-BE49-F238E27FC236}">
                <a16:creationId xmlns:a16="http://schemas.microsoft.com/office/drawing/2014/main" id="{BBC54E6D-D9A7-4833-B6CE-2C650624D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892" name="文本框 7">
            <a:extLst>
              <a:ext uri="{FF2B5EF4-FFF2-40B4-BE49-F238E27FC236}">
                <a16:creationId xmlns:a16="http://schemas.microsoft.com/office/drawing/2014/main" id="{8CE570FC-A379-40CA-A6EC-47F86B60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963"/>
            <a:ext cx="548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37893" name="流程图: 数据 16">
            <a:extLst>
              <a:ext uri="{FF2B5EF4-FFF2-40B4-BE49-F238E27FC236}">
                <a16:creationId xmlns:a16="http://schemas.microsoft.com/office/drawing/2014/main" id="{C34B4F29-2AA3-4EE5-88F3-B8D6BF6EF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3581400"/>
            <a:ext cx="3176587" cy="636588"/>
          </a:xfrm>
          <a:prstGeom prst="flowChartInputOutpu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894" name="流程图: 数据 17">
            <a:extLst>
              <a:ext uri="{FF2B5EF4-FFF2-40B4-BE49-F238E27FC236}">
                <a16:creationId xmlns:a16="http://schemas.microsoft.com/office/drawing/2014/main" id="{A4C8468E-4559-4E38-8724-567E30F1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2524125"/>
            <a:ext cx="3176587" cy="635000"/>
          </a:xfrm>
          <a:prstGeom prst="flowChartInputOutpu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895" name="文本框 18">
            <a:extLst>
              <a:ext uri="{FF2B5EF4-FFF2-40B4-BE49-F238E27FC236}">
                <a16:creationId xmlns:a16="http://schemas.microsoft.com/office/drawing/2014/main" id="{9362DBBB-B8AC-45E5-AA9E-AF7C9C4FB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1843088"/>
            <a:ext cx="2262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Please add a subheading here</a:t>
            </a:r>
          </a:p>
        </p:txBody>
      </p:sp>
      <p:sp>
        <p:nvSpPr>
          <p:cNvPr id="37896" name="文本框 19">
            <a:extLst>
              <a:ext uri="{FF2B5EF4-FFF2-40B4-BE49-F238E27FC236}">
                <a16:creationId xmlns:a16="http://schemas.microsoft.com/office/drawing/2014/main" id="{C26A6898-9695-4735-8E83-EF329AFA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2201863"/>
            <a:ext cx="3559175" cy="61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grpSp>
        <p:nvGrpSpPr>
          <p:cNvPr id="37897" name="组合 20">
            <a:extLst>
              <a:ext uri="{FF2B5EF4-FFF2-40B4-BE49-F238E27FC236}">
                <a16:creationId xmlns:a16="http://schemas.microsoft.com/office/drawing/2014/main" id="{2AC5D4FF-7763-4C4C-ACBC-CA0C0C40A46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640263"/>
            <a:ext cx="3176588" cy="636587"/>
            <a:chOff x="0" y="0"/>
            <a:chExt cx="3176332" cy="635266"/>
          </a:xfrm>
        </p:grpSpPr>
        <p:sp>
          <p:nvSpPr>
            <p:cNvPr id="37912" name="流程图: 数据 21">
              <a:extLst>
                <a:ext uri="{FF2B5EF4-FFF2-40B4-BE49-F238E27FC236}">
                  <a16:creationId xmlns:a16="http://schemas.microsoft.com/office/drawing/2014/main" id="{D7119E58-24F0-4686-BC49-3C7B07F9B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176332" cy="635266"/>
            </a:xfrm>
            <a:prstGeom prst="flowChartInputOutput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7913" name="文本框 22">
              <a:extLst>
                <a:ext uri="{FF2B5EF4-FFF2-40B4-BE49-F238E27FC236}">
                  <a16:creationId xmlns:a16="http://schemas.microsoft.com/office/drawing/2014/main" id="{FBFD119B-A31B-4028-B803-86DFE96AC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796" y="264361"/>
              <a:ext cx="2145094" cy="337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keywords here</a:t>
              </a:r>
            </a:p>
          </p:txBody>
        </p:sp>
      </p:grpSp>
      <p:grpSp>
        <p:nvGrpSpPr>
          <p:cNvPr id="37898" name="组合 23">
            <a:extLst>
              <a:ext uri="{FF2B5EF4-FFF2-40B4-BE49-F238E27FC236}">
                <a16:creationId xmlns:a16="http://schemas.microsoft.com/office/drawing/2014/main" id="{FD992A04-9CB1-492D-8DD3-39B1B3F4A582}"/>
              </a:ext>
            </a:extLst>
          </p:cNvPr>
          <p:cNvGrpSpPr>
            <a:grpSpLocks/>
          </p:cNvGrpSpPr>
          <p:nvPr/>
        </p:nvGrpSpPr>
        <p:grpSpPr bwMode="auto">
          <a:xfrm>
            <a:off x="3151188" y="3738894"/>
            <a:ext cx="2505496" cy="1537956"/>
            <a:chOff x="0" y="8266"/>
            <a:chExt cx="2506428" cy="1537423"/>
          </a:xfrm>
        </p:grpSpPr>
        <p:sp>
          <p:nvSpPr>
            <p:cNvPr id="37910" name="矩形 12">
              <a:extLst>
                <a:ext uri="{FF2B5EF4-FFF2-40B4-BE49-F238E27FC236}">
                  <a16:creationId xmlns:a16="http://schemas.microsoft.com/office/drawing/2014/main" id="{AF101692-8DD6-45F5-A8CD-AE5896C3552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0" y="486911"/>
              <a:ext cx="635196" cy="1058778"/>
            </a:xfrm>
            <a:custGeom>
              <a:avLst/>
              <a:gdLst>
                <a:gd name="T0" fmla="*/ 635196 w 432000"/>
                <a:gd name="T1" fmla="*/ 0 h 720080"/>
                <a:gd name="T2" fmla="*/ 635196 w 432000"/>
                <a:gd name="T3" fmla="*/ 635196 h 720080"/>
                <a:gd name="T4" fmla="*/ 635196 w 432000"/>
                <a:gd name="T5" fmla="*/ 1058778 h 720080"/>
                <a:gd name="T6" fmla="*/ 0 w 432000"/>
                <a:gd name="T7" fmla="*/ 1058778 h 720080"/>
                <a:gd name="T8" fmla="*/ 0 w 432000"/>
                <a:gd name="T9" fmla="*/ 635196 h 720080"/>
                <a:gd name="T10" fmla="*/ 635196 w 432000"/>
                <a:gd name="T11" fmla="*/ 0 h 7200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lnTo>
                    <a:pt x="43200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7911" name="文本框 26">
              <a:extLst>
                <a:ext uri="{FF2B5EF4-FFF2-40B4-BE49-F238E27FC236}">
                  <a16:creationId xmlns:a16="http://schemas.microsoft.com/office/drawing/2014/main" id="{C60C95C1-FF03-44F7-A315-430DEB84F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363" y="8266"/>
              <a:ext cx="2146065" cy="33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keywords here</a:t>
              </a:r>
            </a:p>
          </p:txBody>
        </p:sp>
      </p:grpSp>
      <p:grpSp>
        <p:nvGrpSpPr>
          <p:cNvPr id="37899" name="组合 27">
            <a:extLst>
              <a:ext uri="{FF2B5EF4-FFF2-40B4-BE49-F238E27FC236}">
                <a16:creationId xmlns:a16="http://schemas.microsoft.com/office/drawing/2014/main" id="{060DD69C-A1CA-45E6-9159-3A88FAA0E334}"/>
              </a:ext>
            </a:extLst>
          </p:cNvPr>
          <p:cNvGrpSpPr>
            <a:grpSpLocks/>
          </p:cNvGrpSpPr>
          <p:nvPr/>
        </p:nvGrpSpPr>
        <p:grpSpPr bwMode="auto">
          <a:xfrm>
            <a:off x="5691188" y="2702511"/>
            <a:ext cx="2433760" cy="1515477"/>
            <a:chOff x="0" y="35509"/>
            <a:chExt cx="2433069" cy="1515409"/>
          </a:xfrm>
        </p:grpSpPr>
        <p:sp>
          <p:nvSpPr>
            <p:cNvPr id="37908" name="矩形 12">
              <a:extLst>
                <a:ext uri="{FF2B5EF4-FFF2-40B4-BE49-F238E27FC236}">
                  <a16:creationId xmlns:a16="http://schemas.microsoft.com/office/drawing/2014/main" id="{27CA7116-40A5-46A8-90EF-23696A4A005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0" y="492140"/>
              <a:ext cx="635196" cy="1058778"/>
            </a:xfrm>
            <a:custGeom>
              <a:avLst/>
              <a:gdLst>
                <a:gd name="T0" fmla="*/ 635196 w 432000"/>
                <a:gd name="T1" fmla="*/ 0 h 720080"/>
                <a:gd name="T2" fmla="*/ 635196 w 432000"/>
                <a:gd name="T3" fmla="*/ 635196 h 720080"/>
                <a:gd name="T4" fmla="*/ 635196 w 432000"/>
                <a:gd name="T5" fmla="*/ 1058778 h 720080"/>
                <a:gd name="T6" fmla="*/ 0 w 432000"/>
                <a:gd name="T7" fmla="*/ 1058778 h 720080"/>
                <a:gd name="T8" fmla="*/ 0 w 432000"/>
                <a:gd name="T9" fmla="*/ 635196 h 720080"/>
                <a:gd name="T10" fmla="*/ 635196 w 432000"/>
                <a:gd name="T11" fmla="*/ 0 h 7200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lnTo>
                    <a:pt x="43200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7909" name="文本框 30">
              <a:extLst>
                <a:ext uri="{FF2B5EF4-FFF2-40B4-BE49-F238E27FC236}">
                  <a16:creationId xmlns:a16="http://schemas.microsoft.com/office/drawing/2014/main" id="{77C4919E-63ED-4D97-B949-EBF7A585FF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411" y="35509"/>
              <a:ext cx="2144658" cy="33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keywords here</a:t>
              </a:r>
            </a:p>
          </p:txBody>
        </p:sp>
      </p:grpSp>
      <p:grpSp>
        <p:nvGrpSpPr>
          <p:cNvPr id="37900" name="组合 31">
            <a:extLst>
              <a:ext uri="{FF2B5EF4-FFF2-40B4-BE49-F238E27FC236}">
                <a16:creationId xmlns:a16="http://schemas.microsoft.com/office/drawing/2014/main" id="{C8C8EE1E-2C7E-4F54-9427-C39E95FD6C6B}"/>
              </a:ext>
            </a:extLst>
          </p:cNvPr>
          <p:cNvGrpSpPr>
            <a:grpSpLocks/>
          </p:cNvGrpSpPr>
          <p:nvPr/>
        </p:nvGrpSpPr>
        <p:grpSpPr bwMode="auto">
          <a:xfrm>
            <a:off x="8232775" y="1465263"/>
            <a:ext cx="3176588" cy="1693862"/>
            <a:chOff x="0" y="0"/>
            <a:chExt cx="3176332" cy="1694045"/>
          </a:xfrm>
        </p:grpSpPr>
        <p:sp>
          <p:nvSpPr>
            <p:cNvPr id="37905" name="流程图: 数据 32">
              <a:extLst>
                <a:ext uri="{FF2B5EF4-FFF2-40B4-BE49-F238E27FC236}">
                  <a16:creationId xmlns:a16="http://schemas.microsoft.com/office/drawing/2014/main" id="{48D77F35-2AFE-4266-B2F1-96B138B4A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176332" cy="635267"/>
            </a:xfrm>
            <a:prstGeom prst="flowChartInputOutput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7906" name="矩形 12">
              <a:extLst>
                <a:ext uri="{FF2B5EF4-FFF2-40B4-BE49-F238E27FC236}">
                  <a16:creationId xmlns:a16="http://schemas.microsoft.com/office/drawing/2014/main" id="{CD7981C7-56FC-4F75-8E6B-B89A8785B78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0" y="635267"/>
              <a:ext cx="635196" cy="1058778"/>
            </a:xfrm>
            <a:custGeom>
              <a:avLst/>
              <a:gdLst>
                <a:gd name="T0" fmla="*/ 635196 w 432000"/>
                <a:gd name="T1" fmla="*/ 0 h 720080"/>
                <a:gd name="T2" fmla="*/ 635196 w 432000"/>
                <a:gd name="T3" fmla="*/ 635196 h 720080"/>
                <a:gd name="T4" fmla="*/ 635196 w 432000"/>
                <a:gd name="T5" fmla="*/ 1058778 h 720080"/>
                <a:gd name="T6" fmla="*/ 0 w 432000"/>
                <a:gd name="T7" fmla="*/ 1058778 h 720080"/>
                <a:gd name="T8" fmla="*/ 0 w 432000"/>
                <a:gd name="T9" fmla="*/ 635196 h 720080"/>
                <a:gd name="T10" fmla="*/ 635196 w 432000"/>
                <a:gd name="T11" fmla="*/ 0 h 7200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lnTo>
                    <a:pt x="43200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7907" name="文本框 35">
              <a:extLst>
                <a:ext uri="{FF2B5EF4-FFF2-40B4-BE49-F238E27FC236}">
                  <a16:creationId xmlns:a16="http://schemas.microsoft.com/office/drawing/2014/main" id="{BAC9C683-A253-4053-8333-A61EE4151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618" y="123520"/>
              <a:ext cx="2145094" cy="338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keywords here</a:t>
              </a:r>
            </a:p>
          </p:txBody>
        </p:sp>
      </p:grpSp>
      <p:sp>
        <p:nvSpPr>
          <p:cNvPr id="37901" name="文本框 36">
            <a:extLst>
              <a:ext uri="{FF2B5EF4-FFF2-40B4-BE49-F238E27FC236}">
                <a16:creationId xmlns:a16="http://schemas.microsoft.com/office/drawing/2014/main" id="{96BF7C04-D0EF-4557-8C86-343DEB224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5391150"/>
            <a:ext cx="2444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7902" name="文本框 37">
            <a:extLst>
              <a:ext uri="{FF2B5EF4-FFF2-40B4-BE49-F238E27FC236}">
                <a16:creationId xmlns:a16="http://schemas.microsoft.com/office/drawing/2014/main" id="{564F43C3-C087-4D89-BD7D-27D193821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4391025"/>
            <a:ext cx="2446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7903" name="文本框 38">
            <a:extLst>
              <a:ext uri="{FF2B5EF4-FFF2-40B4-BE49-F238E27FC236}">
                <a16:creationId xmlns:a16="http://schemas.microsoft.com/office/drawing/2014/main" id="{864F7708-FFF4-4BB4-BFF3-7C701D76F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3294063"/>
            <a:ext cx="2446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7904" name="文本框 39">
            <a:extLst>
              <a:ext uri="{FF2B5EF4-FFF2-40B4-BE49-F238E27FC236}">
                <a16:creationId xmlns:a16="http://schemas.microsoft.com/office/drawing/2014/main" id="{6FD7B5A2-1102-40BF-AFDC-3B8ABA266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675" y="2235200"/>
            <a:ext cx="2446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5">
            <a:extLst>
              <a:ext uri="{FF2B5EF4-FFF2-40B4-BE49-F238E27FC236}">
                <a16:creationId xmlns:a16="http://schemas.microsoft.com/office/drawing/2014/main" id="{250979FA-DBA0-4EC4-9367-17ED7C339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8915" name="矩形 6">
            <a:extLst>
              <a:ext uri="{FF2B5EF4-FFF2-40B4-BE49-F238E27FC236}">
                <a16:creationId xmlns:a16="http://schemas.microsoft.com/office/drawing/2014/main" id="{F98EAB83-9BC8-4004-BF33-F06E2E404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8916" name="文本框 7">
            <a:extLst>
              <a:ext uri="{FF2B5EF4-FFF2-40B4-BE49-F238E27FC236}">
                <a16:creationId xmlns:a16="http://schemas.microsoft.com/office/drawing/2014/main" id="{0C75981B-A149-4760-AC40-7B1B969A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394607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38917" name="组合 4">
            <a:extLst>
              <a:ext uri="{FF2B5EF4-FFF2-40B4-BE49-F238E27FC236}">
                <a16:creationId xmlns:a16="http://schemas.microsoft.com/office/drawing/2014/main" id="{D17FECDF-F22C-448B-BF09-947440B755D9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1085850"/>
            <a:ext cx="5246688" cy="4657725"/>
            <a:chOff x="0" y="0"/>
            <a:chExt cx="3446804" cy="3060000"/>
          </a:xfrm>
        </p:grpSpPr>
        <p:grpSp>
          <p:nvGrpSpPr>
            <p:cNvPr id="38924" name="组合 8">
              <a:extLst>
                <a:ext uri="{FF2B5EF4-FFF2-40B4-BE49-F238E27FC236}">
                  <a16:creationId xmlns:a16="http://schemas.microsoft.com/office/drawing/2014/main" id="{8B74FC70-5DE5-491E-984A-1F513339F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6669" y="720000"/>
              <a:ext cx="2340000" cy="2340000"/>
              <a:chOff x="0" y="0"/>
              <a:chExt cx="2340000" cy="2340000"/>
            </a:xfrm>
          </p:grpSpPr>
          <p:grpSp>
            <p:nvGrpSpPr>
              <p:cNvPr id="38937" name="组合 21">
                <a:extLst>
                  <a:ext uri="{FF2B5EF4-FFF2-40B4-BE49-F238E27FC236}">
                    <a16:creationId xmlns:a16="http://schemas.microsoft.com/office/drawing/2014/main" id="{D04DC2EF-0079-4137-ADB6-2F4EEF449C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340000" cy="2340000"/>
                <a:chOff x="0" y="0"/>
                <a:chExt cx="2340000" cy="2340000"/>
              </a:xfrm>
            </p:grpSpPr>
            <p:sp>
              <p:nvSpPr>
                <p:cNvPr id="38939" name="椭圆 23">
                  <a:extLst>
                    <a:ext uri="{FF2B5EF4-FFF2-40B4-BE49-F238E27FC236}">
                      <a16:creationId xmlns:a16="http://schemas.microsoft.com/office/drawing/2014/main" id="{275CE65F-60E6-4784-8E37-4F0791F05D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340000" cy="2340000"/>
                </a:xfrm>
                <a:prstGeom prst="ellipse">
                  <a:avLst/>
                </a:prstGeom>
                <a:solidFill>
                  <a:srgbClr val="D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940" name="椭圆 24">
                  <a:extLst>
                    <a:ext uri="{FF2B5EF4-FFF2-40B4-BE49-F238E27FC236}">
                      <a16:creationId xmlns:a16="http://schemas.microsoft.com/office/drawing/2014/main" id="{F07D5848-D42E-476B-871D-711E1C0755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000" y="270000"/>
                  <a:ext cx="1800000" cy="1800000"/>
                </a:xfrm>
                <a:prstGeom prst="ellipse">
                  <a:avLst/>
                </a:pr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941" name="椭圆 25">
                  <a:extLst>
                    <a:ext uri="{FF2B5EF4-FFF2-40B4-BE49-F238E27FC236}">
                      <a16:creationId xmlns:a16="http://schemas.microsoft.com/office/drawing/2014/main" id="{AE94B0CA-E302-4051-A322-21F4DEEB4D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000" y="540000"/>
                  <a:ext cx="1260000" cy="1260000"/>
                </a:xfrm>
                <a:prstGeom prst="ellipse">
                  <a:avLst/>
                </a:prstGeom>
                <a:solidFill>
                  <a:srgbClr val="DE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8938" name="TextBox 9">
                <a:extLst>
                  <a:ext uri="{FF2B5EF4-FFF2-40B4-BE49-F238E27FC236}">
                    <a16:creationId xmlns:a16="http://schemas.microsoft.com/office/drawing/2014/main" id="{198BB03C-705C-4CE0-A462-1FC42DE9F2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7086" y="790992"/>
                <a:ext cx="963676" cy="667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r>
                  <a:rPr lang="zh-CN" altLang="en-US" sz="20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Here you are</a:t>
                </a:r>
                <a:endParaRPr lang="en-US" altLang="zh-CN"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1" hangingPunct="1">
                  <a:lnSpc>
                    <a:spcPct val="150000"/>
                  </a:lnSpc>
                </a:pPr>
                <a:r>
                  <a:rPr lang="zh-CN" altLang="en-US" sz="20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keywords</a:t>
                </a:r>
              </a:p>
            </p:txBody>
          </p:sp>
        </p:grpSp>
        <p:grpSp>
          <p:nvGrpSpPr>
            <p:cNvPr id="38925" name="组合 9">
              <a:extLst>
                <a:ext uri="{FF2B5EF4-FFF2-40B4-BE49-F238E27FC236}">
                  <a16:creationId xmlns:a16="http://schemas.microsoft.com/office/drawing/2014/main" id="{A79A45BF-FDDE-4D28-8AE1-84FF9B814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3657" y="0"/>
              <a:ext cx="1026024" cy="1260000"/>
              <a:chOff x="0" y="0"/>
              <a:chExt cx="1026024" cy="1260000"/>
            </a:xfrm>
          </p:grpSpPr>
          <p:sp>
            <p:nvSpPr>
              <p:cNvPr id="38934" name="下箭头 18">
                <a:extLst>
                  <a:ext uri="{FF2B5EF4-FFF2-40B4-BE49-F238E27FC236}">
                    <a16:creationId xmlns:a16="http://schemas.microsoft.com/office/drawing/2014/main" id="{CA99E325-9163-4DE0-B7F5-8C2183352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26024" cy="1260000"/>
              </a:xfrm>
              <a:prstGeom prst="downArrow">
                <a:avLst>
                  <a:gd name="adj1" fmla="val 53130"/>
                  <a:gd name="adj2" fmla="val 49997"/>
                </a:avLst>
              </a:prstGeom>
              <a:solidFill>
                <a:srgbClr val="3CB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5" name="矩形 19">
                <a:extLst>
                  <a:ext uri="{FF2B5EF4-FFF2-40B4-BE49-F238E27FC236}">
                    <a16:creationId xmlns:a16="http://schemas.microsoft.com/office/drawing/2014/main" id="{0CB1CC82-F4AD-46A0-8C7A-EFD21CBCB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" y="181"/>
                <a:ext cx="540000" cy="108000"/>
              </a:xfrm>
              <a:prstGeom prst="rect">
                <a:avLst/>
              </a:prstGeom>
              <a:solidFill>
                <a:srgbClr val="1F4E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6" name="TextBox 6">
                <a:extLst>
                  <a:ext uri="{FF2B5EF4-FFF2-40B4-BE49-F238E27FC236}">
                    <a16:creationId xmlns:a16="http://schemas.microsoft.com/office/drawing/2014/main" id="{A71605AF-9D26-471F-B69D-B170DD658B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904" y="299145"/>
                <a:ext cx="338214" cy="505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440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440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926" name="组合 10">
              <a:extLst>
                <a:ext uri="{FF2B5EF4-FFF2-40B4-BE49-F238E27FC236}">
                  <a16:creationId xmlns:a16="http://schemas.microsoft.com/office/drawing/2014/main" id="{B1CAADD9-770F-4AB6-8ED0-49C27C6DF2AC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2303792" y="1915916"/>
              <a:ext cx="1026024" cy="1260000"/>
              <a:chOff x="0" y="0"/>
              <a:chExt cx="1026024" cy="1260000"/>
            </a:xfrm>
          </p:grpSpPr>
          <p:sp>
            <p:nvSpPr>
              <p:cNvPr id="38931" name="下箭头 15">
                <a:extLst>
                  <a:ext uri="{FF2B5EF4-FFF2-40B4-BE49-F238E27FC236}">
                    <a16:creationId xmlns:a16="http://schemas.microsoft.com/office/drawing/2014/main" id="{56E238D4-5D24-419B-9A07-0422AB296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26024" cy="1260000"/>
              </a:xfrm>
              <a:prstGeom prst="downArrow">
                <a:avLst>
                  <a:gd name="adj1" fmla="val 53130"/>
                  <a:gd name="adj2" fmla="val 49997"/>
                </a:avLst>
              </a:prstGeom>
              <a:solidFill>
                <a:srgbClr val="3CB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2" name="矩形 16">
                <a:extLst>
                  <a:ext uri="{FF2B5EF4-FFF2-40B4-BE49-F238E27FC236}">
                    <a16:creationId xmlns:a16="http://schemas.microsoft.com/office/drawing/2014/main" id="{C380F1A9-9DC2-4AF2-B28B-36348223E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" y="181"/>
                <a:ext cx="540000" cy="108000"/>
              </a:xfrm>
              <a:prstGeom prst="rect">
                <a:avLst/>
              </a:prstGeom>
              <a:solidFill>
                <a:srgbClr val="1F4E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3" name="TextBox 41">
                <a:extLst>
                  <a:ext uri="{FF2B5EF4-FFF2-40B4-BE49-F238E27FC236}">
                    <a16:creationId xmlns:a16="http://schemas.microsoft.com/office/drawing/2014/main" id="{74FFF6BE-4BA2-4A6B-8FB4-166EAEC92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325815" y="358727"/>
                <a:ext cx="338214" cy="505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440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440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927" name="组合 11">
              <a:extLst>
                <a:ext uri="{FF2B5EF4-FFF2-40B4-BE49-F238E27FC236}">
                  <a16:creationId xmlns:a16="http://schemas.microsoft.com/office/drawing/2014/main" id="{558C93F5-BA94-4985-A5C8-E1529D69C17B}"/>
                </a:ext>
              </a:extLst>
            </p:cNvPr>
            <p:cNvGrpSpPr>
              <a:grpSpLocks/>
            </p:cNvGrpSpPr>
            <p:nvPr/>
          </p:nvGrpSpPr>
          <p:grpSpPr bwMode="auto">
            <a:xfrm rot="14400000" flipH="1">
              <a:off x="116988" y="1915916"/>
              <a:ext cx="1026024" cy="1260000"/>
              <a:chOff x="0" y="0"/>
              <a:chExt cx="1026024" cy="1260000"/>
            </a:xfrm>
          </p:grpSpPr>
          <p:sp>
            <p:nvSpPr>
              <p:cNvPr id="38928" name="下箭头 12">
                <a:extLst>
                  <a:ext uri="{FF2B5EF4-FFF2-40B4-BE49-F238E27FC236}">
                    <a16:creationId xmlns:a16="http://schemas.microsoft.com/office/drawing/2014/main" id="{112225F8-96D8-4223-A9F0-0F0994C77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26024" cy="1260000"/>
              </a:xfrm>
              <a:prstGeom prst="downArrow">
                <a:avLst>
                  <a:gd name="adj1" fmla="val 53130"/>
                  <a:gd name="adj2" fmla="val 49997"/>
                </a:avLst>
              </a:prstGeom>
              <a:solidFill>
                <a:srgbClr val="3CB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8929" name="矩形 13">
                <a:extLst>
                  <a:ext uri="{FF2B5EF4-FFF2-40B4-BE49-F238E27FC236}">
                    <a16:creationId xmlns:a16="http://schemas.microsoft.com/office/drawing/2014/main" id="{0FC90460-DF6A-471B-A11B-2927F7E91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" y="181"/>
                <a:ext cx="540000" cy="108000"/>
              </a:xfrm>
              <a:prstGeom prst="rect">
                <a:avLst/>
              </a:prstGeom>
              <a:solidFill>
                <a:srgbClr val="1F4E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0" name="TextBox 45">
                <a:extLst>
                  <a:ext uri="{FF2B5EF4-FFF2-40B4-BE49-F238E27FC236}">
                    <a16:creationId xmlns:a16="http://schemas.microsoft.com/office/drawing/2014/main" id="{5BB03FF8-3502-4E99-9D04-DE248ABD04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0799874">
                <a:off x="332702" y="325995"/>
                <a:ext cx="338214" cy="505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440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440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8918" name="文本框 26">
            <a:extLst>
              <a:ext uri="{FF2B5EF4-FFF2-40B4-BE49-F238E27FC236}">
                <a16:creationId xmlns:a16="http://schemas.microsoft.com/office/drawing/2014/main" id="{EA3E47F1-820C-4C4E-9462-9594B55F4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1006475"/>
            <a:ext cx="226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1F4E79"/>
                </a:solidFill>
                <a:ea typeface="微软雅黑" panose="020B0503020204020204" pitchFamily="34" charset="-122"/>
              </a:rPr>
              <a:t>Please add a subheading here</a:t>
            </a:r>
          </a:p>
        </p:txBody>
      </p:sp>
      <p:sp>
        <p:nvSpPr>
          <p:cNvPr id="38919" name="文本框 27">
            <a:extLst>
              <a:ext uri="{FF2B5EF4-FFF2-40B4-BE49-F238E27FC236}">
                <a16:creationId xmlns:a16="http://schemas.microsoft.com/office/drawing/2014/main" id="{4B504EC9-3061-4FF4-8E2E-C6FD21155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1365250"/>
            <a:ext cx="3559175" cy="61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8920" name="文本框 28">
            <a:extLst>
              <a:ext uri="{FF2B5EF4-FFF2-40B4-BE49-F238E27FC236}">
                <a16:creationId xmlns:a16="http://schemas.microsoft.com/office/drawing/2014/main" id="{0034080D-7A97-432E-A653-08F4D0ABC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4400550"/>
            <a:ext cx="226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1F4E79"/>
                </a:solidFill>
                <a:ea typeface="微软雅黑" panose="020B0503020204020204" pitchFamily="34" charset="-122"/>
              </a:rPr>
              <a:t>Please add a subheading here</a:t>
            </a:r>
          </a:p>
        </p:txBody>
      </p:sp>
      <p:sp>
        <p:nvSpPr>
          <p:cNvPr id="38921" name="文本框 29">
            <a:extLst>
              <a:ext uri="{FF2B5EF4-FFF2-40B4-BE49-F238E27FC236}">
                <a16:creationId xmlns:a16="http://schemas.microsoft.com/office/drawing/2014/main" id="{1CE67179-58AE-4CFF-9C5A-138367BD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88" y="4760913"/>
            <a:ext cx="2720975" cy="61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8922" name="文本框 30">
            <a:extLst>
              <a:ext uri="{FF2B5EF4-FFF2-40B4-BE49-F238E27FC236}">
                <a16:creationId xmlns:a16="http://schemas.microsoft.com/office/drawing/2014/main" id="{8866595D-6BEC-4F56-8A23-951383046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516438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>
                <a:solidFill>
                  <a:srgbClr val="1F4E79"/>
                </a:solidFill>
                <a:ea typeface="微软雅黑" panose="020B0503020204020204" pitchFamily="34" charset="-122"/>
              </a:rPr>
              <a:t>Please add a subheading here</a:t>
            </a:r>
          </a:p>
        </p:txBody>
      </p:sp>
      <p:sp>
        <p:nvSpPr>
          <p:cNvPr id="38923" name="文本框 31">
            <a:extLst>
              <a:ext uri="{FF2B5EF4-FFF2-40B4-BE49-F238E27FC236}">
                <a16:creationId xmlns:a16="http://schemas.microsoft.com/office/drawing/2014/main" id="{47E4EA16-D8AF-44BD-8579-42692AE70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4886325"/>
            <a:ext cx="2720975" cy="61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4">
            <a:extLst>
              <a:ext uri="{FF2B5EF4-FFF2-40B4-BE49-F238E27FC236}">
                <a16:creationId xmlns:a16="http://schemas.microsoft.com/office/drawing/2014/main" id="{80F548EE-203D-4EB4-B1C2-8198CCD5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50825"/>
            <a:ext cx="11536362" cy="656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9" name="组合 8">
            <a:extLst>
              <a:ext uri="{FF2B5EF4-FFF2-40B4-BE49-F238E27FC236}">
                <a16:creationId xmlns:a16="http://schemas.microsoft.com/office/drawing/2014/main" id="{B89493F6-67E4-4806-BC6C-5E210438108A}"/>
              </a:ext>
            </a:extLst>
          </p:cNvPr>
          <p:cNvGrpSpPr>
            <a:grpSpLocks/>
          </p:cNvGrpSpPr>
          <p:nvPr/>
        </p:nvGrpSpPr>
        <p:grpSpPr bwMode="auto">
          <a:xfrm>
            <a:off x="549275" y="100013"/>
            <a:ext cx="7380288" cy="6281737"/>
            <a:chOff x="0" y="0"/>
            <a:chExt cx="7595278" cy="6464048"/>
          </a:xfrm>
        </p:grpSpPr>
        <p:cxnSp>
          <p:nvCxnSpPr>
            <p:cNvPr id="39940" name="直接连接符 9">
              <a:extLst>
                <a:ext uri="{FF2B5EF4-FFF2-40B4-BE49-F238E27FC236}">
                  <a16:creationId xmlns:a16="http://schemas.microsoft.com/office/drawing/2014/main" id="{C9E48DCA-47F1-437C-96C1-D35EE59085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01" y="5743968"/>
              <a:ext cx="1340779" cy="720080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1" name="直接连接符 10">
              <a:extLst>
                <a:ext uri="{FF2B5EF4-FFF2-40B4-BE49-F238E27FC236}">
                  <a16:creationId xmlns:a16="http://schemas.microsoft.com/office/drawing/2014/main" id="{238A5C78-4D79-4CC0-A010-47863D6A18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453477" y="4965572"/>
              <a:ext cx="1390023" cy="713234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2" name="直接连接符 11">
              <a:extLst>
                <a:ext uri="{FF2B5EF4-FFF2-40B4-BE49-F238E27FC236}">
                  <a16:creationId xmlns:a16="http://schemas.microsoft.com/office/drawing/2014/main" id="{D64255AB-8FB5-456F-AFE6-B9949C1BB1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87516" y="3885452"/>
              <a:ext cx="1440160" cy="1001266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3" name="直接连接符 12">
              <a:extLst>
                <a:ext uri="{FF2B5EF4-FFF2-40B4-BE49-F238E27FC236}">
                  <a16:creationId xmlns:a16="http://schemas.microsoft.com/office/drawing/2014/main" id="{26739C34-C47A-4FF0-907F-1AF9142502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71692" y="3377021"/>
              <a:ext cx="432048" cy="508431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4" name="直接连接符 13">
              <a:extLst>
                <a:ext uri="{FF2B5EF4-FFF2-40B4-BE49-F238E27FC236}">
                  <a16:creationId xmlns:a16="http://schemas.microsoft.com/office/drawing/2014/main" id="{58FF8276-9801-45D0-83F8-DD05CD22DF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075748" y="2742736"/>
              <a:ext cx="288032" cy="582617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5" name="直接连接符 14">
              <a:extLst>
                <a:ext uri="{FF2B5EF4-FFF2-40B4-BE49-F238E27FC236}">
                  <a16:creationId xmlns:a16="http://schemas.microsoft.com/office/drawing/2014/main" id="{716CD49D-B7B7-4ED2-99F8-C5F16CB8D8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35788" y="1869228"/>
              <a:ext cx="288032" cy="726634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6" name="直接连接符 15">
              <a:extLst>
                <a:ext uri="{FF2B5EF4-FFF2-40B4-BE49-F238E27FC236}">
                  <a16:creationId xmlns:a16="http://schemas.microsoft.com/office/drawing/2014/main" id="{EF788EC8-934E-4BF6-B532-7FB0ED8E4A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744105" y="1077140"/>
              <a:ext cx="483771" cy="758228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7" name="直接连接符 16">
              <a:extLst>
                <a:ext uri="{FF2B5EF4-FFF2-40B4-BE49-F238E27FC236}">
                  <a16:creationId xmlns:a16="http://schemas.microsoft.com/office/drawing/2014/main" id="{7E3FA2E7-6C00-4E68-B5B3-B783015DD8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299884" y="160086"/>
              <a:ext cx="1008112" cy="883328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48" name="椭圆 17">
              <a:extLst>
                <a:ext uri="{FF2B5EF4-FFF2-40B4-BE49-F238E27FC236}">
                  <a16:creationId xmlns:a16="http://schemas.microsoft.com/office/drawing/2014/main" id="{C3C8A9D9-79C9-4408-B040-2FC45438B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006" y="5512324"/>
              <a:ext cx="430547" cy="430547"/>
            </a:xfrm>
            <a:prstGeom prst="ellipse">
              <a:avLst/>
            </a:prstGeom>
            <a:solidFill>
              <a:srgbClr val="7F7F7F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49" name="椭圆 18">
              <a:extLst>
                <a:ext uri="{FF2B5EF4-FFF2-40B4-BE49-F238E27FC236}">
                  <a16:creationId xmlns:a16="http://schemas.microsoft.com/office/drawing/2014/main" id="{946EBEAD-7750-4846-BCC8-491D7025D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705" y="3631236"/>
              <a:ext cx="430547" cy="430547"/>
            </a:xfrm>
            <a:prstGeom prst="ellipse">
              <a:avLst/>
            </a:prstGeom>
            <a:solidFill>
              <a:srgbClr val="7F7F7F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50" name="椭圆 19">
              <a:extLst>
                <a:ext uri="{FF2B5EF4-FFF2-40B4-BE49-F238E27FC236}">
                  <a16:creationId xmlns:a16="http://schemas.microsoft.com/office/drawing/2014/main" id="{45888E72-36DB-432F-8C6A-B1DC31AAD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64" y="2413330"/>
              <a:ext cx="430547" cy="430547"/>
            </a:xfrm>
            <a:prstGeom prst="ellipse">
              <a:avLst/>
            </a:prstGeom>
            <a:solidFill>
              <a:srgbClr val="7F7F7F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51" name="椭圆 20">
              <a:extLst>
                <a:ext uri="{FF2B5EF4-FFF2-40B4-BE49-F238E27FC236}">
                  <a16:creationId xmlns:a16="http://schemas.microsoft.com/office/drawing/2014/main" id="{2D426711-F5E7-4510-9C53-FC38977A0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2602" y="873515"/>
              <a:ext cx="430547" cy="430547"/>
            </a:xfrm>
            <a:prstGeom prst="ellipse">
              <a:avLst/>
            </a:prstGeom>
            <a:solidFill>
              <a:srgbClr val="262626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52" name="椭圆 21">
              <a:extLst>
                <a:ext uri="{FF2B5EF4-FFF2-40B4-BE49-F238E27FC236}">
                  <a16:creationId xmlns:a16="http://schemas.microsoft.com/office/drawing/2014/main" id="{4B6404C5-5388-4361-8601-242C404EC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612" y="4760625"/>
              <a:ext cx="371792" cy="371792"/>
            </a:xfrm>
            <a:prstGeom prst="ellipse">
              <a:avLst/>
            </a:prstGeom>
            <a:solidFill>
              <a:srgbClr val="7F7F7F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53" name="椭圆 22">
              <a:extLst>
                <a:ext uri="{FF2B5EF4-FFF2-40B4-BE49-F238E27FC236}">
                  <a16:creationId xmlns:a16="http://schemas.microsoft.com/office/drawing/2014/main" id="{7A64882C-466B-4328-9526-1BCB81172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972" y="3172199"/>
              <a:ext cx="371792" cy="371792"/>
            </a:xfrm>
            <a:prstGeom prst="ellipse">
              <a:avLst/>
            </a:prstGeom>
            <a:solidFill>
              <a:srgbClr val="7F7F7F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54" name="椭圆 23">
              <a:extLst>
                <a:ext uri="{FF2B5EF4-FFF2-40B4-BE49-F238E27FC236}">
                  <a16:creationId xmlns:a16="http://schemas.microsoft.com/office/drawing/2014/main" id="{86BB8F69-E005-42BE-8A51-9CDF629E9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833" y="1575463"/>
              <a:ext cx="463531" cy="463531"/>
            </a:xfrm>
            <a:prstGeom prst="ellipse">
              <a:avLst/>
            </a:prstGeom>
            <a:solidFill>
              <a:srgbClr val="262626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55" name="椭圆 24">
              <a:extLst>
                <a:ext uri="{FF2B5EF4-FFF2-40B4-BE49-F238E27FC236}">
                  <a16:creationId xmlns:a16="http://schemas.microsoft.com/office/drawing/2014/main" id="{8A74C3AC-D460-435F-97A2-2BC84D9D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4731" y="0"/>
              <a:ext cx="430547" cy="430547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956" name="文本框 22">
              <a:extLst>
                <a:ext uri="{FF2B5EF4-FFF2-40B4-BE49-F238E27FC236}">
                  <a16:creationId xmlns:a16="http://schemas.microsoft.com/office/drawing/2014/main" id="{3FA78EFD-EFE5-4FBF-A080-DEF21568F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412703"/>
              <a:ext cx="1584176" cy="44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  <p:sp>
          <p:nvSpPr>
            <p:cNvPr id="39957" name="文本框 63">
              <a:extLst>
                <a:ext uri="{FF2B5EF4-FFF2-40B4-BE49-F238E27FC236}">
                  <a16:creationId xmlns:a16="http://schemas.microsoft.com/office/drawing/2014/main" id="{3E5BBE30-BC9C-4CDE-82F4-83F23A664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870" y="3565160"/>
              <a:ext cx="1584176" cy="44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  <p:sp>
          <p:nvSpPr>
            <p:cNvPr id="39958" name="文本框 64">
              <a:extLst>
                <a:ext uri="{FF2B5EF4-FFF2-40B4-BE49-F238E27FC236}">
                  <a16:creationId xmlns:a16="http://schemas.microsoft.com/office/drawing/2014/main" id="{F348DB3A-DCF9-46F7-9D9E-7A2DE4B37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0627" y="4595841"/>
              <a:ext cx="1584176" cy="44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  <p:sp>
          <p:nvSpPr>
            <p:cNvPr id="39959" name="文本框 65">
              <a:extLst>
                <a:ext uri="{FF2B5EF4-FFF2-40B4-BE49-F238E27FC236}">
                  <a16:creationId xmlns:a16="http://schemas.microsoft.com/office/drawing/2014/main" id="{D889E185-4432-4F6F-841D-6159FCBE19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890" y="3104182"/>
              <a:ext cx="1584176" cy="44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  <p:sp>
          <p:nvSpPr>
            <p:cNvPr id="39960" name="文本框 66">
              <a:extLst>
                <a:ext uri="{FF2B5EF4-FFF2-40B4-BE49-F238E27FC236}">
                  <a16:creationId xmlns:a16="http://schemas.microsoft.com/office/drawing/2014/main" id="{2E889EE6-9020-418E-9FB5-9E2379960A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1814" y="1590705"/>
              <a:ext cx="1584176" cy="44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  <p:sp>
          <p:nvSpPr>
            <p:cNvPr id="39961" name="文本框 68">
              <a:extLst>
                <a:ext uri="{FF2B5EF4-FFF2-40B4-BE49-F238E27FC236}">
                  <a16:creationId xmlns:a16="http://schemas.microsoft.com/office/drawing/2014/main" id="{ADD9E4EF-8BCC-4194-96AD-F0721ECD3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884" y="2341828"/>
              <a:ext cx="1584176" cy="44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  <p:sp>
          <p:nvSpPr>
            <p:cNvPr id="39962" name="文本框 69">
              <a:extLst>
                <a:ext uri="{FF2B5EF4-FFF2-40B4-BE49-F238E27FC236}">
                  <a16:creationId xmlns:a16="http://schemas.microsoft.com/office/drawing/2014/main" id="{D8D98517-E7DF-463B-8BBC-35A277AF4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8973" y="846462"/>
              <a:ext cx="1584176" cy="44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  <p:sp>
          <p:nvSpPr>
            <p:cNvPr id="39963" name="文本框 70">
              <a:extLst>
                <a:ext uri="{FF2B5EF4-FFF2-40B4-BE49-F238E27FC236}">
                  <a16:creationId xmlns:a16="http://schemas.microsoft.com/office/drawing/2014/main" id="{3301429F-15DE-4883-AD6F-39926119E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0001" y="18810"/>
              <a:ext cx="1234731" cy="443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an event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矩形 5">
            <a:extLst>
              <a:ext uri="{FF2B5EF4-FFF2-40B4-BE49-F238E27FC236}">
                <a16:creationId xmlns:a16="http://schemas.microsoft.com/office/drawing/2014/main" id="{AB32F28A-9823-4402-B9D2-B31B9E63E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63" name="矩形 6">
            <a:extLst>
              <a:ext uri="{FF2B5EF4-FFF2-40B4-BE49-F238E27FC236}">
                <a16:creationId xmlns:a16="http://schemas.microsoft.com/office/drawing/2014/main" id="{B0D85F99-18FC-4B9A-8394-E86E7EB4C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64" name="文本框 7">
            <a:extLst>
              <a:ext uri="{FF2B5EF4-FFF2-40B4-BE49-F238E27FC236}">
                <a16:creationId xmlns:a16="http://schemas.microsoft.com/office/drawing/2014/main" id="{B2BEAE9B-9EB3-4BCA-94CC-43FE516BE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468085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cxnSp>
        <p:nvCxnSpPr>
          <p:cNvPr id="40965" name="直接连接符 4">
            <a:extLst>
              <a:ext uri="{FF2B5EF4-FFF2-40B4-BE49-F238E27FC236}">
                <a16:creationId xmlns:a16="http://schemas.microsoft.com/office/drawing/2014/main" id="{1641AB92-2F0D-497C-9F8A-EBB0598A27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656013"/>
            <a:ext cx="12192000" cy="74612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66" name="组合 8">
            <a:extLst>
              <a:ext uri="{FF2B5EF4-FFF2-40B4-BE49-F238E27FC236}">
                <a16:creationId xmlns:a16="http://schemas.microsoft.com/office/drawing/2014/main" id="{D9C6B04E-C6B6-40F9-AD7B-551FA306FB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736725"/>
            <a:ext cx="11636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Freeform 239">
            <a:extLst>
              <a:ext uri="{FF2B5EF4-FFF2-40B4-BE49-F238E27FC236}">
                <a16:creationId xmlns:a16="http://schemas.microsoft.com/office/drawing/2014/main" id="{79B94B1B-A038-429B-A2D3-BBE29D97DC05}"/>
              </a:ext>
            </a:extLst>
          </p:cNvPr>
          <p:cNvSpPr>
            <a:spLocks noEditPoints="1"/>
          </p:cNvSpPr>
          <p:nvPr/>
        </p:nvSpPr>
        <p:spPr bwMode="auto">
          <a:xfrm>
            <a:off x="2484438" y="2082800"/>
            <a:ext cx="495300" cy="495300"/>
          </a:xfrm>
          <a:custGeom>
            <a:avLst/>
            <a:gdLst>
              <a:gd name="T0" fmla="*/ 247650 w 288"/>
              <a:gd name="T1" fmla="*/ 0 h 288"/>
              <a:gd name="T2" fmla="*/ 0 w 288"/>
              <a:gd name="T3" fmla="*/ 247650 h 288"/>
              <a:gd name="T4" fmla="*/ 247650 w 288"/>
              <a:gd name="T5" fmla="*/ 495300 h 288"/>
              <a:gd name="T6" fmla="*/ 495300 w 288"/>
              <a:gd name="T7" fmla="*/ 247650 h 288"/>
              <a:gd name="T8" fmla="*/ 247650 w 288"/>
              <a:gd name="T9" fmla="*/ 0 h 288"/>
              <a:gd name="T10" fmla="*/ 349118 w 288"/>
              <a:gd name="T11" fmla="*/ 402431 h 288"/>
              <a:gd name="T12" fmla="*/ 247650 w 288"/>
              <a:gd name="T13" fmla="*/ 247650 h 288"/>
              <a:gd name="T14" fmla="*/ 144463 w 288"/>
              <a:gd name="T15" fmla="*/ 402431 h 288"/>
              <a:gd name="T16" fmla="*/ 61913 w 288"/>
              <a:gd name="T17" fmla="*/ 247650 h 288"/>
              <a:gd name="T18" fmla="*/ 247650 w 288"/>
              <a:gd name="T19" fmla="*/ 247650 h 288"/>
              <a:gd name="T20" fmla="*/ 135864 w 288"/>
              <a:gd name="T21" fmla="*/ 99748 h 288"/>
              <a:gd name="T22" fmla="*/ 247650 w 288"/>
              <a:gd name="T23" fmla="*/ 61913 h 288"/>
              <a:gd name="T24" fmla="*/ 359436 w 288"/>
              <a:gd name="T25" fmla="*/ 99748 h 288"/>
              <a:gd name="T26" fmla="*/ 247650 w 288"/>
              <a:gd name="T27" fmla="*/ 247650 h 288"/>
              <a:gd name="T28" fmla="*/ 433388 w 288"/>
              <a:gd name="T29" fmla="*/ 247650 h 288"/>
              <a:gd name="T30" fmla="*/ 349118 w 288"/>
              <a:gd name="T31" fmla="*/ 402431 h 2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3" y="234"/>
                </a:moveTo>
                <a:cubicBezTo>
                  <a:pt x="144" y="144"/>
                  <a:pt x="144" y="144"/>
                  <a:pt x="144" y="144"/>
                </a:cubicBezTo>
                <a:cubicBezTo>
                  <a:pt x="84" y="234"/>
                  <a:pt x="84" y="234"/>
                  <a:pt x="84" y="234"/>
                </a:cubicBezTo>
                <a:cubicBezTo>
                  <a:pt x="55" y="214"/>
                  <a:pt x="36" y="181"/>
                  <a:pt x="36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79" y="58"/>
                  <a:pt x="79" y="58"/>
                  <a:pt x="79" y="58"/>
                </a:cubicBezTo>
                <a:cubicBezTo>
                  <a:pt x="97" y="44"/>
                  <a:pt x="120" y="36"/>
                  <a:pt x="144" y="36"/>
                </a:cubicBezTo>
                <a:cubicBezTo>
                  <a:pt x="168" y="36"/>
                  <a:pt x="191" y="44"/>
                  <a:pt x="209" y="5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82"/>
                  <a:pt x="233" y="215"/>
                  <a:pt x="203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40968" name="直接连接符 12">
            <a:extLst>
              <a:ext uri="{FF2B5EF4-FFF2-40B4-BE49-F238E27FC236}">
                <a16:creationId xmlns:a16="http://schemas.microsoft.com/office/drawing/2014/main" id="{77596DDE-7E86-4302-BC83-CFD0EB84199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19388" y="3203575"/>
            <a:ext cx="3175" cy="609600"/>
          </a:xfrm>
          <a:prstGeom prst="line">
            <a:avLst/>
          </a:prstGeom>
          <a:noFill/>
          <a:ln w="6350">
            <a:solidFill>
              <a:srgbClr val="3CBB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9" name="直接连接符 13">
            <a:extLst>
              <a:ext uri="{FF2B5EF4-FFF2-40B4-BE49-F238E27FC236}">
                <a16:creationId xmlns:a16="http://schemas.microsoft.com/office/drawing/2014/main" id="{0DC2E7DF-8ED3-4A44-AF16-B10A8BA0DD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6325" y="3144838"/>
            <a:ext cx="0" cy="511175"/>
          </a:xfrm>
          <a:prstGeom prst="line">
            <a:avLst/>
          </a:prstGeom>
          <a:noFill/>
          <a:ln w="6350">
            <a:solidFill>
              <a:srgbClr val="3CBB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0" name="直接连接符 14">
            <a:extLst>
              <a:ext uri="{FF2B5EF4-FFF2-40B4-BE49-F238E27FC236}">
                <a16:creationId xmlns:a16="http://schemas.microsoft.com/office/drawing/2014/main" id="{1080DB04-62C9-4CF2-BCC8-C65C3758C0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66288" y="3144838"/>
            <a:ext cx="9525" cy="585787"/>
          </a:xfrm>
          <a:prstGeom prst="line">
            <a:avLst/>
          </a:prstGeom>
          <a:noFill/>
          <a:ln w="6350">
            <a:solidFill>
              <a:srgbClr val="3CBB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1" name="直接连接符 15">
            <a:extLst>
              <a:ext uri="{FF2B5EF4-FFF2-40B4-BE49-F238E27FC236}">
                <a16:creationId xmlns:a16="http://schemas.microsoft.com/office/drawing/2014/main" id="{75F07175-FCC2-4882-8D27-81456886CD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81500" y="3683000"/>
            <a:ext cx="0" cy="647700"/>
          </a:xfrm>
          <a:prstGeom prst="line">
            <a:avLst/>
          </a:prstGeom>
          <a:noFill/>
          <a:ln w="6350">
            <a:solidFill>
              <a:srgbClr val="3CBB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2" name="直接连接符 16">
            <a:extLst>
              <a:ext uri="{FF2B5EF4-FFF2-40B4-BE49-F238E27FC236}">
                <a16:creationId xmlns:a16="http://schemas.microsoft.com/office/drawing/2014/main" id="{DD0F77AD-B5BE-489D-8D9F-D2F6B80CCF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62888" y="3694113"/>
            <a:ext cx="0" cy="674687"/>
          </a:xfrm>
          <a:prstGeom prst="line">
            <a:avLst/>
          </a:prstGeom>
          <a:noFill/>
          <a:ln w="6350">
            <a:solidFill>
              <a:srgbClr val="3CBB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3" name="椭圆 17">
            <a:extLst>
              <a:ext uri="{FF2B5EF4-FFF2-40B4-BE49-F238E27FC236}">
                <a16:creationId xmlns:a16="http://schemas.microsoft.com/office/drawing/2014/main" id="{CE4F8BF8-A16E-4A51-9D7D-536E10756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544888"/>
            <a:ext cx="285750" cy="296862"/>
          </a:xfrm>
          <a:prstGeom prst="ellips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74" name="椭圆 18">
            <a:extLst>
              <a:ext uri="{FF2B5EF4-FFF2-40B4-BE49-F238E27FC236}">
                <a16:creationId xmlns:a16="http://schemas.microsoft.com/office/drawing/2014/main" id="{34CAFB68-BC70-4CB3-94E1-0B719E86C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3521075"/>
            <a:ext cx="284163" cy="296863"/>
          </a:xfrm>
          <a:prstGeom prst="ellips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75" name="椭圆 19">
            <a:extLst>
              <a:ext uri="{FF2B5EF4-FFF2-40B4-BE49-F238E27FC236}">
                <a16:creationId xmlns:a16="http://schemas.microsoft.com/office/drawing/2014/main" id="{CDAB8422-9520-48DE-B2AA-3AD991DBD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3546475"/>
            <a:ext cx="285750" cy="298450"/>
          </a:xfrm>
          <a:prstGeom prst="ellips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76" name="椭圆 20">
            <a:extLst>
              <a:ext uri="{FF2B5EF4-FFF2-40B4-BE49-F238E27FC236}">
                <a16:creationId xmlns:a16="http://schemas.microsoft.com/office/drawing/2014/main" id="{4CCA45CD-BDD9-4B4B-A0BB-36063CA6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900" y="3568700"/>
            <a:ext cx="285750" cy="298450"/>
          </a:xfrm>
          <a:prstGeom prst="ellips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77" name="椭圆 21">
            <a:extLst>
              <a:ext uri="{FF2B5EF4-FFF2-40B4-BE49-F238E27FC236}">
                <a16:creationId xmlns:a16="http://schemas.microsoft.com/office/drawing/2014/main" id="{01816798-365C-4B8F-882A-825044D62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7225" y="3544888"/>
            <a:ext cx="285750" cy="298450"/>
          </a:xfrm>
          <a:prstGeom prst="ellips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978" name="文本框 22">
            <a:extLst>
              <a:ext uri="{FF2B5EF4-FFF2-40B4-BE49-F238E27FC236}">
                <a16:creationId xmlns:a16="http://schemas.microsoft.com/office/drawing/2014/main" id="{4D52B05E-B4DB-4FC5-8ED7-4BB51078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132263"/>
            <a:ext cx="1570038" cy="8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79" name="文本框 23">
            <a:extLst>
              <a:ext uri="{FF2B5EF4-FFF2-40B4-BE49-F238E27FC236}">
                <a16:creationId xmlns:a16="http://schemas.microsoft.com/office/drawing/2014/main" id="{E76CC563-2FF3-49F1-955C-632D82FF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1984375"/>
            <a:ext cx="1570037" cy="8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0" name="文本框 24">
            <a:extLst>
              <a:ext uri="{FF2B5EF4-FFF2-40B4-BE49-F238E27FC236}">
                <a16:creationId xmlns:a16="http://schemas.microsoft.com/office/drawing/2014/main" id="{5021640B-7940-4BA5-A238-55A0DDD33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8" y="1984375"/>
            <a:ext cx="1570037" cy="8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1" name="文本框 25">
            <a:extLst>
              <a:ext uri="{FF2B5EF4-FFF2-40B4-BE49-F238E27FC236}">
                <a16:creationId xmlns:a16="http://schemas.microsoft.com/office/drawing/2014/main" id="{D9D6BFCE-A988-4D37-895B-70BA1DF29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4132263"/>
            <a:ext cx="1568450" cy="8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2" name="文本框 26">
            <a:extLst>
              <a:ext uri="{FF2B5EF4-FFF2-40B4-BE49-F238E27FC236}">
                <a16:creationId xmlns:a16="http://schemas.microsoft.com/office/drawing/2014/main" id="{AA341645-5258-4021-B6BF-78FADD28E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75" y="4144963"/>
            <a:ext cx="1570038" cy="8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a title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3" name="组合 27">
            <a:extLst>
              <a:ext uri="{FF2B5EF4-FFF2-40B4-BE49-F238E27FC236}">
                <a16:creationId xmlns:a16="http://schemas.microsoft.com/office/drawing/2014/main" id="{81BD98EF-7B31-44BC-B455-B842327EAA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731963"/>
            <a:ext cx="11588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84" name="组合 30">
            <a:extLst>
              <a:ext uri="{FF2B5EF4-FFF2-40B4-BE49-F238E27FC236}">
                <a16:creationId xmlns:a16="http://schemas.microsoft.com/office/drawing/2014/main" id="{21659B35-9DE6-42BC-B098-116657BFFF84}"/>
              </a:ext>
            </a:extLst>
          </p:cNvPr>
          <p:cNvGrpSpPr>
            <a:grpSpLocks/>
          </p:cNvGrpSpPr>
          <p:nvPr/>
        </p:nvGrpSpPr>
        <p:grpSpPr bwMode="auto">
          <a:xfrm>
            <a:off x="5881688" y="2049463"/>
            <a:ext cx="561975" cy="561975"/>
            <a:chOff x="0" y="0"/>
            <a:chExt cx="414338" cy="414337"/>
          </a:xfrm>
        </p:grpSpPr>
        <p:sp>
          <p:nvSpPr>
            <p:cNvPr id="40991" name="Freeform 48">
              <a:extLst>
                <a:ext uri="{FF2B5EF4-FFF2-40B4-BE49-F238E27FC236}">
                  <a16:creationId xmlns:a16="http://schemas.microsoft.com/office/drawing/2014/main" id="{01D7A7DD-CFE6-42DB-AB6B-557AC1DCA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69875" cy="271462"/>
            </a:xfrm>
            <a:custGeom>
              <a:avLst/>
              <a:gdLst>
                <a:gd name="T0" fmla="*/ 233892 w 120"/>
                <a:gd name="T1" fmla="*/ 151566 h 120"/>
                <a:gd name="T2" fmla="*/ 269875 w 120"/>
                <a:gd name="T3" fmla="*/ 171926 h 120"/>
                <a:gd name="T4" fmla="*/ 256381 w 120"/>
                <a:gd name="T5" fmla="*/ 205859 h 120"/>
                <a:gd name="T6" fmla="*/ 215900 w 120"/>
                <a:gd name="T7" fmla="*/ 194548 h 120"/>
                <a:gd name="T8" fmla="*/ 193410 w 120"/>
                <a:gd name="T9" fmla="*/ 217170 h 120"/>
                <a:gd name="T10" fmla="*/ 204655 w 120"/>
                <a:gd name="T11" fmla="*/ 257889 h 120"/>
                <a:gd name="T12" fmla="*/ 170921 w 120"/>
                <a:gd name="T13" fmla="*/ 271462 h 120"/>
                <a:gd name="T14" fmla="*/ 148431 w 120"/>
                <a:gd name="T15" fmla="*/ 235267 h 120"/>
                <a:gd name="T16" fmla="*/ 134938 w 120"/>
                <a:gd name="T17" fmla="*/ 235267 h 120"/>
                <a:gd name="T18" fmla="*/ 119195 w 120"/>
                <a:gd name="T19" fmla="*/ 235267 h 120"/>
                <a:gd name="T20" fmla="*/ 119195 w 120"/>
                <a:gd name="T21" fmla="*/ 235267 h 120"/>
                <a:gd name="T22" fmla="*/ 98954 w 120"/>
                <a:gd name="T23" fmla="*/ 271462 h 120"/>
                <a:gd name="T24" fmla="*/ 65220 w 120"/>
                <a:gd name="T25" fmla="*/ 257889 h 120"/>
                <a:gd name="T26" fmla="*/ 76465 w 120"/>
                <a:gd name="T27" fmla="*/ 214907 h 120"/>
                <a:gd name="T28" fmla="*/ 53975 w 120"/>
                <a:gd name="T29" fmla="*/ 194548 h 120"/>
                <a:gd name="T30" fmla="*/ 13494 w 120"/>
                <a:gd name="T31" fmla="*/ 205859 h 120"/>
                <a:gd name="T32" fmla="*/ 0 w 120"/>
                <a:gd name="T33" fmla="*/ 171926 h 120"/>
                <a:gd name="T34" fmla="*/ 35983 w 120"/>
                <a:gd name="T35" fmla="*/ 149304 h 120"/>
                <a:gd name="T36" fmla="*/ 35983 w 120"/>
                <a:gd name="T37" fmla="*/ 135731 h 120"/>
                <a:gd name="T38" fmla="*/ 35983 w 120"/>
                <a:gd name="T39" fmla="*/ 119896 h 120"/>
                <a:gd name="T40" fmla="*/ 35983 w 120"/>
                <a:gd name="T41" fmla="*/ 119896 h 120"/>
                <a:gd name="T42" fmla="*/ 0 w 120"/>
                <a:gd name="T43" fmla="*/ 97274 h 120"/>
                <a:gd name="T44" fmla="*/ 13494 w 120"/>
                <a:gd name="T45" fmla="*/ 65603 h 120"/>
                <a:gd name="T46" fmla="*/ 53975 w 120"/>
                <a:gd name="T47" fmla="*/ 76914 h 120"/>
                <a:gd name="T48" fmla="*/ 76465 w 120"/>
                <a:gd name="T49" fmla="*/ 54292 h 120"/>
                <a:gd name="T50" fmla="*/ 65220 w 120"/>
                <a:gd name="T51" fmla="*/ 13573 h 120"/>
                <a:gd name="T52" fmla="*/ 98954 w 120"/>
                <a:gd name="T53" fmla="*/ 0 h 120"/>
                <a:gd name="T54" fmla="*/ 121444 w 120"/>
                <a:gd name="T55" fmla="*/ 36195 h 120"/>
                <a:gd name="T56" fmla="*/ 134938 w 120"/>
                <a:gd name="T57" fmla="*/ 36195 h 120"/>
                <a:gd name="T58" fmla="*/ 150680 w 120"/>
                <a:gd name="T59" fmla="*/ 36195 h 120"/>
                <a:gd name="T60" fmla="*/ 173170 w 120"/>
                <a:gd name="T61" fmla="*/ 0 h 120"/>
                <a:gd name="T62" fmla="*/ 204655 w 120"/>
                <a:gd name="T63" fmla="*/ 13573 h 120"/>
                <a:gd name="T64" fmla="*/ 195659 w 120"/>
                <a:gd name="T65" fmla="*/ 54292 h 120"/>
                <a:gd name="T66" fmla="*/ 215900 w 120"/>
                <a:gd name="T67" fmla="*/ 76914 h 120"/>
                <a:gd name="T68" fmla="*/ 256381 w 120"/>
                <a:gd name="T69" fmla="*/ 65603 h 120"/>
                <a:gd name="T70" fmla="*/ 269875 w 120"/>
                <a:gd name="T71" fmla="*/ 99536 h 120"/>
                <a:gd name="T72" fmla="*/ 233892 w 120"/>
                <a:gd name="T73" fmla="*/ 122158 h 120"/>
                <a:gd name="T74" fmla="*/ 233892 w 120"/>
                <a:gd name="T75" fmla="*/ 135731 h 120"/>
                <a:gd name="T76" fmla="*/ 233892 w 120"/>
                <a:gd name="T77" fmla="*/ 151566 h 1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0" h="120">
                  <a:moveTo>
                    <a:pt x="104" y="67"/>
                  </a:moveTo>
                  <a:cubicBezTo>
                    <a:pt x="120" y="76"/>
                    <a:pt x="120" y="76"/>
                    <a:pt x="120" y="76"/>
                  </a:cubicBezTo>
                  <a:cubicBezTo>
                    <a:pt x="114" y="91"/>
                    <a:pt x="114" y="91"/>
                    <a:pt x="114" y="91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3" y="90"/>
                    <a:pt x="90" y="93"/>
                    <a:pt x="86" y="96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4" y="104"/>
                    <a:pt x="62" y="104"/>
                    <a:pt x="60" y="104"/>
                  </a:cubicBezTo>
                  <a:cubicBezTo>
                    <a:pt x="58" y="104"/>
                    <a:pt x="56" y="104"/>
                    <a:pt x="53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0" y="93"/>
                    <a:pt x="27" y="89"/>
                    <a:pt x="24" y="86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4"/>
                    <a:pt x="16" y="62"/>
                    <a:pt x="16" y="60"/>
                  </a:cubicBezTo>
                  <a:cubicBezTo>
                    <a:pt x="16" y="57"/>
                    <a:pt x="16" y="55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7" y="30"/>
                    <a:pt x="30" y="27"/>
                    <a:pt x="34" y="24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6" y="16"/>
                    <a:pt x="58" y="16"/>
                    <a:pt x="60" y="16"/>
                  </a:cubicBezTo>
                  <a:cubicBezTo>
                    <a:pt x="62" y="16"/>
                    <a:pt x="65" y="16"/>
                    <a:pt x="67" y="16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90" y="27"/>
                    <a:pt x="93" y="30"/>
                    <a:pt x="96" y="34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56"/>
                    <a:pt x="104" y="58"/>
                    <a:pt x="104" y="60"/>
                  </a:cubicBezTo>
                  <a:cubicBezTo>
                    <a:pt x="104" y="62"/>
                    <a:pt x="104" y="64"/>
                    <a:pt x="104" y="67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  <p:sp>
          <p:nvSpPr>
            <p:cNvPr id="40992" name="Freeform 49">
              <a:extLst>
                <a:ext uri="{FF2B5EF4-FFF2-40B4-BE49-F238E27FC236}">
                  <a16:creationId xmlns:a16="http://schemas.microsoft.com/office/drawing/2014/main" id="{D496E34B-BDAA-404A-A939-2305540B7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" y="85725"/>
              <a:ext cx="98425" cy="100012"/>
            </a:xfrm>
            <a:custGeom>
              <a:avLst/>
              <a:gdLst>
                <a:gd name="T0" fmla="*/ 17895 w 44"/>
                <a:gd name="T1" fmla="*/ 81828 h 44"/>
                <a:gd name="T2" fmla="*/ 80530 w 44"/>
                <a:gd name="T3" fmla="*/ 81828 h 44"/>
                <a:gd name="T4" fmla="*/ 80530 w 44"/>
                <a:gd name="T5" fmla="*/ 18184 h 44"/>
                <a:gd name="T6" fmla="*/ 17895 w 44"/>
                <a:gd name="T7" fmla="*/ 18184 h 44"/>
                <a:gd name="T8" fmla="*/ 17895 w 44"/>
                <a:gd name="T9" fmla="*/ 8182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4">
                  <a:moveTo>
                    <a:pt x="8" y="36"/>
                  </a:moveTo>
                  <a:cubicBezTo>
                    <a:pt x="16" y="44"/>
                    <a:pt x="28" y="44"/>
                    <a:pt x="36" y="36"/>
                  </a:cubicBezTo>
                  <a:cubicBezTo>
                    <a:pt x="44" y="28"/>
                    <a:pt x="44" y="16"/>
                    <a:pt x="36" y="8"/>
                  </a:cubicBezTo>
                  <a:cubicBezTo>
                    <a:pt x="28" y="0"/>
                    <a:pt x="16" y="0"/>
                    <a:pt x="8" y="8"/>
                  </a:cubicBezTo>
                  <a:cubicBezTo>
                    <a:pt x="0" y="16"/>
                    <a:pt x="0" y="28"/>
                    <a:pt x="8" y="36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  <p:sp>
          <p:nvSpPr>
            <p:cNvPr id="40993" name="Freeform 50">
              <a:extLst>
                <a:ext uri="{FF2B5EF4-FFF2-40B4-BE49-F238E27FC236}">
                  <a16:creationId xmlns:a16="http://schemas.microsoft.com/office/drawing/2014/main" id="{240ED86E-78DE-4AE6-B4D8-043687720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" y="217487"/>
              <a:ext cx="198438" cy="196850"/>
            </a:xfrm>
            <a:custGeom>
              <a:avLst/>
              <a:gdLst>
                <a:gd name="T0" fmla="*/ 169123 w 88"/>
                <a:gd name="T1" fmla="*/ 80530 h 88"/>
                <a:gd name="T2" fmla="*/ 198438 w 88"/>
                <a:gd name="T3" fmla="*/ 85003 h 88"/>
                <a:gd name="T4" fmla="*/ 198438 w 88"/>
                <a:gd name="T5" fmla="*/ 109610 h 88"/>
                <a:gd name="T6" fmla="*/ 169123 w 88"/>
                <a:gd name="T7" fmla="*/ 114084 h 88"/>
                <a:gd name="T8" fmla="*/ 160103 w 88"/>
                <a:gd name="T9" fmla="*/ 134216 h 88"/>
                <a:gd name="T10" fmla="*/ 178143 w 88"/>
                <a:gd name="T11" fmla="*/ 158822 h 88"/>
                <a:gd name="T12" fmla="*/ 160103 w 88"/>
                <a:gd name="T13" fmla="*/ 176718 h 88"/>
                <a:gd name="T14" fmla="*/ 137554 w 88"/>
                <a:gd name="T15" fmla="*/ 158822 h 88"/>
                <a:gd name="T16" fmla="*/ 128534 w 88"/>
                <a:gd name="T17" fmla="*/ 163296 h 88"/>
                <a:gd name="T18" fmla="*/ 117259 w 88"/>
                <a:gd name="T19" fmla="*/ 167770 h 88"/>
                <a:gd name="T20" fmla="*/ 117259 w 88"/>
                <a:gd name="T21" fmla="*/ 167770 h 88"/>
                <a:gd name="T22" fmla="*/ 112749 w 88"/>
                <a:gd name="T23" fmla="*/ 196850 h 88"/>
                <a:gd name="T24" fmla="*/ 87944 w 88"/>
                <a:gd name="T25" fmla="*/ 196850 h 88"/>
                <a:gd name="T26" fmla="*/ 83434 w 88"/>
                <a:gd name="T27" fmla="*/ 167770 h 88"/>
                <a:gd name="T28" fmla="*/ 63139 w 88"/>
                <a:gd name="T29" fmla="*/ 158822 h 88"/>
                <a:gd name="T30" fmla="*/ 38335 w 88"/>
                <a:gd name="T31" fmla="*/ 176718 h 88"/>
                <a:gd name="T32" fmla="*/ 20295 w 88"/>
                <a:gd name="T33" fmla="*/ 158822 h 88"/>
                <a:gd name="T34" fmla="*/ 38335 w 88"/>
                <a:gd name="T35" fmla="*/ 134216 h 88"/>
                <a:gd name="T36" fmla="*/ 33825 w 88"/>
                <a:gd name="T37" fmla="*/ 125268 h 88"/>
                <a:gd name="T38" fmla="*/ 29315 w 88"/>
                <a:gd name="T39" fmla="*/ 114084 h 88"/>
                <a:gd name="T40" fmla="*/ 29315 w 88"/>
                <a:gd name="T41" fmla="*/ 114084 h 88"/>
                <a:gd name="T42" fmla="*/ 0 w 88"/>
                <a:gd name="T43" fmla="*/ 111847 h 88"/>
                <a:gd name="T44" fmla="*/ 0 w 88"/>
                <a:gd name="T45" fmla="*/ 85003 h 88"/>
                <a:gd name="T46" fmla="*/ 29315 w 88"/>
                <a:gd name="T47" fmla="*/ 82766 h 88"/>
                <a:gd name="T48" fmla="*/ 38335 w 88"/>
                <a:gd name="T49" fmla="*/ 62634 h 88"/>
                <a:gd name="T50" fmla="*/ 20295 w 88"/>
                <a:gd name="T51" fmla="*/ 38028 h 88"/>
                <a:gd name="T52" fmla="*/ 38335 w 88"/>
                <a:gd name="T53" fmla="*/ 20132 h 88"/>
                <a:gd name="T54" fmla="*/ 63139 w 88"/>
                <a:gd name="T55" fmla="*/ 38028 h 88"/>
                <a:gd name="T56" fmla="*/ 72159 w 88"/>
                <a:gd name="T57" fmla="*/ 33554 h 88"/>
                <a:gd name="T58" fmla="*/ 81179 w 88"/>
                <a:gd name="T59" fmla="*/ 29080 h 88"/>
                <a:gd name="T60" fmla="*/ 85689 w 88"/>
                <a:gd name="T61" fmla="*/ 0 h 88"/>
                <a:gd name="T62" fmla="*/ 112749 w 88"/>
                <a:gd name="T63" fmla="*/ 0 h 88"/>
                <a:gd name="T64" fmla="*/ 115004 w 88"/>
                <a:gd name="T65" fmla="*/ 29080 h 88"/>
                <a:gd name="T66" fmla="*/ 135299 w 88"/>
                <a:gd name="T67" fmla="*/ 38028 h 88"/>
                <a:gd name="T68" fmla="*/ 160103 w 88"/>
                <a:gd name="T69" fmla="*/ 20132 h 88"/>
                <a:gd name="T70" fmla="*/ 178143 w 88"/>
                <a:gd name="T71" fmla="*/ 38028 h 88"/>
                <a:gd name="T72" fmla="*/ 160103 w 88"/>
                <a:gd name="T73" fmla="*/ 60397 h 88"/>
                <a:gd name="T74" fmla="*/ 164613 w 88"/>
                <a:gd name="T75" fmla="*/ 69345 h 88"/>
                <a:gd name="T76" fmla="*/ 169123 w 88"/>
                <a:gd name="T77" fmla="*/ 80530 h 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8" h="88">
                  <a:moveTo>
                    <a:pt x="75" y="36"/>
                  </a:moveTo>
                  <a:cubicBezTo>
                    <a:pt x="88" y="38"/>
                    <a:pt x="88" y="38"/>
                    <a:pt x="88" y="38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4" y="54"/>
                    <a:pt x="73" y="57"/>
                    <a:pt x="71" y="60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59" y="72"/>
                    <a:pt x="58" y="72"/>
                    <a:pt x="57" y="73"/>
                  </a:cubicBezTo>
                  <a:cubicBezTo>
                    <a:pt x="55" y="74"/>
                    <a:pt x="54" y="74"/>
                    <a:pt x="52" y="75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4" y="74"/>
                    <a:pt x="31" y="73"/>
                    <a:pt x="28" y="71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6" y="59"/>
                    <a:pt x="16" y="58"/>
                    <a:pt x="15" y="56"/>
                  </a:cubicBezTo>
                  <a:cubicBezTo>
                    <a:pt x="14" y="55"/>
                    <a:pt x="14" y="53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3"/>
                    <a:pt x="15" y="30"/>
                    <a:pt x="17" y="2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6"/>
                    <a:pt x="30" y="15"/>
                    <a:pt x="32" y="15"/>
                  </a:cubicBezTo>
                  <a:cubicBezTo>
                    <a:pt x="33" y="14"/>
                    <a:pt x="35" y="14"/>
                    <a:pt x="36" y="1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5" y="14"/>
                    <a:pt x="58" y="15"/>
                    <a:pt x="60" y="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2" y="29"/>
                    <a:pt x="73" y="30"/>
                    <a:pt x="73" y="31"/>
                  </a:cubicBezTo>
                  <a:cubicBezTo>
                    <a:pt x="74" y="33"/>
                    <a:pt x="74" y="35"/>
                    <a:pt x="75" y="36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  <p:sp>
          <p:nvSpPr>
            <p:cNvPr id="40994" name="Freeform 51">
              <a:extLst>
                <a:ext uri="{FF2B5EF4-FFF2-40B4-BE49-F238E27FC236}">
                  <a16:creationId xmlns:a16="http://schemas.microsoft.com/office/drawing/2014/main" id="{1F37D728-EB1A-4104-BFB1-A9FF3D456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50" y="284162"/>
              <a:ext cx="60325" cy="60325"/>
            </a:xfrm>
            <a:custGeom>
              <a:avLst/>
              <a:gdLst>
                <a:gd name="T0" fmla="*/ 20108 w 27"/>
                <a:gd name="T1" fmla="*/ 55856 h 27"/>
                <a:gd name="T2" fmla="*/ 53622 w 27"/>
                <a:gd name="T3" fmla="*/ 40217 h 27"/>
                <a:gd name="T4" fmla="*/ 40217 w 27"/>
                <a:gd name="T5" fmla="*/ 6703 h 27"/>
                <a:gd name="T6" fmla="*/ 4469 w 27"/>
                <a:gd name="T7" fmla="*/ 20108 h 27"/>
                <a:gd name="T8" fmla="*/ 20108 w 27"/>
                <a:gd name="T9" fmla="*/ 5585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7">
                  <a:moveTo>
                    <a:pt x="9" y="25"/>
                  </a:moveTo>
                  <a:cubicBezTo>
                    <a:pt x="15" y="27"/>
                    <a:pt x="22" y="24"/>
                    <a:pt x="24" y="18"/>
                  </a:cubicBezTo>
                  <a:cubicBezTo>
                    <a:pt x="27" y="12"/>
                    <a:pt x="24" y="5"/>
                    <a:pt x="18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3"/>
                    <a:pt x="9" y="25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</p:grpSp>
      <p:pic>
        <p:nvPicPr>
          <p:cNvPr id="40985" name="组合 35">
            <a:extLst>
              <a:ext uri="{FF2B5EF4-FFF2-40B4-BE49-F238E27FC236}">
                <a16:creationId xmlns:a16="http://schemas.microsoft.com/office/drawing/2014/main" id="{D0802633-CEDF-4B5F-AC08-1955DF848BA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1676400"/>
            <a:ext cx="1165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6" name="组合 38">
            <a:extLst>
              <a:ext uri="{FF2B5EF4-FFF2-40B4-BE49-F238E27FC236}">
                <a16:creationId xmlns:a16="http://schemas.microsoft.com/office/drawing/2014/main" id="{56865503-F9C7-4831-9F31-468974334B2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88" y="2109788"/>
            <a:ext cx="463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7" name="组合 43">
            <a:extLst>
              <a:ext uri="{FF2B5EF4-FFF2-40B4-BE49-F238E27FC236}">
                <a16:creationId xmlns:a16="http://schemas.microsoft.com/office/drawing/2014/main" id="{95EB75E0-829F-4058-A51C-199752A136F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27525"/>
            <a:ext cx="11636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8" name="组合 46">
            <a:extLst>
              <a:ext uri="{FF2B5EF4-FFF2-40B4-BE49-F238E27FC236}">
                <a16:creationId xmlns:a16="http://schemas.microsoft.com/office/drawing/2014/main" id="{16971A2C-8803-4599-B8DE-FCDFDCDC101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5041900"/>
            <a:ext cx="5111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9" name="组合 49">
            <a:extLst>
              <a:ext uri="{FF2B5EF4-FFF2-40B4-BE49-F238E27FC236}">
                <a16:creationId xmlns:a16="http://schemas.microsoft.com/office/drawing/2014/main" id="{B066D76B-27B1-4354-9C0A-A1D9049BF09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4346575"/>
            <a:ext cx="11572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0" name="KSO_Shape">
            <a:extLst>
              <a:ext uri="{FF2B5EF4-FFF2-40B4-BE49-F238E27FC236}">
                <a16:creationId xmlns:a16="http://schemas.microsoft.com/office/drawing/2014/main" id="{1192AE5D-ADDB-435F-925D-BD8211FD4B98}"/>
              </a:ext>
            </a:extLst>
          </p:cNvPr>
          <p:cNvSpPr>
            <a:spLocks/>
          </p:cNvSpPr>
          <p:nvPr/>
        </p:nvSpPr>
        <p:spPr bwMode="auto">
          <a:xfrm>
            <a:off x="7589838" y="4835525"/>
            <a:ext cx="544512" cy="642938"/>
          </a:xfrm>
          <a:custGeom>
            <a:avLst/>
            <a:gdLst>
              <a:gd name="T0" fmla="*/ 204200 w 720080"/>
              <a:gd name="T1" fmla="*/ 108183 h 850452"/>
              <a:gd name="T2" fmla="*/ 204200 w 720080"/>
              <a:gd name="T3" fmla="*/ 181124 h 850452"/>
              <a:gd name="T4" fmla="*/ 70002 w 720080"/>
              <a:gd name="T5" fmla="*/ 370749 h 850452"/>
              <a:gd name="T6" fmla="*/ 272256 w 720080"/>
              <a:gd name="T7" fmla="*/ 572953 h 850452"/>
              <a:gd name="T8" fmla="*/ 474510 w 720080"/>
              <a:gd name="T9" fmla="*/ 370749 h 850452"/>
              <a:gd name="T10" fmla="*/ 340312 w 720080"/>
              <a:gd name="T11" fmla="*/ 181124 h 850452"/>
              <a:gd name="T12" fmla="*/ 340312 w 720080"/>
              <a:gd name="T13" fmla="*/ 108183 h 850452"/>
              <a:gd name="T14" fmla="*/ 544512 w 720080"/>
              <a:gd name="T15" fmla="*/ 370749 h 850452"/>
              <a:gd name="T16" fmla="*/ 272256 w 720080"/>
              <a:gd name="T17" fmla="*/ 642938 h 850452"/>
              <a:gd name="T18" fmla="*/ 0 w 720080"/>
              <a:gd name="T19" fmla="*/ 370749 h 850452"/>
              <a:gd name="T20" fmla="*/ 204200 w 720080"/>
              <a:gd name="T21" fmla="*/ 108183 h 850452"/>
              <a:gd name="T22" fmla="*/ 258444 w 720080"/>
              <a:gd name="T23" fmla="*/ 0 h 850452"/>
              <a:gd name="T24" fmla="*/ 286068 w 720080"/>
              <a:gd name="T25" fmla="*/ 0 h 850452"/>
              <a:gd name="T26" fmla="*/ 313090 w 720080"/>
              <a:gd name="T27" fmla="*/ 27016 h 850452"/>
              <a:gd name="T28" fmla="*/ 313090 w 720080"/>
              <a:gd name="T29" fmla="*/ 245143 h 850452"/>
              <a:gd name="T30" fmla="*/ 286068 w 720080"/>
              <a:gd name="T31" fmla="*/ 272158 h 850452"/>
              <a:gd name="T32" fmla="*/ 258444 w 720080"/>
              <a:gd name="T33" fmla="*/ 272158 h 850452"/>
              <a:gd name="T34" fmla="*/ 231422 w 720080"/>
              <a:gd name="T35" fmla="*/ 245143 h 850452"/>
              <a:gd name="T36" fmla="*/ 231422 w 720080"/>
              <a:gd name="T37" fmla="*/ 27016 h 850452"/>
              <a:gd name="T38" fmla="*/ 258444 w 720080"/>
              <a:gd name="T39" fmla="*/ 0 h 8504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20080" h="850452">
                <a:moveTo>
                  <a:pt x="270040" y="143100"/>
                </a:moveTo>
                <a:lnTo>
                  <a:pt x="270040" y="239584"/>
                </a:lnTo>
                <a:cubicBezTo>
                  <a:pt x="166428" y="275646"/>
                  <a:pt x="92573" y="374404"/>
                  <a:pt x="92573" y="490412"/>
                </a:cubicBezTo>
                <a:cubicBezTo>
                  <a:pt x="92573" y="638130"/>
                  <a:pt x="212322" y="757879"/>
                  <a:pt x="360040" y="757879"/>
                </a:cubicBezTo>
                <a:cubicBezTo>
                  <a:pt x="507758" y="757879"/>
                  <a:pt x="627507" y="638130"/>
                  <a:pt x="627507" y="490412"/>
                </a:cubicBezTo>
                <a:cubicBezTo>
                  <a:pt x="627507" y="374404"/>
                  <a:pt x="553652" y="275646"/>
                  <a:pt x="450040" y="239584"/>
                </a:cubicBezTo>
                <a:lnTo>
                  <a:pt x="450040" y="143100"/>
                </a:lnTo>
                <a:cubicBezTo>
                  <a:pt x="605499" y="181880"/>
                  <a:pt x="720080" y="322765"/>
                  <a:pt x="720080" y="490412"/>
                </a:cubicBezTo>
                <a:cubicBezTo>
                  <a:pt x="720080" y="689257"/>
                  <a:pt x="558885" y="850452"/>
                  <a:pt x="360040" y="850452"/>
                </a:cubicBezTo>
                <a:cubicBezTo>
                  <a:pt x="161195" y="850452"/>
                  <a:pt x="0" y="689257"/>
                  <a:pt x="0" y="490412"/>
                </a:cubicBezTo>
                <a:cubicBezTo>
                  <a:pt x="0" y="322765"/>
                  <a:pt x="114582" y="181880"/>
                  <a:pt x="270040" y="143100"/>
                </a:cubicBezTo>
                <a:close/>
                <a:moveTo>
                  <a:pt x="341775" y="0"/>
                </a:moveTo>
                <a:lnTo>
                  <a:pt x="378305" y="0"/>
                </a:lnTo>
                <a:cubicBezTo>
                  <a:pt x="398041" y="0"/>
                  <a:pt x="414040" y="15999"/>
                  <a:pt x="414040" y="35735"/>
                </a:cubicBezTo>
                <a:lnTo>
                  <a:pt x="414040" y="324265"/>
                </a:lnTo>
                <a:cubicBezTo>
                  <a:pt x="414040" y="344001"/>
                  <a:pt x="398041" y="360000"/>
                  <a:pt x="378305" y="360000"/>
                </a:cubicBezTo>
                <a:lnTo>
                  <a:pt x="341775" y="360000"/>
                </a:lnTo>
                <a:cubicBezTo>
                  <a:pt x="322039" y="360000"/>
                  <a:pt x="306040" y="344001"/>
                  <a:pt x="306040" y="324265"/>
                </a:cubicBezTo>
                <a:lnTo>
                  <a:pt x="306040" y="35735"/>
                </a:lnTo>
                <a:cubicBezTo>
                  <a:pt x="306040" y="15999"/>
                  <a:pt x="322039" y="0"/>
                  <a:pt x="3417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5">
            <a:extLst>
              <a:ext uri="{FF2B5EF4-FFF2-40B4-BE49-F238E27FC236}">
                <a16:creationId xmlns:a16="http://schemas.microsoft.com/office/drawing/2014/main" id="{328CF47B-4360-4DEC-9926-541691F6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1987" name="矩形 6">
            <a:extLst>
              <a:ext uri="{FF2B5EF4-FFF2-40B4-BE49-F238E27FC236}">
                <a16:creationId xmlns:a16="http://schemas.microsoft.com/office/drawing/2014/main" id="{78C000D0-3DBE-4FEE-9C1E-88D83C61D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1988" name="文本框 7">
            <a:extLst>
              <a:ext uri="{FF2B5EF4-FFF2-40B4-BE49-F238E27FC236}">
                <a16:creationId xmlns:a16="http://schemas.microsoft.com/office/drawing/2014/main" id="{CD89C1EC-FA30-4A17-B9ED-E04F34AD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438320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41989" name="任意多边形 4">
            <a:extLst>
              <a:ext uri="{FF2B5EF4-FFF2-40B4-BE49-F238E27FC236}">
                <a16:creationId xmlns:a16="http://schemas.microsoft.com/office/drawing/2014/main" id="{C1B02153-C58B-4BAF-B72C-F0E134C3F5E2}"/>
              </a:ext>
            </a:extLst>
          </p:cNvPr>
          <p:cNvSpPr>
            <a:spLocks/>
          </p:cNvSpPr>
          <p:nvPr/>
        </p:nvSpPr>
        <p:spPr bwMode="auto">
          <a:xfrm rot="1544974">
            <a:off x="4757738" y="1508125"/>
            <a:ext cx="2930525" cy="2930525"/>
          </a:xfrm>
          <a:custGeom>
            <a:avLst/>
            <a:gdLst>
              <a:gd name="T0" fmla="*/ 619513 w 2567281"/>
              <a:gd name="T1" fmla="*/ 270946 h 2567281"/>
              <a:gd name="T2" fmla="*/ 1054310 w 2567281"/>
              <a:gd name="T3" fmla="*/ 389899 h 2567281"/>
              <a:gd name="T4" fmla="*/ 1260944 w 2567281"/>
              <a:gd name="T5" fmla="*/ 14771 h 2567281"/>
              <a:gd name="T6" fmla="*/ 1392450 w 2567281"/>
              <a:gd name="T7" fmla="*/ 1768 h 2567281"/>
              <a:gd name="T8" fmla="*/ 1675257 w 2567281"/>
              <a:gd name="T9" fmla="*/ 15317 h 2567281"/>
              <a:gd name="T10" fmla="*/ 1708668 w 2567281"/>
              <a:gd name="T11" fmla="*/ 21834 h 2567281"/>
              <a:gd name="T12" fmla="*/ 1858990 w 2567281"/>
              <a:gd name="T13" fmla="*/ 388390 h 2567281"/>
              <a:gd name="T14" fmla="*/ 2319234 w 2567281"/>
              <a:gd name="T15" fmla="*/ 274851 h 2567281"/>
              <a:gd name="T16" fmla="*/ 2322117 w 2567281"/>
              <a:gd name="T17" fmla="*/ 276721 h 2567281"/>
              <a:gd name="T18" fmla="*/ 2629657 w 2567281"/>
              <a:gd name="T19" fmla="*/ 575855 h 2567281"/>
              <a:gd name="T20" fmla="*/ 2640270 w 2567281"/>
              <a:gd name="T21" fmla="*/ 591341 h 2567281"/>
              <a:gd name="T22" fmla="*/ 2531997 w 2567281"/>
              <a:gd name="T23" fmla="*/ 983302 h 2567281"/>
              <a:gd name="T24" fmla="*/ 2908122 w 2567281"/>
              <a:gd name="T25" fmla="*/ 1217213 h 2567281"/>
              <a:gd name="T26" fmla="*/ 2914656 w 2567281"/>
              <a:gd name="T27" fmla="*/ 1249822 h 2567281"/>
              <a:gd name="T28" fmla="*/ 2928828 w 2567281"/>
              <a:gd name="T29" fmla="*/ 1534588 h 2567281"/>
              <a:gd name="T30" fmla="*/ 2918655 w 2567281"/>
              <a:gd name="T31" fmla="*/ 1639667 h 2567281"/>
              <a:gd name="T32" fmla="*/ 2483399 w 2567281"/>
              <a:gd name="T33" fmla="*/ 1829710 h 2567281"/>
              <a:gd name="T34" fmla="*/ 2648680 w 2567281"/>
              <a:gd name="T35" fmla="*/ 2328552 h 2567281"/>
              <a:gd name="T36" fmla="*/ 2565264 w 2567281"/>
              <a:gd name="T37" fmla="*/ 2433311 h 2567281"/>
              <a:gd name="T38" fmla="*/ 2465439 w 2567281"/>
              <a:gd name="T39" fmla="*/ 2536153 h 2567281"/>
              <a:gd name="T40" fmla="*/ 2389285 w 2567281"/>
              <a:gd name="T41" fmla="*/ 2600437 h 2567281"/>
              <a:gd name="T42" fmla="*/ 1889492 w 2567281"/>
              <a:gd name="T43" fmla="*/ 2431996 h 2567281"/>
              <a:gd name="T44" fmla="*/ 1653833 w 2567281"/>
              <a:gd name="T45" fmla="*/ 2917312 h 2567281"/>
              <a:gd name="T46" fmla="*/ 1538076 w 2567281"/>
              <a:gd name="T47" fmla="*/ 2928758 h 2567281"/>
              <a:gd name="T48" fmla="*/ 1395937 w 2567281"/>
              <a:gd name="T49" fmla="*/ 2928828 h 2567281"/>
              <a:gd name="T50" fmla="*/ 1313158 w 2567281"/>
              <a:gd name="T51" fmla="*/ 2920814 h 2567281"/>
              <a:gd name="T52" fmla="*/ 1092185 w 2567281"/>
              <a:gd name="T53" fmla="*/ 2412391 h 2567281"/>
              <a:gd name="T54" fmla="*/ 546800 w 2567281"/>
              <a:gd name="T55" fmla="*/ 2604746 h 2567281"/>
              <a:gd name="T56" fmla="*/ 497215 w 2567281"/>
              <a:gd name="T57" fmla="*/ 2565264 h 2567281"/>
              <a:gd name="T58" fmla="*/ 394373 w 2567281"/>
              <a:gd name="T59" fmla="*/ 2465439 h 2567281"/>
              <a:gd name="T60" fmla="*/ 310097 w 2567281"/>
              <a:gd name="T61" fmla="*/ 2365603 h 2567281"/>
              <a:gd name="T62" fmla="*/ 511014 w 2567281"/>
              <a:gd name="T63" fmla="*/ 1825859 h 2567281"/>
              <a:gd name="T64" fmla="*/ 9149 w 2567281"/>
              <a:gd name="T65" fmla="*/ 1612726 h 2567281"/>
              <a:gd name="T66" fmla="*/ 1768 w 2567281"/>
              <a:gd name="T67" fmla="*/ 1538076 h 2567281"/>
              <a:gd name="T68" fmla="*/ 15317 w 2567281"/>
              <a:gd name="T69" fmla="*/ 1255269 h 2567281"/>
              <a:gd name="T70" fmla="*/ 17117 w 2567281"/>
              <a:gd name="T71" fmla="*/ 1246040 h 2567281"/>
              <a:gd name="T72" fmla="*/ 453533 w 2567281"/>
              <a:gd name="T73" fmla="*/ 977942 h 2567281"/>
              <a:gd name="T74" fmla="*/ 318715 w 2567281"/>
              <a:gd name="T75" fmla="*/ 555670 h 2567281"/>
              <a:gd name="T76" fmla="*/ 365262 w 2567281"/>
              <a:gd name="T77" fmla="*/ 497215 h 2567281"/>
              <a:gd name="T78" fmla="*/ 575855 w 2567281"/>
              <a:gd name="T79" fmla="*/ 300869 h 2567281"/>
              <a:gd name="T80" fmla="*/ 619513 w 2567281"/>
              <a:gd name="T81" fmla="*/ 270946 h 256728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990" name="任意多边形 8">
            <a:extLst>
              <a:ext uri="{FF2B5EF4-FFF2-40B4-BE49-F238E27FC236}">
                <a16:creationId xmlns:a16="http://schemas.microsoft.com/office/drawing/2014/main" id="{D0A502B8-BC6F-47DC-9DA0-1C5F2A1FDF4E}"/>
              </a:ext>
            </a:extLst>
          </p:cNvPr>
          <p:cNvSpPr>
            <a:spLocks/>
          </p:cNvSpPr>
          <p:nvPr/>
        </p:nvSpPr>
        <p:spPr bwMode="auto">
          <a:xfrm rot="545508">
            <a:off x="7432675" y="3319463"/>
            <a:ext cx="1660525" cy="1658937"/>
          </a:xfrm>
          <a:custGeom>
            <a:avLst/>
            <a:gdLst>
              <a:gd name="T0" fmla="*/ 351035 w 2567281"/>
              <a:gd name="T1" fmla="*/ 153380 h 2567281"/>
              <a:gd name="T2" fmla="*/ 597404 w 2567281"/>
              <a:gd name="T3" fmla="*/ 220717 h 2567281"/>
              <a:gd name="T4" fmla="*/ 714490 w 2567281"/>
              <a:gd name="T5" fmla="*/ 8362 h 2567281"/>
              <a:gd name="T6" fmla="*/ 789005 w 2567281"/>
              <a:gd name="T7" fmla="*/ 1001 h 2567281"/>
              <a:gd name="T8" fmla="*/ 949252 w 2567281"/>
              <a:gd name="T9" fmla="*/ 8671 h 2567281"/>
              <a:gd name="T10" fmla="*/ 968183 w 2567281"/>
              <a:gd name="T11" fmla="*/ 12360 h 2567281"/>
              <a:gd name="T12" fmla="*/ 1053361 w 2567281"/>
              <a:gd name="T13" fmla="*/ 219863 h 2567281"/>
              <a:gd name="T14" fmla="*/ 1314149 w 2567281"/>
              <a:gd name="T15" fmla="*/ 155590 h 2567281"/>
              <a:gd name="T16" fmla="*/ 1315782 w 2567281"/>
              <a:gd name="T17" fmla="*/ 156649 h 2567281"/>
              <a:gd name="T18" fmla="*/ 1490044 w 2567281"/>
              <a:gd name="T19" fmla="*/ 325985 h 2567281"/>
              <a:gd name="T20" fmla="*/ 1496058 w 2567281"/>
              <a:gd name="T21" fmla="*/ 334751 h 2567281"/>
              <a:gd name="T22" fmla="*/ 1434707 w 2567281"/>
              <a:gd name="T23" fmla="*/ 556636 h 2567281"/>
              <a:gd name="T24" fmla="*/ 1647831 w 2567281"/>
              <a:gd name="T25" fmla="*/ 689050 h 2567281"/>
              <a:gd name="T26" fmla="*/ 1651533 w 2567281"/>
              <a:gd name="T27" fmla="*/ 707510 h 2567281"/>
              <a:gd name="T28" fmla="*/ 1659563 w 2567281"/>
              <a:gd name="T29" fmla="*/ 868713 h 2567281"/>
              <a:gd name="T30" fmla="*/ 1653799 w 2567281"/>
              <a:gd name="T31" fmla="*/ 928197 h 2567281"/>
              <a:gd name="T32" fmla="*/ 1407170 w 2567281"/>
              <a:gd name="T33" fmla="*/ 1035778 h 2567281"/>
              <a:gd name="T34" fmla="*/ 1500823 w 2567281"/>
              <a:gd name="T35" fmla="*/ 1318167 h 2567281"/>
              <a:gd name="T36" fmla="*/ 1453557 w 2567281"/>
              <a:gd name="T37" fmla="*/ 1377470 h 2567281"/>
              <a:gd name="T38" fmla="*/ 1396993 w 2567281"/>
              <a:gd name="T39" fmla="*/ 1435687 h 2567281"/>
              <a:gd name="T40" fmla="*/ 1353842 w 2567281"/>
              <a:gd name="T41" fmla="*/ 1472078 h 2567281"/>
              <a:gd name="T42" fmla="*/ 1070644 w 2567281"/>
              <a:gd name="T43" fmla="*/ 1376726 h 2567281"/>
              <a:gd name="T44" fmla="*/ 937112 w 2567281"/>
              <a:gd name="T45" fmla="*/ 1651457 h 2567281"/>
              <a:gd name="T46" fmla="*/ 871521 w 2567281"/>
              <a:gd name="T47" fmla="*/ 1657937 h 2567281"/>
              <a:gd name="T48" fmla="*/ 790981 w 2567281"/>
              <a:gd name="T49" fmla="*/ 1657976 h 2567281"/>
              <a:gd name="T50" fmla="*/ 744076 w 2567281"/>
              <a:gd name="T51" fmla="*/ 1653440 h 2567281"/>
              <a:gd name="T52" fmla="*/ 618866 w 2567281"/>
              <a:gd name="T53" fmla="*/ 1365627 h 2567281"/>
              <a:gd name="T54" fmla="*/ 309834 w 2567281"/>
              <a:gd name="T55" fmla="*/ 1474517 h 2567281"/>
              <a:gd name="T56" fmla="*/ 281737 w 2567281"/>
              <a:gd name="T57" fmla="*/ 1452167 h 2567281"/>
              <a:gd name="T58" fmla="*/ 223464 w 2567281"/>
              <a:gd name="T59" fmla="*/ 1395657 h 2567281"/>
              <a:gd name="T60" fmla="*/ 175710 w 2567281"/>
              <a:gd name="T61" fmla="*/ 1339141 h 2567281"/>
              <a:gd name="T62" fmla="*/ 289556 w 2567281"/>
              <a:gd name="T63" fmla="*/ 1033598 h 2567281"/>
              <a:gd name="T64" fmla="*/ 5184 w 2567281"/>
              <a:gd name="T65" fmla="*/ 912946 h 2567281"/>
              <a:gd name="T66" fmla="*/ 1002 w 2567281"/>
              <a:gd name="T67" fmla="*/ 870688 h 2567281"/>
              <a:gd name="T68" fmla="*/ 8679 w 2567281"/>
              <a:gd name="T69" fmla="*/ 710594 h 2567281"/>
              <a:gd name="T70" fmla="*/ 9699 w 2567281"/>
              <a:gd name="T71" fmla="*/ 705369 h 2567281"/>
              <a:gd name="T72" fmla="*/ 256986 w 2567281"/>
              <a:gd name="T73" fmla="*/ 553602 h 2567281"/>
              <a:gd name="T74" fmla="*/ 180594 w 2567281"/>
              <a:gd name="T75" fmla="*/ 314559 h 2567281"/>
              <a:gd name="T76" fmla="*/ 206969 w 2567281"/>
              <a:gd name="T77" fmla="*/ 281468 h 2567281"/>
              <a:gd name="T78" fmla="*/ 326297 w 2567281"/>
              <a:gd name="T79" fmla="*/ 170319 h 2567281"/>
              <a:gd name="T80" fmla="*/ 351035 w 2567281"/>
              <a:gd name="T81" fmla="*/ 153380 h 256728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991" name="任意多边形 9">
            <a:extLst>
              <a:ext uri="{FF2B5EF4-FFF2-40B4-BE49-F238E27FC236}">
                <a16:creationId xmlns:a16="http://schemas.microsoft.com/office/drawing/2014/main" id="{3A6D2587-E712-4B7F-BA98-AC644C3A3091}"/>
              </a:ext>
            </a:extLst>
          </p:cNvPr>
          <p:cNvSpPr>
            <a:spLocks/>
          </p:cNvSpPr>
          <p:nvPr/>
        </p:nvSpPr>
        <p:spPr bwMode="auto">
          <a:xfrm rot="545508">
            <a:off x="8758238" y="2508250"/>
            <a:ext cx="1152525" cy="1152525"/>
          </a:xfrm>
          <a:custGeom>
            <a:avLst/>
            <a:gdLst>
              <a:gd name="T0" fmla="*/ 243644 w 2567281"/>
              <a:gd name="T1" fmla="*/ 106559 h 2567281"/>
              <a:gd name="T2" fmla="*/ 414642 w 2567281"/>
              <a:gd name="T3" fmla="*/ 153340 h 2567281"/>
              <a:gd name="T4" fmla="*/ 495908 w 2567281"/>
              <a:gd name="T5" fmla="*/ 5809 h 2567281"/>
              <a:gd name="T6" fmla="*/ 547626 w 2567281"/>
              <a:gd name="T7" fmla="*/ 695 h 2567281"/>
              <a:gd name="T8" fmla="*/ 658850 w 2567281"/>
              <a:gd name="T9" fmla="*/ 6024 h 2567281"/>
              <a:gd name="T10" fmla="*/ 671989 w 2567281"/>
              <a:gd name="T11" fmla="*/ 8587 h 2567281"/>
              <a:gd name="T12" fmla="*/ 731109 w 2567281"/>
              <a:gd name="T13" fmla="*/ 152747 h 2567281"/>
              <a:gd name="T14" fmla="*/ 912115 w 2567281"/>
              <a:gd name="T15" fmla="*/ 108094 h 2567281"/>
              <a:gd name="T16" fmla="*/ 913248 w 2567281"/>
              <a:gd name="T17" fmla="*/ 108830 h 2567281"/>
              <a:gd name="T18" fmla="*/ 1034199 w 2567281"/>
              <a:gd name="T19" fmla="*/ 226474 h 2567281"/>
              <a:gd name="T20" fmla="*/ 1038373 w 2567281"/>
              <a:gd name="T21" fmla="*/ 232564 h 2567281"/>
              <a:gd name="T22" fmla="*/ 995791 w 2567281"/>
              <a:gd name="T23" fmla="*/ 386716 h 2567281"/>
              <a:gd name="T24" fmla="*/ 1143714 w 2567281"/>
              <a:gd name="T25" fmla="*/ 478709 h 2567281"/>
              <a:gd name="T26" fmla="*/ 1146284 w 2567281"/>
              <a:gd name="T27" fmla="*/ 491533 h 2567281"/>
              <a:gd name="T28" fmla="*/ 1151857 w 2567281"/>
              <a:gd name="T29" fmla="*/ 603527 h 2567281"/>
              <a:gd name="T30" fmla="*/ 1147857 w 2567281"/>
              <a:gd name="T31" fmla="*/ 644853 h 2567281"/>
              <a:gd name="T32" fmla="*/ 976678 w 2567281"/>
              <a:gd name="T33" fmla="*/ 719593 h 2567281"/>
              <a:gd name="T34" fmla="*/ 1041680 w 2567281"/>
              <a:gd name="T35" fmla="*/ 915780 h 2567281"/>
              <a:gd name="T36" fmla="*/ 1008874 w 2567281"/>
              <a:gd name="T37" fmla="*/ 956979 h 2567281"/>
              <a:gd name="T38" fmla="*/ 969615 w 2567281"/>
              <a:gd name="T39" fmla="*/ 997425 h 2567281"/>
              <a:gd name="T40" fmla="*/ 939665 w 2567281"/>
              <a:gd name="T41" fmla="*/ 1022707 h 2567281"/>
              <a:gd name="T42" fmla="*/ 743105 w 2567281"/>
              <a:gd name="T43" fmla="*/ 956462 h 2567281"/>
              <a:gd name="T44" fmla="*/ 650424 w 2567281"/>
              <a:gd name="T45" fmla="*/ 1147329 h 2567281"/>
              <a:gd name="T46" fmla="*/ 604899 w 2567281"/>
              <a:gd name="T47" fmla="*/ 1151830 h 2567281"/>
              <a:gd name="T48" fmla="*/ 548998 w 2567281"/>
              <a:gd name="T49" fmla="*/ 1151857 h 2567281"/>
              <a:gd name="T50" fmla="*/ 516443 w 2567281"/>
              <a:gd name="T51" fmla="*/ 1148706 h 2567281"/>
              <a:gd name="T52" fmla="*/ 429538 w 2567281"/>
              <a:gd name="T53" fmla="*/ 948752 h 2567281"/>
              <a:gd name="T54" fmla="*/ 215047 w 2567281"/>
              <a:gd name="T55" fmla="*/ 1024402 h 2567281"/>
              <a:gd name="T56" fmla="*/ 195546 w 2567281"/>
              <a:gd name="T57" fmla="*/ 1008874 h 2567281"/>
              <a:gd name="T58" fmla="*/ 155100 w 2567281"/>
              <a:gd name="T59" fmla="*/ 969615 h 2567281"/>
              <a:gd name="T60" fmla="*/ 121956 w 2567281"/>
              <a:gd name="T61" fmla="*/ 930351 h 2567281"/>
              <a:gd name="T62" fmla="*/ 200973 w 2567281"/>
              <a:gd name="T63" fmla="*/ 718079 h 2567281"/>
              <a:gd name="T64" fmla="*/ 3598 w 2567281"/>
              <a:gd name="T65" fmla="*/ 634258 h 2567281"/>
              <a:gd name="T66" fmla="*/ 695 w 2567281"/>
              <a:gd name="T67" fmla="*/ 604899 h 2567281"/>
              <a:gd name="T68" fmla="*/ 6024 w 2567281"/>
              <a:gd name="T69" fmla="*/ 493676 h 2567281"/>
              <a:gd name="T70" fmla="*/ 6732 w 2567281"/>
              <a:gd name="T71" fmla="*/ 490046 h 2567281"/>
              <a:gd name="T72" fmla="*/ 178367 w 2567281"/>
              <a:gd name="T73" fmla="*/ 384608 h 2567281"/>
              <a:gd name="T74" fmla="*/ 125345 w 2567281"/>
              <a:gd name="T75" fmla="*/ 218536 h 2567281"/>
              <a:gd name="T76" fmla="*/ 143651 w 2567281"/>
              <a:gd name="T77" fmla="*/ 195546 h 2567281"/>
              <a:gd name="T78" fmla="*/ 226474 w 2567281"/>
              <a:gd name="T79" fmla="*/ 118327 h 2567281"/>
              <a:gd name="T80" fmla="*/ 243644 w 2567281"/>
              <a:gd name="T81" fmla="*/ 106559 h 256728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992" name="任意多边形 10">
            <a:extLst>
              <a:ext uri="{FF2B5EF4-FFF2-40B4-BE49-F238E27FC236}">
                <a16:creationId xmlns:a16="http://schemas.microsoft.com/office/drawing/2014/main" id="{6073220E-775F-4C58-A1B5-9AB64A59ED83}"/>
              </a:ext>
            </a:extLst>
          </p:cNvPr>
          <p:cNvSpPr>
            <a:spLocks/>
          </p:cNvSpPr>
          <p:nvPr/>
        </p:nvSpPr>
        <p:spPr bwMode="auto">
          <a:xfrm rot="545508">
            <a:off x="3729038" y="3506788"/>
            <a:ext cx="1660525" cy="1658937"/>
          </a:xfrm>
          <a:custGeom>
            <a:avLst/>
            <a:gdLst>
              <a:gd name="T0" fmla="*/ 351035 w 2567281"/>
              <a:gd name="T1" fmla="*/ 153380 h 2567281"/>
              <a:gd name="T2" fmla="*/ 597404 w 2567281"/>
              <a:gd name="T3" fmla="*/ 220717 h 2567281"/>
              <a:gd name="T4" fmla="*/ 714490 w 2567281"/>
              <a:gd name="T5" fmla="*/ 8362 h 2567281"/>
              <a:gd name="T6" fmla="*/ 789005 w 2567281"/>
              <a:gd name="T7" fmla="*/ 1001 h 2567281"/>
              <a:gd name="T8" fmla="*/ 949252 w 2567281"/>
              <a:gd name="T9" fmla="*/ 8671 h 2567281"/>
              <a:gd name="T10" fmla="*/ 968183 w 2567281"/>
              <a:gd name="T11" fmla="*/ 12360 h 2567281"/>
              <a:gd name="T12" fmla="*/ 1053361 w 2567281"/>
              <a:gd name="T13" fmla="*/ 219863 h 2567281"/>
              <a:gd name="T14" fmla="*/ 1314149 w 2567281"/>
              <a:gd name="T15" fmla="*/ 155590 h 2567281"/>
              <a:gd name="T16" fmla="*/ 1315782 w 2567281"/>
              <a:gd name="T17" fmla="*/ 156649 h 2567281"/>
              <a:gd name="T18" fmla="*/ 1490044 w 2567281"/>
              <a:gd name="T19" fmla="*/ 325985 h 2567281"/>
              <a:gd name="T20" fmla="*/ 1496058 w 2567281"/>
              <a:gd name="T21" fmla="*/ 334751 h 2567281"/>
              <a:gd name="T22" fmla="*/ 1434707 w 2567281"/>
              <a:gd name="T23" fmla="*/ 556636 h 2567281"/>
              <a:gd name="T24" fmla="*/ 1647831 w 2567281"/>
              <a:gd name="T25" fmla="*/ 689050 h 2567281"/>
              <a:gd name="T26" fmla="*/ 1651533 w 2567281"/>
              <a:gd name="T27" fmla="*/ 707510 h 2567281"/>
              <a:gd name="T28" fmla="*/ 1659563 w 2567281"/>
              <a:gd name="T29" fmla="*/ 868713 h 2567281"/>
              <a:gd name="T30" fmla="*/ 1653799 w 2567281"/>
              <a:gd name="T31" fmla="*/ 928197 h 2567281"/>
              <a:gd name="T32" fmla="*/ 1407170 w 2567281"/>
              <a:gd name="T33" fmla="*/ 1035778 h 2567281"/>
              <a:gd name="T34" fmla="*/ 1500823 w 2567281"/>
              <a:gd name="T35" fmla="*/ 1318167 h 2567281"/>
              <a:gd name="T36" fmla="*/ 1453557 w 2567281"/>
              <a:gd name="T37" fmla="*/ 1377470 h 2567281"/>
              <a:gd name="T38" fmla="*/ 1396993 w 2567281"/>
              <a:gd name="T39" fmla="*/ 1435687 h 2567281"/>
              <a:gd name="T40" fmla="*/ 1353842 w 2567281"/>
              <a:gd name="T41" fmla="*/ 1472078 h 2567281"/>
              <a:gd name="T42" fmla="*/ 1070644 w 2567281"/>
              <a:gd name="T43" fmla="*/ 1376726 h 2567281"/>
              <a:gd name="T44" fmla="*/ 937112 w 2567281"/>
              <a:gd name="T45" fmla="*/ 1651457 h 2567281"/>
              <a:gd name="T46" fmla="*/ 871521 w 2567281"/>
              <a:gd name="T47" fmla="*/ 1657937 h 2567281"/>
              <a:gd name="T48" fmla="*/ 790981 w 2567281"/>
              <a:gd name="T49" fmla="*/ 1657976 h 2567281"/>
              <a:gd name="T50" fmla="*/ 744076 w 2567281"/>
              <a:gd name="T51" fmla="*/ 1653440 h 2567281"/>
              <a:gd name="T52" fmla="*/ 618866 w 2567281"/>
              <a:gd name="T53" fmla="*/ 1365627 h 2567281"/>
              <a:gd name="T54" fmla="*/ 309834 w 2567281"/>
              <a:gd name="T55" fmla="*/ 1474517 h 2567281"/>
              <a:gd name="T56" fmla="*/ 281737 w 2567281"/>
              <a:gd name="T57" fmla="*/ 1452167 h 2567281"/>
              <a:gd name="T58" fmla="*/ 223464 w 2567281"/>
              <a:gd name="T59" fmla="*/ 1395657 h 2567281"/>
              <a:gd name="T60" fmla="*/ 175710 w 2567281"/>
              <a:gd name="T61" fmla="*/ 1339141 h 2567281"/>
              <a:gd name="T62" fmla="*/ 289556 w 2567281"/>
              <a:gd name="T63" fmla="*/ 1033598 h 2567281"/>
              <a:gd name="T64" fmla="*/ 5184 w 2567281"/>
              <a:gd name="T65" fmla="*/ 912946 h 2567281"/>
              <a:gd name="T66" fmla="*/ 1002 w 2567281"/>
              <a:gd name="T67" fmla="*/ 870688 h 2567281"/>
              <a:gd name="T68" fmla="*/ 8679 w 2567281"/>
              <a:gd name="T69" fmla="*/ 710594 h 2567281"/>
              <a:gd name="T70" fmla="*/ 9699 w 2567281"/>
              <a:gd name="T71" fmla="*/ 705369 h 2567281"/>
              <a:gd name="T72" fmla="*/ 256986 w 2567281"/>
              <a:gd name="T73" fmla="*/ 553602 h 2567281"/>
              <a:gd name="T74" fmla="*/ 180594 w 2567281"/>
              <a:gd name="T75" fmla="*/ 314559 h 2567281"/>
              <a:gd name="T76" fmla="*/ 206969 w 2567281"/>
              <a:gd name="T77" fmla="*/ 281468 h 2567281"/>
              <a:gd name="T78" fmla="*/ 326297 w 2567281"/>
              <a:gd name="T79" fmla="*/ 170319 h 2567281"/>
              <a:gd name="T80" fmla="*/ 351035 w 2567281"/>
              <a:gd name="T81" fmla="*/ 153380 h 256728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993" name="任意多边形 11">
            <a:extLst>
              <a:ext uri="{FF2B5EF4-FFF2-40B4-BE49-F238E27FC236}">
                <a16:creationId xmlns:a16="http://schemas.microsoft.com/office/drawing/2014/main" id="{D513520A-FE3B-423B-88B1-217746CEF546}"/>
              </a:ext>
            </a:extLst>
          </p:cNvPr>
          <p:cNvSpPr>
            <a:spLocks/>
          </p:cNvSpPr>
          <p:nvPr/>
        </p:nvSpPr>
        <p:spPr bwMode="auto">
          <a:xfrm rot="545508">
            <a:off x="3211513" y="1804988"/>
            <a:ext cx="1660525" cy="1660525"/>
          </a:xfrm>
          <a:custGeom>
            <a:avLst/>
            <a:gdLst>
              <a:gd name="T0" fmla="*/ 351035 w 2567281"/>
              <a:gd name="T1" fmla="*/ 153526 h 2567281"/>
              <a:gd name="T2" fmla="*/ 597404 w 2567281"/>
              <a:gd name="T3" fmla="*/ 220928 h 2567281"/>
              <a:gd name="T4" fmla="*/ 714490 w 2567281"/>
              <a:gd name="T5" fmla="*/ 8370 h 2567281"/>
              <a:gd name="T6" fmla="*/ 789005 w 2567281"/>
              <a:gd name="T7" fmla="*/ 1002 h 2567281"/>
              <a:gd name="T8" fmla="*/ 949252 w 2567281"/>
              <a:gd name="T9" fmla="*/ 8679 h 2567281"/>
              <a:gd name="T10" fmla="*/ 968183 w 2567281"/>
              <a:gd name="T11" fmla="*/ 12372 h 2567281"/>
              <a:gd name="T12" fmla="*/ 1053361 w 2567281"/>
              <a:gd name="T13" fmla="*/ 220073 h 2567281"/>
              <a:gd name="T14" fmla="*/ 1314149 w 2567281"/>
              <a:gd name="T15" fmla="*/ 155739 h 2567281"/>
              <a:gd name="T16" fmla="*/ 1315782 w 2567281"/>
              <a:gd name="T17" fmla="*/ 156799 h 2567281"/>
              <a:gd name="T18" fmla="*/ 1490044 w 2567281"/>
              <a:gd name="T19" fmla="*/ 326297 h 2567281"/>
              <a:gd name="T20" fmla="*/ 1496058 w 2567281"/>
              <a:gd name="T21" fmla="*/ 335072 h 2567281"/>
              <a:gd name="T22" fmla="*/ 1434707 w 2567281"/>
              <a:gd name="T23" fmla="*/ 557169 h 2567281"/>
              <a:gd name="T24" fmla="*/ 1647831 w 2567281"/>
              <a:gd name="T25" fmla="*/ 689710 h 2567281"/>
              <a:gd name="T26" fmla="*/ 1651533 w 2567281"/>
              <a:gd name="T27" fmla="*/ 708187 h 2567281"/>
              <a:gd name="T28" fmla="*/ 1659563 w 2567281"/>
              <a:gd name="T29" fmla="*/ 869544 h 2567281"/>
              <a:gd name="T30" fmla="*/ 1653799 w 2567281"/>
              <a:gd name="T31" fmla="*/ 929085 h 2567281"/>
              <a:gd name="T32" fmla="*/ 1407170 w 2567281"/>
              <a:gd name="T33" fmla="*/ 1036770 h 2567281"/>
              <a:gd name="T34" fmla="*/ 1500823 w 2567281"/>
              <a:gd name="T35" fmla="*/ 1319429 h 2567281"/>
              <a:gd name="T36" fmla="*/ 1453557 w 2567281"/>
              <a:gd name="T37" fmla="*/ 1378789 h 2567281"/>
              <a:gd name="T38" fmla="*/ 1396993 w 2567281"/>
              <a:gd name="T39" fmla="*/ 1437062 h 2567281"/>
              <a:gd name="T40" fmla="*/ 1353842 w 2567281"/>
              <a:gd name="T41" fmla="*/ 1473487 h 2567281"/>
              <a:gd name="T42" fmla="*/ 1070644 w 2567281"/>
              <a:gd name="T43" fmla="*/ 1378044 h 2567281"/>
              <a:gd name="T44" fmla="*/ 937112 w 2567281"/>
              <a:gd name="T45" fmla="*/ 1653038 h 2567281"/>
              <a:gd name="T46" fmla="*/ 871521 w 2567281"/>
              <a:gd name="T47" fmla="*/ 1659524 h 2567281"/>
              <a:gd name="T48" fmla="*/ 790981 w 2567281"/>
              <a:gd name="T49" fmla="*/ 1659563 h 2567281"/>
              <a:gd name="T50" fmla="*/ 744076 w 2567281"/>
              <a:gd name="T51" fmla="*/ 1655023 h 2567281"/>
              <a:gd name="T52" fmla="*/ 618866 w 2567281"/>
              <a:gd name="T53" fmla="*/ 1366935 h 2567281"/>
              <a:gd name="T54" fmla="*/ 309834 w 2567281"/>
              <a:gd name="T55" fmla="*/ 1475929 h 2567281"/>
              <a:gd name="T56" fmla="*/ 281737 w 2567281"/>
              <a:gd name="T57" fmla="*/ 1453557 h 2567281"/>
              <a:gd name="T58" fmla="*/ 223464 w 2567281"/>
              <a:gd name="T59" fmla="*/ 1396993 h 2567281"/>
              <a:gd name="T60" fmla="*/ 175710 w 2567281"/>
              <a:gd name="T61" fmla="*/ 1340423 h 2567281"/>
              <a:gd name="T62" fmla="*/ 289556 w 2567281"/>
              <a:gd name="T63" fmla="*/ 1034587 h 2567281"/>
              <a:gd name="T64" fmla="*/ 5184 w 2567281"/>
              <a:gd name="T65" fmla="*/ 913820 h 2567281"/>
              <a:gd name="T66" fmla="*/ 1002 w 2567281"/>
              <a:gd name="T67" fmla="*/ 871521 h 2567281"/>
              <a:gd name="T68" fmla="*/ 8679 w 2567281"/>
              <a:gd name="T69" fmla="*/ 711274 h 2567281"/>
              <a:gd name="T70" fmla="*/ 9699 w 2567281"/>
              <a:gd name="T71" fmla="*/ 706044 h 2567281"/>
              <a:gd name="T72" fmla="*/ 256986 w 2567281"/>
              <a:gd name="T73" fmla="*/ 554132 h 2567281"/>
              <a:gd name="T74" fmla="*/ 180594 w 2567281"/>
              <a:gd name="T75" fmla="*/ 314860 h 2567281"/>
              <a:gd name="T76" fmla="*/ 206969 w 2567281"/>
              <a:gd name="T77" fmla="*/ 281737 h 2567281"/>
              <a:gd name="T78" fmla="*/ 326297 w 2567281"/>
              <a:gd name="T79" fmla="*/ 170482 h 2567281"/>
              <a:gd name="T80" fmla="*/ 351035 w 2567281"/>
              <a:gd name="T81" fmla="*/ 153526 h 256728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994" name="任意多边形 12">
            <a:extLst>
              <a:ext uri="{FF2B5EF4-FFF2-40B4-BE49-F238E27FC236}">
                <a16:creationId xmlns:a16="http://schemas.microsoft.com/office/drawing/2014/main" id="{F5BCE2FC-0775-4813-9CB5-99127CD85A8D}"/>
              </a:ext>
            </a:extLst>
          </p:cNvPr>
          <p:cNvSpPr>
            <a:spLocks/>
          </p:cNvSpPr>
          <p:nvPr/>
        </p:nvSpPr>
        <p:spPr bwMode="auto">
          <a:xfrm rot="545508">
            <a:off x="2295525" y="3055938"/>
            <a:ext cx="1300163" cy="1300162"/>
          </a:xfrm>
          <a:custGeom>
            <a:avLst/>
            <a:gdLst>
              <a:gd name="T0" fmla="*/ 274854 w 2567281"/>
              <a:gd name="T1" fmla="*/ 120209 h 2567281"/>
              <a:gd name="T2" fmla="*/ 467757 w 2567281"/>
              <a:gd name="T3" fmla="*/ 172983 h 2567281"/>
              <a:gd name="T4" fmla="*/ 559433 w 2567281"/>
              <a:gd name="T5" fmla="*/ 6553 h 2567281"/>
              <a:gd name="T6" fmla="*/ 617777 w 2567281"/>
              <a:gd name="T7" fmla="*/ 784 h 2567281"/>
              <a:gd name="T8" fmla="*/ 743248 w 2567281"/>
              <a:gd name="T9" fmla="*/ 6795 h 2567281"/>
              <a:gd name="T10" fmla="*/ 758071 w 2567281"/>
              <a:gd name="T11" fmla="*/ 9687 h 2567281"/>
              <a:gd name="T12" fmla="*/ 824764 w 2567281"/>
              <a:gd name="T13" fmla="*/ 172314 h 2567281"/>
              <a:gd name="T14" fmla="*/ 1028957 w 2567281"/>
              <a:gd name="T15" fmla="*/ 121941 h 2567281"/>
              <a:gd name="T16" fmla="*/ 1030235 w 2567281"/>
              <a:gd name="T17" fmla="*/ 122771 h 2567281"/>
              <a:gd name="T18" fmla="*/ 1166679 w 2567281"/>
              <a:gd name="T19" fmla="*/ 255485 h 2567281"/>
              <a:gd name="T20" fmla="*/ 1171388 w 2567281"/>
              <a:gd name="T21" fmla="*/ 262355 h 2567281"/>
              <a:gd name="T22" fmla="*/ 1123351 w 2567281"/>
              <a:gd name="T23" fmla="*/ 436254 h 2567281"/>
              <a:gd name="T24" fmla="*/ 1290224 w 2567281"/>
              <a:gd name="T25" fmla="*/ 540031 h 2567281"/>
              <a:gd name="T26" fmla="*/ 1293123 w 2567281"/>
              <a:gd name="T27" fmla="*/ 554498 h 2567281"/>
              <a:gd name="T28" fmla="*/ 1299410 w 2567281"/>
              <a:gd name="T29" fmla="*/ 680838 h 2567281"/>
              <a:gd name="T30" fmla="*/ 1294897 w 2567281"/>
              <a:gd name="T31" fmla="*/ 727457 h 2567281"/>
              <a:gd name="T32" fmla="*/ 1101790 w 2567281"/>
              <a:gd name="T33" fmla="*/ 811772 h 2567281"/>
              <a:gd name="T34" fmla="*/ 1175119 w 2567281"/>
              <a:gd name="T35" fmla="*/ 1033090 h 2567281"/>
              <a:gd name="T36" fmla="*/ 1138111 w 2567281"/>
              <a:gd name="T37" fmla="*/ 1079567 h 2567281"/>
              <a:gd name="T38" fmla="*/ 1093822 w 2567281"/>
              <a:gd name="T39" fmla="*/ 1125194 h 2567281"/>
              <a:gd name="T40" fmla="*/ 1060035 w 2567281"/>
              <a:gd name="T41" fmla="*/ 1153715 h 2567281"/>
              <a:gd name="T42" fmla="*/ 838296 w 2567281"/>
              <a:gd name="T43" fmla="*/ 1078984 h 2567281"/>
              <a:gd name="T44" fmla="*/ 733743 w 2567281"/>
              <a:gd name="T45" fmla="*/ 1294300 h 2567281"/>
              <a:gd name="T46" fmla="*/ 682386 w 2567281"/>
              <a:gd name="T47" fmla="*/ 1299378 h 2567281"/>
              <a:gd name="T48" fmla="*/ 619324 w 2567281"/>
              <a:gd name="T49" fmla="*/ 1299409 h 2567281"/>
              <a:gd name="T50" fmla="*/ 582599 w 2567281"/>
              <a:gd name="T51" fmla="*/ 1295854 h 2567281"/>
              <a:gd name="T52" fmla="*/ 484561 w 2567281"/>
              <a:gd name="T53" fmla="*/ 1070286 h 2567281"/>
              <a:gd name="T54" fmla="*/ 242594 w 2567281"/>
              <a:gd name="T55" fmla="*/ 1155626 h 2567281"/>
              <a:gd name="T56" fmla="*/ 220595 w 2567281"/>
              <a:gd name="T57" fmla="*/ 1138110 h 2567281"/>
              <a:gd name="T58" fmla="*/ 174969 w 2567281"/>
              <a:gd name="T59" fmla="*/ 1093821 h 2567281"/>
              <a:gd name="T60" fmla="*/ 137578 w 2567281"/>
              <a:gd name="T61" fmla="*/ 1049528 h 2567281"/>
              <a:gd name="T62" fmla="*/ 226718 w 2567281"/>
              <a:gd name="T63" fmla="*/ 810064 h 2567281"/>
              <a:gd name="T64" fmla="*/ 4059 w 2567281"/>
              <a:gd name="T65" fmla="*/ 715505 h 2567281"/>
              <a:gd name="T66" fmla="*/ 784 w 2567281"/>
              <a:gd name="T67" fmla="*/ 682386 h 2567281"/>
              <a:gd name="T68" fmla="*/ 6795 w 2567281"/>
              <a:gd name="T69" fmla="*/ 556915 h 2567281"/>
              <a:gd name="T70" fmla="*/ 7594 w 2567281"/>
              <a:gd name="T71" fmla="*/ 552820 h 2567281"/>
              <a:gd name="T72" fmla="*/ 201216 w 2567281"/>
              <a:gd name="T73" fmla="*/ 433875 h 2567281"/>
              <a:gd name="T74" fmla="*/ 141402 w 2567281"/>
              <a:gd name="T75" fmla="*/ 246530 h 2567281"/>
              <a:gd name="T76" fmla="*/ 162053 w 2567281"/>
              <a:gd name="T77" fmla="*/ 220595 h 2567281"/>
              <a:gd name="T78" fmla="*/ 255485 w 2567281"/>
              <a:gd name="T79" fmla="*/ 133484 h 2567281"/>
              <a:gd name="T80" fmla="*/ 274854 w 2567281"/>
              <a:gd name="T81" fmla="*/ 120209 h 256728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995" name="文本框 13">
            <a:extLst>
              <a:ext uri="{FF2B5EF4-FFF2-40B4-BE49-F238E27FC236}">
                <a16:creationId xmlns:a16="http://schemas.microsoft.com/office/drawing/2014/main" id="{A3308C68-6780-40C4-871E-45E6A61D6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2506663"/>
            <a:ext cx="1117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</a:p>
          <a:p>
            <a:pPr eaLnBrk="1" hangingPunct="1"/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1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6" name="文本框 14">
            <a:extLst>
              <a:ext uri="{FF2B5EF4-FFF2-40B4-BE49-F238E27FC236}">
                <a16:creationId xmlns:a16="http://schemas.microsoft.com/office/drawing/2014/main" id="{B4A76D6F-76AF-47C6-B6BC-947D72A06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3967163"/>
            <a:ext cx="111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2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7" name="文本框 15">
            <a:extLst>
              <a:ext uri="{FF2B5EF4-FFF2-40B4-BE49-F238E27FC236}">
                <a16:creationId xmlns:a16="http://schemas.microsoft.com/office/drawing/2014/main" id="{EFC5E51C-72B7-4FC7-80E1-89E31C0D3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100" y="2900363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3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8" name="文本框 16">
            <a:extLst>
              <a:ext uri="{FF2B5EF4-FFF2-40B4-BE49-F238E27FC236}">
                <a16:creationId xmlns:a16="http://schemas.microsoft.com/office/drawing/2014/main" id="{54A86F5C-76D0-4B59-9B3B-9935DA0CE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2462213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4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9" name="文本框 17">
            <a:extLst>
              <a:ext uri="{FF2B5EF4-FFF2-40B4-BE49-F238E27FC236}">
                <a16:creationId xmlns:a16="http://schemas.microsoft.com/office/drawing/2014/main" id="{DD0BE78A-54FE-4F7C-8F3F-63E8B76D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3559175"/>
            <a:ext cx="111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5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000" name="文本框 18">
            <a:extLst>
              <a:ext uri="{FF2B5EF4-FFF2-40B4-BE49-F238E27FC236}">
                <a16:creationId xmlns:a16="http://schemas.microsoft.com/office/drawing/2014/main" id="{3939501F-0052-4DC2-BF5A-C68EC3559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238" y="4148138"/>
            <a:ext cx="111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6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001" name="文本框 19">
            <a:extLst>
              <a:ext uri="{FF2B5EF4-FFF2-40B4-BE49-F238E27FC236}">
                <a16:creationId xmlns:a16="http://schemas.microsoft.com/office/drawing/2014/main" id="{9FC82EDC-2BB0-4894-AB24-E30A49AE6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767388"/>
            <a:ext cx="11295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  <a:r>
              <a:rPr lang="en-US" altLang="zh-CN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cxnSp>
        <p:nvCxnSpPr>
          <p:cNvPr id="42002" name="直接连接符 20">
            <a:extLst>
              <a:ext uri="{FF2B5EF4-FFF2-40B4-BE49-F238E27FC236}">
                <a16:creationId xmlns:a16="http://schemas.microsoft.com/office/drawing/2014/main" id="{72F8B2BF-5B88-480C-9EFE-324FB58156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9938" y="5597525"/>
            <a:ext cx="11090275" cy="15875"/>
          </a:xfrm>
          <a:prstGeom prst="line">
            <a:avLst/>
          </a:prstGeom>
          <a:noFill/>
          <a:ln w="6350">
            <a:solidFill>
              <a:srgbClr val="A4A8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5">
            <a:extLst>
              <a:ext uri="{FF2B5EF4-FFF2-40B4-BE49-F238E27FC236}">
                <a16:creationId xmlns:a16="http://schemas.microsoft.com/office/drawing/2014/main" id="{6C6824E0-67FF-4D42-9B44-8D86E7D97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011" name="矩形 6">
            <a:extLst>
              <a:ext uri="{FF2B5EF4-FFF2-40B4-BE49-F238E27FC236}">
                <a16:creationId xmlns:a16="http://schemas.microsoft.com/office/drawing/2014/main" id="{BD43C0BB-7DB5-48E1-9D37-D8E01094E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012" name="文本框 7">
            <a:extLst>
              <a:ext uri="{FF2B5EF4-FFF2-40B4-BE49-F238E27FC236}">
                <a16:creationId xmlns:a16="http://schemas.microsoft.com/office/drawing/2014/main" id="{285E2BDE-6A02-4CF4-A9BE-4536B7A7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517887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cxnSp>
        <p:nvCxnSpPr>
          <p:cNvPr id="43013" name="直接连接符 4">
            <a:extLst>
              <a:ext uri="{FF2B5EF4-FFF2-40B4-BE49-F238E27FC236}">
                <a16:creationId xmlns:a16="http://schemas.microsoft.com/office/drawing/2014/main" id="{5A087637-C7A5-47FB-B725-36E454E2651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11350" y="1385888"/>
            <a:ext cx="10280650" cy="5472112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4" name="圆角矩形 8">
            <a:extLst>
              <a:ext uri="{FF2B5EF4-FFF2-40B4-BE49-F238E27FC236}">
                <a16:creationId xmlns:a16="http://schemas.microsoft.com/office/drawing/2014/main" id="{336D7A93-42CB-4904-982A-7933B5F1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121150"/>
            <a:ext cx="1398588" cy="596900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015" name="圆角矩形 9">
            <a:extLst>
              <a:ext uri="{FF2B5EF4-FFF2-40B4-BE49-F238E27FC236}">
                <a16:creationId xmlns:a16="http://schemas.microsoft.com/office/drawing/2014/main" id="{6EE8EE47-ECC4-410C-A8FB-CA2FF183C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8" y="2538413"/>
            <a:ext cx="1398587" cy="596900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016" name="圆角矩形 10">
            <a:extLst>
              <a:ext uri="{FF2B5EF4-FFF2-40B4-BE49-F238E27FC236}">
                <a16:creationId xmlns:a16="http://schemas.microsoft.com/office/drawing/2014/main" id="{6D90F5B4-BFC1-4F52-88D1-3981E4266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025" y="1017588"/>
            <a:ext cx="1400175" cy="595312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017" name="圆角矩形 11">
            <a:extLst>
              <a:ext uri="{FF2B5EF4-FFF2-40B4-BE49-F238E27FC236}">
                <a16:creationId xmlns:a16="http://schemas.microsoft.com/office/drawing/2014/main" id="{187D5526-29B6-4BDF-9471-9B605AE27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113" y="5586413"/>
            <a:ext cx="1400175" cy="596900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018" name="文本框 12">
            <a:extLst>
              <a:ext uri="{FF2B5EF4-FFF2-40B4-BE49-F238E27FC236}">
                <a16:creationId xmlns:a16="http://schemas.microsoft.com/office/drawing/2014/main" id="{63980D4F-F1D0-4065-8984-D1265E852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988" y="4240213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1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19" name="文本框 13">
            <a:extLst>
              <a:ext uri="{FF2B5EF4-FFF2-40B4-BE49-F238E27FC236}">
                <a16:creationId xmlns:a16="http://schemas.microsoft.com/office/drawing/2014/main" id="{F11DF4B4-1303-4633-8B43-3D1FAA0D1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2652713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2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20" name="文本框 14">
            <a:extLst>
              <a:ext uri="{FF2B5EF4-FFF2-40B4-BE49-F238E27FC236}">
                <a16:creationId xmlns:a16="http://schemas.microsoft.com/office/drawing/2014/main" id="{0558801E-4965-425C-B564-E780416A2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1130300"/>
            <a:ext cx="111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3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21" name="文本框 15">
            <a:extLst>
              <a:ext uri="{FF2B5EF4-FFF2-40B4-BE49-F238E27FC236}">
                <a16:creationId xmlns:a16="http://schemas.microsoft.com/office/drawing/2014/main" id="{20992F67-C1D7-4D5C-906E-42638C502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5705475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4</a:t>
            </a: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36" name="文本框 18">
            <a:extLst>
              <a:ext uri="{FF2B5EF4-FFF2-40B4-BE49-F238E27FC236}">
                <a16:creationId xmlns:a16="http://schemas.microsoft.com/office/drawing/2014/main" id="{83A467F6-B31A-4F48-A136-BCB3BEF1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4751388"/>
            <a:ext cx="2133600" cy="3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Click this input subheading</a:t>
            </a:r>
          </a:p>
        </p:txBody>
      </p:sp>
      <p:sp>
        <p:nvSpPr>
          <p:cNvPr id="43034" name="文本框 21">
            <a:extLst>
              <a:ext uri="{FF2B5EF4-FFF2-40B4-BE49-F238E27FC236}">
                <a16:creationId xmlns:a16="http://schemas.microsoft.com/office/drawing/2014/main" id="{88179F95-CABF-4554-8838-AFA3433E2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613" y="4697413"/>
            <a:ext cx="2135187" cy="30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Click this input subheading</a:t>
            </a:r>
          </a:p>
        </p:txBody>
      </p:sp>
      <p:sp>
        <p:nvSpPr>
          <p:cNvPr id="43032" name="文本框 24">
            <a:extLst>
              <a:ext uri="{FF2B5EF4-FFF2-40B4-BE49-F238E27FC236}">
                <a16:creationId xmlns:a16="http://schemas.microsoft.com/office/drawing/2014/main" id="{9354DB1B-1095-4177-851C-605A772F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863" y="3121025"/>
            <a:ext cx="2133600" cy="3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Click this input subheading</a:t>
            </a:r>
          </a:p>
        </p:txBody>
      </p:sp>
      <p:sp>
        <p:nvSpPr>
          <p:cNvPr id="43030" name="文本框 27">
            <a:extLst>
              <a:ext uri="{FF2B5EF4-FFF2-40B4-BE49-F238E27FC236}">
                <a16:creationId xmlns:a16="http://schemas.microsoft.com/office/drawing/2014/main" id="{C9B0B080-A8A4-46E0-8415-C468DC0B1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612900"/>
            <a:ext cx="2133600" cy="30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Click this input subheading</a:t>
            </a:r>
          </a:p>
        </p:txBody>
      </p:sp>
      <p:sp>
        <p:nvSpPr>
          <p:cNvPr id="43026" name="Freeform 408">
            <a:extLst>
              <a:ext uri="{FF2B5EF4-FFF2-40B4-BE49-F238E27FC236}">
                <a16:creationId xmlns:a16="http://schemas.microsoft.com/office/drawing/2014/main" id="{81AF1E3B-9125-44BE-87CD-B48577BE444D}"/>
              </a:ext>
            </a:extLst>
          </p:cNvPr>
          <p:cNvSpPr>
            <a:spLocks noEditPoints="1"/>
          </p:cNvSpPr>
          <p:nvPr/>
        </p:nvSpPr>
        <p:spPr bwMode="auto">
          <a:xfrm>
            <a:off x="11471275" y="350838"/>
            <a:ext cx="381000" cy="382587"/>
          </a:xfrm>
          <a:custGeom>
            <a:avLst/>
            <a:gdLst>
              <a:gd name="T0" fmla="*/ 190500 w 288"/>
              <a:gd name="T1" fmla="*/ 0 h 288"/>
              <a:gd name="T2" fmla="*/ 0 w 288"/>
              <a:gd name="T3" fmla="*/ 191294 h 288"/>
              <a:gd name="T4" fmla="*/ 190500 w 288"/>
              <a:gd name="T5" fmla="*/ 382587 h 288"/>
              <a:gd name="T6" fmla="*/ 381000 w 288"/>
              <a:gd name="T7" fmla="*/ 191294 h 288"/>
              <a:gd name="T8" fmla="*/ 190500 w 288"/>
              <a:gd name="T9" fmla="*/ 0 h 288"/>
              <a:gd name="T10" fmla="*/ 203729 w 288"/>
              <a:gd name="T11" fmla="*/ 305538 h 288"/>
              <a:gd name="T12" fmla="*/ 181240 w 288"/>
              <a:gd name="T13" fmla="*/ 313509 h 288"/>
              <a:gd name="T14" fmla="*/ 181240 w 288"/>
              <a:gd name="T15" fmla="*/ 313509 h 288"/>
              <a:gd name="T16" fmla="*/ 158750 w 288"/>
              <a:gd name="T17" fmla="*/ 305538 h 288"/>
              <a:gd name="T18" fmla="*/ 150813 w 288"/>
              <a:gd name="T19" fmla="*/ 284283 h 288"/>
              <a:gd name="T20" fmla="*/ 158750 w 288"/>
              <a:gd name="T21" fmla="*/ 263029 h 288"/>
              <a:gd name="T22" fmla="*/ 181240 w 288"/>
              <a:gd name="T23" fmla="*/ 255058 h 288"/>
              <a:gd name="T24" fmla="*/ 203729 w 288"/>
              <a:gd name="T25" fmla="*/ 263029 h 288"/>
              <a:gd name="T26" fmla="*/ 211667 w 288"/>
              <a:gd name="T27" fmla="*/ 284283 h 288"/>
              <a:gd name="T28" fmla="*/ 203729 w 288"/>
              <a:gd name="T29" fmla="*/ 305538 h 288"/>
              <a:gd name="T30" fmla="*/ 254000 w 288"/>
              <a:gd name="T31" fmla="*/ 159411 h 288"/>
              <a:gd name="T32" fmla="*/ 243417 w 288"/>
              <a:gd name="T33" fmla="*/ 179338 h 288"/>
              <a:gd name="T34" fmla="*/ 228865 w 288"/>
              <a:gd name="T35" fmla="*/ 192622 h 288"/>
              <a:gd name="T36" fmla="*/ 215635 w 288"/>
              <a:gd name="T37" fmla="*/ 203249 h 288"/>
              <a:gd name="T38" fmla="*/ 206375 w 288"/>
              <a:gd name="T39" fmla="*/ 217862 h 288"/>
              <a:gd name="T40" fmla="*/ 202406 w 288"/>
              <a:gd name="T41" fmla="*/ 236460 h 288"/>
              <a:gd name="T42" fmla="*/ 202406 w 288"/>
              <a:gd name="T43" fmla="*/ 241774 h 288"/>
              <a:gd name="T44" fmla="*/ 162719 w 288"/>
              <a:gd name="T45" fmla="*/ 241774 h 288"/>
              <a:gd name="T46" fmla="*/ 157427 w 288"/>
              <a:gd name="T47" fmla="*/ 241774 h 288"/>
              <a:gd name="T48" fmla="*/ 157427 w 288"/>
              <a:gd name="T49" fmla="*/ 236460 h 288"/>
              <a:gd name="T50" fmla="*/ 156104 w 288"/>
              <a:gd name="T51" fmla="*/ 225833 h 288"/>
              <a:gd name="T52" fmla="*/ 158750 w 288"/>
              <a:gd name="T53" fmla="*/ 207235 h 288"/>
              <a:gd name="T54" fmla="*/ 168010 w 288"/>
              <a:gd name="T55" fmla="*/ 185980 h 288"/>
              <a:gd name="T56" fmla="*/ 181240 w 288"/>
              <a:gd name="T57" fmla="*/ 171367 h 288"/>
              <a:gd name="T58" fmla="*/ 194469 w 288"/>
              <a:gd name="T59" fmla="*/ 159411 h 288"/>
              <a:gd name="T60" fmla="*/ 203729 w 288"/>
              <a:gd name="T61" fmla="*/ 148784 h 288"/>
              <a:gd name="T62" fmla="*/ 206375 w 288"/>
              <a:gd name="T63" fmla="*/ 136828 h 288"/>
              <a:gd name="T64" fmla="*/ 202406 w 288"/>
              <a:gd name="T65" fmla="*/ 123544 h 288"/>
              <a:gd name="T66" fmla="*/ 183885 w 288"/>
              <a:gd name="T67" fmla="*/ 118230 h 288"/>
              <a:gd name="T68" fmla="*/ 174625 w 288"/>
              <a:gd name="T69" fmla="*/ 119558 h 288"/>
              <a:gd name="T70" fmla="*/ 164042 w 288"/>
              <a:gd name="T71" fmla="*/ 122215 h 288"/>
              <a:gd name="T72" fmla="*/ 154781 w 288"/>
              <a:gd name="T73" fmla="*/ 126201 h 288"/>
              <a:gd name="T74" fmla="*/ 145521 w 288"/>
              <a:gd name="T75" fmla="*/ 131514 h 288"/>
              <a:gd name="T76" fmla="*/ 140229 w 288"/>
              <a:gd name="T77" fmla="*/ 135500 h 288"/>
              <a:gd name="T78" fmla="*/ 120385 w 288"/>
              <a:gd name="T79" fmla="*/ 95647 h 288"/>
              <a:gd name="T80" fmla="*/ 124354 w 288"/>
              <a:gd name="T81" fmla="*/ 92990 h 288"/>
              <a:gd name="T82" fmla="*/ 152135 w 288"/>
              <a:gd name="T83" fmla="*/ 79706 h 288"/>
              <a:gd name="T84" fmla="*/ 191823 w 288"/>
              <a:gd name="T85" fmla="*/ 73063 h 288"/>
              <a:gd name="T86" fmla="*/ 240771 w 288"/>
              <a:gd name="T87" fmla="*/ 89005 h 288"/>
              <a:gd name="T88" fmla="*/ 259292 w 288"/>
              <a:gd name="T89" fmla="*/ 131514 h 288"/>
              <a:gd name="T90" fmla="*/ 254000 w 288"/>
              <a:gd name="T91" fmla="*/ 159411 h 28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54" y="230"/>
                </a:moveTo>
                <a:cubicBezTo>
                  <a:pt x="149" y="234"/>
                  <a:pt x="143" y="236"/>
                  <a:pt x="137" y="236"/>
                </a:cubicBezTo>
                <a:cubicBezTo>
                  <a:pt x="137" y="236"/>
                  <a:pt x="137" y="236"/>
                  <a:pt x="137" y="236"/>
                </a:cubicBezTo>
                <a:cubicBezTo>
                  <a:pt x="130" y="236"/>
                  <a:pt x="125" y="234"/>
                  <a:pt x="120" y="230"/>
                </a:cubicBezTo>
                <a:cubicBezTo>
                  <a:pt x="116" y="226"/>
                  <a:pt x="114" y="220"/>
                  <a:pt x="114" y="214"/>
                </a:cubicBezTo>
                <a:cubicBezTo>
                  <a:pt x="114" y="208"/>
                  <a:pt x="116" y="202"/>
                  <a:pt x="120" y="198"/>
                </a:cubicBezTo>
                <a:cubicBezTo>
                  <a:pt x="125" y="194"/>
                  <a:pt x="130" y="192"/>
                  <a:pt x="137" y="192"/>
                </a:cubicBezTo>
                <a:cubicBezTo>
                  <a:pt x="143" y="192"/>
                  <a:pt x="149" y="194"/>
                  <a:pt x="154" y="198"/>
                </a:cubicBezTo>
                <a:cubicBezTo>
                  <a:pt x="158" y="202"/>
                  <a:pt x="160" y="208"/>
                  <a:pt x="160" y="214"/>
                </a:cubicBezTo>
                <a:cubicBezTo>
                  <a:pt x="160" y="220"/>
                  <a:pt x="158" y="226"/>
                  <a:pt x="154" y="230"/>
                </a:cubicBezTo>
                <a:close/>
                <a:moveTo>
                  <a:pt x="192" y="120"/>
                </a:moveTo>
                <a:cubicBezTo>
                  <a:pt x="190" y="126"/>
                  <a:pt x="187" y="130"/>
                  <a:pt x="184" y="135"/>
                </a:cubicBezTo>
                <a:cubicBezTo>
                  <a:pt x="180" y="138"/>
                  <a:pt x="177" y="142"/>
                  <a:pt x="173" y="145"/>
                </a:cubicBezTo>
                <a:cubicBezTo>
                  <a:pt x="169" y="148"/>
                  <a:pt x="166" y="150"/>
                  <a:pt x="163" y="153"/>
                </a:cubicBezTo>
                <a:cubicBezTo>
                  <a:pt x="160" y="156"/>
                  <a:pt x="158" y="160"/>
                  <a:pt x="156" y="164"/>
                </a:cubicBezTo>
                <a:cubicBezTo>
                  <a:pt x="154" y="167"/>
                  <a:pt x="153" y="172"/>
                  <a:pt x="153" y="178"/>
                </a:cubicBezTo>
                <a:cubicBezTo>
                  <a:pt x="153" y="182"/>
                  <a:pt x="153" y="182"/>
                  <a:pt x="153" y="182"/>
                </a:cubicBezTo>
                <a:cubicBezTo>
                  <a:pt x="123" y="182"/>
                  <a:pt x="123" y="182"/>
                  <a:pt x="123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78"/>
                  <a:pt x="119" y="178"/>
                  <a:pt x="119" y="178"/>
                </a:cubicBezTo>
                <a:cubicBezTo>
                  <a:pt x="118" y="175"/>
                  <a:pt x="118" y="173"/>
                  <a:pt x="118" y="170"/>
                </a:cubicBezTo>
                <a:cubicBezTo>
                  <a:pt x="118" y="165"/>
                  <a:pt x="119" y="160"/>
                  <a:pt x="120" y="156"/>
                </a:cubicBezTo>
                <a:cubicBezTo>
                  <a:pt x="122" y="150"/>
                  <a:pt x="124" y="145"/>
                  <a:pt x="127" y="140"/>
                </a:cubicBezTo>
                <a:cubicBezTo>
                  <a:pt x="130" y="136"/>
                  <a:pt x="133" y="132"/>
                  <a:pt x="137" y="129"/>
                </a:cubicBezTo>
                <a:cubicBezTo>
                  <a:pt x="141" y="126"/>
                  <a:pt x="144" y="123"/>
                  <a:pt x="147" y="120"/>
                </a:cubicBezTo>
                <a:cubicBezTo>
                  <a:pt x="150" y="117"/>
                  <a:pt x="152" y="115"/>
                  <a:pt x="154" y="112"/>
                </a:cubicBezTo>
                <a:cubicBezTo>
                  <a:pt x="155" y="110"/>
                  <a:pt x="156" y="107"/>
                  <a:pt x="156" y="103"/>
                </a:cubicBezTo>
                <a:cubicBezTo>
                  <a:pt x="156" y="98"/>
                  <a:pt x="155" y="95"/>
                  <a:pt x="153" y="93"/>
                </a:cubicBezTo>
                <a:cubicBezTo>
                  <a:pt x="151" y="91"/>
                  <a:pt x="147" y="89"/>
                  <a:pt x="139" y="89"/>
                </a:cubicBezTo>
                <a:cubicBezTo>
                  <a:pt x="137" y="89"/>
                  <a:pt x="135" y="89"/>
                  <a:pt x="132" y="90"/>
                </a:cubicBezTo>
                <a:cubicBezTo>
                  <a:pt x="130" y="90"/>
                  <a:pt x="127" y="91"/>
                  <a:pt x="124" y="92"/>
                </a:cubicBezTo>
                <a:cubicBezTo>
                  <a:pt x="122" y="93"/>
                  <a:pt x="119" y="94"/>
                  <a:pt x="117" y="95"/>
                </a:cubicBezTo>
                <a:cubicBezTo>
                  <a:pt x="114" y="97"/>
                  <a:pt x="112" y="98"/>
                  <a:pt x="110" y="99"/>
                </a:cubicBezTo>
                <a:cubicBezTo>
                  <a:pt x="106" y="102"/>
                  <a:pt x="106" y="102"/>
                  <a:pt x="106" y="102"/>
                </a:cubicBezTo>
                <a:cubicBezTo>
                  <a:pt x="91" y="72"/>
                  <a:pt x="91" y="72"/>
                  <a:pt x="91" y="72"/>
                </a:cubicBezTo>
                <a:cubicBezTo>
                  <a:pt x="94" y="70"/>
                  <a:pt x="94" y="70"/>
                  <a:pt x="94" y="70"/>
                </a:cubicBezTo>
                <a:cubicBezTo>
                  <a:pt x="100" y="66"/>
                  <a:pt x="107" y="62"/>
                  <a:pt x="115" y="60"/>
                </a:cubicBezTo>
                <a:cubicBezTo>
                  <a:pt x="124" y="57"/>
                  <a:pt x="133" y="55"/>
                  <a:pt x="145" y="55"/>
                </a:cubicBezTo>
                <a:cubicBezTo>
                  <a:pt x="160" y="55"/>
                  <a:pt x="173" y="59"/>
                  <a:pt x="182" y="67"/>
                </a:cubicBezTo>
                <a:cubicBezTo>
                  <a:pt x="191" y="75"/>
                  <a:pt x="196" y="86"/>
                  <a:pt x="196" y="99"/>
                </a:cubicBezTo>
                <a:cubicBezTo>
                  <a:pt x="196" y="107"/>
                  <a:pt x="194" y="114"/>
                  <a:pt x="192" y="120"/>
                </a:cubicBezTo>
                <a:close/>
              </a:path>
            </a:pathLst>
          </a:custGeom>
          <a:solidFill>
            <a:srgbClr val="5960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27" name="矩形 2">
            <a:extLst>
              <a:ext uri="{FF2B5EF4-FFF2-40B4-BE49-F238E27FC236}">
                <a16:creationId xmlns:a16="http://schemas.microsoft.com/office/drawing/2014/main" id="{773A4E05-3C3D-472E-9947-0B6E7FA75F7B}"/>
              </a:ext>
            </a:extLst>
          </p:cNvPr>
          <p:cNvSpPr>
            <a:spLocks/>
          </p:cNvSpPr>
          <p:nvPr/>
        </p:nvSpPr>
        <p:spPr bwMode="auto">
          <a:xfrm rot="-1352805">
            <a:off x="-365125" y="3756025"/>
            <a:ext cx="13479463" cy="2095500"/>
          </a:xfrm>
          <a:custGeom>
            <a:avLst/>
            <a:gdLst>
              <a:gd name="T0" fmla="*/ 0 w 13479242"/>
              <a:gd name="T1" fmla="*/ 490543 h 2096179"/>
              <a:gd name="T2" fmla="*/ 13479463 w 13479242"/>
              <a:gd name="T3" fmla="*/ 0 h 2096179"/>
              <a:gd name="T4" fmla="*/ 13385372 w 13479242"/>
              <a:gd name="T5" fmla="*/ 214262 h 2096179"/>
              <a:gd name="T6" fmla="*/ 3798748 w 13479242"/>
              <a:gd name="T7" fmla="*/ 2095500 h 2096179"/>
              <a:gd name="T8" fmla="*/ 0 w 13479242"/>
              <a:gd name="T9" fmla="*/ 490543 h 2096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479242" h="2096179">
                <a:moveTo>
                  <a:pt x="0" y="490702"/>
                </a:moveTo>
                <a:cubicBezTo>
                  <a:pt x="4530268" y="237566"/>
                  <a:pt x="9030830" y="92106"/>
                  <a:pt x="13479242" y="0"/>
                </a:cubicBezTo>
                <a:lnTo>
                  <a:pt x="13385153" y="214331"/>
                </a:lnTo>
                <a:cubicBezTo>
                  <a:pt x="9644594" y="745328"/>
                  <a:pt x="7531021" y="1801786"/>
                  <a:pt x="3798686" y="2096179"/>
                </a:cubicBezTo>
                <a:lnTo>
                  <a:pt x="0" y="490702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cxnSp>
        <p:nvCxnSpPr>
          <p:cNvPr id="43028" name="直接连接符 2">
            <a:extLst>
              <a:ext uri="{FF2B5EF4-FFF2-40B4-BE49-F238E27FC236}">
                <a16:creationId xmlns:a16="http://schemas.microsoft.com/office/drawing/2014/main" id="{0D7A6058-3E2E-4E81-8D3E-3F5322479DD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32000" y="1385888"/>
            <a:ext cx="10160000" cy="5472112"/>
          </a:xfrm>
          <a:prstGeom prst="line">
            <a:avLst/>
          </a:prstGeom>
          <a:noFill/>
          <a:ln w="19050">
            <a:solidFill>
              <a:schemeClr val="bg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2C13C93-80F1-44FC-A06D-FB20C877B6AB}"/>
              </a:ext>
            </a:extLst>
          </p:cNvPr>
          <p:cNvSpPr txBox="1"/>
          <p:nvPr/>
        </p:nvSpPr>
        <p:spPr>
          <a:xfrm>
            <a:off x="176212" y="5383722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7672B9E-3A5B-4756-9FCF-4583CA10926E}"/>
              </a:ext>
            </a:extLst>
          </p:cNvPr>
          <p:cNvSpPr txBox="1"/>
          <p:nvPr/>
        </p:nvSpPr>
        <p:spPr>
          <a:xfrm>
            <a:off x="4015921" y="3550701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7690A69-9455-4963-8D05-21FE9BC6CB23}"/>
              </a:ext>
            </a:extLst>
          </p:cNvPr>
          <p:cNvSpPr txBox="1"/>
          <p:nvPr/>
        </p:nvSpPr>
        <p:spPr>
          <a:xfrm>
            <a:off x="7638823" y="2039546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77E7E8-9C8D-467E-8F1A-207695CEE2D0}"/>
              </a:ext>
            </a:extLst>
          </p:cNvPr>
          <p:cNvSpPr txBox="1"/>
          <p:nvPr/>
        </p:nvSpPr>
        <p:spPr>
          <a:xfrm>
            <a:off x="8262938" y="5078085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4">
            <a:extLst>
              <a:ext uri="{FF2B5EF4-FFF2-40B4-BE49-F238E27FC236}">
                <a16:creationId xmlns:a16="http://schemas.microsoft.com/office/drawing/2014/main" id="{AF5D5A2F-3FAD-41B0-9856-F7B355C8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351338"/>
            <a:ext cx="12461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36">
            <a:extLst>
              <a:ext uri="{FF2B5EF4-FFF2-40B4-BE49-F238E27FC236}">
                <a16:creationId xmlns:a16="http://schemas.microsoft.com/office/drawing/2014/main" id="{8543F4C3-DEAD-4B21-B69B-1A49D21A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351338"/>
            <a:ext cx="12446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37">
            <a:extLst>
              <a:ext uri="{FF2B5EF4-FFF2-40B4-BE49-F238E27FC236}">
                <a16:creationId xmlns:a16="http://schemas.microsoft.com/office/drawing/2014/main" id="{BFA26573-E929-4095-BDCA-E77A6796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351338"/>
            <a:ext cx="12461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38">
            <a:extLst>
              <a:ext uri="{FF2B5EF4-FFF2-40B4-BE49-F238E27FC236}">
                <a16:creationId xmlns:a16="http://schemas.microsoft.com/office/drawing/2014/main" id="{2EE4AAB7-243F-44CB-9CC8-3C286C6D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4351338"/>
            <a:ext cx="12461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39">
            <a:extLst>
              <a:ext uri="{FF2B5EF4-FFF2-40B4-BE49-F238E27FC236}">
                <a16:creationId xmlns:a16="http://schemas.microsoft.com/office/drawing/2014/main" id="{E150AC1A-ADE7-4AA0-BBC1-59B4ABB2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4351338"/>
            <a:ext cx="123983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41">
            <a:extLst>
              <a:ext uri="{FF2B5EF4-FFF2-40B4-BE49-F238E27FC236}">
                <a16:creationId xmlns:a16="http://schemas.microsoft.com/office/drawing/2014/main" id="{0B194DFE-0815-4713-89B8-B698CB55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4351338"/>
            <a:ext cx="12461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图片 42">
            <a:extLst>
              <a:ext uri="{FF2B5EF4-FFF2-40B4-BE49-F238E27FC236}">
                <a16:creationId xmlns:a16="http://schemas.microsoft.com/office/drawing/2014/main" id="{2E051D76-2B72-4407-9D4C-FB9235CE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4351338"/>
            <a:ext cx="12461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43">
            <a:extLst>
              <a:ext uri="{FF2B5EF4-FFF2-40B4-BE49-F238E27FC236}">
                <a16:creationId xmlns:a16="http://schemas.microsoft.com/office/drawing/2014/main" id="{5B56D8B7-3FFB-4E5C-B3B8-3E99773C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351338"/>
            <a:ext cx="123983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图片 12">
            <a:extLst>
              <a:ext uri="{FF2B5EF4-FFF2-40B4-BE49-F238E27FC236}">
                <a16:creationId xmlns:a16="http://schemas.microsoft.com/office/drawing/2014/main" id="{C6F7E075-F12A-4090-97CB-AA68B09D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2500313"/>
            <a:ext cx="1084262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图片 14">
            <a:extLst>
              <a:ext uri="{FF2B5EF4-FFF2-40B4-BE49-F238E27FC236}">
                <a16:creationId xmlns:a16="http://schemas.microsoft.com/office/drawing/2014/main" id="{CA031A96-6A9D-4481-B070-A44E000A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13013"/>
            <a:ext cx="53022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图片 15">
            <a:extLst>
              <a:ext uri="{FF2B5EF4-FFF2-40B4-BE49-F238E27FC236}">
                <a16:creationId xmlns:a16="http://schemas.microsoft.com/office/drawing/2014/main" id="{4D6210B5-C3E4-46B9-BDBD-3C73E67B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2568575"/>
            <a:ext cx="59213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图片 16">
            <a:extLst>
              <a:ext uri="{FF2B5EF4-FFF2-40B4-BE49-F238E27FC236}">
                <a16:creationId xmlns:a16="http://schemas.microsoft.com/office/drawing/2014/main" id="{E9E6CD2D-B7BE-4A02-9426-D73302A0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2581275"/>
            <a:ext cx="116046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图片 17">
            <a:extLst>
              <a:ext uri="{FF2B5EF4-FFF2-40B4-BE49-F238E27FC236}">
                <a16:creationId xmlns:a16="http://schemas.microsoft.com/office/drawing/2014/main" id="{7128C193-47F4-48D4-91DC-D216B3A7D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540000"/>
            <a:ext cx="762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图片 18">
            <a:extLst>
              <a:ext uri="{FF2B5EF4-FFF2-40B4-BE49-F238E27FC236}">
                <a16:creationId xmlns:a16="http://schemas.microsoft.com/office/drawing/2014/main" id="{2D764FE7-217B-4EA8-A86C-0B61905F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2554288"/>
            <a:ext cx="9683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图片 19">
            <a:extLst>
              <a:ext uri="{FF2B5EF4-FFF2-40B4-BE49-F238E27FC236}">
                <a16:creationId xmlns:a16="http://schemas.microsoft.com/office/drawing/2014/main" id="{12DC60F6-8BFC-475E-BCC7-FFDE161F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928938"/>
            <a:ext cx="14414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图片 21">
            <a:extLst>
              <a:ext uri="{FF2B5EF4-FFF2-40B4-BE49-F238E27FC236}">
                <a16:creationId xmlns:a16="http://schemas.microsoft.com/office/drawing/2014/main" id="{4631D7AA-081F-4538-A4C3-FFEB61CC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2927350"/>
            <a:ext cx="11779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图片 22">
            <a:extLst>
              <a:ext uri="{FF2B5EF4-FFF2-40B4-BE49-F238E27FC236}">
                <a16:creationId xmlns:a16="http://schemas.microsoft.com/office/drawing/2014/main" id="{A7DAEEFF-73F7-437A-BD74-F63813AC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63" y="3005138"/>
            <a:ext cx="190500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图片 44">
            <a:extLst>
              <a:ext uri="{FF2B5EF4-FFF2-40B4-BE49-F238E27FC236}">
                <a16:creationId xmlns:a16="http://schemas.microsoft.com/office/drawing/2014/main" id="{34ED1E8B-BFE5-4909-9D5B-6BF203266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5592763"/>
            <a:ext cx="1225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图片 45">
            <a:extLst>
              <a:ext uri="{FF2B5EF4-FFF2-40B4-BE49-F238E27FC236}">
                <a16:creationId xmlns:a16="http://schemas.microsoft.com/office/drawing/2014/main" id="{6B759AA6-21F2-4C33-A886-94564AB9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5592763"/>
            <a:ext cx="13081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图片 46">
            <a:extLst>
              <a:ext uri="{FF2B5EF4-FFF2-40B4-BE49-F238E27FC236}">
                <a16:creationId xmlns:a16="http://schemas.microsoft.com/office/drawing/2014/main" id="{6C19D00B-E253-4B20-9AE3-234DC26F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5592763"/>
            <a:ext cx="1293813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图片 47">
            <a:extLst>
              <a:ext uri="{FF2B5EF4-FFF2-40B4-BE49-F238E27FC236}">
                <a16:creationId xmlns:a16="http://schemas.microsoft.com/office/drawing/2014/main" id="{E4C8743F-EFA8-4D0E-933F-6821B30DC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5592763"/>
            <a:ext cx="1141412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图片 48">
            <a:extLst>
              <a:ext uri="{FF2B5EF4-FFF2-40B4-BE49-F238E27FC236}">
                <a16:creationId xmlns:a16="http://schemas.microsoft.com/office/drawing/2014/main" id="{C1473999-DD7E-44DE-B1FF-68B099F0C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5592763"/>
            <a:ext cx="11668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图片 49">
            <a:extLst>
              <a:ext uri="{FF2B5EF4-FFF2-40B4-BE49-F238E27FC236}">
                <a16:creationId xmlns:a16="http://schemas.microsoft.com/office/drawing/2014/main" id="{270A7666-50F1-4482-8789-7D3A3C9A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592763"/>
            <a:ext cx="12033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图片 50">
            <a:extLst>
              <a:ext uri="{FF2B5EF4-FFF2-40B4-BE49-F238E27FC236}">
                <a16:creationId xmlns:a16="http://schemas.microsoft.com/office/drawing/2014/main" id="{74A4C161-A486-434D-BF55-3C9F4494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213" y="5592763"/>
            <a:ext cx="12461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8" name="图片 51">
            <a:extLst>
              <a:ext uri="{FF2B5EF4-FFF2-40B4-BE49-F238E27FC236}">
                <a16:creationId xmlns:a16="http://schemas.microsoft.com/office/drawing/2014/main" id="{E8DB578C-EA17-456E-AEB2-B3D24F65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88" y="5592763"/>
            <a:ext cx="12366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59" name="组合 35">
            <a:extLst>
              <a:ext uri="{FF2B5EF4-FFF2-40B4-BE49-F238E27FC236}">
                <a16:creationId xmlns:a16="http://schemas.microsoft.com/office/drawing/2014/main" id="{4CDF216A-EA86-4BFC-ADA3-D3095231918D}"/>
              </a:ext>
            </a:extLst>
          </p:cNvPr>
          <p:cNvGrpSpPr>
            <a:grpSpLocks/>
          </p:cNvGrpSpPr>
          <p:nvPr/>
        </p:nvGrpSpPr>
        <p:grpSpPr bwMode="auto">
          <a:xfrm>
            <a:off x="746125" y="446088"/>
            <a:ext cx="10634391" cy="1835150"/>
            <a:chOff x="0" y="0"/>
            <a:chExt cx="10635290" cy="1835106"/>
          </a:xfrm>
        </p:grpSpPr>
        <p:sp>
          <p:nvSpPr>
            <p:cNvPr id="44060" name="矩形 51">
              <a:extLst>
                <a:ext uri="{FF2B5EF4-FFF2-40B4-BE49-F238E27FC236}">
                  <a16:creationId xmlns:a16="http://schemas.microsoft.com/office/drawing/2014/main" id="{135E3F04-EA1B-4A66-AAF3-B47F95A16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635290" cy="183510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4061" name="文本框 52">
              <a:extLst>
                <a:ext uri="{FF2B5EF4-FFF2-40B4-BE49-F238E27FC236}">
                  <a16:creationId xmlns:a16="http://schemas.microsoft.com/office/drawing/2014/main" id="{66C52AC2-E99D-45E5-A11D-C6B12F780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17" y="206497"/>
              <a:ext cx="8240856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8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Business icon</a:t>
              </a:r>
            </a:p>
          </p:txBody>
        </p:sp>
      </p:grpSp>
    </p:spTree>
  </p:cSld>
  <p:clrMapOvr>
    <a:masterClrMapping/>
  </p:clrMapOvr>
  <p:transition spd="slow"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3">
            <a:extLst>
              <a:ext uri="{FF2B5EF4-FFF2-40B4-BE49-F238E27FC236}">
                <a16:creationId xmlns:a16="http://schemas.microsoft.com/office/drawing/2014/main" id="{60E7822B-777A-4ECC-AB0C-69DCF6A7D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411" name="文本框 4">
            <a:extLst>
              <a:ext uri="{FF2B5EF4-FFF2-40B4-BE49-F238E27FC236}">
                <a16:creationId xmlns:a16="http://schemas.microsoft.com/office/drawing/2014/main" id="{1E8FCE44-E8C2-4A9F-AD60-4FDC14EFE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4" y="2332018"/>
            <a:ext cx="3895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  <p:cxnSp>
        <p:nvCxnSpPr>
          <p:cNvPr id="17412" name="直接连接符 6">
            <a:extLst>
              <a:ext uri="{FF2B5EF4-FFF2-40B4-BE49-F238E27FC236}">
                <a16:creationId xmlns:a16="http://schemas.microsoft.com/office/drawing/2014/main" id="{945CE996-4633-4C63-8C2D-87F6180EB5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2225" y="3286125"/>
            <a:ext cx="3705225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3" name="文本框 7">
            <a:extLst>
              <a:ext uri="{FF2B5EF4-FFF2-40B4-BE49-F238E27FC236}">
                <a16:creationId xmlns:a16="http://schemas.microsoft.com/office/drawing/2014/main" id="{7BDEDE92-50EA-43E5-8A45-F9118353F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225" y="3367088"/>
            <a:ext cx="3819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5">
            <a:extLst>
              <a:ext uri="{FF2B5EF4-FFF2-40B4-BE49-F238E27FC236}">
                <a16:creationId xmlns:a16="http://schemas.microsoft.com/office/drawing/2014/main" id="{841BF09A-42F1-4BD7-AE25-AC486E5B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 b="23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矩形 6">
            <a:extLst>
              <a:ext uri="{FF2B5EF4-FFF2-40B4-BE49-F238E27FC236}">
                <a16:creationId xmlns:a16="http://schemas.microsoft.com/office/drawing/2014/main" id="{6719B5D6-B455-4373-95C2-EFD086F7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359400"/>
          </a:xfrm>
          <a:prstGeom prst="rect">
            <a:avLst/>
          </a:prstGeom>
          <a:solidFill>
            <a:srgbClr val="3CBBC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5060" name="矩形 7">
            <a:extLst>
              <a:ext uri="{FF2B5EF4-FFF2-40B4-BE49-F238E27FC236}">
                <a16:creationId xmlns:a16="http://schemas.microsoft.com/office/drawing/2014/main" id="{FB5A2332-763E-49DB-8BE9-D9D884893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59400"/>
            <a:ext cx="12192000" cy="1498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5062" name="组合 1">
            <a:extLst>
              <a:ext uri="{FF2B5EF4-FFF2-40B4-BE49-F238E27FC236}">
                <a16:creationId xmlns:a16="http://schemas.microsoft.com/office/drawing/2014/main" id="{EE31E3A1-CA87-451C-935C-90265E786560}"/>
              </a:ext>
            </a:extLst>
          </p:cNvPr>
          <p:cNvGrpSpPr>
            <a:grpSpLocks/>
          </p:cNvGrpSpPr>
          <p:nvPr/>
        </p:nvGrpSpPr>
        <p:grpSpPr bwMode="auto">
          <a:xfrm>
            <a:off x="3476625" y="-125413"/>
            <a:ext cx="4772025" cy="5287963"/>
            <a:chOff x="0" y="0"/>
            <a:chExt cx="3926934" cy="4352253"/>
          </a:xfrm>
        </p:grpSpPr>
        <p:sp>
          <p:nvSpPr>
            <p:cNvPr id="45072" name="等腰三角形 25">
              <a:extLst>
                <a:ext uri="{FF2B5EF4-FFF2-40B4-BE49-F238E27FC236}">
                  <a16:creationId xmlns:a16="http://schemas.microsoft.com/office/drawing/2014/main" id="{53422B29-B408-4F97-96D6-8C452586AA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F2F2F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073" name="等腰三角形 26">
              <a:extLst>
                <a:ext uri="{FF2B5EF4-FFF2-40B4-BE49-F238E27FC236}">
                  <a16:creationId xmlns:a16="http://schemas.microsoft.com/office/drawing/2014/main" id="{1EBC53CD-D642-4D5E-9EFC-0FA513A13C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074" name="椭圆 28">
              <a:extLst>
                <a:ext uri="{FF2B5EF4-FFF2-40B4-BE49-F238E27FC236}">
                  <a16:creationId xmlns:a16="http://schemas.microsoft.com/office/drawing/2014/main" id="{B6BF8F9D-FB84-4C2C-8E45-65F979DCA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075" name="椭圆 32">
              <a:extLst>
                <a:ext uri="{FF2B5EF4-FFF2-40B4-BE49-F238E27FC236}">
                  <a16:creationId xmlns:a16="http://schemas.microsoft.com/office/drawing/2014/main" id="{B98D7678-FC3E-4B08-96FA-29C78E62E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076" name="椭圆 33">
              <a:extLst>
                <a:ext uri="{FF2B5EF4-FFF2-40B4-BE49-F238E27FC236}">
                  <a16:creationId xmlns:a16="http://schemas.microsoft.com/office/drawing/2014/main" id="{D62A12E3-8BE4-4413-8FAD-C212F3771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5063" name="组合 3">
            <a:extLst>
              <a:ext uri="{FF2B5EF4-FFF2-40B4-BE49-F238E27FC236}">
                <a16:creationId xmlns:a16="http://schemas.microsoft.com/office/drawing/2014/main" id="{4B530409-5A29-44CE-8E24-8E457BF850C4}"/>
              </a:ext>
            </a:extLst>
          </p:cNvPr>
          <p:cNvGrpSpPr>
            <a:grpSpLocks/>
          </p:cNvGrpSpPr>
          <p:nvPr/>
        </p:nvGrpSpPr>
        <p:grpSpPr bwMode="auto">
          <a:xfrm>
            <a:off x="3424238" y="1906588"/>
            <a:ext cx="4895850" cy="1732589"/>
            <a:chOff x="0" y="0"/>
            <a:chExt cx="4896200" cy="1732032"/>
          </a:xfrm>
        </p:grpSpPr>
        <p:sp>
          <p:nvSpPr>
            <p:cNvPr id="45069" name="文本框 27">
              <a:extLst>
                <a:ext uri="{FF2B5EF4-FFF2-40B4-BE49-F238E27FC236}">
                  <a16:creationId xmlns:a16="http://schemas.microsoft.com/office/drawing/2014/main" id="{6C66180D-B95B-4BFB-9278-DE1F965B8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84802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en-US" altLang="zh-CN" sz="800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THANK YOU</a:t>
              </a:r>
              <a:endParaRPr lang="zh-CN" altLang="en-US" sz="800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5070" name="文本框 34">
              <a:hlinkClick r:id="rId3"/>
              <a:extLst>
                <a:ext uri="{FF2B5EF4-FFF2-40B4-BE49-F238E27FC236}">
                  <a16:creationId xmlns:a16="http://schemas.microsoft.com/office/drawing/2014/main" id="{37AE09B2-EE38-462E-8825-1A313F855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47" y="1424354"/>
              <a:ext cx="4821553" cy="307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https://www.freeppt7.com</a:t>
              </a:r>
              <a:endPara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5071" name="文本框 35">
              <a:extLst>
                <a:ext uri="{FF2B5EF4-FFF2-40B4-BE49-F238E27FC236}">
                  <a16:creationId xmlns:a16="http://schemas.microsoft.com/office/drawing/2014/main" id="{CE07484F-A587-450E-9B24-26C79DA22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56" y="1151535"/>
              <a:ext cx="4739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POWERPOINT TEMPLATE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4" name="任意多边形 46">
            <a:extLst>
              <a:ext uri="{FF2B5EF4-FFF2-40B4-BE49-F238E27FC236}">
                <a16:creationId xmlns:a16="http://schemas.microsoft.com/office/drawing/2014/main" id="{A6B40CDF-AFFC-46FA-A54F-1D7DAAD88D29}"/>
              </a:ext>
            </a:extLst>
          </p:cNvPr>
          <p:cNvSpPr>
            <a:spLocks/>
          </p:cNvSpPr>
          <p:nvPr/>
        </p:nvSpPr>
        <p:spPr bwMode="auto">
          <a:xfrm>
            <a:off x="0" y="5734050"/>
            <a:ext cx="1052513" cy="1123950"/>
          </a:xfrm>
          <a:custGeom>
            <a:avLst/>
            <a:gdLst>
              <a:gd name="T0" fmla="*/ 349670 w 1053177"/>
              <a:gd name="T1" fmla="*/ 0 h 1123422"/>
              <a:gd name="T2" fmla="*/ 1052513 w 1053177"/>
              <a:gd name="T3" fmla="*/ 703617 h 1123422"/>
              <a:gd name="T4" fmla="*/ 932479 w 1053177"/>
              <a:gd name="T5" fmla="*/ 1097015 h 1123422"/>
              <a:gd name="T6" fmla="*/ 910280 w 1053177"/>
              <a:gd name="T7" fmla="*/ 1123950 h 1123422"/>
              <a:gd name="T8" fmla="*/ 0 w 1053177"/>
              <a:gd name="T9" fmla="*/ 1123950 h 1123422"/>
              <a:gd name="T10" fmla="*/ 0 w 1053177"/>
              <a:gd name="T11" fmla="*/ 96641 h 1123422"/>
              <a:gd name="T12" fmla="*/ 76092 w 1053177"/>
              <a:gd name="T13" fmla="*/ 55294 h 1123422"/>
              <a:gd name="T14" fmla="*/ 349670 w 1053177"/>
              <a:gd name="T15" fmla="*/ 0 h 11234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5065" name="椭圆 37">
            <a:extLst>
              <a:ext uri="{FF2B5EF4-FFF2-40B4-BE49-F238E27FC236}">
                <a16:creationId xmlns:a16="http://schemas.microsoft.com/office/drawing/2014/main" id="{98054EBC-131A-48D6-AF4C-BFB286F95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354638"/>
            <a:ext cx="574675" cy="57467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5066" name="椭圆 38">
            <a:extLst>
              <a:ext uri="{FF2B5EF4-FFF2-40B4-BE49-F238E27FC236}">
                <a16:creationId xmlns:a16="http://schemas.microsoft.com/office/drawing/2014/main" id="{FE7C39B1-E2C8-4D96-B711-4BE73CE8B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568825"/>
            <a:ext cx="227013" cy="228600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5067" name="任意多边形 42">
            <a:extLst>
              <a:ext uri="{FF2B5EF4-FFF2-40B4-BE49-F238E27FC236}">
                <a16:creationId xmlns:a16="http://schemas.microsoft.com/office/drawing/2014/main" id="{750F6E8B-49CB-4B1F-9D26-8888C826E0C8}"/>
              </a:ext>
            </a:extLst>
          </p:cNvPr>
          <p:cNvSpPr>
            <a:spLocks/>
          </p:cNvSpPr>
          <p:nvPr/>
        </p:nvSpPr>
        <p:spPr bwMode="auto">
          <a:xfrm>
            <a:off x="0" y="3692525"/>
            <a:ext cx="409575" cy="1047750"/>
          </a:xfrm>
          <a:custGeom>
            <a:avLst/>
            <a:gdLst>
              <a:gd name="T0" fmla="*/ 0 w 410033"/>
              <a:gd name="T1" fmla="*/ 0 h 1047702"/>
              <a:gd name="T2" fmla="*/ 78983 w 410033"/>
              <a:gd name="T3" fmla="*/ 24546 h 1047702"/>
              <a:gd name="T4" fmla="*/ 409575 w 410033"/>
              <a:gd name="T5" fmla="*/ 523875 h 1047702"/>
              <a:gd name="T6" fmla="*/ 78983 w 410033"/>
              <a:gd name="T7" fmla="*/ 1023204 h 1047702"/>
              <a:gd name="T8" fmla="*/ 0 w 410033"/>
              <a:gd name="T9" fmla="*/ 1047750 h 1047702"/>
              <a:gd name="T10" fmla="*/ 0 w 410033"/>
              <a:gd name="T11" fmla="*/ 0 h 10477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5068" name="椭圆 40">
            <a:extLst>
              <a:ext uri="{FF2B5EF4-FFF2-40B4-BE49-F238E27FC236}">
                <a16:creationId xmlns:a16="http://schemas.microsoft.com/office/drawing/2014/main" id="{C0E5D3FA-494A-43B7-A261-BAFFFA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4946650"/>
            <a:ext cx="555625" cy="55562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351F7B5D-713F-4370-A062-09330CD9300C}"/>
              </a:ext>
            </a:extLst>
          </p:cNvPr>
          <p:cNvSpPr/>
          <p:nvPr/>
        </p:nvSpPr>
        <p:spPr>
          <a:xfrm>
            <a:off x="416587" y="34651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chemeClr val="bg1"/>
                </a:solidFill>
              </a:rPr>
              <a:t>LOGO</a:t>
            </a:r>
            <a:endParaRPr lang="ko-KR" altLang="en-US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5">
            <a:extLst>
              <a:ext uri="{FF2B5EF4-FFF2-40B4-BE49-F238E27FC236}">
                <a16:creationId xmlns:a16="http://schemas.microsoft.com/office/drawing/2014/main" id="{25ADB044-2FDD-476E-AE02-E1B06D454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矩形 6">
            <a:extLst>
              <a:ext uri="{FF2B5EF4-FFF2-40B4-BE49-F238E27FC236}">
                <a16:creationId xmlns:a16="http://schemas.microsoft.com/office/drawing/2014/main" id="{F4C8947D-DFDC-408A-AC19-4F1248064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6" name="文本框 7">
            <a:extLst>
              <a:ext uri="{FF2B5EF4-FFF2-40B4-BE49-F238E27FC236}">
                <a16:creationId xmlns:a16="http://schemas.microsoft.com/office/drawing/2014/main" id="{C441D632-59D3-4E9F-ACC0-EC9DD452B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963"/>
            <a:ext cx="526726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pic>
        <p:nvPicPr>
          <p:cNvPr id="18437" name="图片 8">
            <a:extLst>
              <a:ext uri="{FF2B5EF4-FFF2-40B4-BE49-F238E27FC236}">
                <a16:creationId xmlns:a16="http://schemas.microsoft.com/office/drawing/2014/main" id="{B59F52F1-FA6C-46C7-8DEB-6B104BAF6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r="-114"/>
          <a:stretch>
            <a:fillRect/>
          </a:stretch>
        </p:blipFill>
        <p:spPr bwMode="auto">
          <a:xfrm>
            <a:off x="-65088" y="1319213"/>
            <a:ext cx="12263438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矩形 9">
            <a:extLst>
              <a:ext uri="{FF2B5EF4-FFF2-40B4-BE49-F238E27FC236}">
                <a16:creationId xmlns:a16="http://schemas.microsoft.com/office/drawing/2014/main" id="{56ACB46B-6D61-4C56-96F1-DFA030749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11650"/>
            <a:ext cx="12192000" cy="2203450"/>
          </a:xfrm>
          <a:prstGeom prst="rect">
            <a:avLst/>
          </a:pr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8439" name="组合 10">
            <a:extLst>
              <a:ext uri="{FF2B5EF4-FFF2-40B4-BE49-F238E27FC236}">
                <a16:creationId xmlns:a16="http://schemas.microsoft.com/office/drawing/2014/main" id="{2825ABB3-19C1-40BD-9FB9-A8F40AB86CC6}"/>
              </a:ext>
            </a:extLst>
          </p:cNvPr>
          <p:cNvGrpSpPr>
            <a:grpSpLocks/>
          </p:cNvGrpSpPr>
          <p:nvPr/>
        </p:nvGrpSpPr>
        <p:grpSpPr bwMode="auto">
          <a:xfrm>
            <a:off x="768350" y="4540250"/>
            <a:ext cx="10518775" cy="301625"/>
            <a:chOff x="0" y="0"/>
            <a:chExt cx="10518231" cy="301728"/>
          </a:xfrm>
        </p:grpSpPr>
        <p:sp>
          <p:nvSpPr>
            <p:cNvPr id="18455" name="椭圆 11">
              <a:extLst>
                <a:ext uri="{FF2B5EF4-FFF2-40B4-BE49-F238E27FC236}">
                  <a16:creationId xmlns:a16="http://schemas.microsoft.com/office/drawing/2014/main" id="{1705B62B-6426-4BA3-B3D6-2F1973FC0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"/>
              <a:ext cx="301727" cy="301727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56" name="椭圆 12">
              <a:extLst>
                <a:ext uri="{FF2B5EF4-FFF2-40B4-BE49-F238E27FC236}">
                  <a16:creationId xmlns:a16="http://schemas.microsoft.com/office/drawing/2014/main" id="{791F1DAC-9909-4EBE-9C0E-12DA27260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252" y="0"/>
              <a:ext cx="301727" cy="301727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57" name="椭圆 13">
              <a:extLst>
                <a:ext uri="{FF2B5EF4-FFF2-40B4-BE49-F238E27FC236}">
                  <a16:creationId xmlns:a16="http://schemas.microsoft.com/office/drawing/2014/main" id="{8674234C-2518-41BA-BEA3-464763E45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126" y="0"/>
              <a:ext cx="301727" cy="301727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58" name="椭圆 14">
              <a:extLst>
                <a:ext uri="{FF2B5EF4-FFF2-40B4-BE49-F238E27FC236}">
                  <a16:creationId xmlns:a16="http://schemas.microsoft.com/office/drawing/2014/main" id="{BE26A2F6-AE84-4EFC-B340-707AADCBA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378" y="0"/>
              <a:ext cx="301727" cy="301727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59" name="椭圆 15">
              <a:extLst>
                <a:ext uri="{FF2B5EF4-FFF2-40B4-BE49-F238E27FC236}">
                  <a16:creationId xmlns:a16="http://schemas.microsoft.com/office/drawing/2014/main" id="{E5082A5D-5E82-408C-8A9E-30986EF7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6504" y="0"/>
              <a:ext cx="301727" cy="301727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8460" name="直接连接符 16">
              <a:extLst>
                <a:ext uri="{FF2B5EF4-FFF2-40B4-BE49-F238E27FC236}">
                  <a16:creationId xmlns:a16="http://schemas.microsoft.com/office/drawing/2014/main" id="{24FFBB80-1D3D-4740-9E3C-A9343605C4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931" y="150863"/>
              <a:ext cx="1885913" cy="0"/>
            </a:xfrm>
            <a:prstGeom prst="line">
              <a:avLst/>
            </a:prstGeom>
            <a:noFill/>
            <a:ln w="635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61" name="直接连接符 17">
              <a:extLst>
                <a:ext uri="{FF2B5EF4-FFF2-40B4-BE49-F238E27FC236}">
                  <a16:creationId xmlns:a16="http://schemas.microsoft.com/office/drawing/2014/main" id="{E9777230-522B-4398-B35D-606BEE141E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40126" y="150863"/>
              <a:ext cx="1885913" cy="0"/>
            </a:xfrm>
            <a:prstGeom prst="line">
              <a:avLst/>
            </a:prstGeom>
            <a:noFill/>
            <a:ln w="635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62" name="直接连接符 18">
              <a:extLst>
                <a:ext uri="{FF2B5EF4-FFF2-40B4-BE49-F238E27FC236}">
                  <a16:creationId xmlns:a16="http://schemas.microsoft.com/office/drawing/2014/main" id="{BAA53E37-5988-4315-BFD3-1A0245D66B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00875" y="150863"/>
              <a:ext cx="1885913" cy="0"/>
            </a:xfrm>
            <a:prstGeom prst="line">
              <a:avLst/>
            </a:prstGeom>
            <a:noFill/>
            <a:ln w="635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63" name="直接连接符 19">
              <a:extLst>
                <a:ext uri="{FF2B5EF4-FFF2-40B4-BE49-F238E27FC236}">
                  <a16:creationId xmlns:a16="http://schemas.microsoft.com/office/drawing/2014/main" id="{98D4412E-AF20-4902-ACB4-3630438FCE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161624" y="150863"/>
              <a:ext cx="1885913" cy="0"/>
            </a:xfrm>
            <a:prstGeom prst="line">
              <a:avLst/>
            </a:prstGeom>
            <a:noFill/>
            <a:ln w="635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54" name="文本框 22">
            <a:extLst>
              <a:ext uri="{FF2B5EF4-FFF2-40B4-BE49-F238E27FC236}">
                <a16:creationId xmlns:a16="http://schemas.microsoft.com/office/drawing/2014/main" id="{7B6B90BA-9D78-4192-9A33-2727FB562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638" y="5021263"/>
            <a:ext cx="2135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subheading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2" name="文本框 25">
            <a:extLst>
              <a:ext uri="{FF2B5EF4-FFF2-40B4-BE49-F238E27FC236}">
                <a16:creationId xmlns:a16="http://schemas.microsoft.com/office/drawing/2014/main" id="{AFC84ABD-2E96-4DF6-8F65-EBBA3222B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5032375"/>
            <a:ext cx="2133600" cy="3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subheading</a:t>
            </a:r>
          </a:p>
        </p:txBody>
      </p:sp>
      <p:sp>
        <p:nvSpPr>
          <p:cNvPr id="18450" name="文本框 28">
            <a:extLst>
              <a:ext uri="{FF2B5EF4-FFF2-40B4-BE49-F238E27FC236}">
                <a16:creationId xmlns:a16="http://schemas.microsoft.com/office/drawing/2014/main" id="{F257A1E6-61FF-480C-BD57-18F7C8C8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5005388"/>
            <a:ext cx="2135187" cy="30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subheading</a:t>
            </a:r>
          </a:p>
        </p:txBody>
      </p:sp>
      <p:sp>
        <p:nvSpPr>
          <p:cNvPr id="18448" name="文本框 31">
            <a:extLst>
              <a:ext uri="{FF2B5EF4-FFF2-40B4-BE49-F238E27FC236}">
                <a16:creationId xmlns:a16="http://schemas.microsoft.com/office/drawing/2014/main" id="{65A6497B-EFA4-45FC-98EE-C9179548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25" y="4967288"/>
            <a:ext cx="2133600" cy="3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subheading</a:t>
            </a:r>
          </a:p>
        </p:txBody>
      </p:sp>
      <p:sp>
        <p:nvSpPr>
          <p:cNvPr id="18446" name="文本框 34">
            <a:extLst>
              <a:ext uri="{FF2B5EF4-FFF2-40B4-BE49-F238E27FC236}">
                <a16:creationId xmlns:a16="http://schemas.microsoft.com/office/drawing/2014/main" id="{6CEF5BAA-50C7-4A09-8572-24FD52FEE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6175" y="4967288"/>
            <a:ext cx="2135188" cy="3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subheading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AC4B59C-FE9A-44CE-BB60-AA7B9CEC342D}"/>
              </a:ext>
            </a:extLst>
          </p:cNvPr>
          <p:cNvSpPr txBox="1"/>
          <p:nvPr/>
        </p:nvSpPr>
        <p:spPr>
          <a:xfrm>
            <a:off x="176212" y="5383722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2666F6D-EC29-4985-940E-11E6C598BE85}"/>
              </a:ext>
            </a:extLst>
          </p:cNvPr>
          <p:cNvSpPr txBox="1"/>
          <p:nvPr/>
        </p:nvSpPr>
        <p:spPr>
          <a:xfrm>
            <a:off x="2722234" y="5396519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DA20E26-C68C-4B2E-AAAA-2CE8CC7BE955}"/>
              </a:ext>
            </a:extLst>
          </p:cNvPr>
          <p:cNvSpPr txBox="1"/>
          <p:nvPr/>
        </p:nvSpPr>
        <p:spPr>
          <a:xfrm>
            <a:off x="5287333" y="5362132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4D36B1E-E54B-4A35-9C3E-FB1E8E58832A}"/>
              </a:ext>
            </a:extLst>
          </p:cNvPr>
          <p:cNvSpPr txBox="1"/>
          <p:nvPr/>
        </p:nvSpPr>
        <p:spPr>
          <a:xfrm>
            <a:off x="7790869" y="5316827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79E0A10-F6E6-4645-9866-C5EB447A7F2D}"/>
              </a:ext>
            </a:extLst>
          </p:cNvPr>
          <p:cNvSpPr txBox="1"/>
          <p:nvPr/>
        </p:nvSpPr>
        <p:spPr>
          <a:xfrm>
            <a:off x="10294405" y="5340507"/>
            <a:ext cx="18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5">
            <a:extLst>
              <a:ext uri="{FF2B5EF4-FFF2-40B4-BE49-F238E27FC236}">
                <a16:creationId xmlns:a16="http://schemas.microsoft.com/office/drawing/2014/main" id="{5908EE74-FB68-4230-A23C-34A4AA65F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459" name="矩形 6">
            <a:extLst>
              <a:ext uri="{FF2B5EF4-FFF2-40B4-BE49-F238E27FC236}">
                <a16:creationId xmlns:a16="http://schemas.microsoft.com/office/drawing/2014/main" id="{302E2EF6-559E-447E-B42F-0E3642C64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460" name="文本框 7">
            <a:extLst>
              <a:ext uri="{FF2B5EF4-FFF2-40B4-BE49-F238E27FC236}">
                <a16:creationId xmlns:a16="http://schemas.microsoft.com/office/drawing/2014/main" id="{DB2408E3-FD4D-4EFC-99C1-8881BE763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4956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9461" name="任意多边形 4">
            <a:extLst>
              <a:ext uri="{FF2B5EF4-FFF2-40B4-BE49-F238E27FC236}">
                <a16:creationId xmlns:a16="http://schemas.microsoft.com/office/drawing/2014/main" id="{198D77DB-86F0-4303-A118-5A96F51E91A7}"/>
              </a:ext>
            </a:extLst>
          </p:cNvPr>
          <p:cNvSpPr>
            <a:spLocks/>
          </p:cNvSpPr>
          <p:nvPr/>
        </p:nvSpPr>
        <p:spPr bwMode="auto">
          <a:xfrm rot="-5400000">
            <a:off x="6633369" y="2856707"/>
            <a:ext cx="631825" cy="58737"/>
          </a:xfrm>
          <a:custGeom>
            <a:avLst/>
            <a:gdLst>
              <a:gd name="T0" fmla="*/ 0 w 361950"/>
              <a:gd name="T1" fmla="*/ 0 h 58122"/>
              <a:gd name="T2" fmla="*/ 631825 w 361950"/>
              <a:gd name="T3" fmla="*/ 0 h 581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1950" h="58122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92D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62" name="Freeform 5">
            <a:extLst>
              <a:ext uri="{FF2B5EF4-FFF2-40B4-BE49-F238E27FC236}">
                <a16:creationId xmlns:a16="http://schemas.microsoft.com/office/drawing/2014/main" id="{02E04B9A-635A-45D6-BA74-36735DCF8C76}"/>
              </a:ext>
            </a:extLst>
          </p:cNvPr>
          <p:cNvSpPr>
            <a:spLocks/>
          </p:cNvSpPr>
          <p:nvPr/>
        </p:nvSpPr>
        <p:spPr bwMode="auto">
          <a:xfrm>
            <a:off x="4008438" y="2224088"/>
            <a:ext cx="3795712" cy="4356100"/>
          </a:xfrm>
          <a:custGeom>
            <a:avLst/>
            <a:gdLst>
              <a:gd name="T0" fmla="*/ 2255634 w 1045"/>
              <a:gd name="T1" fmla="*/ 4352694 h 1279"/>
              <a:gd name="T2" fmla="*/ 1790704 w 1045"/>
              <a:gd name="T3" fmla="*/ 4356100 h 1279"/>
              <a:gd name="T4" fmla="*/ 1783440 w 1045"/>
              <a:gd name="T5" fmla="*/ 3637463 h 1279"/>
              <a:gd name="T6" fmla="*/ 1314878 w 1045"/>
              <a:gd name="T7" fmla="*/ 3273035 h 1279"/>
              <a:gd name="T8" fmla="*/ 868110 w 1045"/>
              <a:gd name="T9" fmla="*/ 3242382 h 1279"/>
              <a:gd name="T10" fmla="*/ 0 w 1045"/>
              <a:gd name="T11" fmla="*/ 2833679 h 1279"/>
              <a:gd name="T12" fmla="*/ 1169588 w 1045"/>
              <a:gd name="T13" fmla="*/ 3160642 h 1279"/>
              <a:gd name="T14" fmla="*/ 424974 w 1045"/>
              <a:gd name="T15" fmla="*/ 2370481 h 1279"/>
              <a:gd name="T16" fmla="*/ 1561872 w 1045"/>
              <a:gd name="T17" fmla="*/ 3245788 h 1279"/>
              <a:gd name="T18" fmla="*/ 1794337 w 1045"/>
              <a:gd name="T19" fmla="*/ 3395646 h 1279"/>
              <a:gd name="T20" fmla="*/ 1794337 w 1045"/>
              <a:gd name="T21" fmla="*/ 3382023 h 1279"/>
              <a:gd name="T22" fmla="*/ 1703530 w 1045"/>
              <a:gd name="T23" fmla="*/ 2339829 h 1279"/>
              <a:gd name="T24" fmla="*/ 900801 w 1045"/>
              <a:gd name="T25" fmla="*/ 1975401 h 1279"/>
              <a:gd name="T26" fmla="*/ 39955 w 1045"/>
              <a:gd name="T27" fmla="*/ 739072 h 1279"/>
              <a:gd name="T28" fmla="*/ 998872 w 1045"/>
              <a:gd name="T29" fmla="*/ 1866413 h 1279"/>
              <a:gd name="T30" fmla="*/ 1162323 w 1045"/>
              <a:gd name="T31" fmla="*/ 1355534 h 1279"/>
              <a:gd name="T32" fmla="*/ 1147794 w 1045"/>
              <a:gd name="T33" fmla="*/ 837843 h 1279"/>
              <a:gd name="T34" fmla="*/ 1267659 w 1045"/>
              <a:gd name="T35" fmla="*/ 1566697 h 1279"/>
              <a:gd name="T36" fmla="*/ 1191381 w 1045"/>
              <a:gd name="T37" fmla="*/ 1975401 h 1279"/>
              <a:gd name="T38" fmla="*/ 1710795 w 1045"/>
              <a:gd name="T39" fmla="*/ 2155912 h 1279"/>
              <a:gd name="T40" fmla="*/ 1986846 w 1045"/>
              <a:gd name="T41" fmla="*/ 0 h 1279"/>
              <a:gd name="T42" fmla="*/ 1921466 w 1045"/>
              <a:gd name="T43" fmla="*/ 2309176 h 1279"/>
              <a:gd name="T44" fmla="*/ 2092182 w 1045"/>
              <a:gd name="T45" fmla="*/ 2980131 h 1279"/>
              <a:gd name="T46" fmla="*/ 2691505 w 1045"/>
              <a:gd name="T47" fmla="*/ 2486281 h 1279"/>
              <a:gd name="T48" fmla="*/ 2938499 w 1045"/>
              <a:gd name="T49" fmla="*/ 1273793 h 1279"/>
              <a:gd name="T50" fmla="*/ 2873118 w 1045"/>
              <a:gd name="T51" fmla="*/ 2339829 h 1279"/>
              <a:gd name="T52" fmla="*/ 3279931 w 1045"/>
              <a:gd name="T53" fmla="*/ 1944748 h 1279"/>
              <a:gd name="T54" fmla="*/ 3795712 w 1045"/>
              <a:gd name="T55" fmla="*/ 1093282 h 1279"/>
              <a:gd name="T56" fmla="*/ 3479705 w 1045"/>
              <a:gd name="T57" fmla="*/ 1856196 h 1279"/>
              <a:gd name="T58" fmla="*/ 2237472 w 1045"/>
              <a:gd name="T59" fmla="*/ 3290065 h 1279"/>
              <a:gd name="T60" fmla="*/ 2215679 w 1045"/>
              <a:gd name="T61" fmla="*/ 3729421 h 1279"/>
              <a:gd name="T62" fmla="*/ 3410692 w 1045"/>
              <a:gd name="T63" fmla="*/ 3024407 h 1279"/>
              <a:gd name="T64" fmla="*/ 2215679 w 1045"/>
              <a:gd name="T65" fmla="*/ 3882685 h 1279"/>
              <a:gd name="T66" fmla="*/ 2255634 w 1045"/>
              <a:gd name="T67" fmla="*/ 4352694 h 12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45" h="1279">
                <a:moveTo>
                  <a:pt x="621" y="1278"/>
                </a:moveTo>
                <a:cubicBezTo>
                  <a:pt x="493" y="1279"/>
                  <a:pt x="493" y="1279"/>
                  <a:pt x="493" y="1279"/>
                </a:cubicBezTo>
                <a:cubicBezTo>
                  <a:pt x="480" y="1238"/>
                  <a:pt x="485" y="1193"/>
                  <a:pt x="491" y="1068"/>
                </a:cubicBezTo>
                <a:cubicBezTo>
                  <a:pt x="453" y="1033"/>
                  <a:pt x="408" y="998"/>
                  <a:pt x="362" y="961"/>
                </a:cubicBezTo>
                <a:cubicBezTo>
                  <a:pt x="310" y="963"/>
                  <a:pt x="280" y="960"/>
                  <a:pt x="239" y="952"/>
                </a:cubicBezTo>
                <a:cubicBezTo>
                  <a:pt x="153" y="935"/>
                  <a:pt x="123" y="906"/>
                  <a:pt x="0" y="832"/>
                </a:cubicBezTo>
                <a:cubicBezTo>
                  <a:pt x="134" y="888"/>
                  <a:pt x="210" y="930"/>
                  <a:pt x="322" y="928"/>
                </a:cubicBezTo>
                <a:cubicBezTo>
                  <a:pt x="244" y="861"/>
                  <a:pt x="168" y="787"/>
                  <a:pt x="117" y="696"/>
                </a:cubicBezTo>
                <a:cubicBezTo>
                  <a:pt x="236" y="800"/>
                  <a:pt x="263" y="854"/>
                  <a:pt x="430" y="953"/>
                </a:cubicBezTo>
                <a:cubicBezTo>
                  <a:pt x="448" y="964"/>
                  <a:pt x="467" y="976"/>
                  <a:pt x="494" y="997"/>
                </a:cubicBezTo>
                <a:cubicBezTo>
                  <a:pt x="494" y="993"/>
                  <a:pt x="494" y="993"/>
                  <a:pt x="494" y="993"/>
                </a:cubicBezTo>
                <a:cubicBezTo>
                  <a:pt x="497" y="887"/>
                  <a:pt x="467" y="762"/>
                  <a:pt x="469" y="687"/>
                </a:cubicBezTo>
                <a:cubicBezTo>
                  <a:pt x="371" y="661"/>
                  <a:pt x="303" y="619"/>
                  <a:pt x="248" y="580"/>
                </a:cubicBezTo>
                <a:cubicBezTo>
                  <a:pt x="105" y="480"/>
                  <a:pt x="40" y="342"/>
                  <a:pt x="11" y="217"/>
                </a:cubicBezTo>
                <a:cubicBezTo>
                  <a:pt x="94" y="400"/>
                  <a:pt x="163" y="479"/>
                  <a:pt x="275" y="548"/>
                </a:cubicBezTo>
                <a:cubicBezTo>
                  <a:pt x="285" y="525"/>
                  <a:pt x="324" y="475"/>
                  <a:pt x="320" y="398"/>
                </a:cubicBezTo>
                <a:cubicBezTo>
                  <a:pt x="315" y="314"/>
                  <a:pt x="306" y="285"/>
                  <a:pt x="316" y="246"/>
                </a:cubicBezTo>
                <a:cubicBezTo>
                  <a:pt x="332" y="334"/>
                  <a:pt x="354" y="416"/>
                  <a:pt x="349" y="460"/>
                </a:cubicBezTo>
                <a:cubicBezTo>
                  <a:pt x="345" y="497"/>
                  <a:pt x="340" y="510"/>
                  <a:pt x="328" y="580"/>
                </a:cubicBezTo>
                <a:cubicBezTo>
                  <a:pt x="394" y="614"/>
                  <a:pt x="436" y="623"/>
                  <a:pt x="471" y="633"/>
                </a:cubicBezTo>
                <a:cubicBezTo>
                  <a:pt x="480" y="526"/>
                  <a:pt x="544" y="250"/>
                  <a:pt x="547" y="0"/>
                </a:cubicBezTo>
                <a:cubicBezTo>
                  <a:pt x="602" y="287"/>
                  <a:pt x="501" y="515"/>
                  <a:pt x="529" y="678"/>
                </a:cubicBezTo>
                <a:cubicBezTo>
                  <a:pt x="546" y="776"/>
                  <a:pt x="564" y="812"/>
                  <a:pt x="576" y="875"/>
                </a:cubicBezTo>
                <a:cubicBezTo>
                  <a:pt x="617" y="825"/>
                  <a:pt x="645" y="811"/>
                  <a:pt x="741" y="730"/>
                </a:cubicBezTo>
                <a:cubicBezTo>
                  <a:pt x="723" y="598"/>
                  <a:pt x="730" y="473"/>
                  <a:pt x="809" y="374"/>
                </a:cubicBezTo>
                <a:cubicBezTo>
                  <a:pt x="738" y="537"/>
                  <a:pt x="772" y="588"/>
                  <a:pt x="791" y="687"/>
                </a:cubicBezTo>
                <a:cubicBezTo>
                  <a:pt x="841" y="647"/>
                  <a:pt x="874" y="615"/>
                  <a:pt x="903" y="571"/>
                </a:cubicBezTo>
                <a:cubicBezTo>
                  <a:pt x="937" y="523"/>
                  <a:pt x="988" y="442"/>
                  <a:pt x="1045" y="321"/>
                </a:cubicBezTo>
                <a:cubicBezTo>
                  <a:pt x="1027" y="404"/>
                  <a:pt x="992" y="483"/>
                  <a:pt x="958" y="545"/>
                </a:cubicBezTo>
                <a:cubicBezTo>
                  <a:pt x="854" y="740"/>
                  <a:pt x="738" y="767"/>
                  <a:pt x="616" y="966"/>
                </a:cubicBezTo>
                <a:cubicBezTo>
                  <a:pt x="614" y="992"/>
                  <a:pt x="612" y="1040"/>
                  <a:pt x="610" y="1095"/>
                </a:cubicBezTo>
                <a:cubicBezTo>
                  <a:pt x="698" y="1054"/>
                  <a:pt x="845" y="1010"/>
                  <a:pt x="939" y="888"/>
                </a:cubicBezTo>
                <a:cubicBezTo>
                  <a:pt x="901" y="979"/>
                  <a:pt x="728" y="1086"/>
                  <a:pt x="610" y="1140"/>
                </a:cubicBezTo>
                <a:cubicBezTo>
                  <a:pt x="613" y="1200"/>
                  <a:pt x="625" y="1222"/>
                  <a:pt x="621" y="1278"/>
                </a:cubicBezTo>
                <a:close/>
              </a:path>
            </a:pathLst>
          </a:cu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3" name="Freeform 7">
            <a:extLst>
              <a:ext uri="{FF2B5EF4-FFF2-40B4-BE49-F238E27FC236}">
                <a16:creationId xmlns:a16="http://schemas.microsoft.com/office/drawing/2014/main" id="{4B5048C0-3A4F-4618-ACF6-E997A83F3076}"/>
              </a:ext>
            </a:extLst>
          </p:cNvPr>
          <p:cNvSpPr>
            <a:spLocks/>
          </p:cNvSpPr>
          <p:nvPr/>
        </p:nvSpPr>
        <p:spPr bwMode="auto">
          <a:xfrm>
            <a:off x="5705475" y="1598613"/>
            <a:ext cx="522288" cy="565150"/>
          </a:xfrm>
          <a:custGeom>
            <a:avLst/>
            <a:gdLst>
              <a:gd name="T0" fmla="*/ 260136 w 259"/>
              <a:gd name="T1" fmla="*/ 0 h 299"/>
              <a:gd name="T2" fmla="*/ 391212 w 259"/>
              <a:gd name="T3" fmla="*/ 71825 h 299"/>
              <a:gd name="T4" fmla="*/ 522288 w 259"/>
              <a:gd name="T5" fmla="*/ 139870 h 299"/>
              <a:gd name="T6" fmla="*/ 522288 w 259"/>
              <a:gd name="T7" fmla="*/ 281630 h 299"/>
              <a:gd name="T8" fmla="*/ 522288 w 259"/>
              <a:gd name="T9" fmla="*/ 421500 h 299"/>
              <a:gd name="T10" fmla="*/ 391212 w 259"/>
              <a:gd name="T11" fmla="*/ 493325 h 299"/>
              <a:gd name="T12" fmla="*/ 260136 w 259"/>
              <a:gd name="T13" fmla="*/ 565150 h 299"/>
              <a:gd name="T14" fmla="*/ 129060 w 259"/>
              <a:gd name="T15" fmla="*/ 493325 h 299"/>
              <a:gd name="T16" fmla="*/ 0 w 259"/>
              <a:gd name="T17" fmla="*/ 421500 h 299"/>
              <a:gd name="T18" fmla="*/ 0 w 259"/>
              <a:gd name="T19" fmla="*/ 281630 h 299"/>
              <a:gd name="T20" fmla="*/ 0 w 259"/>
              <a:gd name="T21" fmla="*/ 139870 h 299"/>
              <a:gd name="T22" fmla="*/ 129060 w 259"/>
              <a:gd name="T23" fmla="*/ 71825 h 299"/>
              <a:gd name="T24" fmla="*/ 260136 w 259"/>
              <a:gd name="T25" fmla="*/ 0 h 299"/>
              <a:gd name="T26" fmla="*/ 260136 w 259"/>
              <a:gd name="T27" fmla="*/ 0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9" h="299">
                <a:moveTo>
                  <a:pt x="129" y="0"/>
                </a:moveTo>
                <a:lnTo>
                  <a:pt x="194" y="38"/>
                </a:lnTo>
                <a:lnTo>
                  <a:pt x="259" y="74"/>
                </a:lnTo>
                <a:lnTo>
                  <a:pt x="259" y="149"/>
                </a:lnTo>
                <a:lnTo>
                  <a:pt x="259" y="223"/>
                </a:lnTo>
                <a:lnTo>
                  <a:pt x="194" y="261"/>
                </a:lnTo>
                <a:lnTo>
                  <a:pt x="129" y="299"/>
                </a:lnTo>
                <a:lnTo>
                  <a:pt x="64" y="261"/>
                </a:lnTo>
                <a:lnTo>
                  <a:pt x="0" y="223"/>
                </a:lnTo>
                <a:lnTo>
                  <a:pt x="0" y="149"/>
                </a:lnTo>
                <a:lnTo>
                  <a:pt x="0" y="74"/>
                </a:lnTo>
                <a:lnTo>
                  <a:pt x="64" y="38"/>
                </a:lnTo>
                <a:lnTo>
                  <a:pt x="129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4" name="Freeform 8">
            <a:extLst>
              <a:ext uri="{FF2B5EF4-FFF2-40B4-BE49-F238E27FC236}">
                <a16:creationId xmlns:a16="http://schemas.microsoft.com/office/drawing/2014/main" id="{60CB6ECE-FD87-4532-B649-432111E62DA1}"/>
              </a:ext>
            </a:extLst>
          </p:cNvPr>
          <p:cNvSpPr>
            <a:spLocks/>
          </p:cNvSpPr>
          <p:nvPr/>
        </p:nvSpPr>
        <p:spPr bwMode="auto">
          <a:xfrm>
            <a:off x="7561263" y="2679700"/>
            <a:ext cx="519112" cy="561975"/>
          </a:xfrm>
          <a:custGeom>
            <a:avLst/>
            <a:gdLst>
              <a:gd name="T0" fmla="*/ 258546 w 257"/>
              <a:gd name="T1" fmla="*/ 0 h 297"/>
              <a:gd name="T2" fmla="*/ 387819 w 257"/>
              <a:gd name="T3" fmla="*/ 68118 h 297"/>
              <a:gd name="T4" fmla="*/ 519112 w 257"/>
              <a:gd name="T5" fmla="*/ 140021 h 297"/>
              <a:gd name="T6" fmla="*/ 519112 w 257"/>
              <a:gd name="T7" fmla="*/ 280041 h 297"/>
              <a:gd name="T8" fmla="*/ 519112 w 257"/>
              <a:gd name="T9" fmla="*/ 423846 h 297"/>
              <a:gd name="T10" fmla="*/ 387819 w 257"/>
              <a:gd name="T11" fmla="*/ 493857 h 297"/>
              <a:gd name="T12" fmla="*/ 258546 w 257"/>
              <a:gd name="T13" fmla="*/ 561975 h 297"/>
              <a:gd name="T14" fmla="*/ 127253 w 257"/>
              <a:gd name="T15" fmla="*/ 493857 h 297"/>
              <a:gd name="T16" fmla="*/ 0 w 257"/>
              <a:gd name="T17" fmla="*/ 423846 h 297"/>
              <a:gd name="T18" fmla="*/ 0 w 257"/>
              <a:gd name="T19" fmla="*/ 280041 h 297"/>
              <a:gd name="T20" fmla="*/ 0 w 257"/>
              <a:gd name="T21" fmla="*/ 140021 h 297"/>
              <a:gd name="T22" fmla="*/ 127253 w 257"/>
              <a:gd name="T23" fmla="*/ 68118 h 297"/>
              <a:gd name="T24" fmla="*/ 258546 w 257"/>
              <a:gd name="T25" fmla="*/ 0 h 297"/>
              <a:gd name="T26" fmla="*/ 258546 w 257"/>
              <a:gd name="T27" fmla="*/ 0 h 29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7" h="297">
                <a:moveTo>
                  <a:pt x="128" y="0"/>
                </a:moveTo>
                <a:lnTo>
                  <a:pt x="192" y="36"/>
                </a:lnTo>
                <a:lnTo>
                  <a:pt x="257" y="74"/>
                </a:lnTo>
                <a:lnTo>
                  <a:pt x="257" y="148"/>
                </a:lnTo>
                <a:lnTo>
                  <a:pt x="257" y="224"/>
                </a:lnTo>
                <a:lnTo>
                  <a:pt x="192" y="261"/>
                </a:lnTo>
                <a:lnTo>
                  <a:pt x="128" y="297"/>
                </a:lnTo>
                <a:lnTo>
                  <a:pt x="63" y="261"/>
                </a:lnTo>
                <a:lnTo>
                  <a:pt x="0" y="224"/>
                </a:lnTo>
                <a:lnTo>
                  <a:pt x="0" y="148"/>
                </a:lnTo>
                <a:lnTo>
                  <a:pt x="0" y="74"/>
                </a:lnTo>
                <a:lnTo>
                  <a:pt x="63" y="36"/>
                </a:lnTo>
                <a:lnTo>
                  <a:pt x="12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5" name="Freeform 9">
            <a:extLst>
              <a:ext uri="{FF2B5EF4-FFF2-40B4-BE49-F238E27FC236}">
                <a16:creationId xmlns:a16="http://schemas.microsoft.com/office/drawing/2014/main" id="{85BC4172-52CF-4F69-B1CF-A02581F7ED67}"/>
              </a:ext>
            </a:extLst>
          </p:cNvPr>
          <p:cNvSpPr>
            <a:spLocks/>
          </p:cNvSpPr>
          <p:nvPr/>
        </p:nvSpPr>
        <p:spPr bwMode="auto">
          <a:xfrm>
            <a:off x="7237413" y="4611688"/>
            <a:ext cx="523875" cy="565150"/>
          </a:xfrm>
          <a:custGeom>
            <a:avLst/>
            <a:gdLst>
              <a:gd name="T0" fmla="*/ 261938 w 260"/>
              <a:gd name="T1" fmla="*/ 0 h 299"/>
              <a:gd name="T2" fmla="*/ 392906 w 260"/>
              <a:gd name="T3" fmla="*/ 71825 h 299"/>
              <a:gd name="T4" fmla="*/ 523875 w 260"/>
              <a:gd name="T5" fmla="*/ 143650 h 299"/>
              <a:gd name="T6" fmla="*/ 523875 w 260"/>
              <a:gd name="T7" fmla="*/ 283520 h 299"/>
              <a:gd name="T8" fmla="*/ 523875 w 260"/>
              <a:gd name="T9" fmla="*/ 423390 h 299"/>
              <a:gd name="T10" fmla="*/ 392906 w 260"/>
              <a:gd name="T11" fmla="*/ 493325 h 299"/>
              <a:gd name="T12" fmla="*/ 261938 w 260"/>
              <a:gd name="T13" fmla="*/ 565150 h 299"/>
              <a:gd name="T14" fmla="*/ 130969 w 260"/>
              <a:gd name="T15" fmla="*/ 493325 h 299"/>
              <a:gd name="T16" fmla="*/ 0 w 260"/>
              <a:gd name="T17" fmla="*/ 423390 h 299"/>
              <a:gd name="T18" fmla="*/ 0 w 260"/>
              <a:gd name="T19" fmla="*/ 283520 h 299"/>
              <a:gd name="T20" fmla="*/ 0 w 260"/>
              <a:gd name="T21" fmla="*/ 143650 h 299"/>
              <a:gd name="T22" fmla="*/ 130969 w 260"/>
              <a:gd name="T23" fmla="*/ 71825 h 299"/>
              <a:gd name="T24" fmla="*/ 261938 w 260"/>
              <a:gd name="T25" fmla="*/ 0 h 299"/>
              <a:gd name="T26" fmla="*/ 261938 w 260"/>
              <a:gd name="T27" fmla="*/ 0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0" h="299">
                <a:moveTo>
                  <a:pt x="130" y="0"/>
                </a:moveTo>
                <a:lnTo>
                  <a:pt x="195" y="38"/>
                </a:lnTo>
                <a:lnTo>
                  <a:pt x="260" y="76"/>
                </a:lnTo>
                <a:lnTo>
                  <a:pt x="260" y="150"/>
                </a:lnTo>
                <a:lnTo>
                  <a:pt x="260" y="224"/>
                </a:lnTo>
                <a:lnTo>
                  <a:pt x="195" y="261"/>
                </a:lnTo>
                <a:lnTo>
                  <a:pt x="130" y="299"/>
                </a:lnTo>
                <a:lnTo>
                  <a:pt x="65" y="261"/>
                </a:lnTo>
                <a:lnTo>
                  <a:pt x="0" y="224"/>
                </a:lnTo>
                <a:lnTo>
                  <a:pt x="0" y="150"/>
                </a:lnTo>
                <a:lnTo>
                  <a:pt x="0" y="76"/>
                </a:lnTo>
                <a:lnTo>
                  <a:pt x="65" y="38"/>
                </a:lnTo>
                <a:lnTo>
                  <a:pt x="13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6" name="Freeform 10">
            <a:extLst>
              <a:ext uri="{FF2B5EF4-FFF2-40B4-BE49-F238E27FC236}">
                <a16:creationId xmlns:a16="http://schemas.microsoft.com/office/drawing/2014/main" id="{2AEA57B8-4329-4DC2-820F-4AD608A077DB}"/>
              </a:ext>
            </a:extLst>
          </p:cNvPr>
          <p:cNvSpPr>
            <a:spLocks/>
          </p:cNvSpPr>
          <p:nvPr/>
        </p:nvSpPr>
        <p:spPr bwMode="auto">
          <a:xfrm>
            <a:off x="4872038" y="2479675"/>
            <a:ext cx="520700" cy="565150"/>
          </a:xfrm>
          <a:custGeom>
            <a:avLst/>
            <a:gdLst>
              <a:gd name="T0" fmla="*/ 258332 w 258"/>
              <a:gd name="T1" fmla="*/ 0 h 299"/>
              <a:gd name="T2" fmla="*/ 389516 w 258"/>
              <a:gd name="T3" fmla="*/ 71825 h 299"/>
              <a:gd name="T4" fmla="*/ 520700 w 258"/>
              <a:gd name="T5" fmla="*/ 143650 h 299"/>
              <a:gd name="T6" fmla="*/ 520700 w 258"/>
              <a:gd name="T7" fmla="*/ 283520 h 299"/>
              <a:gd name="T8" fmla="*/ 520700 w 258"/>
              <a:gd name="T9" fmla="*/ 421500 h 299"/>
              <a:gd name="T10" fmla="*/ 389516 w 258"/>
              <a:gd name="T11" fmla="*/ 493325 h 299"/>
              <a:gd name="T12" fmla="*/ 258332 w 258"/>
              <a:gd name="T13" fmla="*/ 565150 h 299"/>
              <a:gd name="T14" fmla="*/ 127148 w 258"/>
              <a:gd name="T15" fmla="*/ 493325 h 299"/>
              <a:gd name="T16" fmla="*/ 0 w 258"/>
              <a:gd name="T17" fmla="*/ 421500 h 299"/>
              <a:gd name="T18" fmla="*/ 0 w 258"/>
              <a:gd name="T19" fmla="*/ 283520 h 299"/>
              <a:gd name="T20" fmla="*/ 0 w 258"/>
              <a:gd name="T21" fmla="*/ 143650 h 299"/>
              <a:gd name="T22" fmla="*/ 127148 w 258"/>
              <a:gd name="T23" fmla="*/ 71825 h 299"/>
              <a:gd name="T24" fmla="*/ 258332 w 258"/>
              <a:gd name="T25" fmla="*/ 0 h 299"/>
              <a:gd name="T26" fmla="*/ 258332 w 258"/>
              <a:gd name="T27" fmla="*/ 0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8" h="299">
                <a:moveTo>
                  <a:pt x="128" y="0"/>
                </a:moveTo>
                <a:lnTo>
                  <a:pt x="193" y="38"/>
                </a:lnTo>
                <a:lnTo>
                  <a:pt x="258" y="76"/>
                </a:lnTo>
                <a:lnTo>
                  <a:pt x="258" y="150"/>
                </a:lnTo>
                <a:lnTo>
                  <a:pt x="258" y="223"/>
                </a:lnTo>
                <a:lnTo>
                  <a:pt x="193" y="261"/>
                </a:lnTo>
                <a:lnTo>
                  <a:pt x="128" y="299"/>
                </a:lnTo>
                <a:lnTo>
                  <a:pt x="63" y="261"/>
                </a:lnTo>
                <a:lnTo>
                  <a:pt x="0" y="223"/>
                </a:lnTo>
                <a:lnTo>
                  <a:pt x="0" y="150"/>
                </a:lnTo>
                <a:lnTo>
                  <a:pt x="0" y="76"/>
                </a:lnTo>
                <a:lnTo>
                  <a:pt x="63" y="38"/>
                </a:lnTo>
                <a:lnTo>
                  <a:pt x="12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7" name="Freeform 11">
            <a:extLst>
              <a:ext uri="{FF2B5EF4-FFF2-40B4-BE49-F238E27FC236}">
                <a16:creationId xmlns:a16="http://schemas.microsoft.com/office/drawing/2014/main" id="{2C6A1D9E-AEC1-44E9-822E-51AA9EB5983A}"/>
              </a:ext>
            </a:extLst>
          </p:cNvPr>
          <p:cNvSpPr>
            <a:spLocks/>
          </p:cNvSpPr>
          <p:nvPr/>
        </p:nvSpPr>
        <p:spPr bwMode="auto">
          <a:xfrm>
            <a:off x="3719513" y="4462463"/>
            <a:ext cx="520700" cy="560387"/>
          </a:xfrm>
          <a:custGeom>
            <a:avLst/>
            <a:gdLst>
              <a:gd name="T0" fmla="*/ 262368 w 258"/>
              <a:gd name="T1" fmla="*/ 0 h 297"/>
              <a:gd name="T2" fmla="*/ 389516 w 258"/>
              <a:gd name="T3" fmla="*/ 67926 h 297"/>
              <a:gd name="T4" fmla="*/ 520700 w 258"/>
              <a:gd name="T5" fmla="*/ 139625 h 297"/>
              <a:gd name="T6" fmla="*/ 520700 w 258"/>
              <a:gd name="T7" fmla="*/ 279250 h 297"/>
              <a:gd name="T8" fmla="*/ 520700 w 258"/>
              <a:gd name="T9" fmla="*/ 420762 h 297"/>
              <a:gd name="T10" fmla="*/ 389516 w 258"/>
              <a:gd name="T11" fmla="*/ 492461 h 297"/>
              <a:gd name="T12" fmla="*/ 262368 w 258"/>
              <a:gd name="T13" fmla="*/ 560387 h 297"/>
              <a:gd name="T14" fmla="*/ 131184 w 258"/>
              <a:gd name="T15" fmla="*/ 492461 h 297"/>
              <a:gd name="T16" fmla="*/ 0 w 258"/>
              <a:gd name="T17" fmla="*/ 420762 h 297"/>
              <a:gd name="T18" fmla="*/ 0 w 258"/>
              <a:gd name="T19" fmla="*/ 279250 h 297"/>
              <a:gd name="T20" fmla="*/ 0 w 258"/>
              <a:gd name="T21" fmla="*/ 139625 h 297"/>
              <a:gd name="T22" fmla="*/ 131184 w 258"/>
              <a:gd name="T23" fmla="*/ 67926 h 297"/>
              <a:gd name="T24" fmla="*/ 262368 w 258"/>
              <a:gd name="T25" fmla="*/ 0 h 297"/>
              <a:gd name="T26" fmla="*/ 262368 w 258"/>
              <a:gd name="T27" fmla="*/ 0 h 29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8" h="297">
                <a:moveTo>
                  <a:pt x="130" y="0"/>
                </a:moveTo>
                <a:lnTo>
                  <a:pt x="193" y="36"/>
                </a:lnTo>
                <a:lnTo>
                  <a:pt x="258" y="74"/>
                </a:lnTo>
                <a:lnTo>
                  <a:pt x="258" y="148"/>
                </a:lnTo>
                <a:lnTo>
                  <a:pt x="258" y="223"/>
                </a:lnTo>
                <a:lnTo>
                  <a:pt x="193" y="261"/>
                </a:lnTo>
                <a:lnTo>
                  <a:pt x="130" y="297"/>
                </a:lnTo>
                <a:lnTo>
                  <a:pt x="65" y="261"/>
                </a:lnTo>
                <a:lnTo>
                  <a:pt x="0" y="223"/>
                </a:lnTo>
                <a:lnTo>
                  <a:pt x="0" y="148"/>
                </a:lnTo>
                <a:lnTo>
                  <a:pt x="0" y="74"/>
                </a:lnTo>
                <a:lnTo>
                  <a:pt x="65" y="36"/>
                </a:lnTo>
                <a:lnTo>
                  <a:pt x="13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8" name="Freeform 13">
            <a:extLst>
              <a:ext uri="{FF2B5EF4-FFF2-40B4-BE49-F238E27FC236}">
                <a16:creationId xmlns:a16="http://schemas.microsoft.com/office/drawing/2014/main" id="{2EC5BE8E-9739-41C3-BE2B-8B7C75951B44}"/>
              </a:ext>
            </a:extLst>
          </p:cNvPr>
          <p:cNvSpPr>
            <a:spLocks/>
          </p:cNvSpPr>
          <p:nvPr/>
        </p:nvSpPr>
        <p:spPr bwMode="auto">
          <a:xfrm>
            <a:off x="6550025" y="5364163"/>
            <a:ext cx="290513" cy="314325"/>
          </a:xfrm>
          <a:custGeom>
            <a:avLst/>
            <a:gdLst>
              <a:gd name="T0" fmla="*/ 145257 w 144"/>
              <a:gd name="T1" fmla="*/ 0 h 166"/>
              <a:gd name="T2" fmla="*/ 217885 w 144"/>
              <a:gd name="T3" fmla="*/ 41658 h 166"/>
              <a:gd name="T4" fmla="*/ 290513 w 144"/>
              <a:gd name="T5" fmla="*/ 79528 h 166"/>
              <a:gd name="T6" fmla="*/ 290513 w 144"/>
              <a:gd name="T7" fmla="*/ 157163 h 166"/>
              <a:gd name="T8" fmla="*/ 290513 w 144"/>
              <a:gd name="T9" fmla="*/ 234797 h 166"/>
              <a:gd name="T10" fmla="*/ 217885 w 144"/>
              <a:gd name="T11" fmla="*/ 272667 h 166"/>
              <a:gd name="T12" fmla="*/ 145257 w 144"/>
              <a:gd name="T13" fmla="*/ 314325 h 166"/>
              <a:gd name="T14" fmla="*/ 72628 w 144"/>
              <a:gd name="T15" fmla="*/ 272667 h 166"/>
              <a:gd name="T16" fmla="*/ 0 w 144"/>
              <a:gd name="T17" fmla="*/ 234797 h 166"/>
              <a:gd name="T18" fmla="*/ 0 w 144"/>
              <a:gd name="T19" fmla="*/ 157163 h 166"/>
              <a:gd name="T20" fmla="*/ 0 w 144"/>
              <a:gd name="T21" fmla="*/ 79528 h 166"/>
              <a:gd name="T22" fmla="*/ 72628 w 144"/>
              <a:gd name="T23" fmla="*/ 41658 h 166"/>
              <a:gd name="T24" fmla="*/ 145257 w 144"/>
              <a:gd name="T25" fmla="*/ 0 h 166"/>
              <a:gd name="T26" fmla="*/ 145257 w 144"/>
              <a:gd name="T27" fmla="*/ 0 h 1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4" h="166">
                <a:moveTo>
                  <a:pt x="72" y="0"/>
                </a:moveTo>
                <a:lnTo>
                  <a:pt x="108" y="22"/>
                </a:lnTo>
                <a:lnTo>
                  <a:pt x="144" y="42"/>
                </a:lnTo>
                <a:lnTo>
                  <a:pt x="144" y="83"/>
                </a:lnTo>
                <a:lnTo>
                  <a:pt x="144" y="124"/>
                </a:lnTo>
                <a:lnTo>
                  <a:pt x="108" y="144"/>
                </a:lnTo>
                <a:lnTo>
                  <a:pt x="72" y="166"/>
                </a:lnTo>
                <a:lnTo>
                  <a:pt x="36" y="144"/>
                </a:lnTo>
                <a:lnTo>
                  <a:pt x="0" y="124"/>
                </a:lnTo>
                <a:lnTo>
                  <a:pt x="0" y="83"/>
                </a:lnTo>
                <a:lnTo>
                  <a:pt x="0" y="42"/>
                </a:lnTo>
                <a:lnTo>
                  <a:pt x="36" y="22"/>
                </a:lnTo>
                <a:lnTo>
                  <a:pt x="7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9" name="Freeform 14">
            <a:extLst>
              <a:ext uri="{FF2B5EF4-FFF2-40B4-BE49-F238E27FC236}">
                <a16:creationId xmlns:a16="http://schemas.microsoft.com/office/drawing/2014/main" id="{4DFB158C-ECAE-480D-B95E-6A7568781B00}"/>
              </a:ext>
            </a:extLst>
          </p:cNvPr>
          <p:cNvSpPr>
            <a:spLocks/>
          </p:cNvSpPr>
          <p:nvPr/>
        </p:nvSpPr>
        <p:spPr bwMode="auto">
          <a:xfrm>
            <a:off x="4589463" y="3462338"/>
            <a:ext cx="285750" cy="314325"/>
          </a:xfrm>
          <a:custGeom>
            <a:avLst/>
            <a:gdLst>
              <a:gd name="T0" fmla="*/ 140863 w 142"/>
              <a:gd name="T1" fmla="*/ 0 h 166"/>
              <a:gd name="T2" fmla="*/ 213306 w 142"/>
              <a:gd name="T3" fmla="*/ 41658 h 166"/>
              <a:gd name="T4" fmla="*/ 285750 w 142"/>
              <a:gd name="T5" fmla="*/ 79528 h 166"/>
              <a:gd name="T6" fmla="*/ 285750 w 142"/>
              <a:gd name="T7" fmla="*/ 157163 h 166"/>
              <a:gd name="T8" fmla="*/ 285750 w 142"/>
              <a:gd name="T9" fmla="*/ 236691 h 166"/>
              <a:gd name="T10" fmla="*/ 213306 w 142"/>
              <a:gd name="T11" fmla="*/ 272667 h 166"/>
              <a:gd name="T12" fmla="*/ 140863 w 142"/>
              <a:gd name="T13" fmla="*/ 314325 h 166"/>
              <a:gd name="T14" fmla="*/ 68419 w 142"/>
              <a:gd name="T15" fmla="*/ 272667 h 166"/>
              <a:gd name="T16" fmla="*/ 0 w 142"/>
              <a:gd name="T17" fmla="*/ 236691 h 166"/>
              <a:gd name="T18" fmla="*/ 0 w 142"/>
              <a:gd name="T19" fmla="*/ 157163 h 166"/>
              <a:gd name="T20" fmla="*/ 0 w 142"/>
              <a:gd name="T21" fmla="*/ 79528 h 166"/>
              <a:gd name="T22" fmla="*/ 68419 w 142"/>
              <a:gd name="T23" fmla="*/ 41658 h 166"/>
              <a:gd name="T24" fmla="*/ 140863 w 142"/>
              <a:gd name="T25" fmla="*/ 0 h 166"/>
              <a:gd name="T26" fmla="*/ 140863 w 142"/>
              <a:gd name="T27" fmla="*/ 0 h 1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2" h="166">
                <a:moveTo>
                  <a:pt x="70" y="0"/>
                </a:moveTo>
                <a:lnTo>
                  <a:pt x="106" y="22"/>
                </a:lnTo>
                <a:lnTo>
                  <a:pt x="142" y="42"/>
                </a:lnTo>
                <a:lnTo>
                  <a:pt x="142" y="83"/>
                </a:lnTo>
                <a:lnTo>
                  <a:pt x="142" y="125"/>
                </a:lnTo>
                <a:lnTo>
                  <a:pt x="106" y="144"/>
                </a:lnTo>
                <a:lnTo>
                  <a:pt x="70" y="166"/>
                </a:lnTo>
                <a:lnTo>
                  <a:pt x="34" y="144"/>
                </a:lnTo>
                <a:lnTo>
                  <a:pt x="0" y="125"/>
                </a:lnTo>
                <a:lnTo>
                  <a:pt x="0" y="83"/>
                </a:lnTo>
                <a:lnTo>
                  <a:pt x="0" y="42"/>
                </a:lnTo>
                <a:lnTo>
                  <a:pt x="34" y="22"/>
                </a:lnTo>
                <a:lnTo>
                  <a:pt x="7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0" name="Freeform 15">
            <a:extLst>
              <a:ext uri="{FF2B5EF4-FFF2-40B4-BE49-F238E27FC236}">
                <a16:creationId xmlns:a16="http://schemas.microsoft.com/office/drawing/2014/main" id="{AC1C60E9-3A55-4A8C-A936-BC11965933B3}"/>
              </a:ext>
            </a:extLst>
          </p:cNvPr>
          <p:cNvSpPr>
            <a:spLocks/>
          </p:cNvSpPr>
          <p:nvPr/>
        </p:nvSpPr>
        <p:spPr bwMode="auto">
          <a:xfrm>
            <a:off x="5565775" y="2986088"/>
            <a:ext cx="287338" cy="311150"/>
          </a:xfrm>
          <a:custGeom>
            <a:avLst/>
            <a:gdLst>
              <a:gd name="T0" fmla="*/ 141645 w 142"/>
              <a:gd name="T1" fmla="*/ 0 h 164"/>
              <a:gd name="T2" fmla="*/ 214492 w 142"/>
              <a:gd name="T3" fmla="*/ 37945 h 164"/>
              <a:gd name="T4" fmla="*/ 287338 w 142"/>
              <a:gd name="T5" fmla="*/ 75890 h 164"/>
              <a:gd name="T6" fmla="*/ 287338 w 142"/>
              <a:gd name="T7" fmla="*/ 153678 h 164"/>
              <a:gd name="T8" fmla="*/ 287338 w 142"/>
              <a:gd name="T9" fmla="*/ 233363 h 164"/>
              <a:gd name="T10" fmla="*/ 214492 w 142"/>
              <a:gd name="T11" fmla="*/ 271308 h 164"/>
              <a:gd name="T12" fmla="*/ 141645 w 142"/>
              <a:gd name="T13" fmla="*/ 311150 h 164"/>
              <a:gd name="T14" fmla="*/ 72846 w 142"/>
              <a:gd name="T15" fmla="*/ 271308 h 164"/>
              <a:gd name="T16" fmla="*/ 0 w 142"/>
              <a:gd name="T17" fmla="*/ 233363 h 164"/>
              <a:gd name="T18" fmla="*/ 0 w 142"/>
              <a:gd name="T19" fmla="*/ 153678 h 164"/>
              <a:gd name="T20" fmla="*/ 0 w 142"/>
              <a:gd name="T21" fmla="*/ 75890 h 164"/>
              <a:gd name="T22" fmla="*/ 72846 w 142"/>
              <a:gd name="T23" fmla="*/ 37945 h 164"/>
              <a:gd name="T24" fmla="*/ 141645 w 142"/>
              <a:gd name="T25" fmla="*/ 0 h 164"/>
              <a:gd name="T26" fmla="*/ 141645 w 142"/>
              <a:gd name="T27" fmla="*/ 0 h 1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2" h="164">
                <a:moveTo>
                  <a:pt x="70" y="0"/>
                </a:moveTo>
                <a:lnTo>
                  <a:pt x="106" y="20"/>
                </a:lnTo>
                <a:lnTo>
                  <a:pt x="142" y="40"/>
                </a:lnTo>
                <a:lnTo>
                  <a:pt x="142" y="81"/>
                </a:lnTo>
                <a:lnTo>
                  <a:pt x="142" y="123"/>
                </a:lnTo>
                <a:lnTo>
                  <a:pt x="106" y="143"/>
                </a:lnTo>
                <a:lnTo>
                  <a:pt x="70" y="164"/>
                </a:lnTo>
                <a:lnTo>
                  <a:pt x="36" y="143"/>
                </a:lnTo>
                <a:lnTo>
                  <a:pt x="0" y="123"/>
                </a:lnTo>
                <a:lnTo>
                  <a:pt x="0" y="81"/>
                </a:lnTo>
                <a:lnTo>
                  <a:pt x="0" y="40"/>
                </a:lnTo>
                <a:lnTo>
                  <a:pt x="36" y="20"/>
                </a:lnTo>
                <a:lnTo>
                  <a:pt x="70" y="0"/>
                </a:lnTo>
                <a:close/>
              </a:path>
            </a:pathLst>
          </a:custGeom>
          <a:solidFill>
            <a:srgbClr val="7E7E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1" name="Freeform 16">
            <a:extLst>
              <a:ext uri="{FF2B5EF4-FFF2-40B4-BE49-F238E27FC236}">
                <a16:creationId xmlns:a16="http://schemas.microsoft.com/office/drawing/2014/main" id="{B92DA95D-C855-47BB-BEBC-C34AB8E755EF}"/>
              </a:ext>
            </a:extLst>
          </p:cNvPr>
          <p:cNvSpPr>
            <a:spLocks/>
          </p:cNvSpPr>
          <p:nvPr/>
        </p:nvSpPr>
        <p:spPr bwMode="auto">
          <a:xfrm>
            <a:off x="6143625" y="4602163"/>
            <a:ext cx="287338" cy="309562"/>
          </a:xfrm>
          <a:custGeom>
            <a:avLst/>
            <a:gdLst>
              <a:gd name="T0" fmla="*/ 144674 w 143"/>
              <a:gd name="T1" fmla="*/ 0 h 164"/>
              <a:gd name="T2" fmla="*/ 217011 w 143"/>
              <a:gd name="T3" fmla="*/ 37751 h 164"/>
              <a:gd name="T4" fmla="*/ 287338 w 143"/>
              <a:gd name="T5" fmla="*/ 73615 h 164"/>
              <a:gd name="T6" fmla="*/ 287338 w 143"/>
              <a:gd name="T7" fmla="*/ 152893 h 164"/>
              <a:gd name="T8" fmla="*/ 287338 w 143"/>
              <a:gd name="T9" fmla="*/ 230284 h 164"/>
              <a:gd name="T10" fmla="*/ 217011 w 143"/>
              <a:gd name="T11" fmla="*/ 271811 h 164"/>
              <a:gd name="T12" fmla="*/ 144674 w 143"/>
              <a:gd name="T13" fmla="*/ 309562 h 164"/>
              <a:gd name="T14" fmla="*/ 72337 w 143"/>
              <a:gd name="T15" fmla="*/ 271811 h 164"/>
              <a:gd name="T16" fmla="*/ 0 w 143"/>
              <a:gd name="T17" fmla="*/ 230284 h 164"/>
              <a:gd name="T18" fmla="*/ 0 w 143"/>
              <a:gd name="T19" fmla="*/ 152893 h 164"/>
              <a:gd name="T20" fmla="*/ 0 w 143"/>
              <a:gd name="T21" fmla="*/ 73615 h 164"/>
              <a:gd name="T22" fmla="*/ 72337 w 143"/>
              <a:gd name="T23" fmla="*/ 37751 h 164"/>
              <a:gd name="T24" fmla="*/ 144674 w 143"/>
              <a:gd name="T25" fmla="*/ 0 h 164"/>
              <a:gd name="T26" fmla="*/ 144674 w 143"/>
              <a:gd name="T27" fmla="*/ 0 h 1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3" h="164">
                <a:moveTo>
                  <a:pt x="72" y="0"/>
                </a:moveTo>
                <a:lnTo>
                  <a:pt x="108" y="20"/>
                </a:lnTo>
                <a:lnTo>
                  <a:pt x="143" y="39"/>
                </a:lnTo>
                <a:lnTo>
                  <a:pt x="143" y="81"/>
                </a:lnTo>
                <a:lnTo>
                  <a:pt x="143" y="122"/>
                </a:lnTo>
                <a:lnTo>
                  <a:pt x="108" y="144"/>
                </a:lnTo>
                <a:lnTo>
                  <a:pt x="72" y="164"/>
                </a:lnTo>
                <a:lnTo>
                  <a:pt x="36" y="144"/>
                </a:lnTo>
                <a:lnTo>
                  <a:pt x="0" y="122"/>
                </a:lnTo>
                <a:lnTo>
                  <a:pt x="0" y="81"/>
                </a:lnTo>
                <a:lnTo>
                  <a:pt x="0" y="39"/>
                </a:lnTo>
                <a:lnTo>
                  <a:pt x="36" y="20"/>
                </a:lnTo>
                <a:lnTo>
                  <a:pt x="72" y="0"/>
                </a:lnTo>
                <a:close/>
              </a:path>
            </a:pathLst>
          </a:custGeom>
          <a:solidFill>
            <a:srgbClr val="7E7E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2" name="Freeform 17">
            <a:extLst>
              <a:ext uri="{FF2B5EF4-FFF2-40B4-BE49-F238E27FC236}">
                <a16:creationId xmlns:a16="http://schemas.microsoft.com/office/drawing/2014/main" id="{08318C2D-DEC6-4359-8BFC-E393FA51BAD5}"/>
              </a:ext>
            </a:extLst>
          </p:cNvPr>
          <p:cNvSpPr>
            <a:spLocks/>
          </p:cNvSpPr>
          <p:nvPr/>
        </p:nvSpPr>
        <p:spPr bwMode="auto">
          <a:xfrm>
            <a:off x="4432300" y="4308475"/>
            <a:ext cx="285750" cy="314325"/>
          </a:xfrm>
          <a:custGeom>
            <a:avLst/>
            <a:gdLst>
              <a:gd name="T0" fmla="*/ 140863 w 142"/>
              <a:gd name="T1" fmla="*/ 0 h 166"/>
              <a:gd name="T2" fmla="*/ 213306 w 142"/>
              <a:gd name="T3" fmla="*/ 41658 h 166"/>
              <a:gd name="T4" fmla="*/ 285750 w 142"/>
              <a:gd name="T5" fmla="*/ 77634 h 166"/>
              <a:gd name="T6" fmla="*/ 285750 w 142"/>
              <a:gd name="T7" fmla="*/ 157163 h 166"/>
              <a:gd name="T8" fmla="*/ 285750 w 142"/>
              <a:gd name="T9" fmla="*/ 234797 h 166"/>
              <a:gd name="T10" fmla="*/ 213306 w 142"/>
              <a:gd name="T11" fmla="*/ 272667 h 166"/>
              <a:gd name="T12" fmla="*/ 140863 w 142"/>
              <a:gd name="T13" fmla="*/ 314325 h 166"/>
              <a:gd name="T14" fmla="*/ 68419 w 142"/>
              <a:gd name="T15" fmla="*/ 272667 h 166"/>
              <a:gd name="T16" fmla="*/ 0 w 142"/>
              <a:gd name="T17" fmla="*/ 234797 h 166"/>
              <a:gd name="T18" fmla="*/ 0 w 142"/>
              <a:gd name="T19" fmla="*/ 157163 h 166"/>
              <a:gd name="T20" fmla="*/ 0 w 142"/>
              <a:gd name="T21" fmla="*/ 77634 h 166"/>
              <a:gd name="T22" fmla="*/ 68419 w 142"/>
              <a:gd name="T23" fmla="*/ 41658 h 166"/>
              <a:gd name="T24" fmla="*/ 140863 w 142"/>
              <a:gd name="T25" fmla="*/ 0 h 166"/>
              <a:gd name="T26" fmla="*/ 140863 w 142"/>
              <a:gd name="T27" fmla="*/ 0 h 1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2" h="166">
                <a:moveTo>
                  <a:pt x="70" y="0"/>
                </a:moveTo>
                <a:lnTo>
                  <a:pt x="106" y="22"/>
                </a:lnTo>
                <a:lnTo>
                  <a:pt x="142" y="41"/>
                </a:lnTo>
                <a:lnTo>
                  <a:pt x="142" y="83"/>
                </a:lnTo>
                <a:lnTo>
                  <a:pt x="142" y="124"/>
                </a:lnTo>
                <a:lnTo>
                  <a:pt x="106" y="144"/>
                </a:lnTo>
                <a:lnTo>
                  <a:pt x="70" y="166"/>
                </a:lnTo>
                <a:lnTo>
                  <a:pt x="34" y="144"/>
                </a:lnTo>
                <a:lnTo>
                  <a:pt x="0" y="124"/>
                </a:lnTo>
                <a:lnTo>
                  <a:pt x="0" y="83"/>
                </a:lnTo>
                <a:lnTo>
                  <a:pt x="0" y="41"/>
                </a:lnTo>
                <a:lnTo>
                  <a:pt x="34" y="22"/>
                </a:lnTo>
                <a:lnTo>
                  <a:pt x="7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3" name="Freeform 18">
            <a:extLst>
              <a:ext uri="{FF2B5EF4-FFF2-40B4-BE49-F238E27FC236}">
                <a16:creationId xmlns:a16="http://schemas.microsoft.com/office/drawing/2014/main" id="{4DE2EE9B-83DC-4DE9-9C7A-5133A4B5C929}"/>
              </a:ext>
            </a:extLst>
          </p:cNvPr>
          <p:cNvSpPr>
            <a:spLocks/>
          </p:cNvSpPr>
          <p:nvPr/>
        </p:nvSpPr>
        <p:spPr bwMode="auto">
          <a:xfrm>
            <a:off x="7162800" y="3586163"/>
            <a:ext cx="290513" cy="314325"/>
          </a:xfrm>
          <a:custGeom>
            <a:avLst/>
            <a:gdLst>
              <a:gd name="T0" fmla="*/ 145257 w 144"/>
              <a:gd name="T1" fmla="*/ 0 h 166"/>
              <a:gd name="T2" fmla="*/ 217885 w 144"/>
              <a:gd name="T3" fmla="*/ 41658 h 166"/>
              <a:gd name="T4" fmla="*/ 290513 w 144"/>
              <a:gd name="T5" fmla="*/ 79528 h 166"/>
              <a:gd name="T6" fmla="*/ 290513 w 144"/>
              <a:gd name="T7" fmla="*/ 157163 h 166"/>
              <a:gd name="T8" fmla="*/ 290513 w 144"/>
              <a:gd name="T9" fmla="*/ 236691 h 166"/>
              <a:gd name="T10" fmla="*/ 217885 w 144"/>
              <a:gd name="T11" fmla="*/ 272667 h 166"/>
              <a:gd name="T12" fmla="*/ 145257 w 144"/>
              <a:gd name="T13" fmla="*/ 314325 h 166"/>
              <a:gd name="T14" fmla="*/ 72628 w 144"/>
              <a:gd name="T15" fmla="*/ 272667 h 166"/>
              <a:gd name="T16" fmla="*/ 0 w 144"/>
              <a:gd name="T17" fmla="*/ 236691 h 166"/>
              <a:gd name="T18" fmla="*/ 0 w 144"/>
              <a:gd name="T19" fmla="*/ 157163 h 166"/>
              <a:gd name="T20" fmla="*/ 0 w 144"/>
              <a:gd name="T21" fmla="*/ 79528 h 166"/>
              <a:gd name="T22" fmla="*/ 72628 w 144"/>
              <a:gd name="T23" fmla="*/ 41658 h 166"/>
              <a:gd name="T24" fmla="*/ 145257 w 144"/>
              <a:gd name="T25" fmla="*/ 0 h 166"/>
              <a:gd name="T26" fmla="*/ 145257 w 144"/>
              <a:gd name="T27" fmla="*/ 0 h 1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4" h="166">
                <a:moveTo>
                  <a:pt x="72" y="0"/>
                </a:moveTo>
                <a:lnTo>
                  <a:pt x="108" y="22"/>
                </a:lnTo>
                <a:lnTo>
                  <a:pt x="144" y="42"/>
                </a:lnTo>
                <a:lnTo>
                  <a:pt x="144" y="83"/>
                </a:lnTo>
                <a:lnTo>
                  <a:pt x="144" y="125"/>
                </a:lnTo>
                <a:lnTo>
                  <a:pt x="108" y="144"/>
                </a:lnTo>
                <a:lnTo>
                  <a:pt x="72" y="166"/>
                </a:lnTo>
                <a:lnTo>
                  <a:pt x="36" y="144"/>
                </a:lnTo>
                <a:lnTo>
                  <a:pt x="0" y="125"/>
                </a:lnTo>
                <a:lnTo>
                  <a:pt x="0" y="83"/>
                </a:lnTo>
                <a:lnTo>
                  <a:pt x="0" y="42"/>
                </a:lnTo>
                <a:lnTo>
                  <a:pt x="36" y="22"/>
                </a:lnTo>
                <a:lnTo>
                  <a:pt x="72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4" name="Freeform 19">
            <a:extLst>
              <a:ext uri="{FF2B5EF4-FFF2-40B4-BE49-F238E27FC236}">
                <a16:creationId xmlns:a16="http://schemas.microsoft.com/office/drawing/2014/main" id="{0E09BF36-D60A-488B-AD0C-F6FFB0B4794B}"/>
              </a:ext>
            </a:extLst>
          </p:cNvPr>
          <p:cNvSpPr>
            <a:spLocks/>
          </p:cNvSpPr>
          <p:nvPr/>
        </p:nvSpPr>
        <p:spPr bwMode="auto">
          <a:xfrm>
            <a:off x="5187950" y="4913313"/>
            <a:ext cx="287338" cy="314325"/>
          </a:xfrm>
          <a:custGeom>
            <a:avLst/>
            <a:gdLst>
              <a:gd name="T0" fmla="*/ 145693 w 142"/>
              <a:gd name="T1" fmla="*/ 0 h 166"/>
              <a:gd name="T2" fmla="*/ 218539 w 142"/>
              <a:gd name="T3" fmla="*/ 41658 h 166"/>
              <a:gd name="T4" fmla="*/ 287338 w 142"/>
              <a:gd name="T5" fmla="*/ 79528 h 166"/>
              <a:gd name="T6" fmla="*/ 287338 w 142"/>
              <a:gd name="T7" fmla="*/ 157163 h 166"/>
              <a:gd name="T8" fmla="*/ 287338 w 142"/>
              <a:gd name="T9" fmla="*/ 236691 h 166"/>
              <a:gd name="T10" fmla="*/ 218539 w 142"/>
              <a:gd name="T11" fmla="*/ 274561 h 166"/>
              <a:gd name="T12" fmla="*/ 145693 w 142"/>
              <a:gd name="T13" fmla="*/ 314325 h 166"/>
              <a:gd name="T14" fmla="*/ 72846 w 142"/>
              <a:gd name="T15" fmla="*/ 274561 h 166"/>
              <a:gd name="T16" fmla="*/ 0 w 142"/>
              <a:gd name="T17" fmla="*/ 236691 h 166"/>
              <a:gd name="T18" fmla="*/ 0 w 142"/>
              <a:gd name="T19" fmla="*/ 157163 h 166"/>
              <a:gd name="T20" fmla="*/ 0 w 142"/>
              <a:gd name="T21" fmla="*/ 79528 h 166"/>
              <a:gd name="T22" fmla="*/ 72846 w 142"/>
              <a:gd name="T23" fmla="*/ 41658 h 166"/>
              <a:gd name="T24" fmla="*/ 145693 w 142"/>
              <a:gd name="T25" fmla="*/ 0 h 166"/>
              <a:gd name="T26" fmla="*/ 145693 w 142"/>
              <a:gd name="T27" fmla="*/ 0 h 1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2" h="166">
                <a:moveTo>
                  <a:pt x="72" y="0"/>
                </a:moveTo>
                <a:lnTo>
                  <a:pt x="108" y="22"/>
                </a:lnTo>
                <a:lnTo>
                  <a:pt x="142" y="42"/>
                </a:lnTo>
                <a:lnTo>
                  <a:pt x="142" y="83"/>
                </a:lnTo>
                <a:lnTo>
                  <a:pt x="142" y="125"/>
                </a:lnTo>
                <a:lnTo>
                  <a:pt x="108" y="145"/>
                </a:lnTo>
                <a:lnTo>
                  <a:pt x="72" y="166"/>
                </a:lnTo>
                <a:lnTo>
                  <a:pt x="36" y="145"/>
                </a:lnTo>
                <a:lnTo>
                  <a:pt x="0" y="125"/>
                </a:lnTo>
                <a:lnTo>
                  <a:pt x="0" y="83"/>
                </a:lnTo>
                <a:lnTo>
                  <a:pt x="0" y="42"/>
                </a:lnTo>
                <a:lnTo>
                  <a:pt x="36" y="22"/>
                </a:lnTo>
                <a:lnTo>
                  <a:pt x="72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5" name="Freeform 20">
            <a:extLst>
              <a:ext uri="{FF2B5EF4-FFF2-40B4-BE49-F238E27FC236}">
                <a16:creationId xmlns:a16="http://schemas.microsoft.com/office/drawing/2014/main" id="{F6BE17B1-2E29-4215-A431-B3D6F1039FAC}"/>
              </a:ext>
            </a:extLst>
          </p:cNvPr>
          <p:cNvSpPr>
            <a:spLocks/>
          </p:cNvSpPr>
          <p:nvPr/>
        </p:nvSpPr>
        <p:spPr bwMode="auto">
          <a:xfrm>
            <a:off x="6013450" y="3665538"/>
            <a:ext cx="287338" cy="312737"/>
          </a:xfrm>
          <a:custGeom>
            <a:avLst/>
            <a:gdLst>
              <a:gd name="T0" fmla="*/ 145693 w 142"/>
              <a:gd name="T1" fmla="*/ 0 h 165"/>
              <a:gd name="T2" fmla="*/ 218539 w 142"/>
              <a:gd name="T3" fmla="*/ 39803 h 165"/>
              <a:gd name="T4" fmla="*/ 287338 w 142"/>
              <a:gd name="T5" fmla="*/ 77710 h 165"/>
              <a:gd name="T6" fmla="*/ 287338 w 142"/>
              <a:gd name="T7" fmla="*/ 157316 h 165"/>
              <a:gd name="T8" fmla="*/ 287338 w 142"/>
              <a:gd name="T9" fmla="*/ 235027 h 165"/>
              <a:gd name="T10" fmla="*/ 218539 w 142"/>
              <a:gd name="T11" fmla="*/ 272934 h 165"/>
              <a:gd name="T12" fmla="*/ 145693 w 142"/>
              <a:gd name="T13" fmla="*/ 312737 h 165"/>
              <a:gd name="T14" fmla="*/ 72846 w 142"/>
              <a:gd name="T15" fmla="*/ 272934 h 165"/>
              <a:gd name="T16" fmla="*/ 0 w 142"/>
              <a:gd name="T17" fmla="*/ 235027 h 165"/>
              <a:gd name="T18" fmla="*/ 0 w 142"/>
              <a:gd name="T19" fmla="*/ 157316 h 165"/>
              <a:gd name="T20" fmla="*/ 0 w 142"/>
              <a:gd name="T21" fmla="*/ 77710 h 165"/>
              <a:gd name="T22" fmla="*/ 72846 w 142"/>
              <a:gd name="T23" fmla="*/ 39803 h 165"/>
              <a:gd name="T24" fmla="*/ 145693 w 142"/>
              <a:gd name="T25" fmla="*/ 0 h 165"/>
              <a:gd name="T26" fmla="*/ 145693 w 142"/>
              <a:gd name="T27" fmla="*/ 0 h 16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2" h="165">
                <a:moveTo>
                  <a:pt x="72" y="0"/>
                </a:moveTo>
                <a:lnTo>
                  <a:pt x="108" y="21"/>
                </a:lnTo>
                <a:lnTo>
                  <a:pt x="142" y="41"/>
                </a:lnTo>
                <a:lnTo>
                  <a:pt x="142" y="83"/>
                </a:lnTo>
                <a:lnTo>
                  <a:pt x="142" y="124"/>
                </a:lnTo>
                <a:lnTo>
                  <a:pt x="108" y="144"/>
                </a:lnTo>
                <a:lnTo>
                  <a:pt x="72" y="165"/>
                </a:lnTo>
                <a:lnTo>
                  <a:pt x="36" y="144"/>
                </a:lnTo>
                <a:lnTo>
                  <a:pt x="0" y="124"/>
                </a:lnTo>
                <a:lnTo>
                  <a:pt x="0" y="83"/>
                </a:lnTo>
                <a:lnTo>
                  <a:pt x="0" y="41"/>
                </a:lnTo>
                <a:lnTo>
                  <a:pt x="36" y="21"/>
                </a:lnTo>
                <a:lnTo>
                  <a:pt x="72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6" name="Freeform 6">
            <a:extLst>
              <a:ext uri="{FF2B5EF4-FFF2-40B4-BE49-F238E27FC236}">
                <a16:creationId xmlns:a16="http://schemas.microsoft.com/office/drawing/2014/main" id="{1C134777-E46F-40D7-93CF-1CD7441E84AB}"/>
              </a:ext>
            </a:extLst>
          </p:cNvPr>
          <p:cNvSpPr>
            <a:spLocks/>
          </p:cNvSpPr>
          <p:nvPr/>
        </p:nvSpPr>
        <p:spPr bwMode="auto">
          <a:xfrm>
            <a:off x="4833938" y="1679575"/>
            <a:ext cx="517525" cy="565150"/>
          </a:xfrm>
          <a:custGeom>
            <a:avLst/>
            <a:gdLst>
              <a:gd name="T0" fmla="*/ 257756 w 257"/>
              <a:gd name="T1" fmla="*/ 0 h 299"/>
              <a:gd name="T2" fmla="*/ 386633 w 257"/>
              <a:gd name="T3" fmla="*/ 71825 h 299"/>
              <a:gd name="T4" fmla="*/ 517525 w 257"/>
              <a:gd name="T5" fmla="*/ 143650 h 299"/>
              <a:gd name="T6" fmla="*/ 517525 w 257"/>
              <a:gd name="T7" fmla="*/ 283520 h 299"/>
              <a:gd name="T8" fmla="*/ 517525 w 257"/>
              <a:gd name="T9" fmla="*/ 423390 h 299"/>
              <a:gd name="T10" fmla="*/ 386633 w 257"/>
              <a:gd name="T11" fmla="*/ 493325 h 299"/>
              <a:gd name="T12" fmla="*/ 257756 w 257"/>
              <a:gd name="T13" fmla="*/ 565150 h 299"/>
              <a:gd name="T14" fmla="*/ 126864 w 257"/>
              <a:gd name="T15" fmla="*/ 493325 h 299"/>
              <a:gd name="T16" fmla="*/ 0 w 257"/>
              <a:gd name="T17" fmla="*/ 423390 h 299"/>
              <a:gd name="T18" fmla="*/ 0 w 257"/>
              <a:gd name="T19" fmla="*/ 283520 h 299"/>
              <a:gd name="T20" fmla="*/ 0 w 257"/>
              <a:gd name="T21" fmla="*/ 143650 h 299"/>
              <a:gd name="T22" fmla="*/ 126864 w 257"/>
              <a:gd name="T23" fmla="*/ 71825 h 299"/>
              <a:gd name="T24" fmla="*/ 257756 w 257"/>
              <a:gd name="T25" fmla="*/ 0 h 299"/>
              <a:gd name="T26" fmla="*/ 257756 w 257"/>
              <a:gd name="T27" fmla="*/ 0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7" h="299">
                <a:moveTo>
                  <a:pt x="128" y="0"/>
                </a:moveTo>
                <a:lnTo>
                  <a:pt x="192" y="38"/>
                </a:lnTo>
                <a:lnTo>
                  <a:pt x="257" y="76"/>
                </a:lnTo>
                <a:lnTo>
                  <a:pt x="257" y="150"/>
                </a:lnTo>
                <a:lnTo>
                  <a:pt x="257" y="224"/>
                </a:lnTo>
                <a:lnTo>
                  <a:pt x="192" y="261"/>
                </a:lnTo>
                <a:lnTo>
                  <a:pt x="128" y="299"/>
                </a:lnTo>
                <a:lnTo>
                  <a:pt x="63" y="261"/>
                </a:lnTo>
                <a:lnTo>
                  <a:pt x="0" y="224"/>
                </a:lnTo>
                <a:lnTo>
                  <a:pt x="0" y="150"/>
                </a:lnTo>
                <a:lnTo>
                  <a:pt x="0" y="76"/>
                </a:lnTo>
                <a:lnTo>
                  <a:pt x="63" y="38"/>
                </a:lnTo>
                <a:lnTo>
                  <a:pt x="128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7" name="Freeform 12">
            <a:extLst>
              <a:ext uri="{FF2B5EF4-FFF2-40B4-BE49-F238E27FC236}">
                <a16:creationId xmlns:a16="http://schemas.microsoft.com/office/drawing/2014/main" id="{935C7222-C405-4383-AEB3-7A9299254358}"/>
              </a:ext>
            </a:extLst>
          </p:cNvPr>
          <p:cNvSpPr>
            <a:spLocks/>
          </p:cNvSpPr>
          <p:nvPr/>
        </p:nvSpPr>
        <p:spPr bwMode="auto">
          <a:xfrm>
            <a:off x="6659563" y="2898775"/>
            <a:ext cx="520700" cy="561975"/>
          </a:xfrm>
          <a:custGeom>
            <a:avLst/>
            <a:gdLst>
              <a:gd name="T0" fmla="*/ 262368 w 258"/>
              <a:gd name="T1" fmla="*/ 0 h 297"/>
              <a:gd name="T2" fmla="*/ 393552 w 258"/>
              <a:gd name="T3" fmla="*/ 68118 h 297"/>
              <a:gd name="T4" fmla="*/ 520700 w 258"/>
              <a:gd name="T5" fmla="*/ 138129 h 297"/>
              <a:gd name="T6" fmla="*/ 520700 w 258"/>
              <a:gd name="T7" fmla="*/ 278149 h 297"/>
              <a:gd name="T8" fmla="*/ 520700 w 258"/>
              <a:gd name="T9" fmla="*/ 421954 h 297"/>
              <a:gd name="T10" fmla="*/ 393552 w 258"/>
              <a:gd name="T11" fmla="*/ 490072 h 297"/>
              <a:gd name="T12" fmla="*/ 262368 w 258"/>
              <a:gd name="T13" fmla="*/ 561975 h 297"/>
              <a:gd name="T14" fmla="*/ 131184 w 258"/>
              <a:gd name="T15" fmla="*/ 490072 h 297"/>
              <a:gd name="T16" fmla="*/ 0 w 258"/>
              <a:gd name="T17" fmla="*/ 421954 h 297"/>
              <a:gd name="T18" fmla="*/ 0 w 258"/>
              <a:gd name="T19" fmla="*/ 278149 h 297"/>
              <a:gd name="T20" fmla="*/ 0 w 258"/>
              <a:gd name="T21" fmla="*/ 138129 h 297"/>
              <a:gd name="T22" fmla="*/ 131184 w 258"/>
              <a:gd name="T23" fmla="*/ 68118 h 297"/>
              <a:gd name="T24" fmla="*/ 262368 w 258"/>
              <a:gd name="T25" fmla="*/ 0 h 297"/>
              <a:gd name="T26" fmla="*/ 262368 w 258"/>
              <a:gd name="T27" fmla="*/ 0 h 29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8" h="297">
                <a:moveTo>
                  <a:pt x="130" y="0"/>
                </a:moveTo>
                <a:lnTo>
                  <a:pt x="195" y="36"/>
                </a:lnTo>
                <a:lnTo>
                  <a:pt x="258" y="73"/>
                </a:lnTo>
                <a:lnTo>
                  <a:pt x="258" y="147"/>
                </a:lnTo>
                <a:lnTo>
                  <a:pt x="258" y="223"/>
                </a:lnTo>
                <a:lnTo>
                  <a:pt x="195" y="259"/>
                </a:lnTo>
                <a:lnTo>
                  <a:pt x="130" y="297"/>
                </a:lnTo>
                <a:lnTo>
                  <a:pt x="65" y="259"/>
                </a:lnTo>
                <a:lnTo>
                  <a:pt x="0" y="223"/>
                </a:lnTo>
                <a:lnTo>
                  <a:pt x="0" y="147"/>
                </a:lnTo>
                <a:lnTo>
                  <a:pt x="0" y="73"/>
                </a:lnTo>
                <a:lnTo>
                  <a:pt x="65" y="36"/>
                </a:lnTo>
                <a:lnTo>
                  <a:pt x="13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78" name="TextBox 8">
            <a:extLst>
              <a:ext uri="{FF2B5EF4-FFF2-40B4-BE49-F238E27FC236}">
                <a16:creationId xmlns:a16="http://schemas.microsoft.com/office/drawing/2014/main" id="{5F7A7636-26D9-4B41-9546-25FF11AC6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8" y="4556125"/>
            <a:ext cx="1160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9479" name="TextBox 9">
            <a:extLst>
              <a:ext uri="{FF2B5EF4-FFF2-40B4-BE49-F238E27FC236}">
                <a16:creationId xmlns:a16="http://schemas.microsoft.com/office/drawing/2014/main" id="{1241C66B-5CEA-40C3-8CB2-24E10FC6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188" y="2794000"/>
            <a:ext cx="1158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9480" name="TextBox 10">
            <a:extLst>
              <a:ext uri="{FF2B5EF4-FFF2-40B4-BE49-F238E27FC236}">
                <a16:creationId xmlns:a16="http://schemas.microsoft.com/office/drawing/2014/main" id="{8B2C3B5E-1416-4A0B-ABBF-958F1148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38" y="4751388"/>
            <a:ext cx="1158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7E7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9481" name="TextBox 11">
            <a:extLst>
              <a:ext uri="{FF2B5EF4-FFF2-40B4-BE49-F238E27FC236}">
                <a16:creationId xmlns:a16="http://schemas.microsoft.com/office/drawing/2014/main" id="{0C4A327F-A12F-4C56-AD7E-EC0A3756A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2601913"/>
            <a:ext cx="1158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9482" name="TextBox 12">
            <a:extLst>
              <a:ext uri="{FF2B5EF4-FFF2-40B4-BE49-F238E27FC236}">
                <a16:creationId xmlns:a16="http://schemas.microsoft.com/office/drawing/2014/main" id="{42CD3969-E6F0-48E7-907A-70113AB3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2157413"/>
            <a:ext cx="1158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9483" name="任意多边形 2">
            <a:extLst>
              <a:ext uri="{FF2B5EF4-FFF2-40B4-BE49-F238E27FC236}">
                <a16:creationId xmlns:a16="http://schemas.microsoft.com/office/drawing/2014/main" id="{36098311-D5DC-4B6A-BDF1-16FB131FB274}"/>
              </a:ext>
            </a:extLst>
          </p:cNvPr>
          <p:cNvSpPr>
            <a:spLocks/>
          </p:cNvSpPr>
          <p:nvPr/>
        </p:nvSpPr>
        <p:spPr bwMode="auto">
          <a:xfrm>
            <a:off x="8105775" y="2932113"/>
            <a:ext cx="460375" cy="0"/>
          </a:xfrm>
          <a:custGeom>
            <a:avLst/>
            <a:gdLst>
              <a:gd name="T0" fmla="*/ 0 w 361950"/>
              <a:gd name="T1" fmla="*/ 460375 w 3619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373737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84" name="任意多边形 30">
            <a:extLst>
              <a:ext uri="{FF2B5EF4-FFF2-40B4-BE49-F238E27FC236}">
                <a16:creationId xmlns:a16="http://schemas.microsoft.com/office/drawing/2014/main" id="{D8E0F465-CF00-4550-808D-D29BC232ACE8}"/>
              </a:ext>
            </a:extLst>
          </p:cNvPr>
          <p:cNvSpPr>
            <a:spLocks/>
          </p:cNvSpPr>
          <p:nvPr/>
        </p:nvSpPr>
        <p:spPr bwMode="auto">
          <a:xfrm>
            <a:off x="7791450" y="4895850"/>
            <a:ext cx="460375" cy="0"/>
          </a:xfrm>
          <a:custGeom>
            <a:avLst/>
            <a:gdLst>
              <a:gd name="T0" fmla="*/ 0 w 361950"/>
              <a:gd name="T1" fmla="*/ 460375 w 3619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7F7F7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85" name="任意多边形 31">
            <a:extLst>
              <a:ext uri="{FF2B5EF4-FFF2-40B4-BE49-F238E27FC236}">
                <a16:creationId xmlns:a16="http://schemas.microsoft.com/office/drawing/2014/main" id="{D87E9A5F-3910-4BD7-A8CF-96D66800E017}"/>
              </a:ext>
            </a:extLst>
          </p:cNvPr>
          <p:cNvSpPr>
            <a:spLocks/>
          </p:cNvSpPr>
          <p:nvPr/>
        </p:nvSpPr>
        <p:spPr bwMode="auto">
          <a:xfrm flipV="1">
            <a:off x="3186113" y="4686300"/>
            <a:ext cx="606425" cy="55563"/>
          </a:xfrm>
          <a:custGeom>
            <a:avLst/>
            <a:gdLst>
              <a:gd name="T0" fmla="*/ 0 w 361950"/>
              <a:gd name="T1" fmla="*/ 0 h 54478"/>
              <a:gd name="T2" fmla="*/ 606425 w 361950"/>
              <a:gd name="T3" fmla="*/ 0 h 5447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1950" h="54478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6350" cap="flat" cmpd="sng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86" name="任意多边形 32">
            <a:extLst>
              <a:ext uri="{FF2B5EF4-FFF2-40B4-BE49-F238E27FC236}">
                <a16:creationId xmlns:a16="http://schemas.microsoft.com/office/drawing/2014/main" id="{CF96115A-407A-4896-A5D8-5FC5F8FC588E}"/>
              </a:ext>
            </a:extLst>
          </p:cNvPr>
          <p:cNvSpPr>
            <a:spLocks/>
          </p:cNvSpPr>
          <p:nvPr/>
        </p:nvSpPr>
        <p:spPr bwMode="auto">
          <a:xfrm>
            <a:off x="2952750" y="2760663"/>
            <a:ext cx="1847850" cy="88900"/>
          </a:xfrm>
          <a:custGeom>
            <a:avLst/>
            <a:gdLst>
              <a:gd name="T0" fmla="*/ 0 w 361950"/>
              <a:gd name="T1" fmla="*/ 0 h 89192"/>
              <a:gd name="T2" fmla="*/ 1847850 w 361950"/>
              <a:gd name="T3" fmla="*/ 0 h 89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1950" h="89192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373737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5">
            <a:extLst>
              <a:ext uri="{FF2B5EF4-FFF2-40B4-BE49-F238E27FC236}">
                <a16:creationId xmlns:a16="http://schemas.microsoft.com/office/drawing/2014/main" id="{99262ACB-9909-4337-A2CA-3C4C09386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483" name="矩形 6">
            <a:extLst>
              <a:ext uri="{FF2B5EF4-FFF2-40B4-BE49-F238E27FC236}">
                <a16:creationId xmlns:a16="http://schemas.microsoft.com/office/drawing/2014/main" id="{22D1429D-E5B8-4B6A-85D9-AF2674A84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484" name="文本框 7">
            <a:extLst>
              <a:ext uri="{FF2B5EF4-FFF2-40B4-BE49-F238E27FC236}">
                <a16:creationId xmlns:a16="http://schemas.microsoft.com/office/drawing/2014/main" id="{756D56D8-D164-423B-A64F-97E31AA10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423182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20485" name="Freeform 673">
            <a:extLst>
              <a:ext uri="{FF2B5EF4-FFF2-40B4-BE49-F238E27FC236}">
                <a16:creationId xmlns:a16="http://schemas.microsoft.com/office/drawing/2014/main" id="{7CC891DD-4D8A-4D4E-9871-BDCCE7899007}"/>
              </a:ext>
            </a:extLst>
          </p:cNvPr>
          <p:cNvSpPr>
            <a:spLocks noEditPoints="1"/>
          </p:cNvSpPr>
          <p:nvPr/>
        </p:nvSpPr>
        <p:spPr bwMode="auto">
          <a:xfrm rot="-324743">
            <a:off x="5541963" y="2219325"/>
            <a:ext cx="2443162" cy="2444750"/>
          </a:xfrm>
          <a:custGeom>
            <a:avLst/>
            <a:gdLst>
              <a:gd name="T0" fmla="*/ 2295173 w 1816"/>
              <a:gd name="T1" fmla="*/ 1066213 h 1816"/>
              <a:gd name="T2" fmla="*/ 2386657 w 1816"/>
              <a:gd name="T3" fmla="*/ 842739 h 1816"/>
              <a:gd name="T4" fmla="*/ 2122968 w 1816"/>
              <a:gd name="T5" fmla="*/ 619265 h 1816"/>
              <a:gd name="T6" fmla="*/ 2015340 w 1816"/>
              <a:gd name="T7" fmla="*/ 290785 h 1816"/>
              <a:gd name="T8" fmla="*/ 1773176 w 1816"/>
              <a:gd name="T9" fmla="*/ 288093 h 1816"/>
              <a:gd name="T10" fmla="*/ 1547157 w 1816"/>
              <a:gd name="T11" fmla="*/ 185779 h 1816"/>
              <a:gd name="T12" fmla="*/ 1315756 w 1816"/>
              <a:gd name="T13" fmla="*/ 140008 h 1816"/>
              <a:gd name="T14" fmla="*/ 1065520 w 1816"/>
              <a:gd name="T15" fmla="*/ 148085 h 1816"/>
              <a:gd name="T16" fmla="*/ 842191 w 1816"/>
              <a:gd name="T17" fmla="*/ 56542 h 1816"/>
              <a:gd name="T18" fmla="*/ 618863 w 1816"/>
              <a:gd name="T19" fmla="*/ 317710 h 1816"/>
              <a:gd name="T20" fmla="*/ 290596 w 1816"/>
              <a:gd name="T21" fmla="*/ 425408 h 1816"/>
              <a:gd name="T22" fmla="*/ 287906 w 1816"/>
              <a:gd name="T23" fmla="*/ 667729 h 1816"/>
              <a:gd name="T24" fmla="*/ 185659 w 1816"/>
              <a:gd name="T25" fmla="*/ 896588 h 1816"/>
              <a:gd name="T26" fmla="*/ 139917 w 1816"/>
              <a:gd name="T27" fmla="*/ 1125447 h 1816"/>
              <a:gd name="T28" fmla="*/ 145298 w 1816"/>
              <a:gd name="T29" fmla="*/ 1375845 h 1816"/>
              <a:gd name="T30" fmla="*/ 56505 w 1816"/>
              <a:gd name="T31" fmla="*/ 1602011 h 1816"/>
              <a:gd name="T32" fmla="*/ 317503 w 1816"/>
              <a:gd name="T33" fmla="*/ 1825485 h 1816"/>
              <a:gd name="T34" fmla="*/ 425132 w 1816"/>
              <a:gd name="T35" fmla="*/ 2153965 h 1816"/>
              <a:gd name="T36" fmla="*/ 667295 w 1816"/>
              <a:gd name="T37" fmla="*/ 2156657 h 1816"/>
              <a:gd name="T38" fmla="*/ 896005 w 1816"/>
              <a:gd name="T39" fmla="*/ 2258971 h 1816"/>
              <a:gd name="T40" fmla="*/ 1124716 w 1816"/>
              <a:gd name="T41" fmla="*/ 2304742 h 1816"/>
              <a:gd name="T42" fmla="*/ 1374951 w 1816"/>
              <a:gd name="T43" fmla="*/ 2296665 h 1816"/>
              <a:gd name="T44" fmla="*/ 1598280 w 1816"/>
              <a:gd name="T45" fmla="*/ 2388208 h 1816"/>
              <a:gd name="T46" fmla="*/ 1824299 w 1816"/>
              <a:gd name="T47" fmla="*/ 2124348 h 1816"/>
              <a:gd name="T48" fmla="*/ 2152566 w 1816"/>
              <a:gd name="T49" fmla="*/ 2019342 h 1816"/>
              <a:gd name="T50" fmla="*/ 2155256 w 1816"/>
              <a:gd name="T51" fmla="*/ 1777021 h 1816"/>
              <a:gd name="T52" fmla="*/ 2257503 w 1816"/>
              <a:gd name="T53" fmla="*/ 1548162 h 1816"/>
              <a:gd name="T54" fmla="*/ 2300555 w 1816"/>
              <a:gd name="T55" fmla="*/ 1316611 h 1816"/>
              <a:gd name="T56" fmla="*/ 1173148 w 1816"/>
              <a:gd name="T57" fmla="*/ 2170119 h 1816"/>
              <a:gd name="T58" fmla="*/ 982108 w 1816"/>
              <a:gd name="T59" fmla="*/ 2143195 h 1816"/>
              <a:gd name="T60" fmla="*/ 809903 w 1816"/>
              <a:gd name="T61" fmla="*/ 2078576 h 1816"/>
              <a:gd name="T62" fmla="*/ 651151 w 1816"/>
              <a:gd name="T63" fmla="*/ 1984340 h 1816"/>
              <a:gd name="T64" fmla="*/ 516616 w 1816"/>
              <a:gd name="T65" fmla="*/ 1860487 h 1816"/>
              <a:gd name="T66" fmla="*/ 408987 w 1816"/>
              <a:gd name="T67" fmla="*/ 1715094 h 1816"/>
              <a:gd name="T68" fmla="*/ 328266 w 1816"/>
              <a:gd name="T69" fmla="*/ 1548162 h 1816"/>
              <a:gd name="T70" fmla="*/ 282524 w 1816"/>
              <a:gd name="T71" fmla="*/ 1367768 h 1816"/>
              <a:gd name="T72" fmla="*/ 271761 w 1816"/>
              <a:gd name="T73" fmla="*/ 1173911 h 1816"/>
              <a:gd name="T74" fmla="*/ 301359 w 1816"/>
              <a:gd name="T75" fmla="*/ 985439 h 1816"/>
              <a:gd name="T76" fmla="*/ 365936 w 1816"/>
              <a:gd name="T77" fmla="*/ 810429 h 1816"/>
              <a:gd name="T78" fmla="*/ 460111 w 1816"/>
              <a:gd name="T79" fmla="*/ 654267 h 1816"/>
              <a:gd name="T80" fmla="*/ 581193 w 1816"/>
              <a:gd name="T81" fmla="*/ 519644 h 1816"/>
              <a:gd name="T82" fmla="*/ 729182 w 1816"/>
              <a:gd name="T83" fmla="*/ 409253 h 1816"/>
              <a:gd name="T84" fmla="*/ 893315 w 1816"/>
              <a:gd name="T85" fmla="*/ 328480 h 1816"/>
              <a:gd name="T86" fmla="*/ 1076283 w 1816"/>
              <a:gd name="T87" fmla="*/ 282708 h 1816"/>
              <a:gd name="T88" fmla="*/ 1270014 w 1816"/>
              <a:gd name="T89" fmla="*/ 271938 h 1816"/>
              <a:gd name="T90" fmla="*/ 1458363 w 1816"/>
              <a:gd name="T91" fmla="*/ 301555 h 1816"/>
              <a:gd name="T92" fmla="*/ 1633259 w 1816"/>
              <a:gd name="T93" fmla="*/ 366174 h 1816"/>
              <a:gd name="T94" fmla="*/ 1789320 w 1816"/>
              <a:gd name="T95" fmla="*/ 460410 h 1816"/>
              <a:gd name="T96" fmla="*/ 1923856 w 1816"/>
              <a:gd name="T97" fmla="*/ 581570 h 1816"/>
              <a:gd name="T98" fmla="*/ 2034175 w 1816"/>
              <a:gd name="T99" fmla="*/ 729656 h 1816"/>
              <a:gd name="T100" fmla="*/ 2112205 w 1816"/>
              <a:gd name="T101" fmla="*/ 893895 h 1816"/>
              <a:gd name="T102" fmla="*/ 2160638 w 1816"/>
              <a:gd name="T103" fmla="*/ 1076982 h 1816"/>
              <a:gd name="T104" fmla="*/ 2168710 w 1816"/>
              <a:gd name="T105" fmla="*/ 1270839 h 1816"/>
              <a:gd name="T106" fmla="*/ 2141803 w 1816"/>
              <a:gd name="T107" fmla="*/ 1459311 h 1816"/>
              <a:gd name="T108" fmla="*/ 2077226 w 1816"/>
              <a:gd name="T109" fmla="*/ 1634321 h 1816"/>
              <a:gd name="T110" fmla="*/ 1983051 w 1816"/>
              <a:gd name="T111" fmla="*/ 1790483 h 1816"/>
              <a:gd name="T112" fmla="*/ 1859279 w 1816"/>
              <a:gd name="T113" fmla="*/ 1925106 h 1816"/>
              <a:gd name="T114" fmla="*/ 1713980 w 1816"/>
              <a:gd name="T115" fmla="*/ 2035497 h 1816"/>
              <a:gd name="T116" fmla="*/ 1547157 w 1816"/>
              <a:gd name="T117" fmla="*/ 2113578 h 1816"/>
              <a:gd name="T118" fmla="*/ 1364188 w 1816"/>
              <a:gd name="T119" fmla="*/ 2162042 h 18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16"/>
              <a:gd name="T181" fmla="*/ 0 h 1816"/>
              <a:gd name="T182" fmla="*/ 1816 w 1816"/>
              <a:gd name="T183" fmla="*/ 1816 h 18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rgbClr val="7E7E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6" name="Freeform 675">
            <a:extLst>
              <a:ext uri="{FF2B5EF4-FFF2-40B4-BE49-F238E27FC236}">
                <a16:creationId xmlns:a16="http://schemas.microsoft.com/office/drawing/2014/main" id="{7815FA7F-334C-403B-82B6-8AED924B5844}"/>
              </a:ext>
            </a:extLst>
          </p:cNvPr>
          <p:cNvSpPr>
            <a:spLocks noEditPoints="1"/>
          </p:cNvSpPr>
          <p:nvPr/>
        </p:nvSpPr>
        <p:spPr bwMode="auto">
          <a:xfrm rot="-324743">
            <a:off x="2474913" y="2747963"/>
            <a:ext cx="3187700" cy="3187700"/>
          </a:xfrm>
          <a:custGeom>
            <a:avLst/>
            <a:gdLst>
              <a:gd name="T0" fmla="*/ 3053967 w 2622"/>
              <a:gd name="T1" fmla="*/ 1400546 h 2622"/>
              <a:gd name="T2" fmla="*/ 2990748 w 2622"/>
              <a:gd name="T3" fmla="*/ 1130649 h 2622"/>
              <a:gd name="T4" fmla="*/ 3017495 w 2622"/>
              <a:gd name="T5" fmla="*/ 872909 h 2622"/>
              <a:gd name="T6" fmla="*/ 2728146 w 2622"/>
              <a:gd name="T7" fmla="*/ 656506 h 2622"/>
              <a:gd name="T8" fmla="*/ 2531194 w 2622"/>
              <a:gd name="T9" fmla="*/ 459554 h 2622"/>
              <a:gd name="T10" fmla="*/ 2317222 w 2622"/>
              <a:gd name="T11" fmla="*/ 170205 h 2622"/>
              <a:gd name="T12" fmla="*/ 2059483 w 2622"/>
              <a:gd name="T13" fmla="*/ 196952 h 2622"/>
              <a:gd name="T14" fmla="*/ 1787154 w 2622"/>
              <a:gd name="T15" fmla="*/ 136164 h 2622"/>
              <a:gd name="T16" fmla="*/ 1507532 w 2622"/>
              <a:gd name="T17" fmla="*/ 126438 h 2622"/>
              <a:gd name="T18" fmla="*/ 1266813 w 2622"/>
              <a:gd name="T19" fmla="*/ 31610 h 2622"/>
              <a:gd name="T20" fmla="*/ 982327 w 2622"/>
              <a:gd name="T21" fmla="*/ 255308 h 2622"/>
              <a:gd name="T22" fmla="*/ 741608 w 2622"/>
              <a:gd name="T23" fmla="*/ 396335 h 2622"/>
              <a:gd name="T24" fmla="*/ 406061 w 2622"/>
              <a:gd name="T25" fmla="*/ 527636 h 2622"/>
              <a:gd name="T26" fmla="*/ 367157 w 2622"/>
              <a:gd name="T27" fmla="*/ 785375 h 2622"/>
              <a:gd name="T28" fmla="*/ 235856 w 2622"/>
              <a:gd name="T29" fmla="*/ 1030957 h 2622"/>
              <a:gd name="T30" fmla="*/ 153185 w 2622"/>
              <a:gd name="T31" fmla="*/ 1298422 h 2622"/>
              <a:gd name="T32" fmla="*/ 0 w 2622"/>
              <a:gd name="T33" fmla="*/ 1507532 h 2622"/>
              <a:gd name="T34" fmla="*/ 143459 w 2622"/>
              <a:gd name="T35" fmla="*/ 1838216 h 2622"/>
              <a:gd name="T36" fmla="*/ 216404 w 2622"/>
              <a:gd name="T37" fmla="*/ 2108113 h 2622"/>
              <a:gd name="T38" fmla="*/ 257739 w 2622"/>
              <a:gd name="T39" fmla="*/ 2465544 h 2622"/>
              <a:gd name="T40" fmla="*/ 496027 w 2622"/>
              <a:gd name="T41" fmla="*/ 2572530 h 2622"/>
              <a:gd name="T42" fmla="*/ 700273 w 2622"/>
              <a:gd name="T43" fmla="*/ 2762187 h 2622"/>
              <a:gd name="T44" fmla="*/ 936129 w 2622"/>
              <a:gd name="T45" fmla="*/ 2910509 h 2622"/>
              <a:gd name="T46" fmla="*/ 1099039 w 2622"/>
              <a:gd name="T47" fmla="*/ 3112323 h 2622"/>
              <a:gd name="T48" fmla="*/ 1454039 w 2622"/>
              <a:gd name="T49" fmla="*/ 3058830 h 2622"/>
              <a:gd name="T50" fmla="*/ 1733661 w 2622"/>
              <a:gd name="T51" fmla="*/ 3058830 h 2622"/>
              <a:gd name="T52" fmla="*/ 2091092 w 2622"/>
              <a:gd name="T53" fmla="*/ 3112323 h 2622"/>
              <a:gd name="T54" fmla="*/ 2254003 w 2622"/>
              <a:gd name="T55" fmla="*/ 2910509 h 2622"/>
              <a:gd name="T56" fmla="*/ 2489859 w 2622"/>
              <a:gd name="T57" fmla="*/ 2762187 h 2622"/>
              <a:gd name="T58" fmla="*/ 2694105 w 2622"/>
              <a:gd name="T59" fmla="*/ 2572530 h 2622"/>
              <a:gd name="T60" fmla="*/ 2932392 w 2622"/>
              <a:gd name="T61" fmla="*/ 2465544 h 2622"/>
              <a:gd name="T62" fmla="*/ 2973728 w 2622"/>
              <a:gd name="T63" fmla="*/ 2108113 h 2622"/>
              <a:gd name="T64" fmla="*/ 3046673 w 2622"/>
              <a:gd name="T65" fmla="*/ 1838216 h 2622"/>
              <a:gd name="T66" fmla="*/ 1595066 w 2622"/>
              <a:gd name="T67" fmla="*/ 2942118 h 2622"/>
              <a:gd name="T68" fmla="*/ 1322737 w 2622"/>
              <a:gd name="T69" fmla="*/ 2915372 h 2622"/>
              <a:gd name="T70" fmla="*/ 1009074 w 2622"/>
              <a:gd name="T71" fmla="*/ 2810817 h 2622"/>
              <a:gd name="T72" fmla="*/ 736745 w 2622"/>
              <a:gd name="T73" fmla="*/ 2635749 h 2622"/>
              <a:gd name="T74" fmla="*/ 513047 w 2622"/>
              <a:gd name="T75" fmla="*/ 2402325 h 2622"/>
              <a:gd name="T76" fmla="*/ 352568 w 2622"/>
              <a:gd name="T77" fmla="*/ 2120270 h 2622"/>
              <a:gd name="T78" fmla="*/ 262602 w 2622"/>
              <a:gd name="T79" fmla="*/ 1799312 h 2622"/>
              <a:gd name="T80" fmla="*/ 252876 w 2622"/>
              <a:gd name="T81" fmla="*/ 1456470 h 2622"/>
              <a:gd name="T82" fmla="*/ 328253 w 2622"/>
              <a:gd name="T83" fmla="*/ 1130649 h 2622"/>
              <a:gd name="T84" fmla="*/ 476575 w 2622"/>
              <a:gd name="T85" fmla="*/ 841300 h 2622"/>
              <a:gd name="T86" fmla="*/ 688115 w 2622"/>
              <a:gd name="T87" fmla="*/ 595718 h 2622"/>
              <a:gd name="T88" fmla="*/ 950718 w 2622"/>
              <a:gd name="T89" fmla="*/ 408492 h 2622"/>
              <a:gd name="T90" fmla="*/ 1257087 w 2622"/>
              <a:gd name="T91" fmla="*/ 286917 h 2622"/>
              <a:gd name="T92" fmla="*/ 1595066 w 2622"/>
              <a:gd name="T93" fmla="*/ 245582 h 2622"/>
              <a:gd name="T94" fmla="*/ 1930613 w 2622"/>
              <a:gd name="T95" fmla="*/ 286917 h 2622"/>
              <a:gd name="T96" fmla="*/ 2236982 w 2622"/>
              <a:gd name="T97" fmla="*/ 408492 h 2622"/>
              <a:gd name="T98" fmla="*/ 2502016 w 2622"/>
              <a:gd name="T99" fmla="*/ 595718 h 2622"/>
              <a:gd name="T100" fmla="*/ 2713557 w 2622"/>
              <a:gd name="T101" fmla="*/ 841300 h 2622"/>
              <a:gd name="T102" fmla="*/ 2861879 w 2622"/>
              <a:gd name="T103" fmla="*/ 1130649 h 2622"/>
              <a:gd name="T104" fmla="*/ 2937255 w 2622"/>
              <a:gd name="T105" fmla="*/ 1456470 h 2622"/>
              <a:gd name="T106" fmla="*/ 2927529 w 2622"/>
              <a:gd name="T107" fmla="*/ 1799312 h 2622"/>
              <a:gd name="T108" fmla="*/ 2837564 w 2622"/>
              <a:gd name="T109" fmla="*/ 2120270 h 2622"/>
              <a:gd name="T110" fmla="*/ 2674653 w 2622"/>
              <a:gd name="T111" fmla="*/ 2402325 h 2622"/>
              <a:gd name="T112" fmla="*/ 2453386 w 2622"/>
              <a:gd name="T113" fmla="*/ 2635749 h 2622"/>
              <a:gd name="T114" fmla="*/ 2178626 w 2622"/>
              <a:gd name="T115" fmla="*/ 2810817 h 2622"/>
              <a:gd name="T116" fmla="*/ 1867394 w 2622"/>
              <a:gd name="T117" fmla="*/ 2915372 h 262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622"/>
              <a:gd name="T178" fmla="*/ 0 h 2622"/>
              <a:gd name="T179" fmla="*/ 2622 w 2622"/>
              <a:gd name="T180" fmla="*/ 2622 h 262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622" h="2622">
                <a:moveTo>
                  <a:pt x="2622" y="1382"/>
                </a:moveTo>
                <a:lnTo>
                  <a:pt x="2622" y="1240"/>
                </a:lnTo>
                <a:lnTo>
                  <a:pt x="2520" y="1240"/>
                </a:lnTo>
                <a:lnTo>
                  <a:pt x="2516" y="1196"/>
                </a:lnTo>
                <a:lnTo>
                  <a:pt x="2512" y="1152"/>
                </a:lnTo>
                <a:lnTo>
                  <a:pt x="2506" y="1110"/>
                </a:lnTo>
                <a:lnTo>
                  <a:pt x="2498" y="1068"/>
                </a:lnTo>
                <a:lnTo>
                  <a:pt x="2596" y="1040"/>
                </a:lnTo>
                <a:lnTo>
                  <a:pt x="2560" y="904"/>
                </a:lnTo>
                <a:lnTo>
                  <a:pt x="2460" y="930"/>
                </a:lnTo>
                <a:lnTo>
                  <a:pt x="2446" y="888"/>
                </a:lnTo>
                <a:lnTo>
                  <a:pt x="2430" y="848"/>
                </a:lnTo>
                <a:lnTo>
                  <a:pt x="2412" y="808"/>
                </a:lnTo>
                <a:lnTo>
                  <a:pt x="2394" y="768"/>
                </a:lnTo>
                <a:lnTo>
                  <a:pt x="2482" y="718"/>
                </a:lnTo>
                <a:lnTo>
                  <a:pt x="2412" y="594"/>
                </a:lnTo>
                <a:lnTo>
                  <a:pt x="2322" y="646"/>
                </a:lnTo>
                <a:lnTo>
                  <a:pt x="2298" y="610"/>
                </a:lnTo>
                <a:lnTo>
                  <a:pt x="2272" y="574"/>
                </a:lnTo>
                <a:lnTo>
                  <a:pt x="2244" y="540"/>
                </a:lnTo>
                <a:lnTo>
                  <a:pt x="2216" y="508"/>
                </a:lnTo>
                <a:lnTo>
                  <a:pt x="2290" y="434"/>
                </a:lnTo>
                <a:lnTo>
                  <a:pt x="2188" y="334"/>
                </a:lnTo>
                <a:lnTo>
                  <a:pt x="2116" y="406"/>
                </a:lnTo>
                <a:lnTo>
                  <a:pt x="2082" y="378"/>
                </a:lnTo>
                <a:lnTo>
                  <a:pt x="2048" y="352"/>
                </a:lnTo>
                <a:lnTo>
                  <a:pt x="2014" y="326"/>
                </a:lnTo>
                <a:lnTo>
                  <a:pt x="1978" y="300"/>
                </a:lnTo>
                <a:lnTo>
                  <a:pt x="2028" y="212"/>
                </a:lnTo>
                <a:lnTo>
                  <a:pt x="1906" y="140"/>
                </a:lnTo>
                <a:lnTo>
                  <a:pt x="1854" y="230"/>
                </a:lnTo>
                <a:lnTo>
                  <a:pt x="1816" y="210"/>
                </a:lnTo>
                <a:lnTo>
                  <a:pt x="1776" y="194"/>
                </a:lnTo>
                <a:lnTo>
                  <a:pt x="1734" y="178"/>
                </a:lnTo>
                <a:lnTo>
                  <a:pt x="1694" y="162"/>
                </a:lnTo>
                <a:lnTo>
                  <a:pt x="1720" y="64"/>
                </a:lnTo>
                <a:lnTo>
                  <a:pt x="1582" y="26"/>
                </a:lnTo>
                <a:lnTo>
                  <a:pt x="1556" y="126"/>
                </a:lnTo>
                <a:lnTo>
                  <a:pt x="1514" y="118"/>
                </a:lnTo>
                <a:lnTo>
                  <a:pt x="1470" y="112"/>
                </a:lnTo>
                <a:lnTo>
                  <a:pt x="1426" y="106"/>
                </a:lnTo>
                <a:lnTo>
                  <a:pt x="1382" y="104"/>
                </a:lnTo>
                <a:lnTo>
                  <a:pt x="1382" y="0"/>
                </a:lnTo>
                <a:lnTo>
                  <a:pt x="1240" y="0"/>
                </a:lnTo>
                <a:lnTo>
                  <a:pt x="1240" y="104"/>
                </a:lnTo>
                <a:lnTo>
                  <a:pt x="1196" y="106"/>
                </a:lnTo>
                <a:lnTo>
                  <a:pt x="1154" y="112"/>
                </a:lnTo>
                <a:lnTo>
                  <a:pt x="1110" y="118"/>
                </a:lnTo>
                <a:lnTo>
                  <a:pt x="1068" y="126"/>
                </a:lnTo>
                <a:lnTo>
                  <a:pt x="1042" y="26"/>
                </a:lnTo>
                <a:lnTo>
                  <a:pt x="904" y="64"/>
                </a:lnTo>
                <a:lnTo>
                  <a:pt x="930" y="162"/>
                </a:lnTo>
                <a:lnTo>
                  <a:pt x="890" y="178"/>
                </a:lnTo>
                <a:lnTo>
                  <a:pt x="848" y="194"/>
                </a:lnTo>
                <a:lnTo>
                  <a:pt x="808" y="210"/>
                </a:lnTo>
                <a:lnTo>
                  <a:pt x="770" y="230"/>
                </a:lnTo>
                <a:lnTo>
                  <a:pt x="718" y="140"/>
                </a:lnTo>
                <a:lnTo>
                  <a:pt x="594" y="212"/>
                </a:lnTo>
                <a:lnTo>
                  <a:pt x="646" y="300"/>
                </a:lnTo>
                <a:lnTo>
                  <a:pt x="610" y="326"/>
                </a:lnTo>
                <a:lnTo>
                  <a:pt x="576" y="352"/>
                </a:lnTo>
                <a:lnTo>
                  <a:pt x="542" y="378"/>
                </a:lnTo>
                <a:lnTo>
                  <a:pt x="508" y="406"/>
                </a:lnTo>
                <a:lnTo>
                  <a:pt x="436" y="334"/>
                </a:lnTo>
                <a:lnTo>
                  <a:pt x="334" y="434"/>
                </a:lnTo>
                <a:lnTo>
                  <a:pt x="408" y="508"/>
                </a:lnTo>
                <a:lnTo>
                  <a:pt x="378" y="540"/>
                </a:lnTo>
                <a:lnTo>
                  <a:pt x="352" y="574"/>
                </a:lnTo>
                <a:lnTo>
                  <a:pt x="326" y="610"/>
                </a:lnTo>
                <a:lnTo>
                  <a:pt x="302" y="646"/>
                </a:lnTo>
                <a:lnTo>
                  <a:pt x="212" y="594"/>
                </a:lnTo>
                <a:lnTo>
                  <a:pt x="140" y="718"/>
                </a:lnTo>
                <a:lnTo>
                  <a:pt x="230" y="768"/>
                </a:lnTo>
                <a:lnTo>
                  <a:pt x="212" y="808"/>
                </a:lnTo>
                <a:lnTo>
                  <a:pt x="194" y="848"/>
                </a:lnTo>
                <a:lnTo>
                  <a:pt x="178" y="888"/>
                </a:lnTo>
                <a:lnTo>
                  <a:pt x="164" y="930"/>
                </a:lnTo>
                <a:lnTo>
                  <a:pt x="64" y="904"/>
                </a:lnTo>
                <a:lnTo>
                  <a:pt x="26" y="1040"/>
                </a:lnTo>
                <a:lnTo>
                  <a:pt x="126" y="1068"/>
                </a:lnTo>
                <a:lnTo>
                  <a:pt x="118" y="1110"/>
                </a:lnTo>
                <a:lnTo>
                  <a:pt x="112" y="1152"/>
                </a:lnTo>
                <a:lnTo>
                  <a:pt x="108" y="1196"/>
                </a:lnTo>
                <a:lnTo>
                  <a:pt x="104" y="1240"/>
                </a:lnTo>
                <a:lnTo>
                  <a:pt x="0" y="1240"/>
                </a:lnTo>
                <a:lnTo>
                  <a:pt x="0" y="1382"/>
                </a:lnTo>
                <a:lnTo>
                  <a:pt x="104" y="1382"/>
                </a:lnTo>
                <a:lnTo>
                  <a:pt x="108" y="1426"/>
                </a:lnTo>
                <a:lnTo>
                  <a:pt x="112" y="1470"/>
                </a:lnTo>
                <a:lnTo>
                  <a:pt x="118" y="1512"/>
                </a:lnTo>
                <a:lnTo>
                  <a:pt x="126" y="1556"/>
                </a:lnTo>
                <a:lnTo>
                  <a:pt x="26" y="1582"/>
                </a:lnTo>
                <a:lnTo>
                  <a:pt x="64" y="1720"/>
                </a:lnTo>
                <a:lnTo>
                  <a:pt x="164" y="1692"/>
                </a:lnTo>
                <a:lnTo>
                  <a:pt x="178" y="1734"/>
                </a:lnTo>
                <a:lnTo>
                  <a:pt x="194" y="1774"/>
                </a:lnTo>
                <a:lnTo>
                  <a:pt x="212" y="1814"/>
                </a:lnTo>
                <a:lnTo>
                  <a:pt x="230" y="1854"/>
                </a:lnTo>
                <a:lnTo>
                  <a:pt x="140" y="1906"/>
                </a:lnTo>
                <a:lnTo>
                  <a:pt x="212" y="2028"/>
                </a:lnTo>
                <a:lnTo>
                  <a:pt x="302" y="1978"/>
                </a:lnTo>
                <a:lnTo>
                  <a:pt x="326" y="2014"/>
                </a:lnTo>
                <a:lnTo>
                  <a:pt x="352" y="2048"/>
                </a:lnTo>
                <a:lnTo>
                  <a:pt x="378" y="2082"/>
                </a:lnTo>
                <a:lnTo>
                  <a:pt x="408" y="2116"/>
                </a:lnTo>
                <a:lnTo>
                  <a:pt x="334" y="2188"/>
                </a:lnTo>
                <a:lnTo>
                  <a:pt x="436" y="2288"/>
                </a:lnTo>
                <a:lnTo>
                  <a:pt x="508" y="2216"/>
                </a:lnTo>
                <a:lnTo>
                  <a:pt x="542" y="2244"/>
                </a:lnTo>
                <a:lnTo>
                  <a:pt x="576" y="2272"/>
                </a:lnTo>
                <a:lnTo>
                  <a:pt x="610" y="2298"/>
                </a:lnTo>
                <a:lnTo>
                  <a:pt x="646" y="2322"/>
                </a:lnTo>
                <a:lnTo>
                  <a:pt x="594" y="2412"/>
                </a:lnTo>
                <a:lnTo>
                  <a:pt x="718" y="2482"/>
                </a:lnTo>
                <a:lnTo>
                  <a:pt x="770" y="2394"/>
                </a:lnTo>
                <a:lnTo>
                  <a:pt x="808" y="2412"/>
                </a:lnTo>
                <a:lnTo>
                  <a:pt x="848" y="2430"/>
                </a:lnTo>
                <a:lnTo>
                  <a:pt x="890" y="2446"/>
                </a:lnTo>
                <a:lnTo>
                  <a:pt x="930" y="2460"/>
                </a:lnTo>
                <a:lnTo>
                  <a:pt x="904" y="2560"/>
                </a:lnTo>
                <a:lnTo>
                  <a:pt x="1042" y="2596"/>
                </a:lnTo>
                <a:lnTo>
                  <a:pt x="1068" y="2498"/>
                </a:lnTo>
                <a:lnTo>
                  <a:pt x="1110" y="2504"/>
                </a:lnTo>
                <a:lnTo>
                  <a:pt x="1154" y="2512"/>
                </a:lnTo>
                <a:lnTo>
                  <a:pt x="1196" y="2516"/>
                </a:lnTo>
                <a:lnTo>
                  <a:pt x="1240" y="2520"/>
                </a:lnTo>
                <a:lnTo>
                  <a:pt x="1240" y="2622"/>
                </a:lnTo>
                <a:lnTo>
                  <a:pt x="1382" y="2622"/>
                </a:lnTo>
                <a:lnTo>
                  <a:pt x="1382" y="2520"/>
                </a:lnTo>
                <a:lnTo>
                  <a:pt x="1426" y="2516"/>
                </a:lnTo>
                <a:lnTo>
                  <a:pt x="1470" y="2512"/>
                </a:lnTo>
                <a:lnTo>
                  <a:pt x="1514" y="2504"/>
                </a:lnTo>
                <a:lnTo>
                  <a:pt x="1556" y="2498"/>
                </a:lnTo>
                <a:lnTo>
                  <a:pt x="1582" y="2596"/>
                </a:lnTo>
                <a:lnTo>
                  <a:pt x="1720" y="2560"/>
                </a:lnTo>
                <a:lnTo>
                  <a:pt x="1694" y="2460"/>
                </a:lnTo>
                <a:lnTo>
                  <a:pt x="1734" y="2446"/>
                </a:lnTo>
                <a:lnTo>
                  <a:pt x="1776" y="2430"/>
                </a:lnTo>
                <a:lnTo>
                  <a:pt x="1816" y="2412"/>
                </a:lnTo>
                <a:lnTo>
                  <a:pt x="1854" y="2394"/>
                </a:lnTo>
                <a:lnTo>
                  <a:pt x="1906" y="2482"/>
                </a:lnTo>
                <a:lnTo>
                  <a:pt x="2028" y="2412"/>
                </a:lnTo>
                <a:lnTo>
                  <a:pt x="1978" y="2322"/>
                </a:lnTo>
                <a:lnTo>
                  <a:pt x="2014" y="2298"/>
                </a:lnTo>
                <a:lnTo>
                  <a:pt x="2048" y="2272"/>
                </a:lnTo>
                <a:lnTo>
                  <a:pt x="2082" y="2244"/>
                </a:lnTo>
                <a:lnTo>
                  <a:pt x="2116" y="2216"/>
                </a:lnTo>
                <a:lnTo>
                  <a:pt x="2188" y="2288"/>
                </a:lnTo>
                <a:lnTo>
                  <a:pt x="2290" y="2188"/>
                </a:lnTo>
                <a:lnTo>
                  <a:pt x="2216" y="2116"/>
                </a:lnTo>
                <a:lnTo>
                  <a:pt x="2244" y="2082"/>
                </a:lnTo>
                <a:lnTo>
                  <a:pt x="2272" y="2048"/>
                </a:lnTo>
                <a:lnTo>
                  <a:pt x="2298" y="2014"/>
                </a:lnTo>
                <a:lnTo>
                  <a:pt x="2322" y="1978"/>
                </a:lnTo>
                <a:lnTo>
                  <a:pt x="2412" y="2028"/>
                </a:lnTo>
                <a:lnTo>
                  <a:pt x="2482" y="1906"/>
                </a:lnTo>
                <a:lnTo>
                  <a:pt x="2394" y="1854"/>
                </a:lnTo>
                <a:lnTo>
                  <a:pt x="2412" y="1814"/>
                </a:lnTo>
                <a:lnTo>
                  <a:pt x="2430" y="1774"/>
                </a:lnTo>
                <a:lnTo>
                  <a:pt x="2446" y="1734"/>
                </a:lnTo>
                <a:lnTo>
                  <a:pt x="2460" y="1692"/>
                </a:lnTo>
                <a:lnTo>
                  <a:pt x="2560" y="1720"/>
                </a:lnTo>
                <a:lnTo>
                  <a:pt x="2596" y="1582"/>
                </a:lnTo>
                <a:lnTo>
                  <a:pt x="2498" y="1556"/>
                </a:lnTo>
                <a:lnTo>
                  <a:pt x="2506" y="1512"/>
                </a:lnTo>
                <a:lnTo>
                  <a:pt x="2512" y="1470"/>
                </a:lnTo>
                <a:lnTo>
                  <a:pt x="2516" y="1426"/>
                </a:lnTo>
                <a:lnTo>
                  <a:pt x="2520" y="1382"/>
                </a:lnTo>
                <a:lnTo>
                  <a:pt x="2622" y="1382"/>
                </a:lnTo>
                <a:close/>
                <a:moveTo>
                  <a:pt x="1312" y="2420"/>
                </a:moveTo>
                <a:lnTo>
                  <a:pt x="1312" y="2420"/>
                </a:lnTo>
                <a:lnTo>
                  <a:pt x="1254" y="2420"/>
                </a:lnTo>
                <a:lnTo>
                  <a:pt x="1198" y="2416"/>
                </a:lnTo>
                <a:lnTo>
                  <a:pt x="1142" y="2408"/>
                </a:lnTo>
                <a:lnTo>
                  <a:pt x="1088" y="2398"/>
                </a:lnTo>
                <a:lnTo>
                  <a:pt x="1034" y="2386"/>
                </a:lnTo>
                <a:lnTo>
                  <a:pt x="982" y="2370"/>
                </a:lnTo>
                <a:lnTo>
                  <a:pt x="930" y="2354"/>
                </a:lnTo>
                <a:lnTo>
                  <a:pt x="880" y="2334"/>
                </a:lnTo>
                <a:lnTo>
                  <a:pt x="830" y="2312"/>
                </a:lnTo>
                <a:lnTo>
                  <a:pt x="782" y="2286"/>
                </a:lnTo>
                <a:lnTo>
                  <a:pt x="736" y="2260"/>
                </a:lnTo>
                <a:lnTo>
                  <a:pt x="692" y="2232"/>
                </a:lnTo>
                <a:lnTo>
                  <a:pt x="648" y="2200"/>
                </a:lnTo>
                <a:lnTo>
                  <a:pt x="606" y="2168"/>
                </a:lnTo>
                <a:lnTo>
                  <a:pt x="566" y="2132"/>
                </a:lnTo>
                <a:lnTo>
                  <a:pt x="528" y="2096"/>
                </a:lnTo>
                <a:lnTo>
                  <a:pt x="490" y="2058"/>
                </a:lnTo>
                <a:lnTo>
                  <a:pt x="456" y="2018"/>
                </a:lnTo>
                <a:lnTo>
                  <a:pt x="422" y="1976"/>
                </a:lnTo>
                <a:lnTo>
                  <a:pt x="392" y="1932"/>
                </a:lnTo>
                <a:lnTo>
                  <a:pt x="362" y="1886"/>
                </a:lnTo>
                <a:lnTo>
                  <a:pt x="336" y="1840"/>
                </a:lnTo>
                <a:lnTo>
                  <a:pt x="312" y="1792"/>
                </a:lnTo>
                <a:lnTo>
                  <a:pt x="290" y="1744"/>
                </a:lnTo>
                <a:lnTo>
                  <a:pt x="270" y="1692"/>
                </a:lnTo>
                <a:lnTo>
                  <a:pt x="252" y="1642"/>
                </a:lnTo>
                <a:lnTo>
                  <a:pt x="238" y="1588"/>
                </a:lnTo>
                <a:lnTo>
                  <a:pt x="224" y="1534"/>
                </a:lnTo>
                <a:lnTo>
                  <a:pt x="216" y="1480"/>
                </a:lnTo>
                <a:lnTo>
                  <a:pt x="208" y="1424"/>
                </a:lnTo>
                <a:lnTo>
                  <a:pt x="204" y="1368"/>
                </a:lnTo>
                <a:lnTo>
                  <a:pt x="202" y="1312"/>
                </a:lnTo>
                <a:lnTo>
                  <a:pt x="204" y="1254"/>
                </a:lnTo>
                <a:lnTo>
                  <a:pt x="208" y="1198"/>
                </a:lnTo>
                <a:lnTo>
                  <a:pt x="216" y="1142"/>
                </a:lnTo>
                <a:lnTo>
                  <a:pt x="224" y="1088"/>
                </a:lnTo>
                <a:lnTo>
                  <a:pt x="238" y="1034"/>
                </a:lnTo>
                <a:lnTo>
                  <a:pt x="252" y="982"/>
                </a:lnTo>
                <a:lnTo>
                  <a:pt x="270" y="930"/>
                </a:lnTo>
                <a:lnTo>
                  <a:pt x="290" y="880"/>
                </a:lnTo>
                <a:lnTo>
                  <a:pt x="312" y="830"/>
                </a:lnTo>
                <a:lnTo>
                  <a:pt x="336" y="782"/>
                </a:lnTo>
                <a:lnTo>
                  <a:pt x="362" y="736"/>
                </a:lnTo>
                <a:lnTo>
                  <a:pt x="392" y="692"/>
                </a:lnTo>
                <a:lnTo>
                  <a:pt x="422" y="648"/>
                </a:lnTo>
                <a:lnTo>
                  <a:pt x="456" y="606"/>
                </a:lnTo>
                <a:lnTo>
                  <a:pt x="490" y="566"/>
                </a:lnTo>
                <a:lnTo>
                  <a:pt x="528" y="526"/>
                </a:lnTo>
                <a:lnTo>
                  <a:pt x="566" y="490"/>
                </a:lnTo>
                <a:lnTo>
                  <a:pt x="606" y="456"/>
                </a:lnTo>
                <a:lnTo>
                  <a:pt x="648" y="422"/>
                </a:lnTo>
                <a:lnTo>
                  <a:pt x="692" y="392"/>
                </a:lnTo>
                <a:lnTo>
                  <a:pt x="736" y="362"/>
                </a:lnTo>
                <a:lnTo>
                  <a:pt x="782" y="336"/>
                </a:lnTo>
                <a:lnTo>
                  <a:pt x="830" y="312"/>
                </a:lnTo>
                <a:lnTo>
                  <a:pt x="880" y="290"/>
                </a:lnTo>
                <a:lnTo>
                  <a:pt x="930" y="270"/>
                </a:lnTo>
                <a:lnTo>
                  <a:pt x="982" y="252"/>
                </a:lnTo>
                <a:lnTo>
                  <a:pt x="1034" y="236"/>
                </a:lnTo>
                <a:lnTo>
                  <a:pt x="1088" y="224"/>
                </a:lnTo>
                <a:lnTo>
                  <a:pt x="1142" y="214"/>
                </a:lnTo>
                <a:lnTo>
                  <a:pt x="1198" y="208"/>
                </a:lnTo>
                <a:lnTo>
                  <a:pt x="1254" y="204"/>
                </a:lnTo>
                <a:lnTo>
                  <a:pt x="1312" y="202"/>
                </a:lnTo>
                <a:lnTo>
                  <a:pt x="1368" y="204"/>
                </a:lnTo>
                <a:lnTo>
                  <a:pt x="1426" y="208"/>
                </a:lnTo>
                <a:lnTo>
                  <a:pt x="1480" y="214"/>
                </a:lnTo>
                <a:lnTo>
                  <a:pt x="1536" y="224"/>
                </a:lnTo>
                <a:lnTo>
                  <a:pt x="1588" y="236"/>
                </a:lnTo>
                <a:lnTo>
                  <a:pt x="1642" y="252"/>
                </a:lnTo>
                <a:lnTo>
                  <a:pt x="1694" y="270"/>
                </a:lnTo>
                <a:lnTo>
                  <a:pt x="1744" y="290"/>
                </a:lnTo>
                <a:lnTo>
                  <a:pt x="1792" y="312"/>
                </a:lnTo>
                <a:lnTo>
                  <a:pt x="1840" y="336"/>
                </a:lnTo>
                <a:lnTo>
                  <a:pt x="1886" y="362"/>
                </a:lnTo>
                <a:lnTo>
                  <a:pt x="1932" y="392"/>
                </a:lnTo>
                <a:lnTo>
                  <a:pt x="1976" y="422"/>
                </a:lnTo>
                <a:lnTo>
                  <a:pt x="2018" y="456"/>
                </a:lnTo>
                <a:lnTo>
                  <a:pt x="2058" y="490"/>
                </a:lnTo>
                <a:lnTo>
                  <a:pt x="2096" y="526"/>
                </a:lnTo>
                <a:lnTo>
                  <a:pt x="2132" y="566"/>
                </a:lnTo>
                <a:lnTo>
                  <a:pt x="2168" y="606"/>
                </a:lnTo>
                <a:lnTo>
                  <a:pt x="2200" y="648"/>
                </a:lnTo>
                <a:lnTo>
                  <a:pt x="2232" y="692"/>
                </a:lnTo>
                <a:lnTo>
                  <a:pt x="2260" y="736"/>
                </a:lnTo>
                <a:lnTo>
                  <a:pt x="2288" y="782"/>
                </a:lnTo>
                <a:lnTo>
                  <a:pt x="2312" y="830"/>
                </a:lnTo>
                <a:lnTo>
                  <a:pt x="2334" y="880"/>
                </a:lnTo>
                <a:lnTo>
                  <a:pt x="2354" y="930"/>
                </a:lnTo>
                <a:lnTo>
                  <a:pt x="2372" y="982"/>
                </a:lnTo>
                <a:lnTo>
                  <a:pt x="2386" y="1034"/>
                </a:lnTo>
                <a:lnTo>
                  <a:pt x="2398" y="1088"/>
                </a:lnTo>
                <a:lnTo>
                  <a:pt x="2408" y="1142"/>
                </a:lnTo>
                <a:lnTo>
                  <a:pt x="2416" y="1198"/>
                </a:lnTo>
                <a:lnTo>
                  <a:pt x="2420" y="1254"/>
                </a:lnTo>
                <a:lnTo>
                  <a:pt x="2422" y="1312"/>
                </a:lnTo>
                <a:lnTo>
                  <a:pt x="2420" y="1368"/>
                </a:lnTo>
                <a:lnTo>
                  <a:pt x="2416" y="1424"/>
                </a:lnTo>
                <a:lnTo>
                  <a:pt x="2408" y="1480"/>
                </a:lnTo>
                <a:lnTo>
                  <a:pt x="2398" y="1534"/>
                </a:lnTo>
                <a:lnTo>
                  <a:pt x="2386" y="1588"/>
                </a:lnTo>
                <a:lnTo>
                  <a:pt x="2372" y="1642"/>
                </a:lnTo>
                <a:lnTo>
                  <a:pt x="2354" y="1692"/>
                </a:lnTo>
                <a:lnTo>
                  <a:pt x="2334" y="1744"/>
                </a:lnTo>
                <a:lnTo>
                  <a:pt x="2312" y="1792"/>
                </a:lnTo>
                <a:lnTo>
                  <a:pt x="2288" y="1840"/>
                </a:lnTo>
                <a:lnTo>
                  <a:pt x="2260" y="1886"/>
                </a:lnTo>
                <a:lnTo>
                  <a:pt x="2232" y="1932"/>
                </a:lnTo>
                <a:lnTo>
                  <a:pt x="2200" y="1976"/>
                </a:lnTo>
                <a:lnTo>
                  <a:pt x="2168" y="2018"/>
                </a:lnTo>
                <a:lnTo>
                  <a:pt x="2132" y="2058"/>
                </a:lnTo>
                <a:lnTo>
                  <a:pt x="2096" y="2096"/>
                </a:lnTo>
                <a:lnTo>
                  <a:pt x="2058" y="2132"/>
                </a:lnTo>
                <a:lnTo>
                  <a:pt x="2018" y="2168"/>
                </a:lnTo>
                <a:lnTo>
                  <a:pt x="1976" y="2200"/>
                </a:lnTo>
                <a:lnTo>
                  <a:pt x="1932" y="2232"/>
                </a:lnTo>
                <a:lnTo>
                  <a:pt x="1886" y="2260"/>
                </a:lnTo>
                <a:lnTo>
                  <a:pt x="1840" y="2286"/>
                </a:lnTo>
                <a:lnTo>
                  <a:pt x="1792" y="2312"/>
                </a:lnTo>
                <a:lnTo>
                  <a:pt x="1744" y="2334"/>
                </a:lnTo>
                <a:lnTo>
                  <a:pt x="1694" y="2354"/>
                </a:lnTo>
                <a:lnTo>
                  <a:pt x="1642" y="2370"/>
                </a:lnTo>
                <a:lnTo>
                  <a:pt x="1588" y="2386"/>
                </a:lnTo>
                <a:lnTo>
                  <a:pt x="1536" y="2398"/>
                </a:lnTo>
                <a:lnTo>
                  <a:pt x="1480" y="2408"/>
                </a:lnTo>
                <a:lnTo>
                  <a:pt x="1426" y="2416"/>
                </a:lnTo>
                <a:lnTo>
                  <a:pt x="1368" y="2420"/>
                </a:lnTo>
                <a:lnTo>
                  <a:pt x="1312" y="2420"/>
                </a:lnTo>
                <a:close/>
              </a:path>
            </a:pathLst>
          </a:cu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7" name="Freeform 679">
            <a:extLst>
              <a:ext uri="{FF2B5EF4-FFF2-40B4-BE49-F238E27FC236}">
                <a16:creationId xmlns:a16="http://schemas.microsoft.com/office/drawing/2014/main" id="{00809EDD-E44A-4FE8-AA6C-E687285F1693}"/>
              </a:ext>
            </a:extLst>
          </p:cNvPr>
          <p:cNvSpPr>
            <a:spLocks noEditPoints="1"/>
          </p:cNvSpPr>
          <p:nvPr/>
        </p:nvSpPr>
        <p:spPr bwMode="auto">
          <a:xfrm rot="-324743">
            <a:off x="7816850" y="3282950"/>
            <a:ext cx="2141538" cy="2143125"/>
          </a:xfrm>
          <a:custGeom>
            <a:avLst/>
            <a:gdLst>
              <a:gd name="T0" fmla="*/ 2011819 w 1816"/>
              <a:gd name="T1" fmla="*/ 934667 h 1816"/>
              <a:gd name="T2" fmla="*/ 2092009 w 1816"/>
              <a:gd name="T3" fmla="*/ 738764 h 1816"/>
              <a:gd name="T4" fmla="*/ 1860874 w 1816"/>
              <a:gd name="T5" fmla="*/ 542862 h 1816"/>
              <a:gd name="T6" fmla="*/ 1766533 w 1816"/>
              <a:gd name="T7" fmla="*/ 254909 h 1816"/>
              <a:gd name="T8" fmla="*/ 1554266 w 1816"/>
              <a:gd name="T9" fmla="*/ 252549 h 1816"/>
              <a:gd name="T10" fmla="*/ 1356150 w 1816"/>
              <a:gd name="T11" fmla="*/ 162859 h 1816"/>
              <a:gd name="T12" fmla="*/ 1153317 w 1816"/>
              <a:gd name="T13" fmla="*/ 122734 h 1816"/>
              <a:gd name="T14" fmla="*/ 933975 w 1816"/>
              <a:gd name="T15" fmla="*/ 129815 h 1816"/>
              <a:gd name="T16" fmla="*/ 738217 w 1816"/>
              <a:gd name="T17" fmla="*/ 49566 h 1816"/>
              <a:gd name="T18" fmla="*/ 542460 w 1816"/>
              <a:gd name="T19" fmla="*/ 278512 h 1816"/>
              <a:gd name="T20" fmla="*/ 254720 w 1816"/>
              <a:gd name="T21" fmla="*/ 372923 h 1816"/>
              <a:gd name="T22" fmla="*/ 252362 w 1816"/>
              <a:gd name="T23" fmla="*/ 585347 h 1816"/>
              <a:gd name="T24" fmla="*/ 162738 w 1816"/>
              <a:gd name="T25" fmla="*/ 785970 h 1816"/>
              <a:gd name="T26" fmla="*/ 122643 w 1816"/>
              <a:gd name="T27" fmla="*/ 986593 h 1816"/>
              <a:gd name="T28" fmla="*/ 127360 w 1816"/>
              <a:gd name="T29" fmla="*/ 1206098 h 1816"/>
              <a:gd name="T30" fmla="*/ 49529 w 1816"/>
              <a:gd name="T31" fmla="*/ 1404361 h 1816"/>
              <a:gd name="T32" fmla="*/ 278306 w 1816"/>
              <a:gd name="T33" fmla="*/ 1600263 h 1816"/>
              <a:gd name="T34" fmla="*/ 372646 w 1816"/>
              <a:gd name="T35" fmla="*/ 1888216 h 1816"/>
              <a:gd name="T36" fmla="*/ 584913 w 1816"/>
              <a:gd name="T37" fmla="*/ 1890576 h 1816"/>
              <a:gd name="T38" fmla="*/ 785388 w 1816"/>
              <a:gd name="T39" fmla="*/ 1980266 h 1816"/>
              <a:gd name="T40" fmla="*/ 985862 w 1816"/>
              <a:gd name="T41" fmla="*/ 2020391 h 1816"/>
              <a:gd name="T42" fmla="*/ 1205205 w 1816"/>
              <a:gd name="T43" fmla="*/ 2013310 h 1816"/>
              <a:gd name="T44" fmla="*/ 1400962 w 1816"/>
              <a:gd name="T45" fmla="*/ 2093559 h 1816"/>
              <a:gd name="T46" fmla="*/ 1599078 w 1816"/>
              <a:gd name="T47" fmla="*/ 1862253 h 1816"/>
              <a:gd name="T48" fmla="*/ 1886818 w 1816"/>
              <a:gd name="T49" fmla="*/ 1770202 h 1816"/>
              <a:gd name="T50" fmla="*/ 1889176 w 1816"/>
              <a:gd name="T51" fmla="*/ 1557778 h 1816"/>
              <a:gd name="T52" fmla="*/ 1978800 w 1816"/>
              <a:gd name="T53" fmla="*/ 1357155 h 1816"/>
              <a:gd name="T54" fmla="*/ 2016536 w 1816"/>
              <a:gd name="T55" fmla="*/ 1154172 h 1816"/>
              <a:gd name="T56" fmla="*/ 1028316 w 1816"/>
              <a:gd name="T57" fmla="*/ 1902377 h 1816"/>
              <a:gd name="T58" fmla="*/ 860861 w 1816"/>
              <a:gd name="T59" fmla="*/ 1878775 h 1816"/>
              <a:gd name="T60" fmla="*/ 709915 w 1816"/>
              <a:gd name="T61" fmla="*/ 1822128 h 1816"/>
              <a:gd name="T62" fmla="*/ 570762 w 1816"/>
              <a:gd name="T63" fmla="*/ 1739519 h 1816"/>
              <a:gd name="T64" fmla="*/ 452836 w 1816"/>
              <a:gd name="T65" fmla="*/ 1630946 h 1816"/>
              <a:gd name="T66" fmla="*/ 358495 w 1816"/>
              <a:gd name="T67" fmla="*/ 1503492 h 1816"/>
              <a:gd name="T68" fmla="*/ 287740 w 1816"/>
              <a:gd name="T69" fmla="*/ 1357155 h 1816"/>
              <a:gd name="T70" fmla="*/ 247645 w 1816"/>
              <a:gd name="T71" fmla="*/ 1199017 h 1816"/>
              <a:gd name="T72" fmla="*/ 238211 w 1816"/>
              <a:gd name="T73" fmla="*/ 1029078 h 1816"/>
              <a:gd name="T74" fmla="*/ 264154 w 1816"/>
              <a:gd name="T75" fmla="*/ 863859 h 1816"/>
              <a:gd name="T76" fmla="*/ 320759 w 1816"/>
              <a:gd name="T77" fmla="*/ 710441 h 1816"/>
              <a:gd name="T78" fmla="*/ 403307 w 1816"/>
              <a:gd name="T79" fmla="*/ 573546 h 1816"/>
              <a:gd name="T80" fmla="*/ 509441 w 1816"/>
              <a:gd name="T81" fmla="*/ 455532 h 1816"/>
              <a:gd name="T82" fmla="*/ 639159 w 1816"/>
              <a:gd name="T83" fmla="*/ 358761 h 1816"/>
              <a:gd name="T84" fmla="*/ 783029 w 1816"/>
              <a:gd name="T85" fmla="*/ 287953 h 1816"/>
              <a:gd name="T86" fmla="*/ 943409 w 1816"/>
              <a:gd name="T87" fmla="*/ 247828 h 1816"/>
              <a:gd name="T88" fmla="*/ 1113222 w 1816"/>
              <a:gd name="T89" fmla="*/ 238387 h 1816"/>
              <a:gd name="T90" fmla="*/ 1278319 w 1816"/>
              <a:gd name="T91" fmla="*/ 264350 h 1816"/>
              <a:gd name="T92" fmla="*/ 1431623 w 1816"/>
              <a:gd name="T93" fmla="*/ 320997 h 1816"/>
              <a:gd name="T94" fmla="*/ 1568417 w 1816"/>
              <a:gd name="T95" fmla="*/ 403606 h 1816"/>
              <a:gd name="T96" fmla="*/ 1686343 w 1816"/>
              <a:gd name="T97" fmla="*/ 509818 h 1816"/>
              <a:gd name="T98" fmla="*/ 1783043 w 1816"/>
              <a:gd name="T99" fmla="*/ 639633 h 1816"/>
              <a:gd name="T100" fmla="*/ 1851440 w 1816"/>
              <a:gd name="T101" fmla="*/ 783610 h 1816"/>
              <a:gd name="T102" fmla="*/ 1893893 w 1816"/>
              <a:gd name="T103" fmla="*/ 944108 h 1816"/>
              <a:gd name="T104" fmla="*/ 1900969 w 1816"/>
              <a:gd name="T105" fmla="*/ 1114047 h 1816"/>
              <a:gd name="T106" fmla="*/ 1877384 w 1816"/>
              <a:gd name="T107" fmla="*/ 1279266 h 1816"/>
              <a:gd name="T108" fmla="*/ 1820779 w 1816"/>
              <a:gd name="T109" fmla="*/ 1432684 h 1816"/>
              <a:gd name="T110" fmla="*/ 1738231 w 1816"/>
              <a:gd name="T111" fmla="*/ 1569579 h 1816"/>
              <a:gd name="T112" fmla="*/ 1629739 w 1816"/>
              <a:gd name="T113" fmla="*/ 1687593 h 1816"/>
              <a:gd name="T114" fmla="*/ 1502379 w 1816"/>
              <a:gd name="T115" fmla="*/ 1784364 h 1816"/>
              <a:gd name="T116" fmla="*/ 1356150 w 1816"/>
              <a:gd name="T117" fmla="*/ 1852812 h 1816"/>
              <a:gd name="T118" fmla="*/ 1195771 w 1816"/>
              <a:gd name="T119" fmla="*/ 1895297 h 18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16"/>
              <a:gd name="T181" fmla="*/ 0 h 1816"/>
              <a:gd name="T182" fmla="*/ 1816 w 1816"/>
              <a:gd name="T183" fmla="*/ 1816 h 18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488" name="组合 10">
            <a:extLst>
              <a:ext uri="{FF2B5EF4-FFF2-40B4-BE49-F238E27FC236}">
                <a16:creationId xmlns:a16="http://schemas.microsoft.com/office/drawing/2014/main" id="{1CBAA37F-EF84-49A6-98BD-95ED33459B78}"/>
              </a:ext>
            </a:extLst>
          </p:cNvPr>
          <p:cNvGrpSpPr>
            <a:grpSpLocks/>
          </p:cNvGrpSpPr>
          <p:nvPr/>
        </p:nvGrpSpPr>
        <p:grpSpPr bwMode="auto">
          <a:xfrm>
            <a:off x="2816225" y="3089275"/>
            <a:ext cx="2505075" cy="2503488"/>
            <a:chOff x="0" y="0"/>
            <a:chExt cx="2505301" cy="2503826"/>
          </a:xfrm>
        </p:grpSpPr>
        <p:sp>
          <p:nvSpPr>
            <p:cNvPr id="20544" name="Oval 676">
              <a:extLst>
                <a:ext uri="{FF2B5EF4-FFF2-40B4-BE49-F238E27FC236}">
                  <a16:creationId xmlns:a16="http://schemas.microsoft.com/office/drawing/2014/main" id="{7BE35FCE-E48E-40CE-90E4-70DE9A3CB3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4743">
              <a:off x="0" y="0"/>
              <a:ext cx="2505301" cy="2503826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ko-KR" altLang="en-US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grpSp>
          <p:nvGrpSpPr>
            <p:cNvPr id="20545" name="组合 12">
              <a:extLst>
                <a:ext uri="{FF2B5EF4-FFF2-40B4-BE49-F238E27FC236}">
                  <a16:creationId xmlns:a16="http://schemas.microsoft.com/office/drawing/2014/main" id="{9BFA071B-B00E-4641-A399-897EFDF5C1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96" y="558116"/>
              <a:ext cx="1576903" cy="1121517"/>
              <a:chOff x="20579" y="0"/>
              <a:chExt cx="1576903" cy="1121517"/>
            </a:xfrm>
          </p:grpSpPr>
          <p:sp>
            <p:nvSpPr>
              <p:cNvPr id="20546" name="文本框 13">
                <a:extLst>
                  <a:ext uri="{FF2B5EF4-FFF2-40B4-BE49-F238E27FC236}">
                    <a16:creationId xmlns:a16="http://schemas.microsoft.com/office/drawing/2014/main" id="{346605EE-3F4D-4384-9DE7-040422E3B4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760" y="0"/>
                <a:ext cx="110289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Title</a:t>
                </a:r>
              </a:p>
            </p:txBody>
          </p:sp>
          <p:sp>
            <p:nvSpPr>
              <p:cNvPr id="20547" name="文本框 14">
                <a:extLst>
                  <a:ext uri="{FF2B5EF4-FFF2-40B4-BE49-F238E27FC236}">
                    <a16:creationId xmlns:a16="http://schemas.microsoft.com/office/drawing/2014/main" id="{79A83585-8D52-41D1-B923-E9551A0E4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9" y="536663"/>
                <a:ext cx="1576903" cy="584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20489" name="组合 17">
            <a:extLst>
              <a:ext uri="{FF2B5EF4-FFF2-40B4-BE49-F238E27FC236}">
                <a16:creationId xmlns:a16="http://schemas.microsoft.com/office/drawing/2014/main" id="{F6699560-C570-40CF-BC1E-82DFF055E320}"/>
              </a:ext>
            </a:extLst>
          </p:cNvPr>
          <p:cNvGrpSpPr>
            <a:grpSpLocks/>
          </p:cNvGrpSpPr>
          <p:nvPr/>
        </p:nvGrpSpPr>
        <p:grpSpPr bwMode="auto">
          <a:xfrm>
            <a:off x="5926138" y="2605088"/>
            <a:ext cx="1674812" cy="1674812"/>
            <a:chOff x="0" y="0"/>
            <a:chExt cx="1674628" cy="1674627"/>
          </a:xfrm>
        </p:grpSpPr>
        <p:sp>
          <p:nvSpPr>
            <p:cNvPr id="20538" name="Oval 677">
              <a:extLst>
                <a:ext uri="{FF2B5EF4-FFF2-40B4-BE49-F238E27FC236}">
                  <a16:creationId xmlns:a16="http://schemas.microsoft.com/office/drawing/2014/main" id="{A58BECAE-A0CA-4CCC-B024-6FB1C48073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4743">
              <a:off x="0" y="0"/>
              <a:ext cx="1674628" cy="1674627"/>
            </a:xfrm>
            <a:prstGeom prst="ellipse">
              <a:avLst/>
            </a:pr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ko-KR" altLang="en-US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grpSp>
          <p:nvGrpSpPr>
            <p:cNvPr id="20539" name="组合 19">
              <a:extLst>
                <a:ext uri="{FF2B5EF4-FFF2-40B4-BE49-F238E27FC236}">
                  <a16:creationId xmlns:a16="http://schemas.microsoft.com/office/drawing/2014/main" id="{79332657-562E-4122-9CB5-1A70FB4496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088" y="178390"/>
              <a:ext cx="1363744" cy="724796"/>
              <a:chOff x="20579" y="0"/>
              <a:chExt cx="1363744" cy="724796"/>
            </a:xfrm>
          </p:grpSpPr>
          <p:sp>
            <p:nvSpPr>
              <p:cNvPr id="20540" name="文本框 20">
                <a:extLst>
                  <a:ext uri="{FF2B5EF4-FFF2-40B4-BE49-F238E27FC236}">
                    <a16:creationId xmlns:a16="http://schemas.microsoft.com/office/drawing/2014/main" id="{D8D3EC76-FA15-4E85-86EA-D6D13F67BD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433" y="0"/>
                <a:ext cx="110289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Title</a:t>
                </a:r>
              </a:p>
            </p:txBody>
          </p:sp>
          <p:sp>
            <p:nvSpPr>
              <p:cNvPr id="20541" name="文本框 21">
                <a:extLst>
                  <a:ext uri="{FF2B5EF4-FFF2-40B4-BE49-F238E27FC236}">
                    <a16:creationId xmlns:a16="http://schemas.microsoft.com/office/drawing/2014/main" id="{FFA22B6B-0C5A-4C57-8464-5375B530E6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9" y="463186"/>
                <a:ext cx="136374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20490" name="组合 24">
            <a:extLst>
              <a:ext uri="{FF2B5EF4-FFF2-40B4-BE49-F238E27FC236}">
                <a16:creationId xmlns:a16="http://schemas.microsoft.com/office/drawing/2014/main" id="{B41DB6C0-B72C-4B3B-9FB3-A54030E76C6E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3621088"/>
            <a:ext cx="1528763" cy="1466850"/>
            <a:chOff x="0" y="0"/>
            <a:chExt cx="1528064" cy="1466590"/>
          </a:xfrm>
        </p:grpSpPr>
        <p:sp>
          <p:nvSpPr>
            <p:cNvPr id="20532" name="Oval 680">
              <a:extLst>
                <a:ext uri="{FF2B5EF4-FFF2-40B4-BE49-F238E27FC236}">
                  <a16:creationId xmlns:a16="http://schemas.microsoft.com/office/drawing/2014/main" id="{C101547D-C3B8-48E0-98B9-5EFF01850D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4743">
              <a:off x="0" y="0"/>
              <a:ext cx="1466590" cy="1466590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ko-KR" altLang="en-US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grpSp>
          <p:nvGrpSpPr>
            <p:cNvPr id="20533" name="组合 26">
              <a:extLst>
                <a:ext uri="{FF2B5EF4-FFF2-40B4-BE49-F238E27FC236}">
                  <a16:creationId xmlns:a16="http://schemas.microsoft.com/office/drawing/2014/main" id="{C63D4E79-7330-4324-B100-9E13087096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36" y="200889"/>
              <a:ext cx="1375628" cy="661720"/>
              <a:chOff x="19712" y="0"/>
              <a:chExt cx="1375628" cy="661720"/>
            </a:xfrm>
          </p:grpSpPr>
          <p:sp>
            <p:nvSpPr>
              <p:cNvPr id="20534" name="文本框 27">
                <a:extLst>
                  <a:ext uri="{FF2B5EF4-FFF2-40B4-BE49-F238E27FC236}">
                    <a16:creationId xmlns:a16="http://schemas.microsoft.com/office/drawing/2014/main" id="{DB69F1A5-E7AB-4DD8-A408-A6EE706DED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450" y="0"/>
                <a:ext cx="110289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Title</a:t>
                </a:r>
              </a:p>
            </p:txBody>
          </p:sp>
          <p:sp>
            <p:nvSpPr>
              <p:cNvPr id="20535" name="文本框 28">
                <a:extLst>
                  <a:ext uri="{FF2B5EF4-FFF2-40B4-BE49-F238E27FC236}">
                    <a16:creationId xmlns:a16="http://schemas.microsoft.com/office/drawing/2014/main" id="{003C6AE4-45DC-4F5E-B1CC-48F07E4587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12" y="400110"/>
                <a:ext cx="128637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20491" name="Groupe 2052">
            <a:extLst>
              <a:ext uri="{FF2B5EF4-FFF2-40B4-BE49-F238E27FC236}">
                <a16:creationId xmlns:a16="http://schemas.microsoft.com/office/drawing/2014/main" id="{7C8A3AE6-F9C3-4CC8-8F0A-316C3107A231}"/>
              </a:ext>
            </a:extLst>
          </p:cNvPr>
          <p:cNvGrpSpPr>
            <a:grpSpLocks/>
          </p:cNvGrpSpPr>
          <p:nvPr/>
        </p:nvGrpSpPr>
        <p:grpSpPr bwMode="auto">
          <a:xfrm>
            <a:off x="1546225" y="2249488"/>
            <a:ext cx="987425" cy="1544637"/>
            <a:chOff x="0" y="0"/>
            <a:chExt cx="2206625" cy="3448051"/>
          </a:xfrm>
        </p:grpSpPr>
        <p:sp>
          <p:nvSpPr>
            <p:cNvPr id="20520" name="Freeform 6">
              <a:extLst>
                <a:ext uri="{FF2B5EF4-FFF2-40B4-BE49-F238E27FC236}">
                  <a16:creationId xmlns:a16="http://schemas.microsoft.com/office/drawing/2014/main" id="{CDBB40A8-946E-4E1B-8FAB-E4FF42184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862" y="655638"/>
              <a:ext cx="268288" cy="498475"/>
            </a:xfrm>
            <a:custGeom>
              <a:avLst/>
              <a:gdLst>
                <a:gd name="T0" fmla="*/ 268288 w 169"/>
                <a:gd name="T1" fmla="*/ 77788 h 314"/>
                <a:gd name="T2" fmla="*/ 268288 w 169"/>
                <a:gd name="T3" fmla="*/ 77788 h 314"/>
                <a:gd name="T4" fmla="*/ 260350 w 169"/>
                <a:gd name="T5" fmla="*/ 57150 h 314"/>
                <a:gd name="T6" fmla="*/ 254000 w 169"/>
                <a:gd name="T7" fmla="*/ 39688 h 314"/>
                <a:gd name="T8" fmla="*/ 246063 w 169"/>
                <a:gd name="T9" fmla="*/ 25400 h 314"/>
                <a:gd name="T10" fmla="*/ 244475 w 169"/>
                <a:gd name="T11" fmla="*/ 22225 h 314"/>
                <a:gd name="T12" fmla="*/ 238125 w 169"/>
                <a:gd name="T13" fmla="*/ 17463 h 314"/>
                <a:gd name="T14" fmla="*/ 223838 w 169"/>
                <a:gd name="T15" fmla="*/ 11113 h 314"/>
                <a:gd name="T16" fmla="*/ 193675 w 169"/>
                <a:gd name="T17" fmla="*/ 1588 h 314"/>
                <a:gd name="T18" fmla="*/ 180975 w 169"/>
                <a:gd name="T19" fmla="*/ 0 h 314"/>
                <a:gd name="T20" fmla="*/ 168275 w 169"/>
                <a:gd name="T21" fmla="*/ 0 h 314"/>
                <a:gd name="T22" fmla="*/ 155575 w 169"/>
                <a:gd name="T23" fmla="*/ 3175 h 314"/>
                <a:gd name="T24" fmla="*/ 147638 w 169"/>
                <a:gd name="T25" fmla="*/ 7938 h 314"/>
                <a:gd name="T26" fmla="*/ 139700 w 169"/>
                <a:gd name="T27" fmla="*/ 15875 h 314"/>
                <a:gd name="T28" fmla="*/ 131763 w 169"/>
                <a:gd name="T29" fmla="*/ 25400 h 314"/>
                <a:gd name="T30" fmla="*/ 120650 w 169"/>
                <a:gd name="T31" fmla="*/ 38100 h 314"/>
                <a:gd name="T32" fmla="*/ 111125 w 169"/>
                <a:gd name="T33" fmla="*/ 46038 h 314"/>
                <a:gd name="T34" fmla="*/ 103188 w 169"/>
                <a:gd name="T35" fmla="*/ 53975 h 314"/>
                <a:gd name="T36" fmla="*/ 96838 w 169"/>
                <a:gd name="T37" fmla="*/ 63500 h 314"/>
                <a:gd name="T38" fmla="*/ 90488 w 169"/>
                <a:gd name="T39" fmla="*/ 71438 h 314"/>
                <a:gd name="T40" fmla="*/ 82550 w 169"/>
                <a:gd name="T41" fmla="*/ 77788 h 314"/>
                <a:gd name="T42" fmla="*/ 74613 w 169"/>
                <a:gd name="T43" fmla="*/ 87313 h 314"/>
                <a:gd name="T44" fmla="*/ 63500 w 169"/>
                <a:gd name="T45" fmla="*/ 100013 h 314"/>
                <a:gd name="T46" fmla="*/ 55563 w 169"/>
                <a:gd name="T47" fmla="*/ 114300 h 314"/>
                <a:gd name="T48" fmla="*/ 42863 w 169"/>
                <a:gd name="T49" fmla="*/ 127000 h 314"/>
                <a:gd name="T50" fmla="*/ 20638 w 169"/>
                <a:gd name="T51" fmla="*/ 147638 h 314"/>
                <a:gd name="T52" fmla="*/ 11113 w 169"/>
                <a:gd name="T53" fmla="*/ 157163 h 314"/>
                <a:gd name="T54" fmla="*/ 7938 w 169"/>
                <a:gd name="T55" fmla="*/ 163513 h 314"/>
                <a:gd name="T56" fmla="*/ 7938 w 169"/>
                <a:gd name="T57" fmla="*/ 168275 h 314"/>
                <a:gd name="T58" fmla="*/ 7938 w 169"/>
                <a:gd name="T59" fmla="*/ 196850 h 314"/>
                <a:gd name="T60" fmla="*/ 11113 w 169"/>
                <a:gd name="T61" fmla="*/ 211138 h 314"/>
                <a:gd name="T62" fmla="*/ 7938 w 169"/>
                <a:gd name="T63" fmla="*/ 222250 h 314"/>
                <a:gd name="T64" fmla="*/ 4763 w 169"/>
                <a:gd name="T65" fmla="*/ 234950 h 314"/>
                <a:gd name="T66" fmla="*/ 1588 w 169"/>
                <a:gd name="T67" fmla="*/ 249238 h 314"/>
                <a:gd name="T68" fmla="*/ 0 w 169"/>
                <a:gd name="T69" fmla="*/ 274638 h 314"/>
                <a:gd name="T70" fmla="*/ 1588 w 169"/>
                <a:gd name="T71" fmla="*/ 288925 h 314"/>
                <a:gd name="T72" fmla="*/ 6350 w 169"/>
                <a:gd name="T73" fmla="*/ 304800 h 314"/>
                <a:gd name="T74" fmla="*/ 15875 w 169"/>
                <a:gd name="T75" fmla="*/ 339725 h 314"/>
                <a:gd name="T76" fmla="*/ 20638 w 169"/>
                <a:gd name="T77" fmla="*/ 352425 h 314"/>
                <a:gd name="T78" fmla="*/ 28575 w 169"/>
                <a:gd name="T79" fmla="*/ 368300 h 314"/>
                <a:gd name="T80" fmla="*/ 36513 w 169"/>
                <a:gd name="T81" fmla="*/ 382588 h 314"/>
                <a:gd name="T82" fmla="*/ 42863 w 169"/>
                <a:gd name="T83" fmla="*/ 400050 h 314"/>
                <a:gd name="T84" fmla="*/ 49213 w 169"/>
                <a:gd name="T85" fmla="*/ 414338 h 314"/>
                <a:gd name="T86" fmla="*/ 55563 w 169"/>
                <a:gd name="T87" fmla="*/ 428625 h 314"/>
                <a:gd name="T88" fmla="*/ 65088 w 169"/>
                <a:gd name="T89" fmla="*/ 441325 h 314"/>
                <a:gd name="T90" fmla="*/ 77788 w 169"/>
                <a:gd name="T91" fmla="*/ 449263 h 314"/>
                <a:gd name="T92" fmla="*/ 82550 w 169"/>
                <a:gd name="T93" fmla="*/ 452438 h 314"/>
                <a:gd name="T94" fmla="*/ 88900 w 169"/>
                <a:gd name="T95" fmla="*/ 458788 h 314"/>
                <a:gd name="T96" fmla="*/ 96838 w 169"/>
                <a:gd name="T97" fmla="*/ 473075 h 314"/>
                <a:gd name="T98" fmla="*/ 100013 w 169"/>
                <a:gd name="T99" fmla="*/ 487363 h 314"/>
                <a:gd name="T100" fmla="*/ 103188 w 169"/>
                <a:gd name="T101" fmla="*/ 492125 h 314"/>
                <a:gd name="T102" fmla="*/ 133350 w 169"/>
                <a:gd name="T103" fmla="*/ 498475 h 314"/>
                <a:gd name="T104" fmla="*/ 236538 w 169"/>
                <a:gd name="T105" fmla="*/ 487363 h 314"/>
                <a:gd name="T106" fmla="*/ 268288 w 169"/>
                <a:gd name="T107" fmla="*/ 77788 h 3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"/>
                <a:gd name="T163" fmla="*/ 0 h 314"/>
                <a:gd name="T164" fmla="*/ 169 w 169"/>
                <a:gd name="T165" fmla="*/ 314 h 3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" h="314">
                  <a:moveTo>
                    <a:pt x="169" y="49"/>
                  </a:moveTo>
                  <a:lnTo>
                    <a:pt x="169" y="49"/>
                  </a:lnTo>
                  <a:lnTo>
                    <a:pt x="164" y="36"/>
                  </a:lnTo>
                  <a:lnTo>
                    <a:pt x="160" y="25"/>
                  </a:lnTo>
                  <a:lnTo>
                    <a:pt x="155" y="16"/>
                  </a:lnTo>
                  <a:lnTo>
                    <a:pt x="154" y="14"/>
                  </a:lnTo>
                  <a:lnTo>
                    <a:pt x="150" y="11"/>
                  </a:lnTo>
                  <a:lnTo>
                    <a:pt x="141" y="7"/>
                  </a:lnTo>
                  <a:lnTo>
                    <a:pt x="122" y="1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8" y="2"/>
                  </a:lnTo>
                  <a:lnTo>
                    <a:pt x="93" y="5"/>
                  </a:lnTo>
                  <a:lnTo>
                    <a:pt x="88" y="10"/>
                  </a:lnTo>
                  <a:lnTo>
                    <a:pt x="83" y="16"/>
                  </a:lnTo>
                  <a:lnTo>
                    <a:pt x="76" y="24"/>
                  </a:lnTo>
                  <a:lnTo>
                    <a:pt x="70" y="29"/>
                  </a:lnTo>
                  <a:lnTo>
                    <a:pt x="65" y="34"/>
                  </a:lnTo>
                  <a:lnTo>
                    <a:pt x="61" y="40"/>
                  </a:lnTo>
                  <a:lnTo>
                    <a:pt x="57" y="45"/>
                  </a:lnTo>
                  <a:lnTo>
                    <a:pt x="52" y="49"/>
                  </a:lnTo>
                  <a:lnTo>
                    <a:pt x="47" y="55"/>
                  </a:lnTo>
                  <a:lnTo>
                    <a:pt x="40" y="63"/>
                  </a:lnTo>
                  <a:lnTo>
                    <a:pt x="35" y="72"/>
                  </a:lnTo>
                  <a:lnTo>
                    <a:pt x="27" y="80"/>
                  </a:lnTo>
                  <a:lnTo>
                    <a:pt x="13" y="93"/>
                  </a:lnTo>
                  <a:lnTo>
                    <a:pt x="7" y="99"/>
                  </a:lnTo>
                  <a:lnTo>
                    <a:pt x="5" y="103"/>
                  </a:lnTo>
                  <a:lnTo>
                    <a:pt x="5" y="106"/>
                  </a:lnTo>
                  <a:lnTo>
                    <a:pt x="5" y="124"/>
                  </a:lnTo>
                  <a:lnTo>
                    <a:pt x="7" y="133"/>
                  </a:lnTo>
                  <a:lnTo>
                    <a:pt x="5" y="140"/>
                  </a:lnTo>
                  <a:lnTo>
                    <a:pt x="3" y="148"/>
                  </a:lnTo>
                  <a:lnTo>
                    <a:pt x="1" y="157"/>
                  </a:lnTo>
                  <a:lnTo>
                    <a:pt x="0" y="173"/>
                  </a:lnTo>
                  <a:lnTo>
                    <a:pt x="1" y="182"/>
                  </a:lnTo>
                  <a:lnTo>
                    <a:pt x="4" y="192"/>
                  </a:lnTo>
                  <a:lnTo>
                    <a:pt x="10" y="214"/>
                  </a:lnTo>
                  <a:lnTo>
                    <a:pt x="13" y="222"/>
                  </a:lnTo>
                  <a:lnTo>
                    <a:pt x="18" y="232"/>
                  </a:lnTo>
                  <a:lnTo>
                    <a:pt x="23" y="241"/>
                  </a:lnTo>
                  <a:lnTo>
                    <a:pt x="27" y="252"/>
                  </a:lnTo>
                  <a:lnTo>
                    <a:pt x="31" y="261"/>
                  </a:lnTo>
                  <a:lnTo>
                    <a:pt x="35" y="270"/>
                  </a:lnTo>
                  <a:lnTo>
                    <a:pt x="41" y="278"/>
                  </a:lnTo>
                  <a:lnTo>
                    <a:pt x="49" y="283"/>
                  </a:lnTo>
                  <a:lnTo>
                    <a:pt x="52" y="285"/>
                  </a:lnTo>
                  <a:lnTo>
                    <a:pt x="56" y="289"/>
                  </a:lnTo>
                  <a:lnTo>
                    <a:pt x="61" y="298"/>
                  </a:lnTo>
                  <a:lnTo>
                    <a:pt x="63" y="307"/>
                  </a:lnTo>
                  <a:lnTo>
                    <a:pt x="65" y="310"/>
                  </a:lnTo>
                  <a:lnTo>
                    <a:pt x="84" y="314"/>
                  </a:lnTo>
                  <a:lnTo>
                    <a:pt x="149" y="307"/>
                  </a:lnTo>
                  <a:lnTo>
                    <a:pt x="169" y="49"/>
                  </a:lnTo>
                  <a:close/>
                </a:path>
              </a:pathLst>
            </a:custGeom>
            <a:solidFill>
              <a:srgbClr val="5636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1" name="Freeform 7">
              <a:extLst>
                <a:ext uri="{FF2B5EF4-FFF2-40B4-BE49-F238E27FC236}">
                  <a16:creationId xmlns:a16="http://schemas.microsoft.com/office/drawing/2014/main" id="{E4557E5B-E2C1-41C5-BC66-ED8F0A529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25" y="719138"/>
              <a:ext cx="363538" cy="476250"/>
            </a:xfrm>
            <a:custGeom>
              <a:avLst/>
              <a:gdLst>
                <a:gd name="T0" fmla="*/ 334963 w 229"/>
                <a:gd name="T1" fmla="*/ 455613 h 300"/>
                <a:gd name="T2" fmla="*/ 338138 w 229"/>
                <a:gd name="T3" fmla="*/ 396875 h 300"/>
                <a:gd name="T4" fmla="*/ 344488 w 229"/>
                <a:gd name="T5" fmla="*/ 373063 h 300"/>
                <a:gd name="T6" fmla="*/ 361950 w 229"/>
                <a:gd name="T7" fmla="*/ 328613 h 300"/>
                <a:gd name="T8" fmla="*/ 358775 w 229"/>
                <a:gd name="T9" fmla="*/ 242888 h 300"/>
                <a:gd name="T10" fmla="*/ 355600 w 229"/>
                <a:gd name="T11" fmla="*/ 196850 h 300"/>
                <a:gd name="T12" fmla="*/ 341313 w 229"/>
                <a:gd name="T13" fmla="*/ 174625 h 300"/>
                <a:gd name="T14" fmla="*/ 327025 w 229"/>
                <a:gd name="T15" fmla="*/ 155575 h 300"/>
                <a:gd name="T16" fmla="*/ 307975 w 229"/>
                <a:gd name="T17" fmla="*/ 109538 h 300"/>
                <a:gd name="T18" fmla="*/ 298450 w 229"/>
                <a:gd name="T19" fmla="*/ 93663 h 300"/>
                <a:gd name="T20" fmla="*/ 279400 w 229"/>
                <a:gd name="T21" fmla="*/ 74613 h 300"/>
                <a:gd name="T22" fmla="*/ 268288 w 229"/>
                <a:gd name="T23" fmla="*/ 65088 h 300"/>
                <a:gd name="T24" fmla="*/ 254000 w 229"/>
                <a:gd name="T25" fmla="*/ 36513 h 300"/>
                <a:gd name="T26" fmla="*/ 236538 w 229"/>
                <a:gd name="T27" fmla="*/ 15875 h 300"/>
                <a:gd name="T28" fmla="*/ 207963 w 229"/>
                <a:gd name="T29" fmla="*/ 1588 h 300"/>
                <a:gd name="T30" fmla="*/ 169863 w 229"/>
                <a:gd name="T31" fmla="*/ 1588 h 300"/>
                <a:gd name="T32" fmla="*/ 103188 w 229"/>
                <a:gd name="T33" fmla="*/ 11113 h 300"/>
                <a:gd name="T34" fmla="*/ 85725 w 229"/>
                <a:gd name="T35" fmla="*/ 20638 h 300"/>
                <a:gd name="T36" fmla="*/ 47625 w 229"/>
                <a:gd name="T37" fmla="*/ 60325 h 300"/>
                <a:gd name="T38" fmla="*/ 39688 w 229"/>
                <a:gd name="T39" fmla="*/ 77788 h 300"/>
                <a:gd name="T40" fmla="*/ 41275 w 229"/>
                <a:gd name="T41" fmla="*/ 88900 h 300"/>
                <a:gd name="T42" fmla="*/ 61913 w 229"/>
                <a:gd name="T43" fmla="*/ 122238 h 300"/>
                <a:gd name="T44" fmla="*/ 69850 w 229"/>
                <a:gd name="T45" fmla="*/ 139700 h 300"/>
                <a:gd name="T46" fmla="*/ 74613 w 229"/>
                <a:gd name="T47" fmla="*/ 179388 h 300"/>
                <a:gd name="T48" fmla="*/ 76200 w 229"/>
                <a:gd name="T49" fmla="*/ 223838 h 300"/>
                <a:gd name="T50" fmla="*/ 88900 w 229"/>
                <a:gd name="T51" fmla="*/ 239713 h 300"/>
                <a:gd name="T52" fmla="*/ 103188 w 229"/>
                <a:gd name="T53" fmla="*/ 252413 h 300"/>
                <a:gd name="T54" fmla="*/ 104775 w 229"/>
                <a:gd name="T55" fmla="*/ 261938 h 300"/>
                <a:gd name="T56" fmla="*/ 98425 w 229"/>
                <a:gd name="T57" fmla="*/ 274638 h 300"/>
                <a:gd name="T58" fmla="*/ 68263 w 229"/>
                <a:gd name="T59" fmla="*/ 273050 h 300"/>
                <a:gd name="T60" fmla="*/ 36513 w 229"/>
                <a:gd name="T61" fmla="*/ 263525 h 300"/>
                <a:gd name="T62" fmla="*/ 20638 w 229"/>
                <a:gd name="T63" fmla="*/ 263525 h 300"/>
                <a:gd name="T64" fmla="*/ 7938 w 229"/>
                <a:gd name="T65" fmla="*/ 273050 h 300"/>
                <a:gd name="T66" fmla="*/ 0 w 229"/>
                <a:gd name="T67" fmla="*/ 287338 h 300"/>
                <a:gd name="T68" fmla="*/ 0 w 229"/>
                <a:gd name="T69" fmla="*/ 301625 h 300"/>
                <a:gd name="T70" fmla="*/ 9525 w 229"/>
                <a:gd name="T71" fmla="*/ 315913 h 300"/>
                <a:gd name="T72" fmla="*/ 33338 w 229"/>
                <a:gd name="T73" fmla="*/ 331788 h 300"/>
                <a:gd name="T74" fmla="*/ 76200 w 229"/>
                <a:gd name="T75" fmla="*/ 350838 h 300"/>
                <a:gd name="T76" fmla="*/ 93663 w 229"/>
                <a:gd name="T77" fmla="*/ 352425 h 300"/>
                <a:gd name="T78" fmla="*/ 100013 w 229"/>
                <a:gd name="T79" fmla="*/ 354013 h 300"/>
                <a:gd name="T80" fmla="*/ 111125 w 229"/>
                <a:gd name="T81" fmla="*/ 374650 h 300"/>
                <a:gd name="T82" fmla="*/ 125413 w 229"/>
                <a:gd name="T83" fmla="*/ 422275 h 300"/>
                <a:gd name="T84" fmla="*/ 131763 w 229"/>
                <a:gd name="T85" fmla="*/ 450850 h 300"/>
                <a:gd name="T86" fmla="*/ 146050 w 229"/>
                <a:gd name="T87" fmla="*/ 463550 h 300"/>
                <a:gd name="T88" fmla="*/ 173038 w 229"/>
                <a:gd name="T89" fmla="*/ 473075 h 300"/>
                <a:gd name="T90" fmla="*/ 334963 w 229"/>
                <a:gd name="T91" fmla="*/ 455613 h 3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9"/>
                <a:gd name="T139" fmla="*/ 0 h 300"/>
                <a:gd name="T140" fmla="*/ 229 w 229"/>
                <a:gd name="T141" fmla="*/ 300 h 3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9" h="300">
                  <a:moveTo>
                    <a:pt x="211" y="287"/>
                  </a:moveTo>
                  <a:lnTo>
                    <a:pt x="211" y="287"/>
                  </a:lnTo>
                  <a:lnTo>
                    <a:pt x="212" y="267"/>
                  </a:lnTo>
                  <a:lnTo>
                    <a:pt x="213" y="250"/>
                  </a:lnTo>
                  <a:lnTo>
                    <a:pt x="215" y="241"/>
                  </a:lnTo>
                  <a:lnTo>
                    <a:pt x="217" y="235"/>
                  </a:lnTo>
                  <a:lnTo>
                    <a:pt x="226" y="217"/>
                  </a:lnTo>
                  <a:lnTo>
                    <a:pt x="228" y="207"/>
                  </a:lnTo>
                  <a:lnTo>
                    <a:pt x="229" y="192"/>
                  </a:lnTo>
                  <a:lnTo>
                    <a:pt x="226" y="153"/>
                  </a:lnTo>
                  <a:lnTo>
                    <a:pt x="225" y="137"/>
                  </a:lnTo>
                  <a:lnTo>
                    <a:pt x="224" y="124"/>
                  </a:lnTo>
                  <a:lnTo>
                    <a:pt x="220" y="116"/>
                  </a:lnTo>
                  <a:lnTo>
                    <a:pt x="215" y="110"/>
                  </a:lnTo>
                  <a:lnTo>
                    <a:pt x="209" y="103"/>
                  </a:lnTo>
                  <a:lnTo>
                    <a:pt x="206" y="98"/>
                  </a:lnTo>
                  <a:lnTo>
                    <a:pt x="199" y="84"/>
                  </a:lnTo>
                  <a:lnTo>
                    <a:pt x="194" y="69"/>
                  </a:lnTo>
                  <a:lnTo>
                    <a:pt x="191" y="64"/>
                  </a:lnTo>
                  <a:lnTo>
                    <a:pt x="188" y="59"/>
                  </a:lnTo>
                  <a:lnTo>
                    <a:pt x="182" y="54"/>
                  </a:lnTo>
                  <a:lnTo>
                    <a:pt x="176" y="47"/>
                  </a:lnTo>
                  <a:lnTo>
                    <a:pt x="172" y="45"/>
                  </a:lnTo>
                  <a:lnTo>
                    <a:pt x="169" y="41"/>
                  </a:lnTo>
                  <a:lnTo>
                    <a:pt x="164" y="32"/>
                  </a:lnTo>
                  <a:lnTo>
                    <a:pt x="160" y="23"/>
                  </a:lnTo>
                  <a:lnTo>
                    <a:pt x="155" y="15"/>
                  </a:lnTo>
                  <a:lnTo>
                    <a:pt x="149" y="10"/>
                  </a:lnTo>
                  <a:lnTo>
                    <a:pt x="141" y="5"/>
                  </a:lnTo>
                  <a:lnTo>
                    <a:pt x="131" y="1"/>
                  </a:lnTo>
                  <a:lnTo>
                    <a:pt x="120" y="0"/>
                  </a:lnTo>
                  <a:lnTo>
                    <a:pt x="107" y="1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1" y="9"/>
                  </a:lnTo>
                  <a:lnTo>
                    <a:pt x="54" y="13"/>
                  </a:lnTo>
                  <a:lnTo>
                    <a:pt x="41" y="25"/>
                  </a:lnTo>
                  <a:lnTo>
                    <a:pt x="30" y="38"/>
                  </a:lnTo>
                  <a:lnTo>
                    <a:pt x="26" y="44"/>
                  </a:lnTo>
                  <a:lnTo>
                    <a:pt x="25" y="49"/>
                  </a:lnTo>
                  <a:lnTo>
                    <a:pt x="25" y="53"/>
                  </a:lnTo>
                  <a:lnTo>
                    <a:pt x="26" y="56"/>
                  </a:lnTo>
                  <a:lnTo>
                    <a:pt x="32" y="67"/>
                  </a:lnTo>
                  <a:lnTo>
                    <a:pt x="39" y="77"/>
                  </a:lnTo>
                  <a:lnTo>
                    <a:pt x="43" y="82"/>
                  </a:lnTo>
                  <a:lnTo>
                    <a:pt x="44" y="88"/>
                  </a:lnTo>
                  <a:lnTo>
                    <a:pt x="47" y="99"/>
                  </a:lnTo>
                  <a:lnTo>
                    <a:pt x="47" y="113"/>
                  </a:lnTo>
                  <a:lnTo>
                    <a:pt x="48" y="138"/>
                  </a:lnTo>
                  <a:lnTo>
                    <a:pt x="48" y="141"/>
                  </a:lnTo>
                  <a:lnTo>
                    <a:pt x="50" y="144"/>
                  </a:lnTo>
                  <a:lnTo>
                    <a:pt x="56" y="151"/>
                  </a:lnTo>
                  <a:lnTo>
                    <a:pt x="62" y="156"/>
                  </a:lnTo>
                  <a:lnTo>
                    <a:pt x="65" y="159"/>
                  </a:lnTo>
                  <a:lnTo>
                    <a:pt x="66" y="163"/>
                  </a:lnTo>
                  <a:lnTo>
                    <a:pt x="66" y="165"/>
                  </a:lnTo>
                  <a:lnTo>
                    <a:pt x="65" y="168"/>
                  </a:lnTo>
                  <a:lnTo>
                    <a:pt x="62" y="173"/>
                  </a:lnTo>
                  <a:lnTo>
                    <a:pt x="58" y="177"/>
                  </a:lnTo>
                  <a:lnTo>
                    <a:pt x="43" y="172"/>
                  </a:lnTo>
                  <a:lnTo>
                    <a:pt x="30" y="168"/>
                  </a:lnTo>
                  <a:lnTo>
                    <a:pt x="23" y="166"/>
                  </a:lnTo>
                  <a:lnTo>
                    <a:pt x="17" y="166"/>
                  </a:lnTo>
                  <a:lnTo>
                    <a:pt x="13" y="166"/>
                  </a:lnTo>
                  <a:lnTo>
                    <a:pt x="9" y="169"/>
                  </a:lnTo>
                  <a:lnTo>
                    <a:pt x="5" y="172"/>
                  </a:lnTo>
                  <a:lnTo>
                    <a:pt x="3" y="175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0" y="190"/>
                  </a:lnTo>
                  <a:lnTo>
                    <a:pt x="3" y="195"/>
                  </a:lnTo>
                  <a:lnTo>
                    <a:pt x="6" y="199"/>
                  </a:lnTo>
                  <a:lnTo>
                    <a:pt x="13" y="204"/>
                  </a:lnTo>
                  <a:lnTo>
                    <a:pt x="21" y="209"/>
                  </a:lnTo>
                  <a:lnTo>
                    <a:pt x="30" y="213"/>
                  </a:lnTo>
                  <a:lnTo>
                    <a:pt x="48" y="221"/>
                  </a:lnTo>
                  <a:lnTo>
                    <a:pt x="54" y="222"/>
                  </a:lnTo>
                  <a:lnTo>
                    <a:pt x="59" y="222"/>
                  </a:lnTo>
                  <a:lnTo>
                    <a:pt x="61" y="222"/>
                  </a:lnTo>
                  <a:lnTo>
                    <a:pt x="63" y="223"/>
                  </a:lnTo>
                  <a:lnTo>
                    <a:pt x="66" y="228"/>
                  </a:lnTo>
                  <a:lnTo>
                    <a:pt x="70" y="236"/>
                  </a:lnTo>
                  <a:lnTo>
                    <a:pt x="74" y="245"/>
                  </a:lnTo>
                  <a:lnTo>
                    <a:pt x="79" y="266"/>
                  </a:lnTo>
                  <a:lnTo>
                    <a:pt x="81" y="280"/>
                  </a:lnTo>
                  <a:lnTo>
                    <a:pt x="83" y="284"/>
                  </a:lnTo>
                  <a:lnTo>
                    <a:pt x="87" y="288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109" y="298"/>
                  </a:lnTo>
                  <a:lnTo>
                    <a:pt x="114" y="300"/>
                  </a:lnTo>
                  <a:lnTo>
                    <a:pt x="211" y="287"/>
                  </a:lnTo>
                  <a:close/>
                </a:path>
              </a:pathLst>
            </a:custGeom>
            <a:solidFill>
              <a:srgbClr val="FF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2" name="Freeform 8">
              <a:extLst>
                <a:ext uri="{FF2B5EF4-FFF2-40B4-BE49-F238E27FC236}">
                  <a16:creationId xmlns:a16="http://schemas.microsoft.com/office/drawing/2014/main" id="{59CA6FE8-FD83-46D1-8255-03D2F58B4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92163"/>
              <a:ext cx="209550" cy="287338"/>
            </a:xfrm>
            <a:custGeom>
              <a:avLst/>
              <a:gdLst>
                <a:gd name="T0" fmla="*/ 39688 w 132"/>
                <a:gd name="T1" fmla="*/ 207963 h 181"/>
                <a:gd name="T2" fmla="*/ 39688 w 132"/>
                <a:gd name="T3" fmla="*/ 207963 h 181"/>
                <a:gd name="T4" fmla="*/ 33338 w 132"/>
                <a:gd name="T5" fmla="*/ 195263 h 181"/>
                <a:gd name="T6" fmla="*/ 25400 w 132"/>
                <a:gd name="T7" fmla="*/ 179388 h 181"/>
                <a:gd name="T8" fmla="*/ 12700 w 132"/>
                <a:gd name="T9" fmla="*/ 150813 h 181"/>
                <a:gd name="T10" fmla="*/ 7938 w 132"/>
                <a:gd name="T11" fmla="*/ 134938 h 181"/>
                <a:gd name="T12" fmla="*/ 1588 w 132"/>
                <a:gd name="T13" fmla="*/ 112713 h 181"/>
                <a:gd name="T14" fmla="*/ 0 w 132"/>
                <a:gd name="T15" fmla="*/ 88900 h 181"/>
                <a:gd name="T16" fmla="*/ 0 w 132"/>
                <a:gd name="T17" fmla="*/ 80963 h 181"/>
                <a:gd name="T18" fmla="*/ 0 w 132"/>
                <a:gd name="T19" fmla="*/ 71438 h 181"/>
                <a:gd name="T20" fmla="*/ 4763 w 132"/>
                <a:gd name="T21" fmla="*/ 61913 h 181"/>
                <a:gd name="T22" fmla="*/ 11113 w 132"/>
                <a:gd name="T23" fmla="*/ 53975 h 181"/>
                <a:gd name="T24" fmla="*/ 14288 w 132"/>
                <a:gd name="T25" fmla="*/ 47625 h 181"/>
                <a:gd name="T26" fmla="*/ 20638 w 132"/>
                <a:gd name="T27" fmla="*/ 46038 h 181"/>
                <a:gd name="T28" fmla="*/ 36513 w 132"/>
                <a:gd name="T29" fmla="*/ 41275 h 181"/>
                <a:gd name="T30" fmla="*/ 44450 w 132"/>
                <a:gd name="T31" fmla="*/ 39688 h 181"/>
                <a:gd name="T32" fmla="*/ 49213 w 132"/>
                <a:gd name="T33" fmla="*/ 34925 h 181"/>
                <a:gd name="T34" fmla="*/ 50800 w 132"/>
                <a:gd name="T35" fmla="*/ 33338 h 181"/>
                <a:gd name="T36" fmla="*/ 53975 w 132"/>
                <a:gd name="T37" fmla="*/ 26988 h 181"/>
                <a:gd name="T38" fmla="*/ 60325 w 132"/>
                <a:gd name="T39" fmla="*/ 20638 h 181"/>
                <a:gd name="T40" fmla="*/ 65088 w 132"/>
                <a:gd name="T41" fmla="*/ 15875 h 181"/>
                <a:gd name="T42" fmla="*/ 71438 w 132"/>
                <a:gd name="T43" fmla="*/ 14288 h 181"/>
                <a:gd name="T44" fmla="*/ 88900 w 132"/>
                <a:gd name="T45" fmla="*/ 14288 h 181"/>
                <a:gd name="T46" fmla="*/ 96838 w 132"/>
                <a:gd name="T47" fmla="*/ 14288 h 181"/>
                <a:gd name="T48" fmla="*/ 106363 w 132"/>
                <a:gd name="T49" fmla="*/ 14288 h 181"/>
                <a:gd name="T50" fmla="*/ 123825 w 132"/>
                <a:gd name="T51" fmla="*/ 6350 h 181"/>
                <a:gd name="T52" fmla="*/ 131763 w 132"/>
                <a:gd name="T53" fmla="*/ 1588 h 181"/>
                <a:gd name="T54" fmla="*/ 138113 w 132"/>
                <a:gd name="T55" fmla="*/ 0 h 181"/>
                <a:gd name="T56" fmla="*/ 149225 w 132"/>
                <a:gd name="T57" fmla="*/ 4763 h 181"/>
                <a:gd name="T58" fmla="*/ 158750 w 132"/>
                <a:gd name="T59" fmla="*/ 6350 h 181"/>
                <a:gd name="T60" fmla="*/ 166688 w 132"/>
                <a:gd name="T61" fmla="*/ 6350 h 181"/>
                <a:gd name="T62" fmla="*/ 174625 w 132"/>
                <a:gd name="T63" fmla="*/ 4763 h 181"/>
                <a:gd name="T64" fmla="*/ 187325 w 132"/>
                <a:gd name="T65" fmla="*/ 6350 h 181"/>
                <a:gd name="T66" fmla="*/ 198438 w 132"/>
                <a:gd name="T67" fmla="*/ 7938 h 181"/>
                <a:gd name="T68" fmla="*/ 203200 w 132"/>
                <a:gd name="T69" fmla="*/ 11113 h 181"/>
                <a:gd name="T70" fmla="*/ 204788 w 132"/>
                <a:gd name="T71" fmla="*/ 12700 h 181"/>
                <a:gd name="T72" fmla="*/ 207963 w 132"/>
                <a:gd name="T73" fmla="*/ 25400 h 181"/>
                <a:gd name="T74" fmla="*/ 209550 w 132"/>
                <a:gd name="T75" fmla="*/ 50800 h 181"/>
                <a:gd name="T76" fmla="*/ 207963 w 132"/>
                <a:gd name="T77" fmla="*/ 80963 h 181"/>
                <a:gd name="T78" fmla="*/ 204788 w 132"/>
                <a:gd name="T79" fmla="*/ 103188 h 181"/>
                <a:gd name="T80" fmla="*/ 198438 w 132"/>
                <a:gd name="T81" fmla="*/ 155575 h 181"/>
                <a:gd name="T82" fmla="*/ 196850 w 132"/>
                <a:gd name="T83" fmla="*/ 188913 h 181"/>
                <a:gd name="T84" fmla="*/ 195263 w 132"/>
                <a:gd name="T85" fmla="*/ 217488 h 181"/>
                <a:gd name="T86" fmla="*/ 193675 w 132"/>
                <a:gd name="T87" fmla="*/ 230188 h 181"/>
                <a:gd name="T88" fmla="*/ 188913 w 132"/>
                <a:gd name="T89" fmla="*/ 242888 h 181"/>
                <a:gd name="T90" fmla="*/ 180975 w 132"/>
                <a:gd name="T91" fmla="*/ 252413 h 181"/>
                <a:gd name="T92" fmla="*/ 173038 w 132"/>
                <a:gd name="T93" fmla="*/ 265113 h 181"/>
                <a:gd name="T94" fmla="*/ 155575 w 132"/>
                <a:gd name="T95" fmla="*/ 280988 h 181"/>
                <a:gd name="T96" fmla="*/ 149225 w 132"/>
                <a:gd name="T97" fmla="*/ 287338 h 181"/>
                <a:gd name="T98" fmla="*/ 39688 w 132"/>
                <a:gd name="T99" fmla="*/ 207963 h 1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2"/>
                <a:gd name="T151" fmla="*/ 0 h 181"/>
                <a:gd name="T152" fmla="*/ 132 w 132"/>
                <a:gd name="T153" fmla="*/ 181 h 1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2" h="181">
                  <a:moveTo>
                    <a:pt x="25" y="131"/>
                  </a:moveTo>
                  <a:lnTo>
                    <a:pt x="25" y="131"/>
                  </a:lnTo>
                  <a:lnTo>
                    <a:pt x="21" y="123"/>
                  </a:lnTo>
                  <a:lnTo>
                    <a:pt x="16" y="113"/>
                  </a:lnTo>
                  <a:lnTo>
                    <a:pt x="8" y="95"/>
                  </a:lnTo>
                  <a:lnTo>
                    <a:pt x="5" y="85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2" y="21"/>
                  </a:lnTo>
                  <a:lnTo>
                    <a:pt x="34" y="17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5" y="9"/>
                  </a:lnTo>
                  <a:lnTo>
                    <a:pt x="56" y="9"/>
                  </a:lnTo>
                  <a:lnTo>
                    <a:pt x="61" y="9"/>
                  </a:lnTo>
                  <a:lnTo>
                    <a:pt x="67" y="9"/>
                  </a:lnTo>
                  <a:lnTo>
                    <a:pt x="78" y="4"/>
                  </a:lnTo>
                  <a:lnTo>
                    <a:pt x="83" y="1"/>
                  </a:lnTo>
                  <a:lnTo>
                    <a:pt x="87" y="0"/>
                  </a:lnTo>
                  <a:lnTo>
                    <a:pt x="94" y="3"/>
                  </a:lnTo>
                  <a:lnTo>
                    <a:pt x="100" y="4"/>
                  </a:lnTo>
                  <a:lnTo>
                    <a:pt x="105" y="4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5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31" y="16"/>
                  </a:lnTo>
                  <a:lnTo>
                    <a:pt x="132" y="32"/>
                  </a:lnTo>
                  <a:lnTo>
                    <a:pt x="131" y="51"/>
                  </a:lnTo>
                  <a:lnTo>
                    <a:pt x="129" y="65"/>
                  </a:lnTo>
                  <a:lnTo>
                    <a:pt x="125" y="98"/>
                  </a:lnTo>
                  <a:lnTo>
                    <a:pt x="124" y="119"/>
                  </a:lnTo>
                  <a:lnTo>
                    <a:pt x="123" y="137"/>
                  </a:lnTo>
                  <a:lnTo>
                    <a:pt x="122" y="145"/>
                  </a:lnTo>
                  <a:lnTo>
                    <a:pt x="119" y="153"/>
                  </a:lnTo>
                  <a:lnTo>
                    <a:pt x="114" y="159"/>
                  </a:lnTo>
                  <a:lnTo>
                    <a:pt x="109" y="167"/>
                  </a:lnTo>
                  <a:lnTo>
                    <a:pt x="98" y="177"/>
                  </a:lnTo>
                  <a:lnTo>
                    <a:pt x="94" y="181"/>
                  </a:lnTo>
                  <a:lnTo>
                    <a:pt x="25" y="131"/>
                  </a:lnTo>
                  <a:close/>
                </a:path>
              </a:pathLst>
            </a:custGeom>
            <a:solidFill>
              <a:srgbClr val="FF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3" name="Freeform 9">
              <a:extLst>
                <a:ext uri="{FF2B5EF4-FFF2-40B4-BE49-F238E27FC236}">
                  <a16:creationId xmlns:a16="http://schemas.microsoft.com/office/drawing/2014/main" id="{360C1283-C205-4947-A8E9-655D8B967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92163"/>
              <a:ext cx="209550" cy="287338"/>
            </a:xfrm>
            <a:custGeom>
              <a:avLst/>
              <a:gdLst>
                <a:gd name="T0" fmla="*/ 39688 w 132"/>
                <a:gd name="T1" fmla="*/ 207963 h 181"/>
                <a:gd name="T2" fmla="*/ 39688 w 132"/>
                <a:gd name="T3" fmla="*/ 207963 h 181"/>
                <a:gd name="T4" fmla="*/ 33338 w 132"/>
                <a:gd name="T5" fmla="*/ 195263 h 181"/>
                <a:gd name="T6" fmla="*/ 25400 w 132"/>
                <a:gd name="T7" fmla="*/ 179388 h 181"/>
                <a:gd name="T8" fmla="*/ 12700 w 132"/>
                <a:gd name="T9" fmla="*/ 150813 h 181"/>
                <a:gd name="T10" fmla="*/ 7938 w 132"/>
                <a:gd name="T11" fmla="*/ 134938 h 181"/>
                <a:gd name="T12" fmla="*/ 1588 w 132"/>
                <a:gd name="T13" fmla="*/ 112713 h 181"/>
                <a:gd name="T14" fmla="*/ 0 w 132"/>
                <a:gd name="T15" fmla="*/ 88900 h 181"/>
                <a:gd name="T16" fmla="*/ 0 w 132"/>
                <a:gd name="T17" fmla="*/ 80963 h 181"/>
                <a:gd name="T18" fmla="*/ 0 w 132"/>
                <a:gd name="T19" fmla="*/ 71438 h 181"/>
                <a:gd name="T20" fmla="*/ 4763 w 132"/>
                <a:gd name="T21" fmla="*/ 61913 h 181"/>
                <a:gd name="T22" fmla="*/ 11113 w 132"/>
                <a:gd name="T23" fmla="*/ 53975 h 181"/>
                <a:gd name="T24" fmla="*/ 14288 w 132"/>
                <a:gd name="T25" fmla="*/ 47625 h 181"/>
                <a:gd name="T26" fmla="*/ 20638 w 132"/>
                <a:gd name="T27" fmla="*/ 46038 h 181"/>
                <a:gd name="T28" fmla="*/ 36513 w 132"/>
                <a:gd name="T29" fmla="*/ 41275 h 181"/>
                <a:gd name="T30" fmla="*/ 44450 w 132"/>
                <a:gd name="T31" fmla="*/ 39688 h 181"/>
                <a:gd name="T32" fmla="*/ 49213 w 132"/>
                <a:gd name="T33" fmla="*/ 34925 h 181"/>
                <a:gd name="T34" fmla="*/ 50800 w 132"/>
                <a:gd name="T35" fmla="*/ 33338 h 181"/>
                <a:gd name="T36" fmla="*/ 53975 w 132"/>
                <a:gd name="T37" fmla="*/ 26988 h 181"/>
                <a:gd name="T38" fmla="*/ 60325 w 132"/>
                <a:gd name="T39" fmla="*/ 20638 h 181"/>
                <a:gd name="T40" fmla="*/ 65088 w 132"/>
                <a:gd name="T41" fmla="*/ 15875 h 181"/>
                <a:gd name="T42" fmla="*/ 71438 w 132"/>
                <a:gd name="T43" fmla="*/ 14288 h 181"/>
                <a:gd name="T44" fmla="*/ 88900 w 132"/>
                <a:gd name="T45" fmla="*/ 14288 h 181"/>
                <a:gd name="T46" fmla="*/ 96838 w 132"/>
                <a:gd name="T47" fmla="*/ 14288 h 181"/>
                <a:gd name="T48" fmla="*/ 106363 w 132"/>
                <a:gd name="T49" fmla="*/ 14288 h 181"/>
                <a:gd name="T50" fmla="*/ 123825 w 132"/>
                <a:gd name="T51" fmla="*/ 6350 h 181"/>
                <a:gd name="T52" fmla="*/ 131763 w 132"/>
                <a:gd name="T53" fmla="*/ 1588 h 181"/>
                <a:gd name="T54" fmla="*/ 138113 w 132"/>
                <a:gd name="T55" fmla="*/ 0 h 181"/>
                <a:gd name="T56" fmla="*/ 149225 w 132"/>
                <a:gd name="T57" fmla="*/ 4763 h 181"/>
                <a:gd name="T58" fmla="*/ 158750 w 132"/>
                <a:gd name="T59" fmla="*/ 6350 h 181"/>
                <a:gd name="T60" fmla="*/ 166688 w 132"/>
                <a:gd name="T61" fmla="*/ 6350 h 181"/>
                <a:gd name="T62" fmla="*/ 174625 w 132"/>
                <a:gd name="T63" fmla="*/ 4763 h 181"/>
                <a:gd name="T64" fmla="*/ 187325 w 132"/>
                <a:gd name="T65" fmla="*/ 6350 h 181"/>
                <a:gd name="T66" fmla="*/ 198438 w 132"/>
                <a:gd name="T67" fmla="*/ 7938 h 181"/>
                <a:gd name="T68" fmla="*/ 203200 w 132"/>
                <a:gd name="T69" fmla="*/ 11113 h 181"/>
                <a:gd name="T70" fmla="*/ 204788 w 132"/>
                <a:gd name="T71" fmla="*/ 12700 h 181"/>
                <a:gd name="T72" fmla="*/ 207963 w 132"/>
                <a:gd name="T73" fmla="*/ 25400 h 181"/>
                <a:gd name="T74" fmla="*/ 209550 w 132"/>
                <a:gd name="T75" fmla="*/ 50800 h 181"/>
                <a:gd name="T76" fmla="*/ 207963 w 132"/>
                <a:gd name="T77" fmla="*/ 80963 h 181"/>
                <a:gd name="T78" fmla="*/ 204788 w 132"/>
                <a:gd name="T79" fmla="*/ 103188 h 181"/>
                <a:gd name="T80" fmla="*/ 198438 w 132"/>
                <a:gd name="T81" fmla="*/ 155575 h 181"/>
                <a:gd name="T82" fmla="*/ 196850 w 132"/>
                <a:gd name="T83" fmla="*/ 188913 h 181"/>
                <a:gd name="T84" fmla="*/ 195263 w 132"/>
                <a:gd name="T85" fmla="*/ 217488 h 181"/>
                <a:gd name="T86" fmla="*/ 193675 w 132"/>
                <a:gd name="T87" fmla="*/ 230188 h 181"/>
                <a:gd name="T88" fmla="*/ 188913 w 132"/>
                <a:gd name="T89" fmla="*/ 242888 h 181"/>
                <a:gd name="T90" fmla="*/ 180975 w 132"/>
                <a:gd name="T91" fmla="*/ 252413 h 181"/>
                <a:gd name="T92" fmla="*/ 173038 w 132"/>
                <a:gd name="T93" fmla="*/ 265113 h 181"/>
                <a:gd name="T94" fmla="*/ 155575 w 132"/>
                <a:gd name="T95" fmla="*/ 280988 h 181"/>
                <a:gd name="T96" fmla="*/ 149225 w 132"/>
                <a:gd name="T97" fmla="*/ 287338 h 18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2"/>
                <a:gd name="T148" fmla="*/ 0 h 181"/>
                <a:gd name="T149" fmla="*/ 132 w 132"/>
                <a:gd name="T150" fmla="*/ 181 h 18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2" h="181">
                  <a:moveTo>
                    <a:pt x="25" y="131"/>
                  </a:moveTo>
                  <a:lnTo>
                    <a:pt x="25" y="131"/>
                  </a:lnTo>
                  <a:lnTo>
                    <a:pt x="21" y="123"/>
                  </a:lnTo>
                  <a:lnTo>
                    <a:pt x="16" y="113"/>
                  </a:lnTo>
                  <a:lnTo>
                    <a:pt x="8" y="95"/>
                  </a:lnTo>
                  <a:lnTo>
                    <a:pt x="5" y="85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2" y="21"/>
                  </a:lnTo>
                  <a:lnTo>
                    <a:pt x="34" y="17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5" y="9"/>
                  </a:lnTo>
                  <a:lnTo>
                    <a:pt x="56" y="9"/>
                  </a:lnTo>
                  <a:lnTo>
                    <a:pt x="61" y="9"/>
                  </a:lnTo>
                  <a:lnTo>
                    <a:pt x="67" y="9"/>
                  </a:lnTo>
                  <a:lnTo>
                    <a:pt x="78" y="4"/>
                  </a:lnTo>
                  <a:lnTo>
                    <a:pt x="83" y="1"/>
                  </a:lnTo>
                  <a:lnTo>
                    <a:pt x="87" y="0"/>
                  </a:lnTo>
                  <a:lnTo>
                    <a:pt x="94" y="3"/>
                  </a:lnTo>
                  <a:lnTo>
                    <a:pt x="100" y="4"/>
                  </a:lnTo>
                  <a:lnTo>
                    <a:pt x="105" y="4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5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31" y="16"/>
                  </a:lnTo>
                  <a:lnTo>
                    <a:pt x="132" y="32"/>
                  </a:lnTo>
                  <a:lnTo>
                    <a:pt x="131" y="51"/>
                  </a:lnTo>
                  <a:lnTo>
                    <a:pt x="129" y="65"/>
                  </a:lnTo>
                  <a:lnTo>
                    <a:pt x="125" y="98"/>
                  </a:lnTo>
                  <a:lnTo>
                    <a:pt x="124" y="119"/>
                  </a:lnTo>
                  <a:lnTo>
                    <a:pt x="123" y="137"/>
                  </a:lnTo>
                  <a:lnTo>
                    <a:pt x="122" y="145"/>
                  </a:lnTo>
                  <a:lnTo>
                    <a:pt x="119" y="153"/>
                  </a:lnTo>
                  <a:lnTo>
                    <a:pt x="114" y="159"/>
                  </a:lnTo>
                  <a:lnTo>
                    <a:pt x="109" y="167"/>
                  </a:lnTo>
                  <a:lnTo>
                    <a:pt x="98" y="177"/>
                  </a:lnTo>
                  <a:lnTo>
                    <a:pt x="94" y="1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4" name="Freeform 10">
              <a:extLst>
                <a:ext uri="{FF2B5EF4-FFF2-40B4-BE49-F238E27FC236}">
                  <a16:creationId xmlns:a16="http://schemas.microsoft.com/office/drawing/2014/main" id="{F5A21DFF-3389-4931-A4C8-F15CCA156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" y="982663"/>
              <a:ext cx="169863" cy="119063"/>
            </a:xfrm>
            <a:custGeom>
              <a:avLst/>
              <a:gdLst>
                <a:gd name="T0" fmla="*/ 0 w 107"/>
                <a:gd name="T1" fmla="*/ 93663 h 75"/>
                <a:gd name="T2" fmla="*/ 0 w 107"/>
                <a:gd name="T3" fmla="*/ 93663 h 75"/>
                <a:gd name="T4" fmla="*/ 4763 w 107"/>
                <a:gd name="T5" fmla="*/ 61913 h 75"/>
                <a:gd name="T6" fmla="*/ 6350 w 107"/>
                <a:gd name="T7" fmla="*/ 38100 h 75"/>
                <a:gd name="T8" fmla="*/ 9525 w 107"/>
                <a:gd name="T9" fmla="*/ 26988 h 75"/>
                <a:gd name="T10" fmla="*/ 12700 w 107"/>
                <a:gd name="T11" fmla="*/ 20638 h 75"/>
                <a:gd name="T12" fmla="*/ 15875 w 107"/>
                <a:gd name="T13" fmla="*/ 17463 h 75"/>
                <a:gd name="T14" fmla="*/ 20638 w 107"/>
                <a:gd name="T15" fmla="*/ 17463 h 75"/>
                <a:gd name="T16" fmla="*/ 26988 w 107"/>
                <a:gd name="T17" fmla="*/ 23813 h 75"/>
                <a:gd name="T18" fmla="*/ 34925 w 107"/>
                <a:gd name="T19" fmla="*/ 31750 h 75"/>
                <a:gd name="T20" fmla="*/ 39688 w 107"/>
                <a:gd name="T21" fmla="*/ 34925 h 75"/>
                <a:gd name="T22" fmla="*/ 44450 w 107"/>
                <a:gd name="T23" fmla="*/ 34925 h 75"/>
                <a:gd name="T24" fmla="*/ 114300 w 107"/>
                <a:gd name="T25" fmla="*/ 17463 h 75"/>
                <a:gd name="T26" fmla="*/ 169863 w 107"/>
                <a:gd name="T27" fmla="*/ 0 h 75"/>
                <a:gd name="T28" fmla="*/ 85725 w 107"/>
                <a:gd name="T29" fmla="*/ 109538 h 75"/>
                <a:gd name="T30" fmla="*/ 20638 w 107"/>
                <a:gd name="T31" fmla="*/ 119063 h 75"/>
                <a:gd name="T32" fmla="*/ 0 w 107"/>
                <a:gd name="T33" fmla="*/ 93663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75"/>
                <a:gd name="T53" fmla="*/ 107 w 107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75">
                  <a:moveTo>
                    <a:pt x="0" y="59"/>
                  </a:moveTo>
                  <a:lnTo>
                    <a:pt x="0" y="59"/>
                  </a:lnTo>
                  <a:lnTo>
                    <a:pt x="3" y="39"/>
                  </a:lnTo>
                  <a:lnTo>
                    <a:pt x="4" y="24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7" y="15"/>
                  </a:lnTo>
                  <a:lnTo>
                    <a:pt x="22" y="20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72" y="11"/>
                  </a:lnTo>
                  <a:lnTo>
                    <a:pt x="107" y="0"/>
                  </a:lnTo>
                  <a:lnTo>
                    <a:pt x="54" y="69"/>
                  </a:lnTo>
                  <a:lnTo>
                    <a:pt x="13" y="7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A66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5" name="Freeform 11">
              <a:extLst>
                <a:ext uri="{FF2B5EF4-FFF2-40B4-BE49-F238E27FC236}">
                  <a16:creationId xmlns:a16="http://schemas.microsoft.com/office/drawing/2014/main" id="{668C2F7D-A9C5-4A8D-B605-3D427C792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1111250"/>
              <a:ext cx="774700" cy="1128713"/>
            </a:xfrm>
            <a:custGeom>
              <a:avLst/>
              <a:gdLst>
                <a:gd name="T0" fmla="*/ 98425 w 488"/>
                <a:gd name="T1" fmla="*/ 104775 h 711"/>
                <a:gd name="T2" fmla="*/ 98425 w 488"/>
                <a:gd name="T3" fmla="*/ 44450 h 711"/>
                <a:gd name="T4" fmla="*/ 127000 w 488"/>
                <a:gd name="T5" fmla="*/ 50800 h 711"/>
                <a:gd name="T6" fmla="*/ 150813 w 488"/>
                <a:gd name="T7" fmla="*/ 55563 h 711"/>
                <a:gd name="T8" fmla="*/ 174625 w 488"/>
                <a:gd name="T9" fmla="*/ 58738 h 711"/>
                <a:gd name="T10" fmla="*/ 246063 w 488"/>
                <a:gd name="T11" fmla="*/ 58738 h 711"/>
                <a:gd name="T12" fmla="*/ 295275 w 488"/>
                <a:gd name="T13" fmla="*/ 58738 h 711"/>
                <a:gd name="T14" fmla="*/ 388938 w 488"/>
                <a:gd name="T15" fmla="*/ 9525 h 711"/>
                <a:gd name="T16" fmla="*/ 504825 w 488"/>
                <a:gd name="T17" fmla="*/ 0 h 711"/>
                <a:gd name="T18" fmla="*/ 655638 w 488"/>
                <a:gd name="T19" fmla="*/ 15875 h 711"/>
                <a:gd name="T20" fmla="*/ 774700 w 488"/>
                <a:gd name="T21" fmla="*/ 304800 h 711"/>
                <a:gd name="T22" fmla="*/ 701675 w 488"/>
                <a:gd name="T23" fmla="*/ 1008063 h 711"/>
                <a:gd name="T24" fmla="*/ 638175 w 488"/>
                <a:gd name="T25" fmla="*/ 1106488 h 711"/>
                <a:gd name="T26" fmla="*/ 438150 w 488"/>
                <a:gd name="T27" fmla="*/ 1128713 h 711"/>
                <a:gd name="T28" fmla="*/ 315913 w 488"/>
                <a:gd name="T29" fmla="*/ 1106488 h 711"/>
                <a:gd name="T30" fmla="*/ 166688 w 488"/>
                <a:gd name="T31" fmla="*/ 534988 h 711"/>
                <a:gd name="T32" fmla="*/ 0 w 488"/>
                <a:gd name="T33" fmla="*/ 255588 h 711"/>
                <a:gd name="T34" fmla="*/ 98425 w 488"/>
                <a:gd name="T35" fmla="*/ 104775 h 7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8"/>
                <a:gd name="T55" fmla="*/ 0 h 711"/>
                <a:gd name="T56" fmla="*/ 488 w 488"/>
                <a:gd name="T57" fmla="*/ 711 h 7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8" h="711">
                  <a:moveTo>
                    <a:pt x="62" y="66"/>
                  </a:moveTo>
                  <a:lnTo>
                    <a:pt x="62" y="28"/>
                  </a:lnTo>
                  <a:lnTo>
                    <a:pt x="80" y="32"/>
                  </a:lnTo>
                  <a:lnTo>
                    <a:pt x="95" y="35"/>
                  </a:lnTo>
                  <a:lnTo>
                    <a:pt x="110" y="37"/>
                  </a:lnTo>
                  <a:lnTo>
                    <a:pt x="155" y="37"/>
                  </a:lnTo>
                  <a:lnTo>
                    <a:pt x="186" y="37"/>
                  </a:lnTo>
                  <a:lnTo>
                    <a:pt x="245" y="6"/>
                  </a:lnTo>
                  <a:lnTo>
                    <a:pt x="318" y="0"/>
                  </a:lnTo>
                  <a:lnTo>
                    <a:pt x="413" y="10"/>
                  </a:lnTo>
                  <a:lnTo>
                    <a:pt x="488" y="192"/>
                  </a:lnTo>
                  <a:lnTo>
                    <a:pt x="442" y="635"/>
                  </a:lnTo>
                  <a:lnTo>
                    <a:pt x="402" y="697"/>
                  </a:lnTo>
                  <a:lnTo>
                    <a:pt x="276" y="711"/>
                  </a:lnTo>
                  <a:lnTo>
                    <a:pt x="199" y="697"/>
                  </a:lnTo>
                  <a:lnTo>
                    <a:pt x="105" y="337"/>
                  </a:lnTo>
                  <a:lnTo>
                    <a:pt x="0" y="161"/>
                  </a:lnTo>
                  <a:lnTo>
                    <a:pt x="62" y="66"/>
                  </a:lnTo>
                  <a:close/>
                </a:path>
              </a:pathLst>
            </a:custGeom>
            <a:solidFill>
              <a:srgbClr val="EA66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6" name="Freeform 12">
              <a:extLst>
                <a:ext uri="{FF2B5EF4-FFF2-40B4-BE49-F238E27FC236}">
                  <a16:creationId xmlns:a16="http://schemas.microsoft.com/office/drawing/2014/main" id="{F5B2FE12-20E7-48BB-9724-B5F47A47C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962" y="0"/>
              <a:ext cx="230188" cy="279400"/>
            </a:xfrm>
            <a:custGeom>
              <a:avLst/>
              <a:gdLst>
                <a:gd name="T0" fmla="*/ 103188 w 145"/>
                <a:gd name="T1" fmla="*/ 252413 h 176"/>
                <a:gd name="T2" fmla="*/ 103188 w 145"/>
                <a:gd name="T3" fmla="*/ 252413 h 176"/>
                <a:gd name="T4" fmla="*/ 96838 w 145"/>
                <a:gd name="T5" fmla="*/ 233363 h 176"/>
                <a:gd name="T6" fmla="*/ 93663 w 145"/>
                <a:gd name="T7" fmla="*/ 219075 h 176"/>
                <a:gd name="T8" fmla="*/ 88900 w 145"/>
                <a:gd name="T9" fmla="*/ 212725 h 176"/>
                <a:gd name="T10" fmla="*/ 87313 w 145"/>
                <a:gd name="T11" fmla="*/ 207963 h 176"/>
                <a:gd name="T12" fmla="*/ 74613 w 145"/>
                <a:gd name="T13" fmla="*/ 198438 h 176"/>
                <a:gd name="T14" fmla="*/ 58738 w 145"/>
                <a:gd name="T15" fmla="*/ 190500 h 176"/>
                <a:gd name="T16" fmla="*/ 44450 w 145"/>
                <a:gd name="T17" fmla="*/ 180975 h 176"/>
                <a:gd name="T18" fmla="*/ 33338 w 145"/>
                <a:gd name="T19" fmla="*/ 174625 h 176"/>
                <a:gd name="T20" fmla="*/ 25400 w 145"/>
                <a:gd name="T21" fmla="*/ 161925 h 176"/>
                <a:gd name="T22" fmla="*/ 12700 w 145"/>
                <a:gd name="T23" fmla="*/ 141288 h 176"/>
                <a:gd name="T24" fmla="*/ 4763 w 145"/>
                <a:gd name="T25" fmla="*/ 117475 h 176"/>
                <a:gd name="T26" fmla="*/ 3175 w 145"/>
                <a:gd name="T27" fmla="*/ 104775 h 176"/>
                <a:gd name="T28" fmla="*/ 0 w 145"/>
                <a:gd name="T29" fmla="*/ 93663 h 176"/>
                <a:gd name="T30" fmla="*/ 3175 w 145"/>
                <a:gd name="T31" fmla="*/ 82550 h 176"/>
                <a:gd name="T32" fmla="*/ 6350 w 145"/>
                <a:gd name="T33" fmla="*/ 71438 h 176"/>
                <a:gd name="T34" fmla="*/ 19050 w 145"/>
                <a:gd name="T35" fmla="*/ 50800 h 176"/>
                <a:gd name="T36" fmla="*/ 31750 w 145"/>
                <a:gd name="T37" fmla="*/ 36513 h 176"/>
                <a:gd name="T38" fmla="*/ 34925 w 145"/>
                <a:gd name="T39" fmla="*/ 30163 h 176"/>
                <a:gd name="T40" fmla="*/ 38100 w 145"/>
                <a:gd name="T41" fmla="*/ 25400 h 176"/>
                <a:gd name="T42" fmla="*/ 39688 w 145"/>
                <a:gd name="T43" fmla="*/ 19050 h 176"/>
                <a:gd name="T44" fmla="*/ 44450 w 145"/>
                <a:gd name="T45" fmla="*/ 12700 h 176"/>
                <a:gd name="T46" fmla="*/ 58738 w 145"/>
                <a:gd name="T47" fmla="*/ 6350 h 176"/>
                <a:gd name="T48" fmla="*/ 66675 w 145"/>
                <a:gd name="T49" fmla="*/ 1588 h 176"/>
                <a:gd name="T50" fmla="*/ 74613 w 145"/>
                <a:gd name="T51" fmla="*/ 0 h 176"/>
                <a:gd name="T52" fmla="*/ 80963 w 145"/>
                <a:gd name="T53" fmla="*/ 4763 h 176"/>
                <a:gd name="T54" fmla="*/ 87313 w 145"/>
                <a:gd name="T55" fmla="*/ 7938 h 176"/>
                <a:gd name="T56" fmla="*/ 93663 w 145"/>
                <a:gd name="T57" fmla="*/ 15875 h 176"/>
                <a:gd name="T58" fmla="*/ 111125 w 145"/>
                <a:gd name="T59" fmla="*/ 19050 h 176"/>
                <a:gd name="T60" fmla="*/ 136525 w 145"/>
                <a:gd name="T61" fmla="*/ 22225 h 176"/>
                <a:gd name="T62" fmla="*/ 146050 w 145"/>
                <a:gd name="T63" fmla="*/ 25400 h 176"/>
                <a:gd name="T64" fmla="*/ 158750 w 145"/>
                <a:gd name="T65" fmla="*/ 26988 h 176"/>
                <a:gd name="T66" fmla="*/ 165100 w 145"/>
                <a:gd name="T67" fmla="*/ 30163 h 176"/>
                <a:gd name="T68" fmla="*/ 171450 w 145"/>
                <a:gd name="T69" fmla="*/ 34925 h 176"/>
                <a:gd name="T70" fmla="*/ 174625 w 145"/>
                <a:gd name="T71" fmla="*/ 39688 h 176"/>
                <a:gd name="T72" fmla="*/ 177800 w 145"/>
                <a:gd name="T73" fmla="*/ 44450 h 176"/>
                <a:gd name="T74" fmla="*/ 182563 w 145"/>
                <a:gd name="T75" fmla="*/ 61913 h 176"/>
                <a:gd name="T76" fmla="*/ 188913 w 145"/>
                <a:gd name="T77" fmla="*/ 77788 h 176"/>
                <a:gd name="T78" fmla="*/ 201613 w 145"/>
                <a:gd name="T79" fmla="*/ 109538 h 176"/>
                <a:gd name="T80" fmla="*/ 207963 w 145"/>
                <a:gd name="T81" fmla="*/ 123825 h 176"/>
                <a:gd name="T82" fmla="*/ 217488 w 145"/>
                <a:gd name="T83" fmla="*/ 138113 h 176"/>
                <a:gd name="T84" fmla="*/ 227013 w 145"/>
                <a:gd name="T85" fmla="*/ 152400 h 176"/>
                <a:gd name="T86" fmla="*/ 228600 w 145"/>
                <a:gd name="T87" fmla="*/ 158750 h 176"/>
                <a:gd name="T88" fmla="*/ 230188 w 145"/>
                <a:gd name="T89" fmla="*/ 163513 h 176"/>
                <a:gd name="T90" fmla="*/ 228600 w 145"/>
                <a:gd name="T91" fmla="*/ 222250 h 176"/>
                <a:gd name="T92" fmla="*/ 227013 w 145"/>
                <a:gd name="T93" fmla="*/ 258763 h 176"/>
                <a:gd name="T94" fmla="*/ 223838 w 145"/>
                <a:gd name="T95" fmla="*/ 271463 h 176"/>
                <a:gd name="T96" fmla="*/ 222250 w 145"/>
                <a:gd name="T97" fmla="*/ 277813 h 176"/>
                <a:gd name="T98" fmla="*/ 220663 w 145"/>
                <a:gd name="T99" fmla="*/ 279400 h 176"/>
                <a:gd name="T100" fmla="*/ 215900 w 145"/>
                <a:gd name="T101" fmla="*/ 279400 h 176"/>
                <a:gd name="T102" fmla="*/ 201613 w 145"/>
                <a:gd name="T103" fmla="*/ 277813 h 176"/>
                <a:gd name="T104" fmla="*/ 160338 w 145"/>
                <a:gd name="T105" fmla="*/ 268288 h 176"/>
                <a:gd name="T106" fmla="*/ 103188 w 145"/>
                <a:gd name="T107" fmla="*/ 252413 h 1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5"/>
                <a:gd name="T163" fmla="*/ 0 h 176"/>
                <a:gd name="T164" fmla="*/ 145 w 145"/>
                <a:gd name="T165" fmla="*/ 176 h 17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5" h="176">
                  <a:moveTo>
                    <a:pt x="65" y="159"/>
                  </a:moveTo>
                  <a:lnTo>
                    <a:pt x="65" y="159"/>
                  </a:lnTo>
                  <a:lnTo>
                    <a:pt x="61" y="147"/>
                  </a:lnTo>
                  <a:lnTo>
                    <a:pt x="59" y="138"/>
                  </a:lnTo>
                  <a:lnTo>
                    <a:pt x="56" y="134"/>
                  </a:lnTo>
                  <a:lnTo>
                    <a:pt x="55" y="131"/>
                  </a:lnTo>
                  <a:lnTo>
                    <a:pt x="47" y="125"/>
                  </a:lnTo>
                  <a:lnTo>
                    <a:pt x="37" y="120"/>
                  </a:lnTo>
                  <a:lnTo>
                    <a:pt x="28" y="114"/>
                  </a:lnTo>
                  <a:lnTo>
                    <a:pt x="21" y="110"/>
                  </a:lnTo>
                  <a:lnTo>
                    <a:pt x="16" y="102"/>
                  </a:lnTo>
                  <a:lnTo>
                    <a:pt x="8" y="89"/>
                  </a:lnTo>
                  <a:lnTo>
                    <a:pt x="3" y="74"/>
                  </a:lnTo>
                  <a:lnTo>
                    <a:pt x="2" y="66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4" y="45"/>
                  </a:lnTo>
                  <a:lnTo>
                    <a:pt x="12" y="32"/>
                  </a:lnTo>
                  <a:lnTo>
                    <a:pt x="20" y="23"/>
                  </a:lnTo>
                  <a:lnTo>
                    <a:pt x="22" y="19"/>
                  </a:lnTo>
                  <a:lnTo>
                    <a:pt x="24" y="16"/>
                  </a:lnTo>
                  <a:lnTo>
                    <a:pt x="25" y="12"/>
                  </a:lnTo>
                  <a:lnTo>
                    <a:pt x="28" y="8"/>
                  </a:lnTo>
                  <a:lnTo>
                    <a:pt x="37" y="4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5" y="5"/>
                  </a:lnTo>
                  <a:lnTo>
                    <a:pt x="59" y="10"/>
                  </a:lnTo>
                  <a:lnTo>
                    <a:pt x="70" y="12"/>
                  </a:lnTo>
                  <a:lnTo>
                    <a:pt x="86" y="14"/>
                  </a:lnTo>
                  <a:lnTo>
                    <a:pt x="92" y="16"/>
                  </a:lnTo>
                  <a:lnTo>
                    <a:pt x="100" y="17"/>
                  </a:lnTo>
                  <a:lnTo>
                    <a:pt x="104" y="19"/>
                  </a:lnTo>
                  <a:lnTo>
                    <a:pt x="108" y="22"/>
                  </a:lnTo>
                  <a:lnTo>
                    <a:pt x="110" y="25"/>
                  </a:lnTo>
                  <a:lnTo>
                    <a:pt x="112" y="28"/>
                  </a:lnTo>
                  <a:lnTo>
                    <a:pt x="115" y="39"/>
                  </a:lnTo>
                  <a:lnTo>
                    <a:pt x="119" y="49"/>
                  </a:lnTo>
                  <a:lnTo>
                    <a:pt x="127" y="69"/>
                  </a:lnTo>
                  <a:lnTo>
                    <a:pt x="131" y="78"/>
                  </a:lnTo>
                  <a:lnTo>
                    <a:pt x="137" y="87"/>
                  </a:lnTo>
                  <a:lnTo>
                    <a:pt x="143" y="96"/>
                  </a:lnTo>
                  <a:lnTo>
                    <a:pt x="144" y="100"/>
                  </a:lnTo>
                  <a:lnTo>
                    <a:pt x="145" y="103"/>
                  </a:lnTo>
                  <a:lnTo>
                    <a:pt x="144" y="140"/>
                  </a:lnTo>
                  <a:lnTo>
                    <a:pt x="143" y="163"/>
                  </a:lnTo>
                  <a:lnTo>
                    <a:pt x="141" y="171"/>
                  </a:lnTo>
                  <a:lnTo>
                    <a:pt x="140" y="175"/>
                  </a:lnTo>
                  <a:lnTo>
                    <a:pt x="139" y="176"/>
                  </a:lnTo>
                  <a:lnTo>
                    <a:pt x="136" y="176"/>
                  </a:lnTo>
                  <a:lnTo>
                    <a:pt x="127" y="175"/>
                  </a:lnTo>
                  <a:lnTo>
                    <a:pt x="101" y="169"/>
                  </a:lnTo>
                  <a:lnTo>
                    <a:pt x="65" y="159"/>
                  </a:lnTo>
                  <a:close/>
                </a:path>
              </a:pathLst>
            </a:custGeom>
            <a:solidFill>
              <a:srgbClr val="FF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7" name="Freeform 13">
              <a:extLst>
                <a:ext uri="{FF2B5EF4-FFF2-40B4-BE49-F238E27FC236}">
                  <a16:creationId xmlns:a16="http://schemas.microsoft.com/office/drawing/2014/main" id="{CB0B88D5-CED1-495C-B040-90EF48C9B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275" y="239713"/>
              <a:ext cx="182563" cy="95250"/>
            </a:xfrm>
            <a:custGeom>
              <a:avLst/>
              <a:gdLst>
                <a:gd name="T0" fmla="*/ 0 w 115"/>
                <a:gd name="T1" fmla="*/ 47625 h 60"/>
                <a:gd name="T2" fmla="*/ 0 w 115"/>
                <a:gd name="T3" fmla="*/ 47625 h 60"/>
                <a:gd name="T4" fmla="*/ 3175 w 115"/>
                <a:gd name="T5" fmla="*/ 26988 h 60"/>
                <a:gd name="T6" fmla="*/ 7938 w 115"/>
                <a:gd name="T7" fmla="*/ 3175 h 60"/>
                <a:gd name="T8" fmla="*/ 9525 w 115"/>
                <a:gd name="T9" fmla="*/ 0 h 60"/>
                <a:gd name="T10" fmla="*/ 14288 w 115"/>
                <a:gd name="T11" fmla="*/ 0 h 60"/>
                <a:gd name="T12" fmla="*/ 28575 w 115"/>
                <a:gd name="T13" fmla="*/ 3175 h 60"/>
                <a:gd name="T14" fmla="*/ 58738 w 115"/>
                <a:gd name="T15" fmla="*/ 7938 h 60"/>
                <a:gd name="T16" fmla="*/ 104775 w 115"/>
                <a:gd name="T17" fmla="*/ 17463 h 60"/>
                <a:gd name="T18" fmla="*/ 130175 w 115"/>
                <a:gd name="T19" fmla="*/ 20638 h 60"/>
                <a:gd name="T20" fmla="*/ 147638 w 115"/>
                <a:gd name="T21" fmla="*/ 23813 h 60"/>
                <a:gd name="T22" fmla="*/ 157163 w 115"/>
                <a:gd name="T23" fmla="*/ 25400 h 60"/>
                <a:gd name="T24" fmla="*/ 168275 w 115"/>
                <a:gd name="T25" fmla="*/ 28575 h 60"/>
                <a:gd name="T26" fmla="*/ 177800 w 115"/>
                <a:gd name="T27" fmla="*/ 33338 h 60"/>
                <a:gd name="T28" fmla="*/ 182563 w 115"/>
                <a:gd name="T29" fmla="*/ 38100 h 60"/>
                <a:gd name="T30" fmla="*/ 182563 w 115"/>
                <a:gd name="T31" fmla="*/ 47625 h 60"/>
                <a:gd name="T32" fmla="*/ 179388 w 115"/>
                <a:gd name="T33" fmla="*/ 63500 h 60"/>
                <a:gd name="T34" fmla="*/ 174625 w 115"/>
                <a:gd name="T35" fmla="*/ 95250 h 60"/>
                <a:gd name="T36" fmla="*/ 171450 w 115"/>
                <a:gd name="T37" fmla="*/ 95250 h 60"/>
                <a:gd name="T38" fmla="*/ 165100 w 115"/>
                <a:gd name="T39" fmla="*/ 95250 h 60"/>
                <a:gd name="T40" fmla="*/ 146050 w 115"/>
                <a:gd name="T41" fmla="*/ 90488 h 60"/>
                <a:gd name="T42" fmla="*/ 85725 w 115"/>
                <a:gd name="T43" fmla="*/ 74613 h 60"/>
                <a:gd name="T44" fmla="*/ 0 w 115"/>
                <a:gd name="T45" fmla="*/ 47625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5"/>
                <a:gd name="T70" fmla="*/ 0 h 60"/>
                <a:gd name="T71" fmla="*/ 115 w 115"/>
                <a:gd name="T72" fmla="*/ 60 h 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5" h="60">
                  <a:moveTo>
                    <a:pt x="0" y="30"/>
                  </a:moveTo>
                  <a:lnTo>
                    <a:pt x="0" y="30"/>
                  </a:lnTo>
                  <a:lnTo>
                    <a:pt x="2" y="17"/>
                  </a:lnTo>
                  <a:lnTo>
                    <a:pt x="5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8" y="2"/>
                  </a:lnTo>
                  <a:lnTo>
                    <a:pt x="37" y="5"/>
                  </a:lnTo>
                  <a:lnTo>
                    <a:pt x="66" y="11"/>
                  </a:lnTo>
                  <a:lnTo>
                    <a:pt x="82" y="13"/>
                  </a:lnTo>
                  <a:lnTo>
                    <a:pt x="93" y="15"/>
                  </a:lnTo>
                  <a:lnTo>
                    <a:pt x="99" y="16"/>
                  </a:lnTo>
                  <a:lnTo>
                    <a:pt x="106" y="18"/>
                  </a:lnTo>
                  <a:lnTo>
                    <a:pt x="112" y="21"/>
                  </a:lnTo>
                  <a:lnTo>
                    <a:pt x="115" y="24"/>
                  </a:lnTo>
                  <a:lnTo>
                    <a:pt x="115" y="30"/>
                  </a:lnTo>
                  <a:lnTo>
                    <a:pt x="113" y="4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92" y="57"/>
                  </a:lnTo>
                  <a:lnTo>
                    <a:pt x="54" y="4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EA66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8" name="Freeform 14">
              <a:extLst>
                <a:ext uri="{FF2B5EF4-FFF2-40B4-BE49-F238E27FC236}">
                  <a16:creationId xmlns:a16="http://schemas.microsoft.com/office/drawing/2014/main" id="{1C66E6DD-A15A-4399-B8D1-5DF794FDF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275" y="239713"/>
              <a:ext cx="182563" cy="95250"/>
            </a:xfrm>
            <a:custGeom>
              <a:avLst/>
              <a:gdLst>
                <a:gd name="T0" fmla="*/ 0 w 115"/>
                <a:gd name="T1" fmla="*/ 47625 h 60"/>
                <a:gd name="T2" fmla="*/ 0 w 115"/>
                <a:gd name="T3" fmla="*/ 47625 h 60"/>
                <a:gd name="T4" fmla="*/ 3175 w 115"/>
                <a:gd name="T5" fmla="*/ 26988 h 60"/>
                <a:gd name="T6" fmla="*/ 7938 w 115"/>
                <a:gd name="T7" fmla="*/ 3175 h 60"/>
                <a:gd name="T8" fmla="*/ 9525 w 115"/>
                <a:gd name="T9" fmla="*/ 0 h 60"/>
                <a:gd name="T10" fmla="*/ 14288 w 115"/>
                <a:gd name="T11" fmla="*/ 0 h 60"/>
                <a:gd name="T12" fmla="*/ 28575 w 115"/>
                <a:gd name="T13" fmla="*/ 3175 h 60"/>
                <a:gd name="T14" fmla="*/ 58738 w 115"/>
                <a:gd name="T15" fmla="*/ 7938 h 60"/>
                <a:gd name="T16" fmla="*/ 104775 w 115"/>
                <a:gd name="T17" fmla="*/ 17463 h 60"/>
                <a:gd name="T18" fmla="*/ 130175 w 115"/>
                <a:gd name="T19" fmla="*/ 20638 h 60"/>
                <a:gd name="T20" fmla="*/ 147638 w 115"/>
                <a:gd name="T21" fmla="*/ 23813 h 60"/>
                <a:gd name="T22" fmla="*/ 157163 w 115"/>
                <a:gd name="T23" fmla="*/ 25400 h 60"/>
                <a:gd name="T24" fmla="*/ 168275 w 115"/>
                <a:gd name="T25" fmla="*/ 28575 h 60"/>
                <a:gd name="T26" fmla="*/ 177800 w 115"/>
                <a:gd name="T27" fmla="*/ 33338 h 60"/>
                <a:gd name="T28" fmla="*/ 182563 w 115"/>
                <a:gd name="T29" fmla="*/ 38100 h 60"/>
                <a:gd name="T30" fmla="*/ 182563 w 115"/>
                <a:gd name="T31" fmla="*/ 47625 h 60"/>
                <a:gd name="T32" fmla="*/ 179388 w 115"/>
                <a:gd name="T33" fmla="*/ 63500 h 60"/>
                <a:gd name="T34" fmla="*/ 174625 w 115"/>
                <a:gd name="T35" fmla="*/ 95250 h 60"/>
                <a:gd name="T36" fmla="*/ 171450 w 115"/>
                <a:gd name="T37" fmla="*/ 95250 h 60"/>
                <a:gd name="T38" fmla="*/ 165100 w 115"/>
                <a:gd name="T39" fmla="*/ 95250 h 60"/>
                <a:gd name="T40" fmla="*/ 146050 w 115"/>
                <a:gd name="T41" fmla="*/ 90488 h 60"/>
                <a:gd name="T42" fmla="*/ 85725 w 115"/>
                <a:gd name="T43" fmla="*/ 74613 h 60"/>
                <a:gd name="T44" fmla="*/ 0 w 115"/>
                <a:gd name="T45" fmla="*/ 47625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5"/>
                <a:gd name="T70" fmla="*/ 0 h 60"/>
                <a:gd name="T71" fmla="*/ 115 w 115"/>
                <a:gd name="T72" fmla="*/ 60 h 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5" h="60">
                  <a:moveTo>
                    <a:pt x="0" y="30"/>
                  </a:moveTo>
                  <a:lnTo>
                    <a:pt x="0" y="30"/>
                  </a:lnTo>
                  <a:lnTo>
                    <a:pt x="2" y="17"/>
                  </a:lnTo>
                  <a:lnTo>
                    <a:pt x="5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8" y="2"/>
                  </a:lnTo>
                  <a:lnTo>
                    <a:pt x="37" y="5"/>
                  </a:lnTo>
                  <a:lnTo>
                    <a:pt x="66" y="11"/>
                  </a:lnTo>
                  <a:lnTo>
                    <a:pt x="82" y="13"/>
                  </a:lnTo>
                  <a:lnTo>
                    <a:pt x="93" y="15"/>
                  </a:lnTo>
                  <a:lnTo>
                    <a:pt x="99" y="16"/>
                  </a:lnTo>
                  <a:lnTo>
                    <a:pt x="106" y="18"/>
                  </a:lnTo>
                  <a:lnTo>
                    <a:pt x="112" y="21"/>
                  </a:lnTo>
                  <a:lnTo>
                    <a:pt x="115" y="24"/>
                  </a:lnTo>
                  <a:lnTo>
                    <a:pt x="115" y="30"/>
                  </a:lnTo>
                  <a:lnTo>
                    <a:pt x="113" y="4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92" y="57"/>
                  </a:lnTo>
                  <a:lnTo>
                    <a:pt x="54" y="47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9" name="Freeform 15">
              <a:extLst>
                <a:ext uri="{FF2B5EF4-FFF2-40B4-BE49-F238E27FC236}">
                  <a16:creationId xmlns:a16="http://schemas.microsoft.com/office/drawing/2014/main" id="{4E9D157D-27BA-438D-9279-033D53569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25" y="1169988"/>
              <a:ext cx="466725" cy="676275"/>
            </a:xfrm>
            <a:custGeom>
              <a:avLst/>
              <a:gdLst>
                <a:gd name="T0" fmla="*/ 0 w 294"/>
                <a:gd name="T1" fmla="*/ 76200 h 426"/>
                <a:gd name="T2" fmla="*/ 12700 w 294"/>
                <a:gd name="T3" fmla="*/ 39688 h 426"/>
                <a:gd name="T4" fmla="*/ 28575 w 294"/>
                <a:gd name="T5" fmla="*/ 20638 h 426"/>
                <a:gd name="T6" fmla="*/ 65088 w 294"/>
                <a:gd name="T7" fmla="*/ 0 h 426"/>
                <a:gd name="T8" fmla="*/ 103188 w 294"/>
                <a:gd name="T9" fmla="*/ 53975 h 426"/>
                <a:gd name="T10" fmla="*/ 120650 w 294"/>
                <a:gd name="T11" fmla="*/ 85725 h 426"/>
                <a:gd name="T12" fmla="*/ 138113 w 294"/>
                <a:gd name="T13" fmla="*/ 96838 h 426"/>
                <a:gd name="T14" fmla="*/ 158750 w 294"/>
                <a:gd name="T15" fmla="*/ 103188 h 426"/>
                <a:gd name="T16" fmla="*/ 223838 w 294"/>
                <a:gd name="T17" fmla="*/ 109538 h 426"/>
                <a:gd name="T18" fmla="*/ 285750 w 294"/>
                <a:gd name="T19" fmla="*/ 120650 h 426"/>
                <a:gd name="T20" fmla="*/ 315913 w 294"/>
                <a:gd name="T21" fmla="*/ 147638 h 426"/>
                <a:gd name="T22" fmla="*/ 363538 w 294"/>
                <a:gd name="T23" fmla="*/ 209550 h 426"/>
                <a:gd name="T24" fmla="*/ 387350 w 294"/>
                <a:gd name="T25" fmla="*/ 249238 h 426"/>
                <a:gd name="T26" fmla="*/ 403225 w 294"/>
                <a:gd name="T27" fmla="*/ 309563 h 426"/>
                <a:gd name="T28" fmla="*/ 438150 w 294"/>
                <a:gd name="T29" fmla="*/ 466725 h 426"/>
                <a:gd name="T30" fmla="*/ 452438 w 294"/>
                <a:gd name="T31" fmla="*/ 539750 h 426"/>
                <a:gd name="T32" fmla="*/ 466725 w 294"/>
                <a:gd name="T33" fmla="*/ 592138 h 426"/>
                <a:gd name="T34" fmla="*/ 412750 w 294"/>
                <a:gd name="T35" fmla="*/ 658813 h 426"/>
                <a:gd name="T36" fmla="*/ 403225 w 294"/>
                <a:gd name="T37" fmla="*/ 676275 h 426"/>
                <a:gd name="T38" fmla="*/ 398463 w 294"/>
                <a:gd name="T39" fmla="*/ 673100 h 426"/>
                <a:gd name="T40" fmla="*/ 347663 w 294"/>
                <a:gd name="T41" fmla="*/ 649288 h 426"/>
                <a:gd name="T42" fmla="*/ 287338 w 294"/>
                <a:gd name="T43" fmla="*/ 611188 h 426"/>
                <a:gd name="T44" fmla="*/ 238125 w 294"/>
                <a:gd name="T45" fmla="*/ 320675 h 426"/>
                <a:gd name="T46" fmla="*/ 204788 w 294"/>
                <a:gd name="T47" fmla="*/ 231775 h 426"/>
                <a:gd name="T48" fmla="*/ 182563 w 294"/>
                <a:gd name="T49" fmla="*/ 182563 h 426"/>
                <a:gd name="T50" fmla="*/ 168275 w 294"/>
                <a:gd name="T51" fmla="*/ 160338 h 426"/>
                <a:gd name="T52" fmla="*/ 146050 w 294"/>
                <a:gd name="T53" fmla="*/ 149225 h 426"/>
                <a:gd name="T54" fmla="*/ 96838 w 294"/>
                <a:gd name="T55" fmla="*/ 131763 h 426"/>
                <a:gd name="T56" fmla="*/ 82550 w 294"/>
                <a:gd name="T57" fmla="*/ 119063 h 426"/>
                <a:gd name="T58" fmla="*/ 61913 w 294"/>
                <a:gd name="T59" fmla="*/ 96838 h 426"/>
                <a:gd name="T60" fmla="*/ 41275 w 294"/>
                <a:gd name="T61" fmla="*/ 84138 h 426"/>
                <a:gd name="T62" fmla="*/ 14288 w 294"/>
                <a:gd name="T63" fmla="*/ 77788 h 4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4"/>
                <a:gd name="T97" fmla="*/ 0 h 426"/>
                <a:gd name="T98" fmla="*/ 294 w 294"/>
                <a:gd name="T99" fmla="*/ 426 h 4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4" h="426">
                  <a:moveTo>
                    <a:pt x="0" y="48"/>
                  </a:moveTo>
                  <a:lnTo>
                    <a:pt x="0" y="48"/>
                  </a:lnTo>
                  <a:lnTo>
                    <a:pt x="4" y="35"/>
                  </a:lnTo>
                  <a:lnTo>
                    <a:pt x="8" y="25"/>
                  </a:lnTo>
                  <a:lnTo>
                    <a:pt x="12" y="18"/>
                  </a:lnTo>
                  <a:lnTo>
                    <a:pt x="18" y="13"/>
                  </a:lnTo>
                  <a:lnTo>
                    <a:pt x="29" y="7"/>
                  </a:lnTo>
                  <a:lnTo>
                    <a:pt x="41" y="0"/>
                  </a:lnTo>
                  <a:lnTo>
                    <a:pt x="54" y="18"/>
                  </a:lnTo>
                  <a:lnTo>
                    <a:pt x="65" y="34"/>
                  </a:lnTo>
                  <a:lnTo>
                    <a:pt x="74" y="48"/>
                  </a:lnTo>
                  <a:lnTo>
                    <a:pt x="76" y="54"/>
                  </a:lnTo>
                  <a:lnTo>
                    <a:pt x="82" y="58"/>
                  </a:lnTo>
                  <a:lnTo>
                    <a:pt x="87" y="61"/>
                  </a:lnTo>
                  <a:lnTo>
                    <a:pt x="92" y="63"/>
                  </a:lnTo>
                  <a:lnTo>
                    <a:pt x="100" y="65"/>
                  </a:lnTo>
                  <a:lnTo>
                    <a:pt x="104" y="65"/>
                  </a:lnTo>
                  <a:lnTo>
                    <a:pt x="141" y="69"/>
                  </a:lnTo>
                  <a:lnTo>
                    <a:pt x="169" y="73"/>
                  </a:lnTo>
                  <a:lnTo>
                    <a:pt x="180" y="76"/>
                  </a:lnTo>
                  <a:lnTo>
                    <a:pt x="186" y="79"/>
                  </a:lnTo>
                  <a:lnTo>
                    <a:pt x="199" y="93"/>
                  </a:lnTo>
                  <a:lnTo>
                    <a:pt x="220" y="119"/>
                  </a:lnTo>
                  <a:lnTo>
                    <a:pt x="229" y="132"/>
                  </a:lnTo>
                  <a:lnTo>
                    <a:pt x="238" y="145"/>
                  </a:lnTo>
                  <a:lnTo>
                    <a:pt x="244" y="157"/>
                  </a:lnTo>
                  <a:lnTo>
                    <a:pt x="247" y="166"/>
                  </a:lnTo>
                  <a:lnTo>
                    <a:pt x="254" y="195"/>
                  </a:lnTo>
                  <a:lnTo>
                    <a:pt x="265" y="244"/>
                  </a:lnTo>
                  <a:lnTo>
                    <a:pt x="276" y="294"/>
                  </a:lnTo>
                  <a:lnTo>
                    <a:pt x="282" y="323"/>
                  </a:lnTo>
                  <a:lnTo>
                    <a:pt x="285" y="340"/>
                  </a:lnTo>
                  <a:lnTo>
                    <a:pt x="290" y="356"/>
                  </a:lnTo>
                  <a:lnTo>
                    <a:pt x="294" y="373"/>
                  </a:lnTo>
                  <a:lnTo>
                    <a:pt x="274" y="397"/>
                  </a:lnTo>
                  <a:lnTo>
                    <a:pt x="260" y="415"/>
                  </a:lnTo>
                  <a:lnTo>
                    <a:pt x="255" y="422"/>
                  </a:lnTo>
                  <a:lnTo>
                    <a:pt x="254" y="426"/>
                  </a:lnTo>
                  <a:lnTo>
                    <a:pt x="252" y="426"/>
                  </a:lnTo>
                  <a:lnTo>
                    <a:pt x="251" y="424"/>
                  </a:lnTo>
                  <a:lnTo>
                    <a:pt x="243" y="422"/>
                  </a:lnTo>
                  <a:lnTo>
                    <a:pt x="219" y="409"/>
                  </a:lnTo>
                  <a:lnTo>
                    <a:pt x="194" y="394"/>
                  </a:lnTo>
                  <a:lnTo>
                    <a:pt x="181" y="385"/>
                  </a:lnTo>
                  <a:lnTo>
                    <a:pt x="167" y="300"/>
                  </a:lnTo>
                  <a:lnTo>
                    <a:pt x="150" y="202"/>
                  </a:lnTo>
                  <a:lnTo>
                    <a:pt x="142" y="179"/>
                  </a:lnTo>
                  <a:lnTo>
                    <a:pt x="129" y="146"/>
                  </a:lnTo>
                  <a:lnTo>
                    <a:pt x="122" y="129"/>
                  </a:lnTo>
                  <a:lnTo>
                    <a:pt x="115" y="115"/>
                  </a:lnTo>
                  <a:lnTo>
                    <a:pt x="109" y="105"/>
                  </a:lnTo>
                  <a:lnTo>
                    <a:pt x="106" y="101"/>
                  </a:lnTo>
                  <a:lnTo>
                    <a:pt x="104" y="98"/>
                  </a:lnTo>
                  <a:lnTo>
                    <a:pt x="92" y="94"/>
                  </a:lnTo>
                  <a:lnTo>
                    <a:pt x="76" y="89"/>
                  </a:lnTo>
                  <a:lnTo>
                    <a:pt x="61" y="83"/>
                  </a:lnTo>
                  <a:lnTo>
                    <a:pt x="56" y="79"/>
                  </a:lnTo>
                  <a:lnTo>
                    <a:pt x="52" y="75"/>
                  </a:lnTo>
                  <a:lnTo>
                    <a:pt x="44" y="66"/>
                  </a:lnTo>
                  <a:lnTo>
                    <a:pt x="39" y="61"/>
                  </a:lnTo>
                  <a:lnTo>
                    <a:pt x="34" y="57"/>
                  </a:lnTo>
                  <a:lnTo>
                    <a:pt x="26" y="53"/>
                  </a:lnTo>
                  <a:lnTo>
                    <a:pt x="18" y="51"/>
                  </a:lnTo>
                  <a:lnTo>
                    <a:pt x="9" y="4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0" name="Freeform 16">
              <a:extLst>
                <a:ext uri="{FF2B5EF4-FFF2-40B4-BE49-F238E27FC236}">
                  <a16:creationId xmlns:a16="http://schemas.microsoft.com/office/drawing/2014/main" id="{D9093A81-34E1-4B56-AC4A-53DBAA4C7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900" y="277813"/>
              <a:ext cx="847725" cy="1876425"/>
            </a:xfrm>
            <a:custGeom>
              <a:avLst/>
              <a:gdLst>
                <a:gd name="T0" fmla="*/ 6350 w 534"/>
                <a:gd name="T1" fmla="*/ 855663 h 1182"/>
                <a:gd name="T2" fmla="*/ 36513 w 534"/>
                <a:gd name="T3" fmla="*/ 847725 h 1182"/>
                <a:gd name="T4" fmla="*/ 63500 w 534"/>
                <a:gd name="T5" fmla="*/ 787400 h 1182"/>
                <a:gd name="T6" fmla="*/ 96838 w 534"/>
                <a:gd name="T7" fmla="*/ 739775 h 1182"/>
                <a:gd name="T8" fmla="*/ 131763 w 534"/>
                <a:gd name="T9" fmla="*/ 723900 h 1182"/>
                <a:gd name="T10" fmla="*/ 190500 w 534"/>
                <a:gd name="T11" fmla="*/ 717550 h 1182"/>
                <a:gd name="T12" fmla="*/ 225425 w 534"/>
                <a:gd name="T13" fmla="*/ 681038 h 1182"/>
                <a:gd name="T14" fmla="*/ 282575 w 534"/>
                <a:gd name="T15" fmla="*/ 577850 h 1182"/>
                <a:gd name="T16" fmla="*/ 355600 w 534"/>
                <a:gd name="T17" fmla="*/ 409575 h 1182"/>
                <a:gd name="T18" fmla="*/ 393700 w 534"/>
                <a:gd name="T19" fmla="*/ 280988 h 1182"/>
                <a:gd name="T20" fmla="*/ 530225 w 534"/>
                <a:gd name="T21" fmla="*/ 14288 h 1182"/>
                <a:gd name="T22" fmla="*/ 622300 w 534"/>
                <a:gd name="T23" fmla="*/ 42863 h 1182"/>
                <a:gd name="T24" fmla="*/ 614363 w 534"/>
                <a:gd name="T25" fmla="*/ 192088 h 1182"/>
                <a:gd name="T26" fmla="*/ 579438 w 534"/>
                <a:gd name="T27" fmla="*/ 371475 h 1182"/>
                <a:gd name="T28" fmla="*/ 546100 w 534"/>
                <a:gd name="T29" fmla="*/ 519113 h 1182"/>
                <a:gd name="T30" fmla="*/ 488950 w 534"/>
                <a:gd name="T31" fmla="*/ 658813 h 1182"/>
                <a:gd name="T32" fmla="*/ 468313 w 534"/>
                <a:gd name="T33" fmla="*/ 777875 h 1182"/>
                <a:gd name="T34" fmla="*/ 530225 w 534"/>
                <a:gd name="T35" fmla="*/ 841375 h 1182"/>
                <a:gd name="T36" fmla="*/ 544513 w 534"/>
                <a:gd name="T37" fmla="*/ 873125 h 1182"/>
                <a:gd name="T38" fmla="*/ 554038 w 534"/>
                <a:gd name="T39" fmla="*/ 1016000 h 1182"/>
                <a:gd name="T40" fmla="*/ 581025 w 534"/>
                <a:gd name="T41" fmla="*/ 1073150 h 1182"/>
                <a:gd name="T42" fmla="*/ 609600 w 534"/>
                <a:gd name="T43" fmla="*/ 1116013 h 1182"/>
                <a:gd name="T44" fmla="*/ 673100 w 534"/>
                <a:gd name="T45" fmla="*/ 1181100 h 1182"/>
                <a:gd name="T46" fmla="*/ 709613 w 534"/>
                <a:gd name="T47" fmla="*/ 1236663 h 1182"/>
                <a:gd name="T48" fmla="*/ 827088 w 534"/>
                <a:gd name="T49" fmla="*/ 1485900 h 1182"/>
                <a:gd name="T50" fmla="*/ 847725 w 534"/>
                <a:gd name="T51" fmla="*/ 1544638 h 1182"/>
                <a:gd name="T52" fmla="*/ 828675 w 534"/>
                <a:gd name="T53" fmla="*/ 1579563 h 1182"/>
                <a:gd name="T54" fmla="*/ 774700 w 534"/>
                <a:gd name="T55" fmla="*/ 1625600 h 1182"/>
                <a:gd name="T56" fmla="*/ 695325 w 534"/>
                <a:gd name="T57" fmla="*/ 1646238 h 1182"/>
                <a:gd name="T58" fmla="*/ 561975 w 534"/>
                <a:gd name="T59" fmla="*/ 1657350 h 1182"/>
                <a:gd name="T60" fmla="*/ 506413 w 534"/>
                <a:gd name="T61" fmla="*/ 1670050 h 1182"/>
                <a:gd name="T62" fmla="*/ 463550 w 534"/>
                <a:gd name="T63" fmla="*/ 1716088 h 1182"/>
                <a:gd name="T64" fmla="*/ 425450 w 534"/>
                <a:gd name="T65" fmla="*/ 1776413 h 1182"/>
                <a:gd name="T66" fmla="*/ 417513 w 534"/>
                <a:gd name="T67" fmla="*/ 1824038 h 1182"/>
                <a:gd name="T68" fmla="*/ 407988 w 534"/>
                <a:gd name="T69" fmla="*/ 1852613 h 1182"/>
                <a:gd name="T70" fmla="*/ 387350 w 534"/>
                <a:gd name="T71" fmla="*/ 1870075 h 1182"/>
                <a:gd name="T72" fmla="*/ 338138 w 534"/>
                <a:gd name="T73" fmla="*/ 1876425 h 1182"/>
                <a:gd name="T74" fmla="*/ 338138 w 534"/>
                <a:gd name="T75" fmla="*/ 1704975 h 1182"/>
                <a:gd name="T76" fmla="*/ 347663 w 534"/>
                <a:gd name="T77" fmla="*/ 1411288 h 1182"/>
                <a:gd name="T78" fmla="*/ 336550 w 534"/>
                <a:gd name="T79" fmla="*/ 1227138 h 1182"/>
                <a:gd name="T80" fmla="*/ 307975 w 534"/>
                <a:gd name="T81" fmla="*/ 1068388 h 1182"/>
                <a:gd name="T82" fmla="*/ 274638 w 534"/>
                <a:gd name="T83" fmla="*/ 957263 h 1182"/>
                <a:gd name="T84" fmla="*/ 242888 w 534"/>
                <a:gd name="T85" fmla="*/ 889000 h 1182"/>
                <a:gd name="T86" fmla="*/ 209550 w 534"/>
                <a:gd name="T87" fmla="*/ 855663 h 1182"/>
                <a:gd name="T88" fmla="*/ 179388 w 534"/>
                <a:gd name="T89" fmla="*/ 849313 h 1182"/>
                <a:gd name="T90" fmla="*/ 146050 w 534"/>
                <a:gd name="T91" fmla="*/ 862013 h 1182"/>
                <a:gd name="T92" fmla="*/ 50800 w 534"/>
                <a:gd name="T93" fmla="*/ 920750 h 1182"/>
                <a:gd name="T94" fmla="*/ 33338 w 534"/>
                <a:gd name="T95" fmla="*/ 917575 h 1182"/>
                <a:gd name="T96" fmla="*/ 0 w 534"/>
                <a:gd name="T97" fmla="*/ 855663 h 11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34"/>
                <a:gd name="T148" fmla="*/ 0 h 1182"/>
                <a:gd name="T149" fmla="*/ 534 w 534"/>
                <a:gd name="T150" fmla="*/ 1182 h 11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34" h="1182">
                  <a:moveTo>
                    <a:pt x="0" y="539"/>
                  </a:moveTo>
                  <a:lnTo>
                    <a:pt x="0" y="539"/>
                  </a:lnTo>
                  <a:lnTo>
                    <a:pt x="4" y="539"/>
                  </a:lnTo>
                  <a:lnTo>
                    <a:pt x="12" y="539"/>
                  </a:lnTo>
                  <a:lnTo>
                    <a:pt x="19" y="536"/>
                  </a:lnTo>
                  <a:lnTo>
                    <a:pt x="23" y="534"/>
                  </a:lnTo>
                  <a:lnTo>
                    <a:pt x="25" y="531"/>
                  </a:lnTo>
                  <a:lnTo>
                    <a:pt x="28" y="518"/>
                  </a:lnTo>
                  <a:lnTo>
                    <a:pt x="40" y="496"/>
                  </a:lnTo>
                  <a:lnTo>
                    <a:pt x="47" y="486"/>
                  </a:lnTo>
                  <a:lnTo>
                    <a:pt x="53" y="475"/>
                  </a:lnTo>
                  <a:lnTo>
                    <a:pt x="61" y="466"/>
                  </a:lnTo>
                  <a:lnTo>
                    <a:pt x="67" y="461"/>
                  </a:lnTo>
                  <a:lnTo>
                    <a:pt x="75" y="459"/>
                  </a:lnTo>
                  <a:lnTo>
                    <a:pt x="83" y="456"/>
                  </a:lnTo>
                  <a:lnTo>
                    <a:pt x="97" y="455"/>
                  </a:lnTo>
                  <a:lnTo>
                    <a:pt x="110" y="453"/>
                  </a:lnTo>
                  <a:lnTo>
                    <a:pt x="120" y="452"/>
                  </a:lnTo>
                  <a:lnTo>
                    <a:pt x="125" y="448"/>
                  </a:lnTo>
                  <a:lnTo>
                    <a:pt x="131" y="443"/>
                  </a:lnTo>
                  <a:lnTo>
                    <a:pt x="142" y="429"/>
                  </a:lnTo>
                  <a:lnTo>
                    <a:pt x="155" y="408"/>
                  </a:lnTo>
                  <a:lnTo>
                    <a:pt x="167" y="388"/>
                  </a:lnTo>
                  <a:lnTo>
                    <a:pt x="178" y="364"/>
                  </a:lnTo>
                  <a:lnTo>
                    <a:pt x="193" y="333"/>
                  </a:lnTo>
                  <a:lnTo>
                    <a:pt x="208" y="297"/>
                  </a:lnTo>
                  <a:lnTo>
                    <a:pt x="224" y="258"/>
                  </a:lnTo>
                  <a:lnTo>
                    <a:pt x="237" y="218"/>
                  </a:lnTo>
                  <a:lnTo>
                    <a:pt x="243" y="197"/>
                  </a:lnTo>
                  <a:lnTo>
                    <a:pt x="248" y="177"/>
                  </a:lnTo>
                  <a:lnTo>
                    <a:pt x="287" y="0"/>
                  </a:lnTo>
                  <a:lnTo>
                    <a:pt x="300" y="2"/>
                  </a:lnTo>
                  <a:lnTo>
                    <a:pt x="334" y="9"/>
                  </a:lnTo>
                  <a:lnTo>
                    <a:pt x="353" y="13"/>
                  </a:lnTo>
                  <a:lnTo>
                    <a:pt x="372" y="19"/>
                  </a:lnTo>
                  <a:lnTo>
                    <a:pt x="392" y="27"/>
                  </a:lnTo>
                  <a:lnTo>
                    <a:pt x="407" y="34"/>
                  </a:lnTo>
                  <a:lnTo>
                    <a:pt x="396" y="82"/>
                  </a:lnTo>
                  <a:lnTo>
                    <a:pt x="387" y="121"/>
                  </a:lnTo>
                  <a:lnTo>
                    <a:pt x="380" y="151"/>
                  </a:lnTo>
                  <a:lnTo>
                    <a:pt x="375" y="184"/>
                  </a:lnTo>
                  <a:lnTo>
                    <a:pt x="365" y="234"/>
                  </a:lnTo>
                  <a:lnTo>
                    <a:pt x="350" y="309"/>
                  </a:lnTo>
                  <a:lnTo>
                    <a:pt x="348" y="315"/>
                  </a:lnTo>
                  <a:lnTo>
                    <a:pt x="344" y="327"/>
                  </a:lnTo>
                  <a:lnTo>
                    <a:pt x="334" y="353"/>
                  </a:lnTo>
                  <a:lnTo>
                    <a:pt x="314" y="397"/>
                  </a:lnTo>
                  <a:lnTo>
                    <a:pt x="308" y="415"/>
                  </a:lnTo>
                  <a:lnTo>
                    <a:pt x="297" y="444"/>
                  </a:lnTo>
                  <a:lnTo>
                    <a:pt x="286" y="482"/>
                  </a:lnTo>
                  <a:lnTo>
                    <a:pt x="295" y="490"/>
                  </a:lnTo>
                  <a:lnTo>
                    <a:pt x="314" y="508"/>
                  </a:lnTo>
                  <a:lnTo>
                    <a:pt x="325" y="518"/>
                  </a:lnTo>
                  <a:lnTo>
                    <a:pt x="334" y="530"/>
                  </a:lnTo>
                  <a:lnTo>
                    <a:pt x="340" y="540"/>
                  </a:lnTo>
                  <a:lnTo>
                    <a:pt x="343" y="545"/>
                  </a:lnTo>
                  <a:lnTo>
                    <a:pt x="343" y="550"/>
                  </a:lnTo>
                  <a:lnTo>
                    <a:pt x="345" y="598"/>
                  </a:lnTo>
                  <a:lnTo>
                    <a:pt x="348" y="623"/>
                  </a:lnTo>
                  <a:lnTo>
                    <a:pt x="349" y="640"/>
                  </a:lnTo>
                  <a:lnTo>
                    <a:pt x="352" y="646"/>
                  </a:lnTo>
                  <a:lnTo>
                    <a:pt x="356" y="655"/>
                  </a:lnTo>
                  <a:lnTo>
                    <a:pt x="366" y="676"/>
                  </a:lnTo>
                  <a:lnTo>
                    <a:pt x="376" y="694"/>
                  </a:lnTo>
                  <a:lnTo>
                    <a:pt x="382" y="700"/>
                  </a:lnTo>
                  <a:lnTo>
                    <a:pt x="384" y="703"/>
                  </a:lnTo>
                  <a:lnTo>
                    <a:pt x="396" y="713"/>
                  </a:lnTo>
                  <a:lnTo>
                    <a:pt x="415" y="733"/>
                  </a:lnTo>
                  <a:lnTo>
                    <a:pt x="424" y="744"/>
                  </a:lnTo>
                  <a:lnTo>
                    <a:pt x="435" y="756"/>
                  </a:lnTo>
                  <a:lnTo>
                    <a:pt x="442" y="768"/>
                  </a:lnTo>
                  <a:lnTo>
                    <a:pt x="447" y="779"/>
                  </a:lnTo>
                  <a:lnTo>
                    <a:pt x="466" y="818"/>
                  </a:lnTo>
                  <a:lnTo>
                    <a:pt x="494" y="878"/>
                  </a:lnTo>
                  <a:lnTo>
                    <a:pt x="521" y="936"/>
                  </a:lnTo>
                  <a:lnTo>
                    <a:pt x="530" y="958"/>
                  </a:lnTo>
                  <a:lnTo>
                    <a:pt x="534" y="969"/>
                  </a:lnTo>
                  <a:lnTo>
                    <a:pt x="534" y="973"/>
                  </a:lnTo>
                  <a:lnTo>
                    <a:pt x="533" y="977"/>
                  </a:lnTo>
                  <a:lnTo>
                    <a:pt x="529" y="986"/>
                  </a:lnTo>
                  <a:lnTo>
                    <a:pt x="522" y="995"/>
                  </a:lnTo>
                  <a:lnTo>
                    <a:pt x="512" y="1006"/>
                  </a:lnTo>
                  <a:lnTo>
                    <a:pt x="500" y="1015"/>
                  </a:lnTo>
                  <a:lnTo>
                    <a:pt x="488" y="1024"/>
                  </a:lnTo>
                  <a:lnTo>
                    <a:pt x="472" y="1030"/>
                  </a:lnTo>
                  <a:lnTo>
                    <a:pt x="456" y="1034"/>
                  </a:lnTo>
                  <a:lnTo>
                    <a:pt x="438" y="1037"/>
                  </a:lnTo>
                  <a:lnTo>
                    <a:pt x="418" y="1039"/>
                  </a:lnTo>
                  <a:lnTo>
                    <a:pt x="375" y="1042"/>
                  </a:lnTo>
                  <a:lnTo>
                    <a:pt x="354" y="1044"/>
                  </a:lnTo>
                  <a:lnTo>
                    <a:pt x="338" y="1047"/>
                  </a:lnTo>
                  <a:lnTo>
                    <a:pt x="325" y="1051"/>
                  </a:lnTo>
                  <a:lnTo>
                    <a:pt x="319" y="1052"/>
                  </a:lnTo>
                  <a:lnTo>
                    <a:pt x="316" y="1055"/>
                  </a:lnTo>
                  <a:lnTo>
                    <a:pt x="301" y="1070"/>
                  </a:lnTo>
                  <a:lnTo>
                    <a:pt x="292" y="1081"/>
                  </a:lnTo>
                  <a:lnTo>
                    <a:pt x="283" y="1094"/>
                  </a:lnTo>
                  <a:lnTo>
                    <a:pt x="274" y="1107"/>
                  </a:lnTo>
                  <a:lnTo>
                    <a:pt x="268" y="1119"/>
                  </a:lnTo>
                  <a:lnTo>
                    <a:pt x="264" y="1135"/>
                  </a:lnTo>
                  <a:lnTo>
                    <a:pt x="263" y="1141"/>
                  </a:lnTo>
                  <a:lnTo>
                    <a:pt x="263" y="1149"/>
                  </a:lnTo>
                  <a:lnTo>
                    <a:pt x="261" y="1157"/>
                  </a:lnTo>
                  <a:lnTo>
                    <a:pt x="260" y="1162"/>
                  </a:lnTo>
                  <a:lnTo>
                    <a:pt x="257" y="1167"/>
                  </a:lnTo>
                  <a:lnTo>
                    <a:pt x="253" y="1171"/>
                  </a:lnTo>
                  <a:lnTo>
                    <a:pt x="250" y="1175"/>
                  </a:lnTo>
                  <a:lnTo>
                    <a:pt x="244" y="1178"/>
                  </a:lnTo>
                  <a:lnTo>
                    <a:pt x="234" y="1180"/>
                  </a:lnTo>
                  <a:lnTo>
                    <a:pt x="222" y="1182"/>
                  </a:lnTo>
                  <a:lnTo>
                    <a:pt x="213" y="1182"/>
                  </a:lnTo>
                  <a:lnTo>
                    <a:pt x="204" y="1180"/>
                  </a:lnTo>
                  <a:lnTo>
                    <a:pt x="210" y="1130"/>
                  </a:lnTo>
                  <a:lnTo>
                    <a:pt x="213" y="1074"/>
                  </a:lnTo>
                  <a:lnTo>
                    <a:pt x="216" y="1006"/>
                  </a:lnTo>
                  <a:lnTo>
                    <a:pt x="219" y="929"/>
                  </a:lnTo>
                  <a:lnTo>
                    <a:pt x="219" y="889"/>
                  </a:lnTo>
                  <a:lnTo>
                    <a:pt x="217" y="850"/>
                  </a:lnTo>
                  <a:lnTo>
                    <a:pt x="215" y="810"/>
                  </a:lnTo>
                  <a:lnTo>
                    <a:pt x="212" y="773"/>
                  </a:lnTo>
                  <a:lnTo>
                    <a:pt x="207" y="737"/>
                  </a:lnTo>
                  <a:lnTo>
                    <a:pt x="200" y="703"/>
                  </a:lnTo>
                  <a:lnTo>
                    <a:pt x="194" y="673"/>
                  </a:lnTo>
                  <a:lnTo>
                    <a:pt x="186" y="646"/>
                  </a:lnTo>
                  <a:lnTo>
                    <a:pt x="180" y="623"/>
                  </a:lnTo>
                  <a:lnTo>
                    <a:pt x="173" y="603"/>
                  </a:lnTo>
                  <a:lnTo>
                    <a:pt x="166" y="585"/>
                  </a:lnTo>
                  <a:lnTo>
                    <a:pt x="159" y="571"/>
                  </a:lnTo>
                  <a:lnTo>
                    <a:pt x="153" y="560"/>
                  </a:lnTo>
                  <a:lnTo>
                    <a:pt x="146" y="550"/>
                  </a:lnTo>
                  <a:lnTo>
                    <a:pt x="140" y="544"/>
                  </a:lnTo>
                  <a:lnTo>
                    <a:pt x="132" y="539"/>
                  </a:lnTo>
                  <a:lnTo>
                    <a:pt x="125" y="536"/>
                  </a:lnTo>
                  <a:lnTo>
                    <a:pt x="119" y="535"/>
                  </a:lnTo>
                  <a:lnTo>
                    <a:pt x="113" y="535"/>
                  </a:lnTo>
                  <a:lnTo>
                    <a:pt x="106" y="536"/>
                  </a:lnTo>
                  <a:lnTo>
                    <a:pt x="100" y="539"/>
                  </a:lnTo>
                  <a:lnTo>
                    <a:pt x="92" y="543"/>
                  </a:lnTo>
                  <a:lnTo>
                    <a:pt x="67" y="558"/>
                  </a:lnTo>
                  <a:lnTo>
                    <a:pt x="47" y="571"/>
                  </a:lnTo>
                  <a:lnTo>
                    <a:pt x="32" y="580"/>
                  </a:lnTo>
                  <a:lnTo>
                    <a:pt x="27" y="581"/>
                  </a:lnTo>
                  <a:lnTo>
                    <a:pt x="23" y="581"/>
                  </a:lnTo>
                  <a:lnTo>
                    <a:pt x="21" y="578"/>
                  </a:lnTo>
                  <a:lnTo>
                    <a:pt x="17" y="572"/>
                  </a:lnTo>
                  <a:lnTo>
                    <a:pt x="9" y="558"/>
                  </a:lnTo>
                  <a:lnTo>
                    <a:pt x="0" y="5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1" name="Freeform 17">
              <a:extLst>
                <a:ext uri="{FF2B5EF4-FFF2-40B4-BE49-F238E27FC236}">
                  <a16:creationId xmlns:a16="http://schemas.microsoft.com/office/drawing/2014/main" id="{7EE2CFA9-9001-4E36-89E8-F5237AAB26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954088"/>
              <a:ext cx="2017713" cy="2493963"/>
            </a:xfrm>
            <a:custGeom>
              <a:avLst/>
              <a:gdLst>
                <a:gd name="T0" fmla="*/ 1974850 w 1271"/>
                <a:gd name="T1" fmla="*/ 1909763 h 1571"/>
                <a:gd name="T2" fmla="*/ 1903413 w 1271"/>
                <a:gd name="T3" fmla="*/ 1709738 h 1571"/>
                <a:gd name="T4" fmla="*/ 1779588 w 1271"/>
                <a:gd name="T5" fmla="*/ 1522413 h 1571"/>
                <a:gd name="T6" fmla="*/ 1776413 w 1271"/>
                <a:gd name="T7" fmla="*/ 1427163 h 1571"/>
                <a:gd name="T8" fmla="*/ 1746250 w 1271"/>
                <a:gd name="T9" fmla="*/ 1347788 h 1571"/>
                <a:gd name="T10" fmla="*/ 1703388 w 1271"/>
                <a:gd name="T11" fmla="*/ 1314450 h 1571"/>
                <a:gd name="T12" fmla="*/ 1697038 w 1271"/>
                <a:gd name="T13" fmla="*/ 1271588 h 1571"/>
                <a:gd name="T14" fmla="*/ 1665288 w 1271"/>
                <a:gd name="T15" fmla="*/ 1228725 h 1571"/>
                <a:gd name="T16" fmla="*/ 1582738 w 1271"/>
                <a:gd name="T17" fmla="*/ 1268413 h 1571"/>
                <a:gd name="T18" fmla="*/ 1401763 w 1271"/>
                <a:gd name="T19" fmla="*/ 1257300 h 1571"/>
                <a:gd name="T20" fmla="*/ 1373188 w 1271"/>
                <a:gd name="T21" fmla="*/ 822325 h 1571"/>
                <a:gd name="T22" fmla="*/ 1147763 w 1271"/>
                <a:gd name="T23" fmla="*/ 396875 h 1571"/>
                <a:gd name="T24" fmla="*/ 1128713 w 1271"/>
                <a:gd name="T25" fmla="*/ 231775 h 1571"/>
                <a:gd name="T26" fmla="*/ 1093788 w 1271"/>
                <a:gd name="T27" fmla="*/ 168275 h 1571"/>
                <a:gd name="T28" fmla="*/ 958850 w 1271"/>
                <a:gd name="T29" fmla="*/ 188913 h 1571"/>
                <a:gd name="T30" fmla="*/ 890588 w 1271"/>
                <a:gd name="T31" fmla="*/ 265113 h 1571"/>
                <a:gd name="T32" fmla="*/ 785813 w 1271"/>
                <a:gd name="T33" fmla="*/ 322263 h 1571"/>
                <a:gd name="T34" fmla="*/ 519113 w 1271"/>
                <a:gd name="T35" fmla="*/ 349250 h 1571"/>
                <a:gd name="T36" fmla="*/ 327025 w 1271"/>
                <a:gd name="T37" fmla="*/ 193675 h 1571"/>
                <a:gd name="T38" fmla="*/ 195263 w 1271"/>
                <a:gd name="T39" fmla="*/ 0 h 1571"/>
                <a:gd name="T40" fmla="*/ 47625 w 1271"/>
                <a:gd name="T41" fmla="*/ 127000 h 1571"/>
                <a:gd name="T42" fmla="*/ 6350 w 1271"/>
                <a:gd name="T43" fmla="*/ 131763 h 1571"/>
                <a:gd name="T44" fmla="*/ 33338 w 1271"/>
                <a:gd name="T45" fmla="*/ 207963 h 1571"/>
                <a:gd name="T46" fmla="*/ 201613 w 1271"/>
                <a:gd name="T47" fmla="*/ 385763 h 1571"/>
                <a:gd name="T48" fmla="*/ 400050 w 1271"/>
                <a:gd name="T49" fmla="*/ 566738 h 1571"/>
                <a:gd name="T50" fmla="*/ 812800 w 1271"/>
                <a:gd name="T51" fmla="*/ 644525 h 1571"/>
                <a:gd name="T52" fmla="*/ 925513 w 1271"/>
                <a:gd name="T53" fmla="*/ 714375 h 1571"/>
                <a:gd name="T54" fmla="*/ 989013 w 1271"/>
                <a:gd name="T55" fmla="*/ 796925 h 1571"/>
                <a:gd name="T56" fmla="*/ 1001713 w 1271"/>
                <a:gd name="T57" fmla="*/ 1071563 h 1571"/>
                <a:gd name="T58" fmla="*/ 977900 w 1271"/>
                <a:gd name="T59" fmla="*/ 1371600 h 1571"/>
                <a:gd name="T60" fmla="*/ 1055688 w 1271"/>
                <a:gd name="T61" fmla="*/ 1438275 h 1571"/>
                <a:gd name="T62" fmla="*/ 1038225 w 1271"/>
                <a:gd name="T63" fmla="*/ 1550988 h 1571"/>
                <a:gd name="T64" fmla="*/ 939800 w 1271"/>
                <a:gd name="T65" fmla="*/ 1982788 h 1571"/>
                <a:gd name="T66" fmla="*/ 922338 w 1271"/>
                <a:gd name="T67" fmla="*/ 2035175 h 1571"/>
                <a:gd name="T68" fmla="*/ 866775 w 1271"/>
                <a:gd name="T69" fmla="*/ 1998663 h 1571"/>
                <a:gd name="T70" fmla="*/ 730250 w 1271"/>
                <a:gd name="T71" fmla="*/ 1908175 h 1571"/>
                <a:gd name="T72" fmla="*/ 601663 w 1271"/>
                <a:gd name="T73" fmla="*/ 1946275 h 1571"/>
                <a:gd name="T74" fmla="*/ 550863 w 1271"/>
                <a:gd name="T75" fmla="*/ 2062163 h 1571"/>
                <a:gd name="T76" fmla="*/ 454025 w 1271"/>
                <a:gd name="T77" fmla="*/ 2268538 h 1571"/>
                <a:gd name="T78" fmla="*/ 466725 w 1271"/>
                <a:gd name="T79" fmla="*/ 2455863 h 1571"/>
                <a:gd name="T80" fmla="*/ 519113 w 1271"/>
                <a:gd name="T81" fmla="*/ 2493963 h 1571"/>
                <a:gd name="T82" fmla="*/ 590550 w 1271"/>
                <a:gd name="T83" fmla="*/ 2430463 h 1571"/>
                <a:gd name="T84" fmla="*/ 666750 w 1271"/>
                <a:gd name="T85" fmla="*/ 2251075 h 1571"/>
                <a:gd name="T86" fmla="*/ 917575 w 1271"/>
                <a:gd name="T87" fmla="*/ 2330450 h 1571"/>
                <a:gd name="T88" fmla="*/ 1047750 w 1271"/>
                <a:gd name="T89" fmla="*/ 2349500 h 1571"/>
                <a:gd name="T90" fmla="*/ 1160463 w 1271"/>
                <a:gd name="T91" fmla="*/ 2289175 h 1571"/>
                <a:gd name="T92" fmla="*/ 1246188 w 1271"/>
                <a:gd name="T93" fmla="*/ 2230438 h 1571"/>
                <a:gd name="T94" fmla="*/ 1293813 w 1271"/>
                <a:gd name="T95" fmla="*/ 2349500 h 1571"/>
                <a:gd name="T96" fmla="*/ 1354138 w 1271"/>
                <a:gd name="T97" fmla="*/ 2444750 h 1571"/>
                <a:gd name="T98" fmla="*/ 1423988 w 1271"/>
                <a:gd name="T99" fmla="*/ 2439988 h 1571"/>
                <a:gd name="T100" fmla="*/ 1412875 w 1271"/>
                <a:gd name="T101" fmla="*/ 2308225 h 1571"/>
                <a:gd name="T102" fmla="*/ 1412875 w 1271"/>
                <a:gd name="T103" fmla="*/ 2209800 h 1571"/>
                <a:gd name="T104" fmla="*/ 1665288 w 1271"/>
                <a:gd name="T105" fmla="*/ 2236788 h 1571"/>
                <a:gd name="T106" fmla="*/ 1941513 w 1271"/>
                <a:gd name="T107" fmla="*/ 2241550 h 1571"/>
                <a:gd name="T108" fmla="*/ 2009775 w 1271"/>
                <a:gd name="T109" fmla="*/ 2181225 h 1571"/>
                <a:gd name="T110" fmla="*/ 1512888 w 1271"/>
                <a:gd name="T111" fmla="*/ 1979613 h 1571"/>
                <a:gd name="T112" fmla="*/ 1365250 w 1271"/>
                <a:gd name="T113" fmla="*/ 1968500 h 1571"/>
                <a:gd name="T114" fmla="*/ 1450975 w 1271"/>
                <a:gd name="T115" fmla="*/ 1824038 h 1571"/>
                <a:gd name="T116" fmla="*/ 1560513 w 1271"/>
                <a:gd name="T117" fmla="*/ 1963738 h 15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1"/>
                <a:gd name="T178" fmla="*/ 0 h 1571"/>
                <a:gd name="T179" fmla="*/ 1271 w 1271"/>
                <a:gd name="T180" fmla="*/ 1571 h 15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1" h="1571">
                  <a:moveTo>
                    <a:pt x="1269" y="1319"/>
                  </a:moveTo>
                  <a:lnTo>
                    <a:pt x="1269" y="1319"/>
                  </a:lnTo>
                  <a:lnTo>
                    <a:pt x="1261" y="1291"/>
                  </a:lnTo>
                  <a:lnTo>
                    <a:pt x="1257" y="1273"/>
                  </a:lnTo>
                  <a:lnTo>
                    <a:pt x="1254" y="1257"/>
                  </a:lnTo>
                  <a:lnTo>
                    <a:pt x="1244" y="1203"/>
                  </a:lnTo>
                  <a:lnTo>
                    <a:pt x="1238" y="1168"/>
                  </a:lnTo>
                  <a:lnTo>
                    <a:pt x="1231" y="1140"/>
                  </a:lnTo>
                  <a:lnTo>
                    <a:pt x="1226" y="1127"/>
                  </a:lnTo>
                  <a:lnTo>
                    <a:pt x="1218" y="1111"/>
                  </a:lnTo>
                  <a:lnTo>
                    <a:pt x="1209" y="1094"/>
                  </a:lnTo>
                  <a:lnTo>
                    <a:pt x="1199" y="1077"/>
                  </a:lnTo>
                  <a:lnTo>
                    <a:pt x="1179" y="1049"/>
                  </a:lnTo>
                  <a:lnTo>
                    <a:pt x="1166" y="1031"/>
                  </a:lnTo>
                  <a:lnTo>
                    <a:pt x="1155" y="1015"/>
                  </a:lnTo>
                  <a:lnTo>
                    <a:pt x="1141" y="992"/>
                  </a:lnTo>
                  <a:lnTo>
                    <a:pt x="1126" y="968"/>
                  </a:lnTo>
                  <a:lnTo>
                    <a:pt x="1121" y="959"/>
                  </a:lnTo>
                  <a:lnTo>
                    <a:pt x="1119" y="952"/>
                  </a:lnTo>
                  <a:lnTo>
                    <a:pt x="1117" y="943"/>
                  </a:lnTo>
                  <a:lnTo>
                    <a:pt x="1116" y="933"/>
                  </a:lnTo>
                  <a:lnTo>
                    <a:pt x="1116" y="922"/>
                  </a:lnTo>
                  <a:lnTo>
                    <a:pt x="1116" y="911"/>
                  </a:lnTo>
                  <a:lnTo>
                    <a:pt x="1119" y="899"/>
                  </a:lnTo>
                  <a:lnTo>
                    <a:pt x="1119" y="886"/>
                  </a:lnTo>
                  <a:lnTo>
                    <a:pt x="1119" y="873"/>
                  </a:lnTo>
                  <a:lnTo>
                    <a:pt x="1116" y="863"/>
                  </a:lnTo>
                  <a:lnTo>
                    <a:pt x="1115" y="858"/>
                  </a:lnTo>
                  <a:lnTo>
                    <a:pt x="1111" y="855"/>
                  </a:lnTo>
                  <a:lnTo>
                    <a:pt x="1100" y="849"/>
                  </a:lnTo>
                  <a:lnTo>
                    <a:pt x="1090" y="843"/>
                  </a:lnTo>
                  <a:lnTo>
                    <a:pt x="1082" y="842"/>
                  </a:lnTo>
                  <a:lnTo>
                    <a:pt x="1078" y="841"/>
                  </a:lnTo>
                  <a:lnTo>
                    <a:pt x="1077" y="840"/>
                  </a:lnTo>
                  <a:lnTo>
                    <a:pt x="1075" y="834"/>
                  </a:lnTo>
                  <a:lnTo>
                    <a:pt x="1073" y="828"/>
                  </a:lnTo>
                  <a:lnTo>
                    <a:pt x="1075" y="821"/>
                  </a:lnTo>
                  <a:lnTo>
                    <a:pt x="1076" y="816"/>
                  </a:lnTo>
                  <a:lnTo>
                    <a:pt x="1076" y="810"/>
                  </a:lnTo>
                  <a:lnTo>
                    <a:pt x="1073" y="805"/>
                  </a:lnTo>
                  <a:lnTo>
                    <a:pt x="1072" y="802"/>
                  </a:lnTo>
                  <a:lnTo>
                    <a:pt x="1069" y="801"/>
                  </a:lnTo>
                  <a:lnTo>
                    <a:pt x="1062" y="799"/>
                  </a:lnTo>
                  <a:lnTo>
                    <a:pt x="1059" y="798"/>
                  </a:lnTo>
                  <a:lnTo>
                    <a:pt x="1058" y="794"/>
                  </a:lnTo>
                  <a:lnTo>
                    <a:pt x="1056" y="789"/>
                  </a:lnTo>
                  <a:lnTo>
                    <a:pt x="1053" y="781"/>
                  </a:lnTo>
                  <a:lnTo>
                    <a:pt x="1049" y="774"/>
                  </a:lnTo>
                  <a:lnTo>
                    <a:pt x="1045" y="776"/>
                  </a:lnTo>
                  <a:lnTo>
                    <a:pt x="1037" y="784"/>
                  </a:lnTo>
                  <a:lnTo>
                    <a:pt x="1029" y="789"/>
                  </a:lnTo>
                  <a:lnTo>
                    <a:pt x="1022" y="793"/>
                  </a:lnTo>
                  <a:lnTo>
                    <a:pt x="1010" y="797"/>
                  </a:lnTo>
                  <a:lnTo>
                    <a:pt x="997" y="799"/>
                  </a:lnTo>
                  <a:lnTo>
                    <a:pt x="981" y="801"/>
                  </a:lnTo>
                  <a:lnTo>
                    <a:pt x="965" y="801"/>
                  </a:lnTo>
                  <a:lnTo>
                    <a:pt x="945" y="799"/>
                  </a:lnTo>
                  <a:lnTo>
                    <a:pt x="927" y="798"/>
                  </a:lnTo>
                  <a:lnTo>
                    <a:pt x="896" y="794"/>
                  </a:lnTo>
                  <a:lnTo>
                    <a:pt x="883" y="792"/>
                  </a:lnTo>
                  <a:lnTo>
                    <a:pt x="884" y="758"/>
                  </a:lnTo>
                  <a:lnTo>
                    <a:pt x="884" y="718"/>
                  </a:lnTo>
                  <a:lnTo>
                    <a:pt x="883" y="651"/>
                  </a:lnTo>
                  <a:lnTo>
                    <a:pt x="881" y="621"/>
                  </a:lnTo>
                  <a:lnTo>
                    <a:pt x="875" y="584"/>
                  </a:lnTo>
                  <a:lnTo>
                    <a:pt x="865" y="518"/>
                  </a:lnTo>
                  <a:lnTo>
                    <a:pt x="861" y="505"/>
                  </a:lnTo>
                  <a:lnTo>
                    <a:pt x="852" y="487"/>
                  </a:lnTo>
                  <a:lnTo>
                    <a:pt x="830" y="441"/>
                  </a:lnTo>
                  <a:lnTo>
                    <a:pt x="788" y="365"/>
                  </a:lnTo>
                  <a:lnTo>
                    <a:pt x="745" y="291"/>
                  </a:lnTo>
                  <a:lnTo>
                    <a:pt x="723" y="250"/>
                  </a:lnTo>
                  <a:lnTo>
                    <a:pt x="715" y="234"/>
                  </a:lnTo>
                  <a:lnTo>
                    <a:pt x="711" y="225"/>
                  </a:lnTo>
                  <a:lnTo>
                    <a:pt x="709" y="210"/>
                  </a:lnTo>
                  <a:lnTo>
                    <a:pt x="709" y="189"/>
                  </a:lnTo>
                  <a:lnTo>
                    <a:pt x="709" y="166"/>
                  </a:lnTo>
                  <a:lnTo>
                    <a:pt x="711" y="146"/>
                  </a:lnTo>
                  <a:lnTo>
                    <a:pt x="711" y="139"/>
                  </a:lnTo>
                  <a:lnTo>
                    <a:pt x="711" y="131"/>
                  </a:lnTo>
                  <a:lnTo>
                    <a:pt x="709" y="118"/>
                  </a:lnTo>
                  <a:lnTo>
                    <a:pt x="706" y="109"/>
                  </a:lnTo>
                  <a:lnTo>
                    <a:pt x="705" y="105"/>
                  </a:lnTo>
                  <a:lnTo>
                    <a:pt x="689" y="106"/>
                  </a:lnTo>
                  <a:lnTo>
                    <a:pt x="658" y="108"/>
                  </a:lnTo>
                  <a:lnTo>
                    <a:pt x="627" y="109"/>
                  </a:lnTo>
                  <a:lnTo>
                    <a:pt x="613" y="112"/>
                  </a:lnTo>
                  <a:lnTo>
                    <a:pt x="609" y="113"/>
                  </a:lnTo>
                  <a:lnTo>
                    <a:pt x="605" y="115"/>
                  </a:lnTo>
                  <a:lnTo>
                    <a:pt x="604" y="119"/>
                  </a:lnTo>
                  <a:lnTo>
                    <a:pt x="604" y="124"/>
                  </a:lnTo>
                  <a:lnTo>
                    <a:pt x="608" y="137"/>
                  </a:lnTo>
                  <a:lnTo>
                    <a:pt x="613" y="154"/>
                  </a:lnTo>
                  <a:lnTo>
                    <a:pt x="590" y="161"/>
                  </a:lnTo>
                  <a:lnTo>
                    <a:pt x="573" y="165"/>
                  </a:lnTo>
                  <a:lnTo>
                    <a:pt x="561" y="167"/>
                  </a:lnTo>
                  <a:lnTo>
                    <a:pt x="534" y="170"/>
                  </a:lnTo>
                  <a:lnTo>
                    <a:pt x="519" y="174"/>
                  </a:lnTo>
                  <a:lnTo>
                    <a:pt x="513" y="176"/>
                  </a:lnTo>
                  <a:lnTo>
                    <a:pt x="510" y="179"/>
                  </a:lnTo>
                  <a:lnTo>
                    <a:pt x="503" y="188"/>
                  </a:lnTo>
                  <a:lnTo>
                    <a:pt x="495" y="203"/>
                  </a:lnTo>
                  <a:lnTo>
                    <a:pt x="488" y="223"/>
                  </a:lnTo>
                  <a:lnTo>
                    <a:pt x="441" y="221"/>
                  </a:lnTo>
                  <a:lnTo>
                    <a:pt x="402" y="221"/>
                  </a:lnTo>
                  <a:lnTo>
                    <a:pt x="370" y="221"/>
                  </a:lnTo>
                  <a:lnTo>
                    <a:pt x="347" y="223"/>
                  </a:lnTo>
                  <a:lnTo>
                    <a:pt x="327" y="220"/>
                  </a:lnTo>
                  <a:lnTo>
                    <a:pt x="319" y="219"/>
                  </a:lnTo>
                  <a:lnTo>
                    <a:pt x="313" y="216"/>
                  </a:lnTo>
                  <a:lnTo>
                    <a:pt x="307" y="212"/>
                  </a:lnTo>
                  <a:lnTo>
                    <a:pt x="301" y="209"/>
                  </a:lnTo>
                  <a:lnTo>
                    <a:pt x="243" y="157"/>
                  </a:lnTo>
                  <a:lnTo>
                    <a:pt x="206" y="122"/>
                  </a:lnTo>
                  <a:lnTo>
                    <a:pt x="191" y="106"/>
                  </a:lnTo>
                  <a:lnTo>
                    <a:pt x="181" y="93"/>
                  </a:lnTo>
                  <a:lnTo>
                    <a:pt x="163" y="68"/>
                  </a:lnTo>
                  <a:lnTo>
                    <a:pt x="145" y="37"/>
                  </a:lnTo>
                  <a:lnTo>
                    <a:pt x="124" y="0"/>
                  </a:lnTo>
                  <a:lnTo>
                    <a:pt x="123" y="0"/>
                  </a:lnTo>
                  <a:lnTo>
                    <a:pt x="84" y="42"/>
                  </a:lnTo>
                  <a:lnTo>
                    <a:pt x="56" y="70"/>
                  </a:lnTo>
                  <a:lnTo>
                    <a:pt x="44" y="79"/>
                  </a:lnTo>
                  <a:lnTo>
                    <a:pt x="38" y="84"/>
                  </a:lnTo>
                  <a:lnTo>
                    <a:pt x="34" y="83"/>
                  </a:lnTo>
                  <a:lnTo>
                    <a:pt x="30" y="80"/>
                  </a:lnTo>
                  <a:lnTo>
                    <a:pt x="27" y="77"/>
                  </a:lnTo>
                  <a:lnTo>
                    <a:pt x="25" y="71"/>
                  </a:lnTo>
                  <a:lnTo>
                    <a:pt x="22" y="61"/>
                  </a:lnTo>
                  <a:lnTo>
                    <a:pt x="22" y="56"/>
                  </a:lnTo>
                  <a:lnTo>
                    <a:pt x="12" y="70"/>
                  </a:lnTo>
                  <a:lnTo>
                    <a:pt x="4" y="83"/>
                  </a:lnTo>
                  <a:lnTo>
                    <a:pt x="1" y="90"/>
                  </a:lnTo>
                  <a:lnTo>
                    <a:pt x="0" y="96"/>
                  </a:lnTo>
                  <a:lnTo>
                    <a:pt x="1" y="99"/>
                  </a:lnTo>
                  <a:lnTo>
                    <a:pt x="3" y="104"/>
                  </a:lnTo>
                  <a:lnTo>
                    <a:pt x="10" y="115"/>
                  </a:lnTo>
                  <a:lnTo>
                    <a:pt x="21" y="131"/>
                  </a:lnTo>
                  <a:lnTo>
                    <a:pt x="35" y="148"/>
                  </a:lnTo>
                  <a:lnTo>
                    <a:pt x="66" y="183"/>
                  </a:lnTo>
                  <a:lnTo>
                    <a:pt x="80" y="198"/>
                  </a:lnTo>
                  <a:lnTo>
                    <a:pt x="93" y="210"/>
                  </a:lnTo>
                  <a:lnTo>
                    <a:pt x="107" y="224"/>
                  </a:lnTo>
                  <a:lnTo>
                    <a:pt x="127" y="243"/>
                  </a:lnTo>
                  <a:lnTo>
                    <a:pt x="173" y="293"/>
                  </a:lnTo>
                  <a:lnTo>
                    <a:pt x="216" y="335"/>
                  </a:lnTo>
                  <a:lnTo>
                    <a:pt x="230" y="349"/>
                  </a:lnTo>
                  <a:lnTo>
                    <a:pt x="235" y="353"/>
                  </a:lnTo>
                  <a:lnTo>
                    <a:pt x="238" y="355"/>
                  </a:lnTo>
                  <a:lnTo>
                    <a:pt x="252" y="357"/>
                  </a:lnTo>
                  <a:lnTo>
                    <a:pt x="275" y="362"/>
                  </a:lnTo>
                  <a:lnTo>
                    <a:pt x="343" y="382"/>
                  </a:lnTo>
                  <a:lnTo>
                    <a:pt x="365" y="387"/>
                  </a:lnTo>
                  <a:lnTo>
                    <a:pt x="393" y="392"/>
                  </a:lnTo>
                  <a:lnTo>
                    <a:pt x="456" y="401"/>
                  </a:lnTo>
                  <a:lnTo>
                    <a:pt x="512" y="406"/>
                  </a:lnTo>
                  <a:lnTo>
                    <a:pt x="543" y="410"/>
                  </a:lnTo>
                  <a:lnTo>
                    <a:pt x="550" y="412"/>
                  </a:lnTo>
                  <a:lnTo>
                    <a:pt x="556" y="417"/>
                  </a:lnTo>
                  <a:lnTo>
                    <a:pt x="564" y="424"/>
                  </a:lnTo>
                  <a:lnTo>
                    <a:pt x="570" y="432"/>
                  </a:lnTo>
                  <a:lnTo>
                    <a:pt x="583" y="450"/>
                  </a:lnTo>
                  <a:lnTo>
                    <a:pt x="591" y="463"/>
                  </a:lnTo>
                  <a:lnTo>
                    <a:pt x="595" y="467"/>
                  </a:lnTo>
                  <a:lnTo>
                    <a:pt x="600" y="472"/>
                  </a:lnTo>
                  <a:lnTo>
                    <a:pt x="612" y="487"/>
                  </a:lnTo>
                  <a:lnTo>
                    <a:pt x="618" y="494"/>
                  </a:lnTo>
                  <a:lnTo>
                    <a:pt x="623" y="502"/>
                  </a:lnTo>
                  <a:lnTo>
                    <a:pt x="628" y="511"/>
                  </a:lnTo>
                  <a:lnTo>
                    <a:pt x="631" y="521"/>
                  </a:lnTo>
                  <a:lnTo>
                    <a:pt x="632" y="534"/>
                  </a:lnTo>
                  <a:lnTo>
                    <a:pt x="634" y="551"/>
                  </a:lnTo>
                  <a:lnTo>
                    <a:pt x="634" y="591"/>
                  </a:lnTo>
                  <a:lnTo>
                    <a:pt x="631" y="675"/>
                  </a:lnTo>
                  <a:lnTo>
                    <a:pt x="630" y="696"/>
                  </a:lnTo>
                  <a:lnTo>
                    <a:pt x="627" y="724"/>
                  </a:lnTo>
                  <a:lnTo>
                    <a:pt x="621" y="785"/>
                  </a:lnTo>
                  <a:lnTo>
                    <a:pt x="616" y="840"/>
                  </a:lnTo>
                  <a:lnTo>
                    <a:pt x="614" y="858"/>
                  </a:lnTo>
                  <a:lnTo>
                    <a:pt x="616" y="864"/>
                  </a:lnTo>
                  <a:lnTo>
                    <a:pt x="617" y="867"/>
                  </a:lnTo>
                  <a:lnTo>
                    <a:pt x="621" y="869"/>
                  </a:lnTo>
                  <a:lnTo>
                    <a:pt x="627" y="871"/>
                  </a:lnTo>
                  <a:lnTo>
                    <a:pt x="645" y="873"/>
                  </a:lnTo>
                  <a:lnTo>
                    <a:pt x="670" y="876"/>
                  </a:lnTo>
                  <a:lnTo>
                    <a:pt x="665" y="906"/>
                  </a:lnTo>
                  <a:lnTo>
                    <a:pt x="662" y="927"/>
                  </a:lnTo>
                  <a:lnTo>
                    <a:pt x="660" y="940"/>
                  </a:lnTo>
                  <a:lnTo>
                    <a:pt x="656" y="953"/>
                  </a:lnTo>
                  <a:lnTo>
                    <a:pt x="654" y="962"/>
                  </a:lnTo>
                  <a:lnTo>
                    <a:pt x="654" y="970"/>
                  </a:lnTo>
                  <a:lnTo>
                    <a:pt x="654" y="977"/>
                  </a:lnTo>
                  <a:lnTo>
                    <a:pt x="653" y="988"/>
                  </a:lnTo>
                  <a:lnTo>
                    <a:pt x="645" y="1019"/>
                  </a:lnTo>
                  <a:lnTo>
                    <a:pt x="627" y="1084"/>
                  </a:lnTo>
                  <a:lnTo>
                    <a:pt x="606" y="1178"/>
                  </a:lnTo>
                  <a:lnTo>
                    <a:pt x="596" y="1230"/>
                  </a:lnTo>
                  <a:lnTo>
                    <a:pt x="592" y="1249"/>
                  </a:lnTo>
                  <a:lnTo>
                    <a:pt x="592" y="1259"/>
                  </a:lnTo>
                  <a:lnTo>
                    <a:pt x="591" y="1264"/>
                  </a:lnTo>
                  <a:lnTo>
                    <a:pt x="591" y="1269"/>
                  </a:lnTo>
                  <a:lnTo>
                    <a:pt x="587" y="1277"/>
                  </a:lnTo>
                  <a:lnTo>
                    <a:pt x="583" y="1281"/>
                  </a:lnTo>
                  <a:lnTo>
                    <a:pt x="581" y="1282"/>
                  </a:lnTo>
                  <a:lnTo>
                    <a:pt x="578" y="1283"/>
                  </a:lnTo>
                  <a:lnTo>
                    <a:pt x="575" y="1283"/>
                  </a:lnTo>
                  <a:lnTo>
                    <a:pt x="572" y="1282"/>
                  </a:lnTo>
                  <a:lnTo>
                    <a:pt x="568" y="1279"/>
                  </a:lnTo>
                  <a:lnTo>
                    <a:pt x="556" y="1269"/>
                  </a:lnTo>
                  <a:lnTo>
                    <a:pt x="546" y="1259"/>
                  </a:lnTo>
                  <a:lnTo>
                    <a:pt x="537" y="1251"/>
                  </a:lnTo>
                  <a:lnTo>
                    <a:pt x="502" y="1225"/>
                  </a:lnTo>
                  <a:lnTo>
                    <a:pt x="480" y="1209"/>
                  </a:lnTo>
                  <a:lnTo>
                    <a:pt x="471" y="1204"/>
                  </a:lnTo>
                  <a:lnTo>
                    <a:pt x="466" y="1202"/>
                  </a:lnTo>
                  <a:lnTo>
                    <a:pt x="460" y="1202"/>
                  </a:lnTo>
                  <a:lnTo>
                    <a:pt x="451" y="1203"/>
                  </a:lnTo>
                  <a:lnTo>
                    <a:pt x="428" y="1208"/>
                  </a:lnTo>
                  <a:lnTo>
                    <a:pt x="402" y="1215"/>
                  </a:lnTo>
                  <a:lnTo>
                    <a:pt x="392" y="1218"/>
                  </a:lnTo>
                  <a:lnTo>
                    <a:pt x="384" y="1222"/>
                  </a:lnTo>
                  <a:lnTo>
                    <a:pt x="379" y="1226"/>
                  </a:lnTo>
                  <a:lnTo>
                    <a:pt x="374" y="1234"/>
                  </a:lnTo>
                  <a:lnTo>
                    <a:pt x="369" y="1243"/>
                  </a:lnTo>
                  <a:lnTo>
                    <a:pt x="363" y="1253"/>
                  </a:lnTo>
                  <a:lnTo>
                    <a:pt x="354" y="1273"/>
                  </a:lnTo>
                  <a:lnTo>
                    <a:pt x="349" y="1290"/>
                  </a:lnTo>
                  <a:lnTo>
                    <a:pt x="347" y="1299"/>
                  </a:lnTo>
                  <a:lnTo>
                    <a:pt x="341" y="1309"/>
                  </a:lnTo>
                  <a:lnTo>
                    <a:pt x="327" y="1337"/>
                  </a:lnTo>
                  <a:lnTo>
                    <a:pt x="300" y="1385"/>
                  </a:lnTo>
                  <a:lnTo>
                    <a:pt x="296" y="1393"/>
                  </a:lnTo>
                  <a:lnTo>
                    <a:pt x="292" y="1403"/>
                  </a:lnTo>
                  <a:lnTo>
                    <a:pt x="286" y="1429"/>
                  </a:lnTo>
                  <a:lnTo>
                    <a:pt x="281" y="1455"/>
                  </a:lnTo>
                  <a:lnTo>
                    <a:pt x="279" y="1467"/>
                  </a:lnTo>
                  <a:lnTo>
                    <a:pt x="279" y="1474"/>
                  </a:lnTo>
                  <a:lnTo>
                    <a:pt x="282" y="1495"/>
                  </a:lnTo>
                  <a:lnTo>
                    <a:pt x="287" y="1521"/>
                  </a:lnTo>
                  <a:lnTo>
                    <a:pt x="294" y="1547"/>
                  </a:lnTo>
                  <a:lnTo>
                    <a:pt x="297" y="1557"/>
                  </a:lnTo>
                  <a:lnTo>
                    <a:pt x="301" y="1562"/>
                  </a:lnTo>
                  <a:lnTo>
                    <a:pt x="305" y="1566"/>
                  </a:lnTo>
                  <a:lnTo>
                    <a:pt x="312" y="1569"/>
                  </a:lnTo>
                  <a:lnTo>
                    <a:pt x="319" y="1570"/>
                  </a:lnTo>
                  <a:lnTo>
                    <a:pt x="327" y="1571"/>
                  </a:lnTo>
                  <a:lnTo>
                    <a:pt x="340" y="1570"/>
                  </a:lnTo>
                  <a:lnTo>
                    <a:pt x="345" y="1569"/>
                  </a:lnTo>
                  <a:lnTo>
                    <a:pt x="349" y="1568"/>
                  </a:lnTo>
                  <a:lnTo>
                    <a:pt x="356" y="1560"/>
                  </a:lnTo>
                  <a:lnTo>
                    <a:pt x="365" y="1547"/>
                  </a:lnTo>
                  <a:lnTo>
                    <a:pt x="372" y="1531"/>
                  </a:lnTo>
                  <a:lnTo>
                    <a:pt x="376" y="1518"/>
                  </a:lnTo>
                  <a:lnTo>
                    <a:pt x="383" y="1500"/>
                  </a:lnTo>
                  <a:lnTo>
                    <a:pt x="394" y="1471"/>
                  </a:lnTo>
                  <a:lnTo>
                    <a:pt x="413" y="1428"/>
                  </a:lnTo>
                  <a:lnTo>
                    <a:pt x="416" y="1423"/>
                  </a:lnTo>
                  <a:lnTo>
                    <a:pt x="420" y="1418"/>
                  </a:lnTo>
                  <a:lnTo>
                    <a:pt x="425" y="1415"/>
                  </a:lnTo>
                  <a:lnTo>
                    <a:pt x="429" y="1415"/>
                  </a:lnTo>
                  <a:lnTo>
                    <a:pt x="432" y="1415"/>
                  </a:lnTo>
                  <a:lnTo>
                    <a:pt x="469" y="1428"/>
                  </a:lnTo>
                  <a:lnTo>
                    <a:pt x="522" y="1446"/>
                  </a:lnTo>
                  <a:lnTo>
                    <a:pt x="578" y="1468"/>
                  </a:lnTo>
                  <a:lnTo>
                    <a:pt x="608" y="1478"/>
                  </a:lnTo>
                  <a:lnTo>
                    <a:pt x="621" y="1482"/>
                  </a:lnTo>
                  <a:lnTo>
                    <a:pt x="631" y="1484"/>
                  </a:lnTo>
                  <a:lnTo>
                    <a:pt x="640" y="1484"/>
                  </a:lnTo>
                  <a:lnTo>
                    <a:pt x="650" y="1482"/>
                  </a:lnTo>
                  <a:lnTo>
                    <a:pt x="660" y="1480"/>
                  </a:lnTo>
                  <a:lnTo>
                    <a:pt x="670" y="1476"/>
                  </a:lnTo>
                  <a:lnTo>
                    <a:pt x="691" y="1468"/>
                  </a:lnTo>
                  <a:lnTo>
                    <a:pt x="711" y="1459"/>
                  </a:lnTo>
                  <a:lnTo>
                    <a:pt x="716" y="1455"/>
                  </a:lnTo>
                  <a:lnTo>
                    <a:pt x="722" y="1453"/>
                  </a:lnTo>
                  <a:lnTo>
                    <a:pt x="731" y="1442"/>
                  </a:lnTo>
                  <a:lnTo>
                    <a:pt x="740" y="1432"/>
                  </a:lnTo>
                  <a:lnTo>
                    <a:pt x="749" y="1420"/>
                  </a:lnTo>
                  <a:lnTo>
                    <a:pt x="762" y="1399"/>
                  </a:lnTo>
                  <a:lnTo>
                    <a:pt x="766" y="1390"/>
                  </a:lnTo>
                  <a:lnTo>
                    <a:pt x="776" y="1397"/>
                  </a:lnTo>
                  <a:lnTo>
                    <a:pt x="785" y="1405"/>
                  </a:lnTo>
                  <a:lnTo>
                    <a:pt x="788" y="1407"/>
                  </a:lnTo>
                  <a:lnTo>
                    <a:pt x="790" y="1411"/>
                  </a:lnTo>
                  <a:lnTo>
                    <a:pt x="802" y="1438"/>
                  </a:lnTo>
                  <a:lnTo>
                    <a:pt x="810" y="1459"/>
                  </a:lnTo>
                  <a:lnTo>
                    <a:pt x="812" y="1469"/>
                  </a:lnTo>
                  <a:lnTo>
                    <a:pt x="815" y="1480"/>
                  </a:lnTo>
                  <a:lnTo>
                    <a:pt x="817" y="1490"/>
                  </a:lnTo>
                  <a:lnTo>
                    <a:pt x="822" y="1502"/>
                  </a:lnTo>
                  <a:lnTo>
                    <a:pt x="829" y="1513"/>
                  </a:lnTo>
                  <a:lnTo>
                    <a:pt x="837" y="1524"/>
                  </a:lnTo>
                  <a:lnTo>
                    <a:pt x="846" y="1533"/>
                  </a:lnTo>
                  <a:lnTo>
                    <a:pt x="853" y="1540"/>
                  </a:lnTo>
                  <a:lnTo>
                    <a:pt x="860" y="1546"/>
                  </a:lnTo>
                  <a:lnTo>
                    <a:pt x="866" y="1547"/>
                  </a:lnTo>
                  <a:lnTo>
                    <a:pt x="877" y="1546"/>
                  </a:lnTo>
                  <a:lnTo>
                    <a:pt x="888" y="1542"/>
                  </a:lnTo>
                  <a:lnTo>
                    <a:pt x="894" y="1539"/>
                  </a:lnTo>
                  <a:lnTo>
                    <a:pt x="897" y="1537"/>
                  </a:lnTo>
                  <a:lnTo>
                    <a:pt x="900" y="1533"/>
                  </a:lnTo>
                  <a:lnTo>
                    <a:pt x="901" y="1529"/>
                  </a:lnTo>
                  <a:lnTo>
                    <a:pt x="900" y="1516"/>
                  </a:lnTo>
                  <a:lnTo>
                    <a:pt x="896" y="1495"/>
                  </a:lnTo>
                  <a:lnTo>
                    <a:pt x="892" y="1473"/>
                  </a:lnTo>
                  <a:lnTo>
                    <a:pt x="890" y="1454"/>
                  </a:lnTo>
                  <a:lnTo>
                    <a:pt x="888" y="1436"/>
                  </a:lnTo>
                  <a:lnTo>
                    <a:pt x="887" y="1416"/>
                  </a:lnTo>
                  <a:lnTo>
                    <a:pt x="886" y="1407"/>
                  </a:lnTo>
                  <a:lnTo>
                    <a:pt x="887" y="1399"/>
                  </a:lnTo>
                  <a:lnTo>
                    <a:pt x="888" y="1393"/>
                  </a:lnTo>
                  <a:lnTo>
                    <a:pt x="890" y="1392"/>
                  </a:lnTo>
                  <a:lnTo>
                    <a:pt x="892" y="1390"/>
                  </a:lnTo>
                  <a:lnTo>
                    <a:pt x="900" y="1389"/>
                  </a:lnTo>
                  <a:lnTo>
                    <a:pt x="916" y="1390"/>
                  </a:lnTo>
                  <a:lnTo>
                    <a:pt x="962" y="1396"/>
                  </a:lnTo>
                  <a:lnTo>
                    <a:pt x="1011" y="1402"/>
                  </a:lnTo>
                  <a:lnTo>
                    <a:pt x="1049" y="1409"/>
                  </a:lnTo>
                  <a:lnTo>
                    <a:pt x="1066" y="1411"/>
                  </a:lnTo>
                  <a:lnTo>
                    <a:pt x="1086" y="1412"/>
                  </a:lnTo>
                  <a:lnTo>
                    <a:pt x="1138" y="1415"/>
                  </a:lnTo>
                  <a:lnTo>
                    <a:pt x="1186" y="1415"/>
                  </a:lnTo>
                  <a:lnTo>
                    <a:pt x="1216" y="1415"/>
                  </a:lnTo>
                  <a:lnTo>
                    <a:pt x="1223" y="1412"/>
                  </a:lnTo>
                  <a:lnTo>
                    <a:pt x="1231" y="1409"/>
                  </a:lnTo>
                  <a:lnTo>
                    <a:pt x="1240" y="1402"/>
                  </a:lnTo>
                  <a:lnTo>
                    <a:pt x="1248" y="1396"/>
                  </a:lnTo>
                  <a:lnTo>
                    <a:pt x="1254" y="1388"/>
                  </a:lnTo>
                  <a:lnTo>
                    <a:pt x="1261" y="1381"/>
                  </a:lnTo>
                  <a:lnTo>
                    <a:pt x="1266" y="1374"/>
                  </a:lnTo>
                  <a:lnTo>
                    <a:pt x="1269" y="1368"/>
                  </a:lnTo>
                  <a:lnTo>
                    <a:pt x="1270" y="1357"/>
                  </a:lnTo>
                  <a:lnTo>
                    <a:pt x="1271" y="1343"/>
                  </a:lnTo>
                  <a:lnTo>
                    <a:pt x="1270" y="1330"/>
                  </a:lnTo>
                  <a:lnTo>
                    <a:pt x="1269" y="1319"/>
                  </a:lnTo>
                  <a:close/>
                  <a:moveTo>
                    <a:pt x="953" y="1247"/>
                  </a:moveTo>
                  <a:lnTo>
                    <a:pt x="953" y="1247"/>
                  </a:lnTo>
                  <a:lnTo>
                    <a:pt x="934" y="1247"/>
                  </a:lnTo>
                  <a:lnTo>
                    <a:pt x="906" y="1243"/>
                  </a:lnTo>
                  <a:lnTo>
                    <a:pt x="879" y="1240"/>
                  </a:lnTo>
                  <a:lnTo>
                    <a:pt x="869" y="1240"/>
                  </a:lnTo>
                  <a:lnTo>
                    <a:pt x="860" y="1240"/>
                  </a:lnTo>
                  <a:lnTo>
                    <a:pt x="896" y="1163"/>
                  </a:lnTo>
                  <a:lnTo>
                    <a:pt x="900" y="1154"/>
                  </a:lnTo>
                  <a:lnTo>
                    <a:pt x="903" y="1151"/>
                  </a:lnTo>
                  <a:lnTo>
                    <a:pt x="906" y="1149"/>
                  </a:lnTo>
                  <a:lnTo>
                    <a:pt x="910" y="1147"/>
                  </a:lnTo>
                  <a:lnTo>
                    <a:pt x="914" y="1149"/>
                  </a:lnTo>
                  <a:lnTo>
                    <a:pt x="918" y="1151"/>
                  </a:lnTo>
                  <a:lnTo>
                    <a:pt x="922" y="1158"/>
                  </a:lnTo>
                  <a:lnTo>
                    <a:pt x="935" y="1176"/>
                  </a:lnTo>
                  <a:lnTo>
                    <a:pt x="954" y="1200"/>
                  </a:lnTo>
                  <a:lnTo>
                    <a:pt x="981" y="1234"/>
                  </a:lnTo>
                  <a:lnTo>
                    <a:pt x="983" y="1237"/>
                  </a:lnTo>
                  <a:lnTo>
                    <a:pt x="983" y="1239"/>
                  </a:lnTo>
                  <a:lnTo>
                    <a:pt x="980" y="1242"/>
                  </a:lnTo>
                  <a:lnTo>
                    <a:pt x="976" y="1243"/>
                  </a:lnTo>
                  <a:lnTo>
                    <a:pt x="966" y="1246"/>
                  </a:lnTo>
                  <a:lnTo>
                    <a:pt x="953" y="12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492" name="组合 44">
            <a:extLst>
              <a:ext uri="{FF2B5EF4-FFF2-40B4-BE49-F238E27FC236}">
                <a16:creationId xmlns:a16="http://schemas.microsoft.com/office/drawing/2014/main" id="{63169D85-F569-47AD-B5AB-147A70542440}"/>
              </a:ext>
            </a:extLst>
          </p:cNvPr>
          <p:cNvGrpSpPr>
            <a:grpSpLocks/>
          </p:cNvGrpSpPr>
          <p:nvPr/>
        </p:nvGrpSpPr>
        <p:grpSpPr bwMode="auto">
          <a:xfrm>
            <a:off x="5461000" y="1265238"/>
            <a:ext cx="1244600" cy="1422400"/>
            <a:chOff x="0" y="0"/>
            <a:chExt cx="5197475" cy="5940425"/>
          </a:xfrm>
        </p:grpSpPr>
        <p:sp>
          <p:nvSpPr>
            <p:cNvPr id="20494" name="Freeform 116">
              <a:extLst>
                <a:ext uri="{FF2B5EF4-FFF2-40B4-BE49-F238E27FC236}">
                  <a16:creationId xmlns:a16="http://schemas.microsoft.com/office/drawing/2014/main" id="{A3A7A304-F6CF-4C68-B9EB-F2F57516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099050"/>
              <a:ext cx="890588" cy="841375"/>
            </a:xfrm>
            <a:custGeom>
              <a:avLst/>
              <a:gdLst>
                <a:gd name="T0" fmla="*/ 0 w 237"/>
                <a:gd name="T1" fmla="*/ 180295 h 224"/>
                <a:gd name="T2" fmla="*/ 82671 w 237"/>
                <a:gd name="T3" fmla="*/ 116440 h 224"/>
                <a:gd name="T4" fmla="*/ 281832 w 237"/>
                <a:gd name="T5" fmla="*/ 0 h 224"/>
                <a:gd name="T6" fmla="*/ 638818 w 237"/>
                <a:gd name="T7" fmla="*/ 379370 h 224"/>
                <a:gd name="T8" fmla="*/ 638818 w 237"/>
                <a:gd name="T9" fmla="*/ 533372 h 224"/>
                <a:gd name="T10" fmla="*/ 890588 w 237"/>
                <a:gd name="T11" fmla="*/ 683617 h 224"/>
                <a:gd name="T12" fmla="*/ 890588 w 237"/>
                <a:gd name="T13" fmla="*/ 758740 h 224"/>
                <a:gd name="T14" fmla="*/ 443415 w 237"/>
                <a:gd name="T15" fmla="*/ 758740 h 224"/>
                <a:gd name="T16" fmla="*/ 323167 w 237"/>
                <a:gd name="T17" fmla="*/ 533372 h 224"/>
                <a:gd name="T18" fmla="*/ 248012 w 237"/>
                <a:gd name="T19" fmla="*/ 443224 h 224"/>
                <a:gd name="T20" fmla="*/ 191646 w 237"/>
                <a:gd name="T21" fmla="*/ 484542 h 224"/>
                <a:gd name="T22" fmla="*/ 0 w 237"/>
                <a:gd name="T23" fmla="*/ 180295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7" h="224">
                  <a:moveTo>
                    <a:pt x="0" y="48"/>
                  </a:moveTo>
                  <a:cubicBezTo>
                    <a:pt x="0" y="48"/>
                    <a:pt x="11" y="33"/>
                    <a:pt x="22" y="31"/>
                  </a:cubicBezTo>
                  <a:cubicBezTo>
                    <a:pt x="22" y="31"/>
                    <a:pt x="55" y="4"/>
                    <a:pt x="75" y="0"/>
                  </a:cubicBezTo>
                  <a:cubicBezTo>
                    <a:pt x="75" y="0"/>
                    <a:pt x="155" y="76"/>
                    <a:pt x="170" y="101"/>
                  </a:cubicBezTo>
                  <a:cubicBezTo>
                    <a:pt x="170" y="142"/>
                    <a:pt x="170" y="142"/>
                    <a:pt x="170" y="142"/>
                  </a:cubicBezTo>
                  <a:cubicBezTo>
                    <a:pt x="170" y="142"/>
                    <a:pt x="237" y="162"/>
                    <a:pt x="237" y="182"/>
                  </a:cubicBezTo>
                  <a:cubicBezTo>
                    <a:pt x="237" y="202"/>
                    <a:pt x="237" y="202"/>
                    <a:pt x="237" y="202"/>
                  </a:cubicBezTo>
                  <a:cubicBezTo>
                    <a:pt x="237" y="202"/>
                    <a:pt x="165" y="224"/>
                    <a:pt x="118" y="202"/>
                  </a:cubicBezTo>
                  <a:cubicBezTo>
                    <a:pt x="118" y="202"/>
                    <a:pt x="99" y="195"/>
                    <a:pt x="86" y="142"/>
                  </a:cubicBezTo>
                  <a:cubicBezTo>
                    <a:pt x="86" y="142"/>
                    <a:pt x="84" y="127"/>
                    <a:pt x="66" y="118"/>
                  </a:cubicBezTo>
                  <a:cubicBezTo>
                    <a:pt x="51" y="129"/>
                    <a:pt x="51" y="129"/>
                    <a:pt x="51" y="129"/>
                  </a:cubicBezTo>
                  <a:cubicBezTo>
                    <a:pt x="51" y="129"/>
                    <a:pt x="7" y="92"/>
                    <a:pt x="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5" name="Freeform 117">
              <a:extLst>
                <a:ext uri="{FF2B5EF4-FFF2-40B4-BE49-F238E27FC236}">
                  <a16:creationId xmlns:a16="http://schemas.microsoft.com/office/drawing/2014/main" id="{3E8BB8F4-3718-43EC-A4EA-06EDF4677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88" y="2097087"/>
              <a:ext cx="1804988" cy="3422650"/>
            </a:xfrm>
            <a:custGeom>
              <a:avLst/>
              <a:gdLst>
                <a:gd name="T0" fmla="*/ 0 w 480"/>
                <a:gd name="T1" fmla="*/ 3001863 h 911"/>
                <a:gd name="T2" fmla="*/ 97770 w 480"/>
                <a:gd name="T3" fmla="*/ 2934237 h 911"/>
                <a:gd name="T4" fmla="*/ 97770 w 480"/>
                <a:gd name="T5" fmla="*/ 2859096 h 911"/>
                <a:gd name="T6" fmla="*/ 154176 w 480"/>
                <a:gd name="T7" fmla="*/ 2859096 h 911"/>
                <a:gd name="T8" fmla="*/ 248186 w 480"/>
                <a:gd name="T9" fmla="*/ 2644946 h 911"/>
                <a:gd name="T10" fmla="*/ 789682 w 480"/>
                <a:gd name="T11" fmla="*/ 1979952 h 911"/>
                <a:gd name="T12" fmla="*/ 988983 w 480"/>
                <a:gd name="T13" fmla="*/ 1630549 h 911"/>
                <a:gd name="T14" fmla="*/ 891213 w 480"/>
                <a:gd name="T15" fmla="*/ 766433 h 911"/>
                <a:gd name="T16" fmla="*/ 774641 w 480"/>
                <a:gd name="T17" fmla="*/ 116468 h 911"/>
                <a:gd name="T18" fmla="*/ 1804988 w 480"/>
                <a:gd name="T19" fmla="*/ 912957 h 911"/>
                <a:gd name="T20" fmla="*/ 1601927 w 480"/>
                <a:gd name="T21" fmla="*/ 1555408 h 911"/>
                <a:gd name="T22" fmla="*/ 1349981 w 480"/>
                <a:gd name="T23" fmla="*/ 2133990 h 911"/>
                <a:gd name="T24" fmla="*/ 511413 w 480"/>
                <a:gd name="T25" fmla="*/ 3415136 h 911"/>
                <a:gd name="T26" fmla="*/ 0 w 480"/>
                <a:gd name="T27" fmla="*/ 3001863 h 9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0" h="911">
                  <a:moveTo>
                    <a:pt x="0" y="799"/>
                  </a:moveTo>
                  <a:cubicBezTo>
                    <a:pt x="0" y="799"/>
                    <a:pt x="17" y="781"/>
                    <a:pt x="26" y="781"/>
                  </a:cubicBezTo>
                  <a:cubicBezTo>
                    <a:pt x="26" y="761"/>
                    <a:pt x="26" y="761"/>
                    <a:pt x="26" y="761"/>
                  </a:cubicBezTo>
                  <a:cubicBezTo>
                    <a:pt x="26" y="761"/>
                    <a:pt x="35" y="770"/>
                    <a:pt x="41" y="761"/>
                  </a:cubicBezTo>
                  <a:cubicBezTo>
                    <a:pt x="46" y="751"/>
                    <a:pt x="57" y="706"/>
                    <a:pt x="66" y="704"/>
                  </a:cubicBezTo>
                  <a:cubicBezTo>
                    <a:pt x="76" y="702"/>
                    <a:pt x="166" y="551"/>
                    <a:pt x="210" y="527"/>
                  </a:cubicBezTo>
                  <a:cubicBezTo>
                    <a:pt x="254" y="504"/>
                    <a:pt x="263" y="443"/>
                    <a:pt x="263" y="434"/>
                  </a:cubicBezTo>
                  <a:cubicBezTo>
                    <a:pt x="263" y="424"/>
                    <a:pt x="248" y="228"/>
                    <a:pt x="237" y="204"/>
                  </a:cubicBezTo>
                  <a:cubicBezTo>
                    <a:pt x="226" y="180"/>
                    <a:pt x="156" y="63"/>
                    <a:pt x="206" y="31"/>
                  </a:cubicBezTo>
                  <a:cubicBezTo>
                    <a:pt x="256" y="0"/>
                    <a:pt x="480" y="243"/>
                    <a:pt x="480" y="243"/>
                  </a:cubicBezTo>
                  <a:cubicBezTo>
                    <a:pt x="480" y="243"/>
                    <a:pt x="438" y="394"/>
                    <a:pt x="426" y="414"/>
                  </a:cubicBezTo>
                  <a:cubicBezTo>
                    <a:pt x="415" y="434"/>
                    <a:pt x="370" y="557"/>
                    <a:pt x="359" y="568"/>
                  </a:cubicBezTo>
                  <a:cubicBezTo>
                    <a:pt x="348" y="579"/>
                    <a:pt x="186" y="851"/>
                    <a:pt x="136" y="909"/>
                  </a:cubicBezTo>
                  <a:cubicBezTo>
                    <a:pt x="136" y="909"/>
                    <a:pt x="48" y="911"/>
                    <a:pt x="0" y="799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6" name="Freeform 118">
              <a:extLst>
                <a:ext uri="{FF2B5EF4-FFF2-40B4-BE49-F238E27FC236}">
                  <a16:creationId xmlns:a16="http://schemas.microsoft.com/office/drawing/2014/main" id="{CF98B974-4620-4CF0-9E6B-FF9DD8E5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88" y="3260725"/>
              <a:ext cx="1492250" cy="2133600"/>
            </a:xfrm>
            <a:custGeom>
              <a:avLst/>
              <a:gdLst>
                <a:gd name="T0" fmla="*/ 1086298 w 397"/>
                <a:gd name="T1" fmla="*/ 386903 h 568"/>
                <a:gd name="T2" fmla="*/ 1371968 w 397"/>
                <a:gd name="T3" fmla="*/ 3756 h 568"/>
                <a:gd name="T4" fmla="*/ 973533 w 397"/>
                <a:gd name="T5" fmla="*/ 277969 h 568"/>
                <a:gd name="T6" fmla="*/ 988569 w 397"/>
                <a:gd name="T7" fmla="*/ 465786 h 568"/>
                <a:gd name="T8" fmla="*/ 789351 w 397"/>
                <a:gd name="T9" fmla="*/ 815125 h 568"/>
                <a:gd name="T10" fmla="*/ 248082 w 397"/>
                <a:gd name="T11" fmla="*/ 1479997 h 568"/>
                <a:gd name="T12" fmla="*/ 154111 w 397"/>
                <a:gd name="T13" fmla="*/ 1694108 h 568"/>
                <a:gd name="T14" fmla="*/ 97729 w 397"/>
                <a:gd name="T15" fmla="*/ 1694108 h 568"/>
                <a:gd name="T16" fmla="*/ 97729 w 397"/>
                <a:gd name="T17" fmla="*/ 1769235 h 568"/>
                <a:gd name="T18" fmla="*/ 0 w 397"/>
                <a:gd name="T19" fmla="*/ 1836849 h 568"/>
                <a:gd name="T20" fmla="*/ 214253 w 397"/>
                <a:gd name="T21" fmla="*/ 2133600 h 568"/>
                <a:gd name="T22" fmla="*/ 353329 w 397"/>
                <a:gd name="T23" fmla="*/ 2039692 h 568"/>
                <a:gd name="T24" fmla="*/ 319499 w 397"/>
                <a:gd name="T25" fmla="*/ 2032179 h 568"/>
                <a:gd name="T26" fmla="*/ 195458 w 397"/>
                <a:gd name="T27" fmla="*/ 1788017 h 568"/>
                <a:gd name="T28" fmla="*/ 458576 w 397"/>
                <a:gd name="T29" fmla="*/ 1900707 h 568"/>
                <a:gd name="T30" fmla="*/ 353329 w 397"/>
                <a:gd name="T31" fmla="*/ 1596444 h 568"/>
                <a:gd name="T32" fmla="*/ 608928 w 397"/>
                <a:gd name="T33" fmla="*/ 1731672 h 568"/>
                <a:gd name="T34" fmla="*/ 507440 w 397"/>
                <a:gd name="T35" fmla="*/ 1341013 h 568"/>
                <a:gd name="T36" fmla="*/ 943463 w 397"/>
                <a:gd name="T37" fmla="*/ 991673 h 568"/>
                <a:gd name="T38" fmla="*/ 1462179 w 397"/>
                <a:gd name="T39" fmla="*/ 82639 h 568"/>
                <a:gd name="T40" fmla="*/ 1086298 w 397"/>
                <a:gd name="T41" fmla="*/ 386903 h 5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568">
                  <a:moveTo>
                    <a:pt x="289" y="103"/>
                  </a:moveTo>
                  <a:cubicBezTo>
                    <a:pt x="289" y="103"/>
                    <a:pt x="350" y="28"/>
                    <a:pt x="365" y="1"/>
                  </a:cubicBezTo>
                  <a:cubicBezTo>
                    <a:pt x="365" y="1"/>
                    <a:pt x="300" y="51"/>
                    <a:pt x="259" y="74"/>
                  </a:cubicBezTo>
                  <a:cubicBezTo>
                    <a:pt x="262" y="101"/>
                    <a:pt x="263" y="121"/>
                    <a:pt x="263" y="124"/>
                  </a:cubicBezTo>
                  <a:cubicBezTo>
                    <a:pt x="263" y="133"/>
                    <a:pt x="254" y="194"/>
                    <a:pt x="210" y="217"/>
                  </a:cubicBezTo>
                  <a:cubicBezTo>
                    <a:pt x="166" y="241"/>
                    <a:pt x="76" y="392"/>
                    <a:pt x="66" y="394"/>
                  </a:cubicBezTo>
                  <a:cubicBezTo>
                    <a:pt x="57" y="396"/>
                    <a:pt x="46" y="441"/>
                    <a:pt x="41" y="451"/>
                  </a:cubicBezTo>
                  <a:cubicBezTo>
                    <a:pt x="35" y="460"/>
                    <a:pt x="26" y="451"/>
                    <a:pt x="26" y="451"/>
                  </a:cubicBezTo>
                  <a:cubicBezTo>
                    <a:pt x="26" y="471"/>
                    <a:pt x="26" y="471"/>
                    <a:pt x="26" y="471"/>
                  </a:cubicBezTo>
                  <a:cubicBezTo>
                    <a:pt x="17" y="471"/>
                    <a:pt x="0" y="489"/>
                    <a:pt x="0" y="489"/>
                  </a:cubicBezTo>
                  <a:cubicBezTo>
                    <a:pt x="16" y="527"/>
                    <a:pt x="37" y="551"/>
                    <a:pt x="57" y="568"/>
                  </a:cubicBezTo>
                  <a:cubicBezTo>
                    <a:pt x="73" y="555"/>
                    <a:pt x="90" y="542"/>
                    <a:pt x="94" y="543"/>
                  </a:cubicBezTo>
                  <a:cubicBezTo>
                    <a:pt x="104" y="545"/>
                    <a:pt x="85" y="541"/>
                    <a:pt x="85" y="541"/>
                  </a:cubicBezTo>
                  <a:cubicBezTo>
                    <a:pt x="52" y="476"/>
                    <a:pt x="52" y="476"/>
                    <a:pt x="52" y="476"/>
                  </a:cubicBezTo>
                  <a:cubicBezTo>
                    <a:pt x="52" y="476"/>
                    <a:pt x="102" y="515"/>
                    <a:pt x="122" y="506"/>
                  </a:cubicBezTo>
                  <a:cubicBezTo>
                    <a:pt x="94" y="425"/>
                    <a:pt x="94" y="425"/>
                    <a:pt x="94" y="425"/>
                  </a:cubicBezTo>
                  <a:cubicBezTo>
                    <a:pt x="94" y="425"/>
                    <a:pt x="142" y="478"/>
                    <a:pt x="162" y="461"/>
                  </a:cubicBezTo>
                  <a:cubicBezTo>
                    <a:pt x="182" y="445"/>
                    <a:pt x="135" y="357"/>
                    <a:pt x="135" y="357"/>
                  </a:cubicBezTo>
                  <a:cubicBezTo>
                    <a:pt x="135" y="357"/>
                    <a:pt x="219" y="304"/>
                    <a:pt x="251" y="264"/>
                  </a:cubicBezTo>
                  <a:cubicBezTo>
                    <a:pt x="284" y="224"/>
                    <a:pt x="381" y="44"/>
                    <a:pt x="389" y="22"/>
                  </a:cubicBezTo>
                  <a:cubicBezTo>
                    <a:pt x="397" y="0"/>
                    <a:pt x="289" y="103"/>
                    <a:pt x="289" y="103"/>
                  </a:cubicBez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7" name="Freeform 119">
              <a:extLst>
                <a:ext uri="{FF2B5EF4-FFF2-40B4-BE49-F238E27FC236}">
                  <a16:creationId xmlns:a16="http://schemas.microsoft.com/office/drawing/2014/main" id="{D0DC34C3-8143-49B9-A2D8-99F5D3AA5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13" y="2667000"/>
              <a:ext cx="184150" cy="604838"/>
            </a:xfrm>
            <a:custGeom>
              <a:avLst/>
              <a:gdLst>
                <a:gd name="T0" fmla="*/ 93954 w 49"/>
                <a:gd name="T1" fmla="*/ 195351 h 161"/>
                <a:gd name="T2" fmla="*/ 154085 w 49"/>
                <a:gd name="T3" fmla="*/ 604838 h 161"/>
                <a:gd name="T4" fmla="*/ 184150 w 49"/>
                <a:gd name="T5" fmla="*/ 405730 h 161"/>
                <a:gd name="T6" fmla="*/ 142810 w 49"/>
                <a:gd name="T7" fmla="*/ 56351 h 161"/>
                <a:gd name="T8" fmla="*/ 0 w 49"/>
                <a:gd name="T9" fmla="*/ 0 h 161"/>
                <a:gd name="T10" fmla="*/ 93954 w 49"/>
                <a:gd name="T11" fmla="*/ 195351 h 1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161">
                  <a:moveTo>
                    <a:pt x="25" y="52"/>
                  </a:moveTo>
                  <a:cubicBezTo>
                    <a:pt x="30" y="63"/>
                    <a:pt x="36" y="112"/>
                    <a:pt x="41" y="161"/>
                  </a:cubicBezTo>
                  <a:cubicBezTo>
                    <a:pt x="46" y="140"/>
                    <a:pt x="49" y="120"/>
                    <a:pt x="49" y="108"/>
                  </a:cubicBezTo>
                  <a:cubicBezTo>
                    <a:pt x="49" y="70"/>
                    <a:pt x="38" y="15"/>
                    <a:pt x="38" y="15"/>
                  </a:cubicBezTo>
                  <a:cubicBezTo>
                    <a:pt x="38" y="15"/>
                    <a:pt x="21" y="5"/>
                    <a:pt x="0" y="0"/>
                  </a:cubicBezTo>
                  <a:cubicBezTo>
                    <a:pt x="10" y="24"/>
                    <a:pt x="21" y="44"/>
                    <a:pt x="25" y="52"/>
                  </a:cubicBez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8" name="Freeform 120">
              <a:extLst>
                <a:ext uri="{FF2B5EF4-FFF2-40B4-BE49-F238E27FC236}">
                  <a16:creationId xmlns:a16="http://schemas.microsoft.com/office/drawing/2014/main" id="{CCF5C538-EA58-4665-9FA5-03721362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25" y="596900"/>
              <a:ext cx="1022350" cy="1473200"/>
            </a:xfrm>
            <a:custGeom>
              <a:avLst/>
              <a:gdLst>
                <a:gd name="T0" fmla="*/ 0 w 272"/>
                <a:gd name="T1" fmla="*/ 1341664 h 392"/>
                <a:gd name="T2" fmla="*/ 255588 w 272"/>
                <a:gd name="T3" fmla="*/ 1439377 h 392"/>
                <a:gd name="T4" fmla="*/ 898315 w 272"/>
                <a:gd name="T5" fmla="*/ 785456 h 392"/>
                <a:gd name="T6" fmla="*/ 969729 w 272"/>
                <a:gd name="T7" fmla="*/ 387091 h 392"/>
                <a:gd name="T8" fmla="*/ 1003557 w 272"/>
                <a:gd name="T9" fmla="*/ 112745 h 392"/>
                <a:gd name="T10" fmla="*/ 981005 w 272"/>
                <a:gd name="T11" fmla="*/ 97712 h 392"/>
                <a:gd name="T12" fmla="*/ 905832 w 272"/>
                <a:gd name="T13" fmla="*/ 326960 h 392"/>
                <a:gd name="T14" fmla="*/ 879522 w 272"/>
                <a:gd name="T15" fmla="*/ 326960 h 392"/>
                <a:gd name="T16" fmla="*/ 879522 w 272"/>
                <a:gd name="T17" fmla="*/ 161601 h 392"/>
                <a:gd name="T18" fmla="*/ 890798 w 272"/>
                <a:gd name="T19" fmla="*/ 48856 h 392"/>
                <a:gd name="T20" fmla="*/ 838177 w 272"/>
                <a:gd name="T21" fmla="*/ 48856 h 392"/>
                <a:gd name="T22" fmla="*/ 800590 w 272"/>
                <a:gd name="T23" fmla="*/ 180392 h 392"/>
                <a:gd name="T24" fmla="*/ 800590 w 272"/>
                <a:gd name="T25" fmla="*/ 326960 h 392"/>
                <a:gd name="T26" fmla="*/ 759245 w 272"/>
                <a:gd name="T27" fmla="*/ 214215 h 392"/>
                <a:gd name="T28" fmla="*/ 796832 w 272"/>
                <a:gd name="T29" fmla="*/ 15033 h 392"/>
                <a:gd name="T30" fmla="*/ 699107 w 272"/>
                <a:gd name="T31" fmla="*/ 214215 h 392"/>
                <a:gd name="T32" fmla="*/ 706624 w 272"/>
                <a:gd name="T33" fmla="*/ 326960 h 392"/>
                <a:gd name="T34" fmla="*/ 665279 w 272"/>
                <a:gd name="T35" fmla="*/ 255555 h 392"/>
                <a:gd name="T36" fmla="*/ 650245 w 272"/>
                <a:gd name="T37" fmla="*/ 71405 h 392"/>
                <a:gd name="T38" fmla="*/ 582589 w 272"/>
                <a:gd name="T39" fmla="*/ 300653 h 392"/>
                <a:gd name="T40" fmla="*/ 616417 w 272"/>
                <a:gd name="T41" fmla="*/ 409640 h 392"/>
                <a:gd name="T42" fmla="*/ 623934 w 272"/>
                <a:gd name="T43" fmla="*/ 435947 h 392"/>
                <a:gd name="T44" fmla="*/ 593865 w 272"/>
                <a:gd name="T45" fmla="*/ 552450 h 392"/>
                <a:gd name="T46" fmla="*/ 428485 w 272"/>
                <a:gd name="T47" fmla="*/ 435947 h 392"/>
                <a:gd name="T48" fmla="*/ 503658 w 272"/>
                <a:gd name="T49" fmla="*/ 567483 h 392"/>
                <a:gd name="T50" fmla="*/ 672797 w 272"/>
                <a:gd name="T51" fmla="*/ 699018 h 392"/>
                <a:gd name="T52" fmla="*/ 642727 w 272"/>
                <a:gd name="T53" fmla="*/ 729084 h 392"/>
                <a:gd name="T54" fmla="*/ 417209 w 272"/>
                <a:gd name="T55" fmla="*/ 928266 h 392"/>
                <a:gd name="T56" fmla="*/ 120276 w 272"/>
                <a:gd name="T57" fmla="*/ 1029737 h 392"/>
                <a:gd name="T58" fmla="*/ 0 w 272"/>
                <a:gd name="T59" fmla="*/ 1341664 h 3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72" h="392">
                  <a:moveTo>
                    <a:pt x="0" y="357"/>
                  </a:moveTo>
                  <a:cubicBezTo>
                    <a:pt x="0" y="357"/>
                    <a:pt x="23" y="392"/>
                    <a:pt x="68" y="383"/>
                  </a:cubicBezTo>
                  <a:cubicBezTo>
                    <a:pt x="68" y="383"/>
                    <a:pt x="234" y="253"/>
                    <a:pt x="239" y="209"/>
                  </a:cubicBezTo>
                  <a:cubicBezTo>
                    <a:pt x="239" y="209"/>
                    <a:pt x="263" y="138"/>
                    <a:pt x="258" y="103"/>
                  </a:cubicBezTo>
                  <a:cubicBezTo>
                    <a:pt x="258" y="103"/>
                    <a:pt x="272" y="34"/>
                    <a:pt x="267" y="30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6"/>
                    <a:pt x="245" y="73"/>
                    <a:pt x="241" y="87"/>
                  </a:cubicBezTo>
                  <a:cubicBezTo>
                    <a:pt x="234" y="87"/>
                    <a:pt x="234" y="87"/>
                    <a:pt x="234" y="87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34" y="43"/>
                    <a:pt x="243" y="17"/>
                    <a:pt x="237" y="13"/>
                  </a:cubicBezTo>
                  <a:cubicBezTo>
                    <a:pt x="232" y="10"/>
                    <a:pt x="223" y="13"/>
                    <a:pt x="223" y="13"/>
                  </a:cubicBezTo>
                  <a:cubicBezTo>
                    <a:pt x="213" y="48"/>
                    <a:pt x="213" y="48"/>
                    <a:pt x="213" y="48"/>
                  </a:cubicBezTo>
                  <a:cubicBezTo>
                    <a:pt x="213" y="48"/>
                    <a:pt x="217" y="89"/>
                    <a:pt x="213" y="87"/>
                  </a:cubicBezTo>
                  <a:cubicBezTo>
                    <a:pt x="210" y="85"/>
                    <a:pt x="202" y="57"/>
                    <a:pt x="202" y="57"/>
                  </a:cubicBezTo>
                  <a:cubicBezTo>
                    <a:pt x="202" y="57"/>
                    <a:pt x="217" y="8"/>
                    <a:pt x="212" y="4"/>
                  </a:cubicBezTo>
                  <a:cubicBezTo>
                    <a:pt x="206" y="0"/>
                    <a:pt x="193" y="6"/>
                    <a:pt x="186" y="57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77" y="68"/>
                    <a:pt x="177" y="68"/>
                    <a:pt x="177" y="68"/>
                  </a:cubicBezTo>
                  <a:cubicBezTo>
                    <a:pt x="177" y="68"/>
                    <a:pt x="182" y="19"/>
                    <a:pt x="173" y="19"/>
                  </a:cubicBezTo>
                  <a:cubicBezTo>
                    <a:pt x="164" y="19"/>
                    <a:pt x="155" y="48"/>
                    <a:pt x="155" y="80"/>
                  </a:cubicBezTo>
                  <a:cubicBezTo>
                    <a:pt x="155" y="80"/>
                    <a:pt x="162" y="101"/>
                    <a:pt x="164" y="109"/>
                  </a:cubicBezTo>
                  <a:cubicBezTo>
                    <a:pt x="166" y="116"/>
                    <a:pt x="166" y="116"/>
                    <a:pt x="166" y="116"/>
                  </a:cubicBezTo>
                  <a:cubicBezTo>
                    <a:pt x="166" y="116"/>
                    <a:pt x="167" y="142"/>
                    <a:pt x="158" y="147"/>
                  </a:cubicBezTo>
                  <a:cubicBezTo>
                    <a:pt x="158" y="147"/>
                    <a:pt x="125" y="109"/>
                    <a:pt x="114" y="116"/>
                  </a:cubicBezTo>
                  <a:cubicBezTo>
                    <a:pt x="114" y="116"/>
                    <a:pt x="108" y="127"/>
                    <a:pt x="134" y="151"/>
                  </a:cubicBezTo>
                  <a:cubicBezTo>
                    <a:pt x="134" y="151"/>
                    <a:pt x="153" y="186"/>
                    <a:pt x="179" y="186"/>
                  </a:cubicBezTo>
                  <a:cubicBezTo>
                    <a:pt x="171" y="194"/>
                    <a:pt x="171" y="194"/>
                    <a:pt x="171" y="194"/>
                  </a:cubicBezTo>
                  <a:cubicBezTo>
                    <a:pt x="171" y="194"/>
                    <a:pt x="133" y="236"/>
                    <a:pt x="111" y="247"/>
                  </a:cubicBezTo>
                  <a:cubicBezTo>
                    <a:pt x="89" y="258"/>
                    <a:pt x="41" y="267"/>
                    <a:pt x="32" y="274"/>
                  </a:cubicBezTo>
                  <a:cubicBezTo>
                    <a:pt x="22" y="282"/>
                    <a:pt x="0" y="357"/>
                    <a:pt x="0" y="357"/>
                  </a:cubicBezTo>
                  <a:close/>
                </a:path>
              </a:pathLst>
            </a:custGeom>
            <a:solidFill>
              <a:srgbClr val="F8C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9" name="Freeform 121">
              <a:extLst>
                <a:ext uri="{FF2B5EF4-FFF2-40B4-BE49-F238E27FC236}">
                  <a16:creationId xmlns:a16="http://schemas.microsoft.com/office/drawing/2014/main" id="{F1C09A73-9DF2-42AD-BBA8-120B2DDB3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63" y="274637"/>
              <a:ext cx="1270000" cy="1525588"/>
            </a:xfrm>
            <a:custGeom>
              <a:avLst/>
              <a:gdLst>
                <a:gd name="T0" fmla="*/ 676331 w 338"/>
                <a:gd name="T1" fmla="*/ 939401 h 406"/>
                <a:gd name="T2" fmla="*/ 980680 w 338"/>
                <a:gd name="T3" fmla="*/ 601217 h 406"/>
                <a:gd name="T4" fmla="*/ 1270000 w 338"/>
                <a:gd name="T5" fmla="*/ 334427 h 406"/>
                <a:gd name="T6" fmla="*/ 1108432 w 338"/>
                <a:gd name="T7" fmla="*/ 0 h 406"/>
                <a:gd name="T8" fmla="*/ 796568 w 338"/>
                <a:gd name="T9" fmla="*/ 281820 h 406"/>
                <a:gd name="T10" fmla="*/ 387012 w 338"/>
                <a:gd name="T11" fmla="*/ 834189 h 406"/>
                <a:gd name="T12" fmla="*/ 236716 w 338"/>
                <a:gd name="T13" fmla="*/ 988250 h 406"/>
                <a:gd name="T14" fmla="*/ 71391 w 338"/>
                <a:gd name="T15" fmla="*/ 1108494 h 406"/>
                <a:gd name="T16" fmla="*/ 71391 w 338"/>
                <a:gd name="T17" fmla="*/ 1153585 h 406"/>
                <a:gd name="T18" fmla="*/ 15030 w 338"/>
                <a:gd name="T19" fmla="*/ 1292616 h 406"/>
                <a:gd name="T20" fmla="*/ 120237 w 338"/>
                <a:gd name="T21" fmla="*/ 1236252 h 406"/>
                <a:gd name="T22" fmla="*/ 236716 w 338"/>
                <a:gd name="T23" fmla="*/ 1179888 h 406"/>
                <a:gd name="T24" fmla="*/ 78905 w 338"/>
                <a:gd name="T25" fmla="*/ 1435405 h 406"/>
                <a:gd name="T26" fmla="*/ 176598 w 338"/>
                <a:gd name="T27" fmla="*/ 1352738 h 406"/>
                <a:gd name="T28" fmla="*/ 315621 w 338"/>
                <a:gd name="T29" fmla="*/ 1228737 h 406"/>
                <a:gd name="T30" fmla="*/ 326893 w 338"/>
                <a:gd name="T31" fmla="*/ 1236252 h 406"/>
                <a:gd name="T32" fmla="*/ 285562 w 338"/>
                <a:gd name="T33" fmla="*/ 1401587 h 406"/>
                <a:gd name="T34" fmla="*/ 311864 w 338"/>
                <a:gd name="T35" fmla="*/ 1510558 h 406"/>
                <a:gd name="T36" fmla="*/ 417071 w 338"/>
                <a:gd name="T37" fmla="*/ 1285101 h 406"/>
                <a:gd name="T38" fmla="*/ 642515 w 338"/>
                <a:gd name="T39" fmla="*/ 1168615 h 406"/>
                <a:gd name="T40" fmla="*/ 713905 w 338"/>
                <a:gd name="T41" fmla="*/ 1409102 h 406"/>
                <a:gd name="T42" fmla="*/ 713905 w 338"/>
                <a:gd name="T43" fmla="*/ 1326435 h 406"/>
                <a:gd name="T44" fmla="*/ 706391 w 338"/>
                <a:gd name="T45" fmla="*/ 1052130 h 406"/>
                <a:gd name="T46" fmla="*/ 676331 w 338"/>
                <a:gd name="T47" fmla="*/ 939401 h 4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8" h="406">
                  <a:moveTo>
                    <a:pt x="180" y="250"/>
                  </a:moveTo>
                  <a:cubicBezTo>
                    <a:pt x="180" y="226"/>
                    <a:pt x="261" y="160"/>
                    <a:pt x="261" y="160"/>
                  </a:cubicBezTo>
                  <a:cubicBezTo>
                    <a:pt x="261" y="160"/>
                    <a:pt x="338" y="116"/>
                    <a:pt x="338" y="89"/>
                  </a:cubicBezTo>
                  <a:cubicBezTo>
                    <a:pt x="338" y="63"/>
                    <a:pt x="295" y="0"/>
                    <a:pt x="295" y="0"/>
                  </a:cubicBezTo>
                  <a:cubicBezTo>
                    <a:pt x="295" y="0"/>
                    <a:pt x="230" y="55"/>
                    <a:pt x="212" y="75"/>
                  </a:cubicBezTo>
                  <a:cubicBezTo>
                    <a:pt x="193" y="96"/>
                    <a:pt x="122" y="211"/>
                    <a:pt x="103" y="222"/>
                  </a:cubicBezTo>
                  <a:cubicBezTo>
                    <a:pt x="103" y="222"/>
                    <a:pt x="70" y="244"/>
                    <a:pt x="63" y="263"/>
                  </a:cubicBezTo>
                  <a:cubicBezTo>
                    <a:pt x="63" y="263"/>
                    <a:pt x="24" y="282"/>
                    <a:pt x="19" y="295"/>
                  </a:cubicBezTo>
                  <a:cubicBezTo>
                    <a:pt x="19" y="307"/>
                    <a:pt x="19" y="307"/>
                    <a:pt x="19" y="307"/>
                  </a:cubicBezTo>
                  <a:cubicBezTo>
                    <a:pt x="19" y="307"/>
                    <a:pt x="0" y="335"/>
                    <a:pt x="4" y="344"/>
                  </a:cubicBezTo>
                  <a:cubicBezTo>
                    <a:pt x="8" y="353"/>
                    <a:pt x="22" y="338"/>
                    <a:pt x="32" y="329"/>
                  </a:cubicBezTo>
                  <a:cubicBezTo>
                    <a:pt x="32" y="329"/>
                    <a:pt x="55" y="309"/>
                    <a:pt x="63" y="314"/>
                  </a:cubicBezTo>
                  <a:cubicBezTo>
                    <a:pt x="63" y="314"/>
                    <a:pt x="10" y="366"/>
                    <a:pt x="21" y="382"/>
                  </a:cubicBezTo>
                  <a:cubicBezTo>
                    <a:pt x="21" y="382"/>
                    <a:pt x="29" y="386"/>
                    <a:pt x="47" y="360"/>
                  </a:cubicBezTo>
                  <a:cubicBezTo>
                    <a:pt x="62" y="338"/>
                    <a:pt x="84" y="327"/>
                    <a:pt x="84" y="327"/>
                  </a:cubicBezTo>
                  <a:cubicBezTo>
                    <a:pt x="87" y="329"/>
                    <a:pt x="87" y="329"/>
                    <a:pt x="87" y="329"/>
                  </a:cubicBezTo>
                  <a:cubicBezTo>
                    <a:pt x="87" y="329"/>
                    <a:pt x="83" y="360"/>
                    <a:pt x="76" y="373"/>
                  </a:cubicBezTo>
                  <a:cubicBezTo>
                    <a:pt x="68" y="386"/>
                    <a:pt x="72" y="406"/>
                    <a:pt x="83" y="402"/>
                  </a:cubicBezTo>
                  <a:cubicBezTo>
                    <a:pt x="94" y="399"/>
                    <a:pt x="101" y="349"/>
                    <a:pt x="111" y="342"/>
                  </a:cubicBezTo>
                  <a:cubicBezTo>
                    <a:pt x="120" y="335"/>
                    <a:pt x="147" y="298"/>
                    <a:pt x="171" y="311"/>
                  </a:cubicBezTo>
                  <a:cubicBezTo>
                    <a:pt x="171" y="311"/>
                    <a:pt x="168" y="366"/>
                    <a:pt x="190" y="375"/>
                  </a:cubicBezTo>
                  <a:cubicBezTo>
                    <a:pt x="190" y="375"/>
                    <a:pt x="197" y="379"/>
                    <a:pt x="190" y="353"/>
                  </a:cubicBezTo>
                  <a:cubicBezTo>
                    <a:pt x="182" y="327"/>
                    <a:pt x="193" y="293"/>
                    <a:pt x="188" y="280"/>
                  </a:cubicBezTo>
                  <a:cubicBezTo>
                    <a:pt x="182" y="267"/>
                    <a:pt x="180" y="250"/>
                    <a:pt x="180" y="250"/>
                  </a:cubicBezTo>
                  <a:close/>
                </a:path>
              </a:pathLst>
            </a:custGeom>
            <a:solidFill>
              <a:srgbClr val="F8C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0" name="Freeform 122">
              <a:extLst>
                <a:ext uri="{FF2B5EF4-FFF2-40B4-BE49-F238E27FC236}">
                  <a16:creationId xmlns:a16="http://schemas.microsoft.com/office/drawing/2014/main" id="{A3393462-CB85-4B5B-A76F-E10C5E137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0" y="447675"/>
              <a:ext cx="957263" cy="1336675"/>
            </a:xfrm>
            <a:custGeom>
              <a:avLst/>
              <a:gdLst>
                <a:gd name="T0" fmla="*/ 668207 w 255"/>
                <a:gd name="T1" fmla="*/ 428036 h 356"/>
                <a:gd name="T2" fmla="*/ 957263 w 255"/>
                <a:gd name="T3" fmla="*/ 161452 h 356"/>
                <a:gd name="T4" fmla="*/ 900953 w 255"/>
                <a:gd name="T5" fmla="*/ 0 h 356"/>
                <a:gd name="T6" fmla="*/ 717009 w 255"/>
                <a:gd name="T7" fmla="*/ 270339 h 356"/>
                <a:gd name="T8" fmla="*/ 255270 w 255"/>
                <a:gd name="T9" fmla="*/ 702130 h 356"/>
                <a:gd name="T10" fmla="*/ 334104 w 255"/>
                <a:gd name="T11" fmla="*/ 878601 h 356"/>
                <a:gd name="T12" fmla="*/ 93849 w 255"/>
                <a:gd name="T13" fmla="*/ 1051317 h 356"/>
                <a:gd name="T14" fmla="*/ 0 w 255"/>
                <a:gd name="T15" fmla="*/ 1336675 h 356"/>
                <a:gd name="T16" fmla="*/ 105111 w 255"/>
                <a:gd name="T17" fmla="*/ 1111393 h 356"/>
                <a:gd name="T18" fmla="*/ 330350 w 255"/>
                <a:gd name="T19" fmla="*/ 994997 h 356"/>
                <a:gd name="T20" fmla="*/ 401675 w 255"/>
                <a:gd name="T21" fmla="*/ 1235298 h 356"/>
                <a:gd name="T22" fmla="*/ 401675 w 255"/>
                <a:gd name="T23" fmla="*/ 1152694 h 356"/>
                <a:gd name="T24" fmla="*/ 394167 w 255"/>
                <a:gd name="T25" fmla="*/ 878601 h 356"/>
                <a:gd name="T26" fmla="*/ 364135 w 255"/>
                <a:gd name="T27" fmla="*/ 765960 h 356"/>
                <a:gd name="T28" fmla="*/ 668207 w 255"/>
                <a:gd name="T29" fmla="*/ 428036 h 3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5" h="356">
                  <a:moveTo>
                    <a:pt x="178" y="114"/>
                  </a:moveTo>
                  <a:cubicBezTo>
                    <a:pt x="178" y="114"/>
                    <a:pt x="255" y="70"/>
                    <a:pt x="255" y="43"/>
                  </a:cubicBezTo>
                  <a:cubicBezTo>
                    <a:pt x="255" y="32"/>
                    <a:pt x="248" y="16"/>
                    <a:pt x="240" y="0"/>
                  </a:cubicBezTo>
                  <a:cubicBezTo>
                    <a:pt x="225" y="26"/>
                    <a:pt x="204" y="62"/>
                    <a:pt x="191" y="72"/>
                  </a:cubicBezTo>
                  <a:cubicBezTo>
                    <a:pt x="191" y="72"/>
                    <a:pt x="71" y="166"/>
                    <a:pt x="68" y="187"/>
                  </a:cubicBezTo>
                  <a:cubicBezTo>
                    <a:pt x="68" y="187"/>
                    <a:pt x="87" y="216"/>
                    <a:pt x="89" y="234"/>
                  </a:cubicBezTo>
                  <a:cubicBezTo>
                    <a:pt x="89" y="234"/>
                    <a:pt x="38" y="268"/>
                    <a:pt x="25" y="280"/>
                  </a:cubicBezTo>
                  <a:cubicBezTo>
                    <a:pt x="25" y="280"/>
                    <a:pt x="3" y="320"/>
                    <a:pt x="0" y="356"/>
                  </a:cubicBezTo>
                  <a:cubicBezTo>
                    <a:pt x="11" y="351"/>
                    <a:pt x="18" y="303"/>
                    <a:pt x="28" y="296"/>
                  </a:cubicBezTo>
                  <a:cubicBezTo>
                    <a:pt x="37" y="289"/>
                    <a:pt x="64" y="252"/>
                    <a:pt x="88" y="265"/>
                  </a:cubicBezTo>
                  <a:cubicBezTo>
                    <a:pt x="88" y="265"/>
                    <a:pt x="85" y="320"/>
                    <a:pt x="107" y="329"/>
                  </a:cubicBezTo>
                  <a:cubicBezTo>
                    <a:pt x="107" y="329"/>
                    <a:pt x="114" y="333"/>
                    <a:pt x="107" y="307"/>
                  </a:cubicBezTo>
                  <a:cubicBezTo>
                    <a:pt x="99" y="281"/>
                    <a:pt x="110" y="247"/>
                    <a:pt x="105" y="234"/>
                  </a:cubicBezTo>
                  <a:cubicBezTo>
                    <a:pt x="99" y="221"/>
                    <a:pt x="97" y="204"/>
                    <a:pt x="97" y="204"/>
                  </a:cubicBezTo>
                  <a:cubicBezTo>
                    <a:pt x="97" y="180"/>
                    <a:pt x="178" y="114"/>
                    <a:pt x="178" y="114"/>
                  </a:cubicBezTo>
                  <a:close/>
                </a:path>
              </a:pathLst>
            </a:custGeom>
            <a:solidFill>
              <a:srgbClr val="EEA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1" name="Freeform 123">
              <a:extLst>
                <a:ext uri="{FF2B5EF4-FFF2-40B4-BE49-F238E27FC236}">
                  <a16:creationId xmlns:a16="http://schemas.microsoft.com/office/drawing/2014/main" id="{A0DB05B9-B991-4428-B290-2ECBC5D8F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525" y="668337"/>
              <a:ext cx="292100" cy="627063"/>
            </a:xfrm>
            <a:custGeom>
              <a:avLst/>
              <a:gdLst>
                <a:gd name="T0" fmla="*/ 202223 w 78"/>
                <a:gd name="T1" fmla="*/ 544456 h 167"/>
                <a:gd name="T2" fmla="*/ 284610 w 78"/>
                <a:gd name="T3" fmla="*/ 364222 h 167"/>
                <a:gd name="T4" fmla="*/ 258396 w 78"/>
                <a:gd name="T5" fmla="*/ 183989 h 167"/>
                <a:gd name="T6" fmla="*/ 243417 w 78"/>
                <a:gd name="T7" fmla="*/ 0 h 167"/>
                <a:gd name="T8" fmla="*/ 176009 w 78"/>
                <a:gd name="T9" fmla="*/ 229047 h 167"/>
                <a:gd name="T10" fmla="*/ 209713 w 78"/>
                <a:gd name="T11" fmla="*/ 337938 h 167"/>
                <a:gd name="T12" fmla="*/ 217203 w 78"/>
                <a:gd name="T13" fmla="*/ 364222 h 167"/>
                <a:gd name="T14" fmla="*/ 187244 w 78"/>
                <a:gd name="T15" fmla="*/ 480623 h 167"/>
                <a:gd name="T16" fmla="*/ 22469 w 78"/>
                <a:gd name="T17" fmla="*/ 364222 h 167"/>
                <a:gd name="T18" fmla="*/ 97367 w 78"/>
                <a:gd name="T19" fmla="*/ 495643 h 167"/>
                <a:gd name="T20" fmla="*/ 265886 w 78"/>
                <a:gd name="T21" fmla="*/ 627063 h 167"/>
                <a:gd name="T22" fmla="*/ 202223 w 78"/>
                <a:gd name="T23" fmla="*/ 544456 h 1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" h="167">
                  <a:moveTo>
                    <a:pt x="54" y="145"/>
                  </a:moveTo>
                  <a:cubicBezTo>
                    <a:pt x="54" y="145"/>
                    <a:pt x="78" y="106"/>
                    <a:pt x="76" y="97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9"/>
                    <a:pt x="74" y="0"/>
                    <a:pt x="65" y="0"/>
                  </a:cubicBezTo>
                  <a:cubicBezTo>
                    <a:pt x="56" y="0"/>
                    <a:pt x="47" y="29"/>
                    <a:pt x="47" y="61"/>
                  </a:cubicBezTo>
                  <a:cubicBezTo>
                    <a:pt x="47" y="61"/>
                    <a:pt x="54" y="82"/>
                    <a:pt x="56" y="90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8" y="97"/>
                    <a:pt x="59" y="123"/>
                    <a:pt x="50" y="128"/>
                  </a:cubicBezTo>
                  <a:cubicBezTo>
                    <a:pt x="50" y="128"/>
                    <a:pt x="17" y="90"/>
                    <a:pt x="6" y="97"/>
                  </a:cubicBezTo>
                  <a:cubicBezTo>
                    <a:pt x="6" y="97"/>
                    <a:pt x="0" y="108"/>
                    <a:pt x="26" y="132"/>
                  </a:cubicBezTo>
                  <a:cubicBezTo>
                    <a:pt x="26" y="132"/>
                    <a:pt x="45" y="167"/>
                    <a:pt x="71" y="167"/>
                  </a:cubicBezTo>
                  <a:cubicBezTo>
                    <a:pt x="71" y="167"/>
                    <a:pt x="46" y="156"/>
                    <a:pt x="54" y="145"/>
                  </a:cubicBezTo>
                  <a:close/>
                </a:path>
              </a:pathLst>
            </a:custGeom>
            <a:solidFill>
              <a:srgbClr val="EEA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2" name="Freeform 124">
              <a:extLst>
                <a:ext uri="{FF2B5EF4-FFF2-40B4-BE49-F238E27FC236}">
                  <a16:creationId xmlns:a16="http://schemas.microsoft.com/office/drawing/2014/main" id="{8B141C16-975E-4FA6-BDB5-83FD5B5D6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563" y="1289050"/>
              <a:ext cx="781050" cy="431800"/>
            </a:xfrm>
            <a:custGeom>
              <a:avLst/>
              <a:gdLst>
                <a:gd name="T0" fmla="*/ 341709 w 208"/>
                <a:gd name="T1" fmla="*/ 311647 h 115"/>
                <a:gd name="T2" fmla="*/ 758520 w 208"/>
                <a:gd name="T3" fmla="*/ 41303 h 115"/>
                <a:gd name="T4" fmla="*/ 781050 w 208"/>
                <a:gd name="T5" fmla="*/ 0 h 115"/>
                <a:gd name="T6" fmla="*/ 600808 w 208"/>
                <a:gd name="T7" fmla="*/ 7510 h 115"/>
                <a:gd name="T8" fmla="*/ 570767 w 208"/>
                <a:gd name="T9" fmla="*/ 37548 h 115"/>
                <a:gd name="T10" fmla="*/ 345464 w 208"/>
                <a:gd name="T11" fmla="*/ 236551 h 115"/>
                <a:gd name="T12" fmla="*/ 48816 w 208"/>
                <a:gd name="T13" fmla="*/ 337930 h 115"/>
                <a:gd name="T14" fmla="*/ 0 w 208"/>
                <a:gd name="T15" fmla="*/ 431800 h 115"/>
                <a:gd name="T16" fmla="*/ 341709 w 208"/>
                <a:gd name="T17" fmla="*/ 31164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8" h="115">
                  <a:moveTo>
                    <a:pt x="91" y="83"/>
                  </a:moveTo>
                  <a:cubicBezTo>
                    <a:pt x="119" y="65"/>
                    <a:pt x="196" y="21"/>
                    <a:pt x="202" y="1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176" y="25"/>
                    <a:pt x="160" y="2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0"/>
                    <a:pt x="114" y="52"/>
                    <a:pt x="92" y="63"/>
                  </a:cubicBezTo>
                  <a:cubicBezTo>
                    <a:pt x="70" y="74"/>
                    <a:pt x="22" y="83"/>
                    <a:pt x="13" y="90"/>
                  </a:cubicBezTo>
                  <a:cubicBezTo>
                    <a:pt x="10" y="93"/>
                    <a:pt x="5" y="103"/>
                    <a:pt x="0" y="115"/>
                  </a:cubicBezTo>
                  <a:cubicBezTo>
                    <a:pt x="31" y="107"/>
                    <a:pt x="74" y="94"/>
                    <a:pt x="91" y="83"/>
                  </a:cubicBezTo>
                  <a:close/>
                </a:path>
              </a:pathLst>
            </a:custGeom>
            <a:solidFill>
              <a:srgbClr val="EEA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3" name="Freeform 125">
              <a:extLst>
                <a:ext uri="{FF2B5EF4-FFF2-40B4-BE49-F238E27FC236}">
                  <a16:creationId xmlns:a16="http://schemas.microsoft.com/office/drawing/2014/main" id="{67B02DEF-9F7B-4CDF-9DA6-20CBA57D1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038" y="695325"/>
              <a:ext cx="60325" cy="93663"/>
            </a:xfrm>
            <a:custGeom>
              <a:avLst/>
              <a:gdLst>
                <a:gd name="T0" fmla="*/ 30163 w 16"/>
                <a:gd name="T1" fmla="*/ 0 h 25"/>
                <a:gd name="T2" fmla="*/ 0 w 16"/>
                <a:gd name="T3" fmla="*/ 86170 h 25"/>
                <a:gd name="T4" fmla="*/ 52784 w 16"/>
                <a:gd name="T5" fmla="*/ 93663 h 25"/>
                <a:gd name="T6" fmla="*/ 52784 w 16"/>
                <a:gd name="T7" fmla="*/ 14986 h 25"/>
                <a:gd name="T8" fmla="*/ 30163 w 1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25">
                  <a:moveTo>
                    <a:pt x="8" y="0"/>
                  </a:moveTo>
                  <a:cubicBezTo>
                    <a:pt x="8" y="0"/>
                    <a:pt x="5" y="10"/>
                    <a:pt x="0" y="23"/>
                  </a:cubicBezTo>
                  <a:cubicBezTo>
                    <a:pt x="5" y="23"/>
                    <a:pt x="9" y="24"/>
                    <a:pt x="14" y="25"/>
                  </a:cubicBezTo>
                  <a:cubicBezTo>
                    <a:pt x="15" y="14"/>
                    <a:pt x="16" y="5"/>
                    <a:pt x="14" y="4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EEA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4" name="Freeform 126">
              <a:extLst>
                <a:ext uri="{FF2B5EF4-FFF2-40B4-BE49-F238E27FC236}">
                  <a16:creationId xmlns:a16="http://schemas.microsoft.com/office/drawing/2014/main" id="{D5B0E5AD-945D-4360-9650-1F75DE604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596900"/>
              <a:ext cx="112713" cy="236538"/>
            </a:xfrm>
            <a:custGeom>
              <a:avLst/>
              <a:gdLst>
                <a:gd name="T0" fmla="*/ 0 w 30"/>
                <a:gd name="T1" fmla="*/ 236538 h 63"/>
                <a:gd name="T2" fmla="*/ 63871 w 30"/>
                <a:gd name="T3" fmla="*/ 206501 h 63"/>
                <a:gd name="T4" fmla="*/ 97685 w 30"/>
                <a:gd name="T5" fmla="*/ 15018 h 63"/>
                <a:gd name="T6" fmla="*/ 0 w 30"/>
                <a:gd name="T7" fmla="*/ 214011 h 63"/>
                <a:gd name="T8" fmla="*/ 0 w 30"/>
                <a:gd name="T9" fmla="*/ 236538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63">
                  <a:moveTo>
                    <a:pt x="0" y="63"/>
                  </a:moveTo>
                  <a:cubicBezTo>
                    <a:pt x="5" y="60"/>
                    <a:pt x="10" y="57"/>
                    <a:pt x="17" y="55"/>
                  </a:cubicBezTo>
                  <a:cubicBezTo>
                    <a:pt x="20" y="45"/>
                    <a:pt x="30" y="7"/>
                    <a:pt x="26" y="4"/>
                  </a:cubicBezTo>
                  <a:cubicBezTo>
                    <a:pt x="20" y="0"/>
                    <a:pt x="7" y="6"/>
                    <a:pt x="0" y="57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EEA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5" name="Freeform 127">
              <a:extLst>
                <a:ext uri="{FF2B5EF4-FFF2-40B4-BE49-F238E27FC236}">
                  <a16:creationId xmlns:a16="http://schemas.microsoft.com/office/drawing/2014/main" id="{500715B0-ACB4-4BFE-B4DB-AB3EC830E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5" y="635000"/>
              <a:ext cx="112713" cy="157163"/>
            </a:xfrm>
            <a:custGeom>
              <a:avLst/>
              <a:gdLst>
                <a:gd name="T0" fmla="*/ 37571 w 30"/>
                <a:gd name="T1" fmla="*/ 11226 h 42"/>
                <a:gd name="T2" fmla="*/ 0 w 30"/>
                <a:gd name="T3" fmla="*/ 142195 h 42"/>
                <a:gd name="T4" fmla="*/ 3757 w 30"/>
                <a:gd name="T5" fmla="*/ 157163 h 42"/>
                <a:gd name="T6" fmla="*/ 78899 w 30"/>
                <a:gd name="T7" fmla="*/ 142195 h 42"/>
                <a:gd name="T8" fmla="*/ 78899 w 30"/>
                <a:gd name="T9" fmla="*/ 123485 h 42"/>
                <a:gd name="T10" fmla="*/ 90170 w 30"/>
                <a:gd name="T11" fmla="*/ 11226 h 42"/>
                <a:gd name="T12" fmla="*/ 37571 w 30"/>
                <a:gd name="T13" fmla="*/ 1122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" h="42">
                  <a:moveTo>
                    <a:pt x="10" y="3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40"/>
                    <a:pt x="1" y="42"/>
                  </a:cubicBezTo>
                  <a:cubicBezTo>
                    <a:pt x="7" y="40"/>
                    <a:pt x="14" y="39"/>
                    <a:pt x="21" y="38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30" y="7"/>
                    <a:pt x="24" y="3"/>
                  </a:cubicBezTo>
                  <a:cubicBezTo>
                    <a:pt x="19" y="0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EA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6" name="Freeform 128">
              <a:extLst>
                <a:ext uri="{FF2B5EF4-FFF2-40B4-BE49-F238E27FC236}">
                  <a16:creationId xmlns:a16="http://schemas.microsoft.com/office/drawing/2014/main" id="{2D10CAF4-3C71-46F0-AC99-87283A798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" y="1701800"/>
              <a:ext cx="2566988" cy="2528888"/>
            </a:xfrm>
            <a:custGeom>
              <a:avLst/>
              <a:gdLst>
                <a:gd name="T0" fmla="*/ 1552220 w 683"/>
                <a:gd name="T1" fmla="*/ 1521842 h 673"/>
                <a:gd name="T2" fmla="*/ 1097453 w 683"/>
                <a:gd name="T3" fmla="*/ 1901363 h 673"/>
                <a:gd name="T4" fmla="*/ 1071144 w 683"/>
                <a:gd name="T5" fmla="*/ 1901363 h 673"/>
                <a:gd name="T6" fmla="*/ 834365 w 683"/>
                <a:gd name="T7" fmla="*/ 1953970 h 673"/>
                <a:gd name="T8" fmla="*/ 650203 w 683"/>
                <a:gd name="T9" fmla="*/ 2085487 h 673"/>
                <a:gd name="T10" fmla="*/ 1213964 w 683"/>
                <a:gd name="T11" fmla="*/ 2431190 h 673"/>
                <a:gd name="T12" fmla="*/ 1484568 w 683"/>
                <a:gd name="T13" fmla="*/ 2224520 h 673"/>
                <a:gd name="T14" fmla="*/ 2521887 w 683"/>
                <a:gd name="T15" fmla="*/ 1521842 h 673"/>
                <a:gd name="T16" fmla="*/ 2521887 w 683"/>
                <a:gd name="T17" fmla="*/ 1228746 h 673"/>
                <a:gd name="T18" fmla="*/ 1334232 w 683"/>
                <a:gd name="T19" fmla="*/ 443401 h 673"/>
                <a:gd name="T20" fmla="*/ 345773 w 683"/>
                <a:gd name="T21" fmla="*/ 154063 h 673"/>
                <a:gd name="T22" fmla="*/ 642687 w 683"/>
                <a:gd name="T23" fmla="*/ 1224989 h 673"/>
                <a:gd name="T24" fmla="*/ 1398125 w 683"/>
                <a:gd name="T25" fmla="*/ 1431659 h 673"/>
                <a:gd name="T26" fmla="*/ 1552220 w 683"/>
                <a:gd name="T27" fmla="*/ 1521842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3" h="673">
                  <a:moveTo>
                    <a:pt x="413" y="405"/>
                  </a:moveTo>
                  <a:cubicBezTo>
                    <a:pt x="413" y="405"/>
                    <a:pt x="327" y="489"/>
                    <a:pt x="292" y="506"/>
                  </a:cubicBezTo>
                  <a:cubicBezTo>
                    <a:pt x="257" y="522"/>
                    <a:pt x="285" y="506"/>
                    <a:pt x="285" y="506"/>
                  </a:cubicBezTo>
                  <a:cubicBezTo>
                    <a:pt x="285" y="506"/>
                    <a:pt x="239" y="509"/>
                    <a:pt x="222" y="520"/>
                  </a:cubicBezTo>
                  <a:cubicBezTo>
                    <a:pt x="206" y="531"/>
                    <a:pt x="173" y="555"/>
                    <a:pt x="173" y="555"/>
                  </a:cubicBezTo>
                  <a:cubicBezTo>
                    <a:pt x="173" y="555"/>
                    <a:pt x="198" y="673"/>
                    <a:pt x="323" y="647"/>
                  </a:cubicBezTo>
                  <a:cubicBezTo>
                    <a:pt x="323" y="647"/>
                    <a:pt x="377" y="596"/>
                    <a:pt x="395" y="592"/>
                  </a:cubicBezTo>
                  <a:cubicBezTo>
                    <a:pt x="413" y="588"/>
                    <a:pt x="665" y="439"/>
                    <a:pt x="671" y="405"/>
                  </a:cubicBezTo>
                  <a:cubicBezTo>
                    <a:pt x="676" y="370"/>
                    <a:pt x="683" y="342"/>
                    <a:pt x="671" y="327"/>
                  </a:cubicBezTo>
                  <a:cubicBezTo>
                    <a:pt x="658" y="313"/>
                    <a:pt x="378" y="144"/>
                    <a:pt x="355" y="118"/>
                  </a:cubicBezTo>
                  <a:cubicBezTo>
                    <a:pt x="331" y="92"/>
                    <a:pt x="175" y="0"/>
                    <a:pt x="92" y="41"/>
                  </a:cubicBezTo>
                  <a:cubicBezTo>
                    <a:pt x="92" y="41"/>
                    <a:pt x="0" y="229"/>
                    <a:pt x="171" y="326"/>
                  </a:cubicBezTo>
                  <a:cubicBezTo>
                    <a:pt x="171" y="326"/>
                    <a:pt x="300" y="392"/>
                    <a:pt x="372" y="381"/>
                  </a:cubicBezTo>
                  <a:cubicBezTo>
                    <a:pt x="372" y="381"/>
                    <a:pt x="406" y="390"/>
                    <a:pt x="413" y="405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7" name="Freeform 129">
              <a:extLst>
                <a:ext uri="{FF2B5EF4-FFF2-40B4-BE49-F238E27FC236}">
                  <a16:creationId xmlns:a16="http://schemas.microsoft.com/office/drawing/2014/main" id="{D4139688-58EA-4F5F-BE1C-E9A4EE516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88" y="0"/>
              <a:ext cx="3341688" cy="2498725"/>
            </a:xfrm>
            <a:custGeom>
              <a:avLst/>
              <a:gdLst>
                <a:gd name="T0" fmla="*/ 451071 w 889"/>
                <a:gd name="T1" fmla="*/ 2036555 h 665"/>
                <a:gd name="T2" fmla="*/ 759304 w 889"/>
                <a:gd name="T3" fmla="*/ 2081645 h 665"/>
                <a:gd name="T4" fmla="*/ 1266759 w 889"/>
                <a:gd name="T5" fmla="*/ 2355941 h 665"/>
                <a:gd name="T6" fmla="*/ 1454706 w 889"/>
                <a:gd name="T7" fmla="*/ 2476180 h 665"/>
                <a:gd name="T8" fmla="*/ 1567473 w 889"/>
                <a:gd name="T9" fmla="*/ 2333396 h 665"/>
                <a:gd name="T10" fmla="*/ 2210250 w 889"/>
                <a:gd name="T11" fmla="*/ 1931345 h 665"/>
                <a:gd name="T12" fmla="*/ 2409474 w 889"/>
                <a:gd name="T13" fmla="*/ 1743471 h 665"/>
                <a:gd name="T14" fmla="*/ 2920688 w 889"/>
                <a:gd name="T15" fmla="*/ 1931345 h 665"/>
                <a:gd name="T16" fmla="*/ 3074804 w 889"/>
                <a:gd name="T17" fmla="*/ 2036555 h 665"/>
                <a:gd name="T18" fmla="*/ 3296581 w 889"/>
                <a:gd name="T19" fmla="*/ 1593172 h 665"/>
                <a:gd name="T20" fmla="*/ 2977072 w 889"/>
                <a:gd name="T21" fmla="*/ 1394026 h 665"/>
                <a:gd name="T22" fmla="*/ 2232804 w 889"/>
                <a:gd name="T23" fmla="*/ 604954 h 665"/>
                <a:gd name="T24" fmla="*/ 2183938 w 889"/>
                <a:gd name="T25" fmla="*/ 604954 h 665"/>
                <a:gd name="T26" fmla="*/ 1977197 w 889"/>
                <a:gd name="T27" fmla="*/ 439625 h 665"/>
                <a:gd name="T28" fmla="*/ 1762938 w 889"/>
                <a:gd name="T29" fmla="*/ 364476 h 665"/>
                <a:gd name="T30" fmla="*/ 1537402 w 889"/>
                <a:gd name="T31" fmla="*/ 296841 h 665"/>
                <a:gd name="T32" fmla="*/ 969804 w 889"/>
                <a:gd name="T33" fmla="*/ 142784 h 665"/>
                <a:gd name="T34" fmla="*/ 939732 w 889"/>
                <a:gd name="T35" fmla="*/ 142784 h 665"/>
                <a:gd name="T36" fmla="*/ 740509 w 889"/>
                <a:gd name="T37" fmla="*/ 82665 h 665"/>
                <a:gd name="T38" fmla="*/ 518732 w 889"/>
                <a:gd name="T39" fmla="*/ 108967 h 665"/>
                <a:gd name="T40" fmla="*/ 349580 w 889"/>
                <a:gd name="T41" fmla="*/ 142784 h 665"/>
                <a:gd name="T42" fmla="*/ 458589 w 889"/>
                <a:gd name="T43" fmla="*/ 702649 h 665"/>
                <a:gd name="T44" fmla="*/ 661572 w 889"/>
                <a:gd name="T45" fmla="*/ 646287 h 665"/>
                <a:gd name="T46" fmla="*/ 661572 w 889"/>
                <a:gd name="T47" fmla="*/ 766526 h 665"/>
                <a:gd name="T48" fmla="*/ 939732 w 889"/>
                <a:gd name="T49" fmla="*/ 867978 h 665"/>
                <a:gd name="T50" fmla="*/ 37589 w 889"/>
                <a:gd name="T51" fmla="*/ 1675837 h 665"/>
                <a:gd name="T52" fmla="*/ 154116 w 889"/>
                <a:gd name="T53" fmla="*/ 1882498 h 665"/>
                <a:gd name="T54" fmla="*/ 451071 w 889"/>
                <a:gd name="T55" fmla="*/ 2036555 h 66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89" h="665">
                  <a:moveTo>
                    <a:pt x="120" y="542"/>
                  </a:moveTo>
                  <a:cubicBezTo>
                    <a:pt x="136" y="542"/>
                    <a:pt x="184" y="532"/>
                    <a:pt x="202" y="554"/>
                  </a:cubicBezTo>
                  <a:cubicBezTo>
                    <a:pt x="221" y="576"/>
                    <a:pt x="308" y="589"/>
                    <a:pt x="337" y="627"/>
                  </a:cubicBezTo>
                  <a:cubicBezTo>
                    <a:pt x="366" y="665"/>
                    <a:pt x="387" y="659"/>
                    <a:pt x="387" y="659"/>
                  </a:cubicBezTo>
                  <a:cubicBezTo>
                    <a:pt x="387" y="659"/>
                    <a:pt x="406" y="619"/>
                    <a:pt x="417" y="621"/>
                  </a:cubicBezTo>
                  <a:cubicBezTo>
                    <a:pt x="428" y="622"/>
                    <a:pt x="559" y="521"/>
                    <a:pt x="588" y="514"/>
                  </a:cubicBezTo>
                  <a:cubicBezTo>
                    <a:pt x="618" y="507"/>
                    <a:pt x="634" y="464"/>
                    <a:pt x="641" y="464"/>
                  </a:cubicBezTo>
                  <a:cubicBezTo>
                    <a:pt x="649" y="464"/>
                    <a:pt x="759" y="514"/>
                    <a:pt x="777" y="514"/>
                  </a:cubicBezTo>
                  <a:cubicBezTo>
                    <a:pt x="777" y="514"/>
                    <a:pt x="809" y="543"/>
                    <a:pt x="818" y="542"/>
                  </a:cubicBezTo>
                  <a:cubicBezTo>
                    <a:pt x="827" y="540"/>
                    <a:pt x="889" y="470"/>
                    <a:pt x="877" y="424"/>
                  </a:cubicBezTo>
                  <a:cubicBezTo>
                    <a:pt x="877" y="424"/>
                    <a:pt x="799" y="389"/>
                    <a:pt x="792" y="371"/>
                  </a:cubicBezTo>
                  <a:cubicBezTo>
                    <a:pt x="785" y="352"/>
                    <a:pt x="610" y="163"/>
                    <a:pt x="594" y="161"/>
                  </a:cubicBezTo>
                  <a:cubicBezTo>
                    <a:pt x="581" y="161"/>
                    <a:pt x="581" y="161"/>
                    <a:pt x="581" y="161"/>
                  </a:cubicBezTo>
                  <a:cubicBezTo>
                    <a:pt x="581" y="161"/>
                    <a:pt x="539" y="125"/>
                    <a:pt x="526" y="117"/>
                  </a:cubicBezTo>
                  <a:cubicBezTo>
                    <a:pt x="526" y="117"/>
                    <a:pt x="493" y="97"/>
                    <a:pt x="469" y="97"/>
                  </a:cubicBezTo>
                  <a:cubicBezTo>
                    <a:pt x="469" y="97"/>
                    <a:pt x="428" y="84"/>
                    <a:pt x="409" y="79"/>
                  </a:cubicBezTo>
                  <a:cubicBezTo>
                    <a:pt x="409" y="79"/>
                    <a:pt x="299" y="29"/>
                    <a:pt x="258" y="38"/>
                  </a:cubicBezTo>
                  <a:cubicBezTo>
                    <a:pt x="252" y="40"/>
                    <a:pt x="250" y="38"/>
                    <a:pt x="250" y="38"/>
                  </a:cubicBezTo>
                  <a:cubicBezTo>
                    <a:pt x="250" y="38"/>
                    <a:pt x="219" y="9"/>
                    <a:pt x="197" y="22"/>
                  </a:cubicBezTo>
                  <a:cubicBezTo>
                    <a:pt x="197" y="22"/>
                    <a:pt x="177" y="0"/>
                    <a:pt x="138" y="29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63" y="90"/>
                    <a:pt x="122" y="187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76" y="172"/>
                    <a:pt x="169" y="200"/>
                    <a:pt x="176" y="204"/>
                  </a:cubicBezTo>
                  <a:cubicBezTo>
                    <a:pt x="182" y="207"/>
                    <a:pt x="250" y="220"/>
                    <a:pt x="250" y="231"/>
                  </a:cubicBezTo>
                  <a:cubicBezTo>
                    <a:pt x="250" y="242"/>
                    <a:pt x="24" y="398"/>
                    <a:pt x="10" y="446"/>
                  </a:cubicBezTo>
                  <a:cubicBezTo>
                    <a:pt x="10" y="446"/>
                    <a:pt x="0" y="496"/>
                    <a:pt x="41" y="501"/>
                  </a:cubicBezTo>
                  <a:cubicBezTo>
                    <a:pt x="81" y="507"/>
                    <a:pt x="120" y="542"/>
                    <a:pt x="120" y="542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8" name="Freeform 130">
              <a:extLst>
                <a:ext uri="{FF2B5EF4-FFF2-40B4-BE49-F238E27FC236}">
                  <a16:creationId xmlns:a16="http://schemas.microsoft.com/office/drawing/2014/main" id="{E2EAECC3-F047-4C39-A304-8F353CE6F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0" y="131762"/>
              <a:ext cx="992188" cy="1292225"/>
            </a:xfrm>
            <a:custGeom>
              <a:avLst/>
              <a:gdLst>
                <a:gd name="T0" fmla="*/ 0 w 264"/>
                <a:gd name="T1" fmla="*/ 462046 h 344"/>
                <a:gd name="T2" fmla="*/ 124024 w 264"/>
                <a:gd name="T3" fmla="*/ 1130697 h 344"/>
                <a:gd name="T4" fmla="*/ 274355 w 264"/>
                <a:gd name="T5" fmla="*/ 1130697 h 344"/>
                <a:gd name="T6" fmla="*/ 563743 w 264"/>
                <a:gd name="T7" fmla="*/ 1239634 h 344"/>
                <a:gd name="T8" fmla="*/ 627634 w 264"/>
                <a:gd name="T9" fmla="*/ 1164505 h 344"/>
                <a:gd name="T10" fmla="*/ 691525 w 264"/>
                <a:gd name="T11" fmla="*/ 1130697 h 344"/>
                <a:gd name="T12" fmla="*/ 642667 w 264"/>
                <a:gd name="T13" fmla="*/ 1059324 h 344"/>
                <a:gd name="T14" fmla="*/ 725350 w 264"/>
                <a:gd name="T15" fmla="*/ 1048055 h 344"/>
                <a:gd name="T16" fmla="*/ 841856 w 264"/>
                <a:gd name="T17" fmla="*/ 1025516 h 344"/>
                <a:gd name="T18" fmla="*/ 841856 w 264"/>
                <a:gd name="T19" fmla="*/ 777589 h 344"/>
                <a:gd name="T20" fmla="*/ 939572 w 264"/>
                <a:gd name="T21" fmla="*/ 687434 h 344"/>
                <a:gd name="T22" fmla="*/ 860648 w 264"/>
                <a:gd name="T23" fmla="*/ 341839 h 344"/>
                <a:gd name="T24" fmla="*/ 199189 w 264"/>
                <a:gd name="T25" fmla="*/ 210362 h 344"/>
                <a:gd name="T26" fmla="*/ 90199 w 264"/>
                <a:gd name="T27" fmla="*/ 447020 h 344"/>
                <a:gd name="T28" fmla="*/ 0 w 264"/>
                <a:gd name="T29" fmla="*/ 462046 h 3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4" h="344">
                  <a:moveTo>
                    <a:pt x="0" y="123"/>
                  </a:moveTo>
                  <a:cubicBezTo>
                    <a:pt x="0" y="123"/>
                    <a:pt x="9" y="273"/>
                    <a:pt x="33" y="301"/>
                  </a:cubicBezTo>
                  <a:cubicBezTo>
                    <a:pt x="33" y="301"/>
                    <a:pt x="59" y="299"/>
                    <a:pt x="73" y="301"/>
                  </a:cubicBezTo>
                  <a:cubicBezTo>
                    <a:pt x="88" y="305"/>
                    <a:pt x="119" y="344"/>
                    <a:pt x="150" y="330"/>
                  </a:cubicBezTo>
                  <a:cubicBezTo>
                    <a:pt x="167" y="310"/>
                    <a:pt x="167" y="310"/>
                    <a:pt x="167" y="310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71" y="282"/>
                    <a:pt x="171" y="282"/>
                    <a:pt x="171" y="282"/>
                  </a:cubicBezTo>
                  <a:cubicBezTo>
                    <a:pt x="171" y="282"/>
                    <a:pt x="188" y="286"/>
                    <a:pt x="193" y="279"/>
                  </a:cubicBezTo>
                  <a:cubicBezTo>
                    <a:pt x="200" y="268"/>
                    <a:pt x="220" y="279"/>
                    <a:pt x="224" y="273"/>
                  </a:cubicBezTo>
                  <a:cubicBezTo>
                    <a:pt x="228" y="268"/>
                    <a:pt x="224" y="220"/>
                    <a:pt x="224" y="207"/>
                  </a:cubicBezTo>
                  <a:cubicBezTo>
                    <a:pt x="224" y="194"/>
                    <a:pt x="250" y="183"/>
                    <a:pt x="250" y="183"/>
                  </a:cubicBezTo>
                  <a:cubicBezTo>
                    <a:pt x="250" y="183"/>
                    <a:pt x="264" y="137"/>
                    <a:pt x="229" y="91"/>
                  </a:cubicBezTo>
                  <a:cubicBezTo>
                    <a:pt x="195" y="46"/>
                    <a:pt x="116" y="0"/>
                    <a:pt x="53" y="56"/>
                  </a:cubicBezTo>
                  <a:cubicBezTo>
                    <a:pt x="53" y="56"/>
                    <a:pt x="22" y="66"/>
                    <a:pt x="24" y="119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EA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9" name="Freeform 131">
              <a:extLst>
                <a:ext uri="{FF2B5EF4-FFF2-40B4-BE49-F238E27FC236}">
                  <a16:creationId xmlns:a16="http://schemas.microsoft.com/office/drawing/2014/main" id="{F389AB11-1D74-49F9-BAA3-E4AF4156D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188" y="3768725"/>
              <a:ext cx="646113" cy="1089025"/>
            </a:xfrm>
            <a:custGeom>
              <a:avLst/>
              <a:gdLst>
                <a:gd name="T0" fmla="*/ 0 w 172"/>
                <a:gd name="T1" fmla="*/ 33797 h 290"/>
                <a:gd name="T2" fmla="*/ 63860 w 172"/>
                <a:gd name="T3" fmla="*/ 439365 h 290"/>
                <a:gd name="T4" fmla="*/ 101425 w 172"/>
                <a:gd name="T5" fmla="*/ 439365 h 290"/>
                <a:gd name="T6" fmla="*/ 462046 w 172"/>
                <a:gd name="T7" fmla="*/ 1089025 h 290"/>
                <a:gd name="T8" fmla="*/ 537175 w 172"/>
                <a:gd name="T9" fmla="*/ 1006409 h 290"/>
                <a:gd name="T10" fmla="*/ 439507 w 172"/>
                <a:gd name="T11" fmla="*/ 668436 h 290"/>
                <a:gd name="T12" fmla="*/ 619818 w 172"/>
                <a:gd name="T13" fmla="*/ 371771 h 290"/>
                <a:gd name="T14" fmla="*/ 266709 w 172"/>
                <a:gd name="T15" fmla="*/ 33797 h 290"/>
                <a:gd name="T16" fmla="*/ 0 w 172"/>
                <a:gd name="T17" fmla="*/ 33797 h 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290">
                  <a:moveTo>
                    <a:pt x="0" y="9"/>
                  </a:moveTo>
                  <a:cubicBezTo>
                    <a:pt x="0" y="9"/>
                    <a:pt x="3" y="82"/>
                    <a:pt x="17" y="117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117"/>
                    <a:pt x="33" y="231"/>
                    <a:pt x="123" y="290"/>
                  </a:cubicBezTo>
                  <a:cubicBezTo>
                    <a:pt x="123" y="290"/>
                    <a:pt x="143" y="283"/>
                    <a:pt x="143" y="268"/>
                  </a:cubicBezTo>
                  <a:cubicBezTo>
                    <a:pt x="143" y="253"/>
                    <a:pt x="113" y="191"/>
                    <a:pt x="117" y="178"/>
                  </a:cubicBezTo>
                  <a:cubicBezTo>
                    <a:pt x="121" y="165"/>
                    <a:pt x="172" y="120"/>
                    <a:pt x="165" y="99"/>
                  </a:cubicBezTo>
                  <a:cubicBezTo>
                    <a:pt x="158" y="78"/>
                    <a:pt x="71" y="9"/>
                    <a:pt x="71" y="9"/>
                  </a:cubicBezTo>
                  <a:cubicBezTo>
                    <a:pt x="71" y="9"/>
                    <a:pt x="42" y="0"/>
                    <a:pt x="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0" name="Freeform 132">
              <a:extLst>
                <a:ext uri="{FF2B5EF4-FFF2-40B4-BE49-F238E27FC236}">
                  <a16:creationId xmlns:a16="http://schemas.microsoft.com/office/drawing/2014/main" id="{AF57D3D7-64BC-4826-9282-88FC5C297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900" y="473075"/>
              <a:ext cx="811213" cy="879475"/>
            </a:xfrm>
            <a:custGeom>
              <a:avLst/>
              <a:gdLst>
                <a:gd name="T0" fmla="*/ 706056 w 216"/>
                <a:gd name="T1" fmla="*/ 390878 h 234"/>
                <a:gd name="T2" fmla="*/ 792435 w 216"/>
                <a:gd name="T3" fmla="*/ 236782 h 234"/>
                <a:gd name="T4" fmla="*/ 657233 w 216"/>
                <a:gd name="T5" fmla="*/ 26309 h 234"/>
                <a:gd name="T6" fmla="*/ 476963 w 216"/>
                <a:gd name="T7" fmla="*/ 293158 h 234"/>
                <a:gd name="T8" fmla="*/ 338005 w 216"/>
                <a:gd name="T9" fmla="*/ 202956 h 234"/>
                <a:gd name="T10" fmla="*/ 360539 w 216"/>
                <a:gd name="T11" fmla="*/ 451013 h 234"/>
                <a:gd name="T12" fmla="*/ 274160 w 216"/>
                <a:gd name="T13" fmla="*/ 439738 h 234"/>
                <a:gd name="T14" fmla="*/ 232848 w 216"/>
                <a:gd name="T15" fmla="*/ 560008 h 234"/>
                <a:gd name="T16" fmla="*/ 0 w 216"/>
                <a:gd name="T17" fmla="*/ 492356 h 234"/>
                <a:gd name="T18" fmla="*/ 3756 w 216"/>
                <a:gd name="T19" fmla="*/ 503631 h 234"/>
                <a:gd name="T20" fmla="*/ 191536 w 216"/>
                <a:gd name="T21" fmla="*/ 642693 h 234"/>
                <a:gd name="T22" fmla="*/ 491986 w 216"/>
                <a:gd name="T23" fmla="*/ 853166 h 234"/>
                <a:gd name="T24" fmla="*/ 525786 w 216"/>
                <a:gd name="T25" fmla="*/ 710345 h 234"/>
                <a:gd name="T26" fmla="*/ 567098 w 216"/>
                <a:gd name="T27" fmla="*/ 676519 h 234"/>
                <a:gd name="T28" fmla="*/ 694789 w 216"/>
                <a:gd name="T29" fmla="*/ 593834 h 234"/>
                <a:gd name="T30" fmla="*/ 807457 w 216"/>
                <a:gd name="T31" fmla="*/ 672761 h 234"/>
                <a:gd name="T32" fmla="*/ 803702 w 216"/>
                <a:gd name="T33" fmla="*/ 488597 h 234"/>
                <a:gd name="T34" fmla="*/ 803702 w 216"/>
                <a:gd name="T35" fmla="*/ 488597 h 234"/>
                <a:gd name="T36" fmla="*/ 706056 w 216"/>
                <a:gd name="T37" fmla="*/ 390878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" h="234">
                  <a:moveTo>
                    <a:pt x="188" y="104"/>
                  </a:moveTo>
                  <a:cubicBezTo>
                    <a:pt x="192" y="95"/>
                    <a:pt x="211" y="63"/>
                    <a:pt x="211" y="63"/>
                  </a:cubicBezTo>
                  <a:cubicBezTo>
                    <a:pt x="211" y="63"/>
                    <a:pt x="201" y="15"/>
                    <a:pt x="175" y="7"/>
                  </a:cubicBezTo>
                  <a:cubicBezTo>
                    <a:pt x="149" y="0"/>
                    <a:pt x="127" y="78"/>
                    <a:pt x="127" y="78"/>
                  </a:cubicBezTo>
                  <a:cubicBezTo>
                    <a:pt x="127" y="78"/>
                    <a:pt x="112" y="43"/>
                    <a:pt x="90" y="54"/>
                  </a:cubicBezTo>
                  <a:cubicBezTo>
                    <a:pt x="90" y="54"/>
                    <a:pt x="51" y="92"/>
                    <a:pt x="96" y="120"/>
                  </a:cubicBezTo>
                  <a:cubicBezTo>
                    <a:pt x="96" y="120"/>
                    <a:pt x="84" y="123"/>
                    <a:pt x="73" y="117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49"/>
                    <a:pt x="27" y="144"/>
                    <a:pt x="0" y="131"/>
                  </a:cubicBezTo>
                  <a:cubicBezTo>
                    <a:pt x="0" y="132"/>
                    <a:pt x="1" y="133"/>
                    <a:pt x="1" y="134"/>
                  </a:cubicBezTo>
                  <a:cubicBezTo>
                    <a:pt x="15" y="146"/>
                    <a:pt x="33" y="161"/>
                    <a:pt x="51" y="171"/>
                  </a:cubicBezTo>
                  <a:cubicBezTo>
                    <a:pt x="86" y="191"/>
                    <a:pt x="105" y="234"/>
                    <a:pt x="131" y="227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51" y="180"/>
                    <a:pt x="151" y="180"/>
                    <a:pt x="151" y="180"/>
                  </a:cubicBezTo>
                  <a:cubicBezTo>
                    <a:pt x="151" y="180"/>
                    <a:pt x="179" y="167"/>
                    <a:pt x="185" y="158"/>
                  </a:cubicBezTo>
                  <a:cubicBezTo>
                    <a:pt x="185" y="158"/>
                    <a:pt x="202" y="168"/>
                    <a:pt x="215" y="179"/>
                  </a:cubicBezTo>
                  <a:cubicBezTo>
                    <a:pt x="216" y="170"/>
                    <a:pt x="215" y="146"/>
                    <a:pt x="214" y="130"/>
                  </a:cubicBezTo>
                  <a:cubicBezTo>
                    <a:pt x="214" y="130"/>
                    <a:pt x="214" y="130"/>
                    <a:pt x="214" y="130"/>
                  </a:cubicBezTo>
                  <a:cubicBezTo>
                    <a:pt x="214" y="130"/>
                    <a:pt x="185" y="113"/>
                    <a:pt x="188" y="104"/>
                  </a:cubicBezTo>
                  <a:close/>
                </a:path>
              </a:pathLst>
            </a:custGeom>
            <a:solidFill>
              <a:srgbClr val="F8C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1" name="Freeform 133">
              <a:extLst>
                <a:ext uri="{FF2B5EF4-FFF2-40B4-BE49-F238E27FC236}">
                  <a16:creationId xmlns:a16="http://schemas.microsoft.com/office/drawing/2014/main" id="{E649C427-4411-419B-ACD2-61D5D54F9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838" y="3224212"/>
              <a:ext cx="1557338" cy="1006475"/>
            </a:xfrm>
            <a:custGeom>
              <a:avLst/>
              <a:gdLst>
                <a:gd name="T0" fmla="*/ 447641 w 414"/>
                <a:gd name="T1" fmla="*/ 379306 h 268"/>
                <a:gd name="T2" fmla="*/ 421309 w 414"/>
                <a:gd name="T3" fmla="*/ 379306 h 268"/>
                <a:gd name="T4" fmla="*/ 184323 w 414"/>
                <a:gd name="T5" fmla="*/ 431883 h 268"/>
                <a:gd name="T6" fmla="*/ 0 w 414"/>
                <a:gd name="T7" fmla="*/ 563326 h 268"/>
                <a:gd name="T8" fmla="*/ 564253 w 414"/>
                <a:gd name="T9" fmla="*/ 908832 h 268"/>
                <a:gd name="T10" fmla="*/ 737290 w 414"/>
                <a:gd name="T11" fmla="*/ 758612 h 268"/>
                <a:gd name="T12" fmla="*/ 252033 w 414"/>
                <a:gd name="T13" fmla="*/ 563326 h 268"/>
                <a:gd name="T14" fmla="*/ 628202 w 414"/>
                <a:gd name="T15" fmla="*/ 634680 h 268"/>
                <a:gd name="T16" fmla="*/ 376169 w 414"/>
                <a:gd name="T17" fmla="*/ 518260 h 268"/>
                <a:gd name="T18" fmla="*/ 376169 w 414"/>
                <a:gd name="T19" fmla="*/ 465682 h 268"/>
                <a:gd name="T20" fmla="*/ 1004370 w 414"/>
                <a:gd name="T21" fmla="*/ 195286 h 268"/>
                <a:gd name="T22" fmla="*/ 1557338 w 414"/>
                <a:gd name="T23" fmla="*/ 41311 h 268"/>
                <a:gd name="T24" fmla="*/ 902805 w 414"/>
                <a:gd name="T25" fmla="*/ 0 h 268"/>
                <a:gd name="T26" fmla="*/ 447641 w 414"/>
                <a:gd name="T27" fmla="*/ 379306 h 2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4" h="268">
                  <a:moveTo>
                    <a:pt x="119" y="101"/>
                  </a:moveTo>
                  <a:cubicBezTo>
                    <a:pt x="84" y="117"/>
                    <a:pt x="112" y="101"/>
                    <a:pt x="112" y="101"/>
                  </a:cubicBezTo>
                  <a:cubicBezTo>
                    <a:pt x="112" y="101"/>
                    <a:pt x="66" y="104"/>
                    <a:pt x="49" y="115"/>
                  </a:cubicBezTo>
                  <a:cubicBezTo>
                    <a:pt x="33" y="126"/>
                    <a:pt x="0" y="150"/>
                    <a:pt x="0" y="150"/>
                  </a:cubicBezTo>
                  <a:cubicBezTo>
                    <a:pt x="0" y="150"/>
                    <a:pt x="25" y="268"/>
                    <a:pt x="150" y="242"/>
                  </a:cubicBezTo>
                  <a:cubicBezTo>
                    <a:pt x="150" y="242"/>
                    <a:pt x="175" y="219"/>
                    <a:pt x="196" y="202"/>
                  </a:cubicBezTo>
                  <a:cubicBezTo>
                    <a:pt x="142" y="197"/>
                    <a:pt x="75" y="185"/>
                    <a:pt x="67" y="150"/>
                  </a:cubicBezTo>
                  <a:cubicBezTo>
                    <a:pt x="67" y="150"/>
                    <a:pt x="130" y="182"/>
                    <a:pt x="167" y="169"/>
                  </a:cubicBezTo>
                  <a:cubicBezTo>
                    <a:pt x="167" y="169"/>
                    <a:pt x="100" y="150"/>
                    <a:pt x="100" y="138"/>
                  </a:cubicBezTo>
                  <a:cubicBezTo>
                    <a:pt x="100" y="124"/>
                    <a:pt x="100" y="124"/>
                    <a:pt x="100" y="124"/>
                  </a:cubicBezTo>
                  <a:cubicBezTo>
                    <a:pt x="100" y="124"/>
                    <a:pt x="202" y="54"/>
                    <a:pt x="267" y="52"/>
                  </a:cubicBezTo>
                  <a:cubicBezTo>
                    <a:pt x="332" y="50"/>
                    <a:pt x="414" y="11"/>
                    <a:pt x="414" y="11"/>
                  </a:cubicBezTo>
                  <a:cubicBezTo>
                    <a:pt x="414" y="11"/>
                    <a:pt x="298" y="9"/>
                    <a:pt x="240" y="0"/>
                  </a:cubicBezTo>
                  <a:cubicBezTo>
                    <a:pt x="235" y="5"/>
                    <a:pt x="153" y="85"/>
                    <a:pt x="119" y="101"/>
                  </a:cubicBez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2" name="Freeform 134">
              <a:extLst>
                <a:ext uri="{FF2B5EF4-FFF2-40B4-BE49-F238E27FC236}">
                  <a16:creationId xmlns:a16="http://schemas.microsoft.com/office/drawing/2014/main" id="{00C71831-EBA8-436F-848D-0BA76CBC4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" y="1979612"/>
              <a:ext cx="1868488" cy="1201738"/>
            </a:xfrm>
            <a:custGeom>
              <a:avLst/>
              <a:gdLst>
                <a:gd name="T0" fmla="*/ 477461 w 497"/>
                <a:gd name="T1" fmla="*/ 946369 h 320"/>
                <a:gd name="T2" fmla="*/ 1233127 w 497"/>
                <a:gd name="T3" fmla="*/ 1152917 h 320"/>
                <a:gd name="T4" fmla="*/ 1349672 w 497"/>
                <a:gd name="T5" fmla="*/ 1201738 h 320"/>
                <a:gd name="T6" fmla="*/ 1868488 w 497"/>
                <a:gd name="T7" fmla="*/ 1111608 h 320"/>
                <a:gd name="T8" fmla="*/ 1300798 w 497"/>
                <a:gd name="T9" fmla="*/ 743575 h 320"/>
                <a:gd name="T10" fmla="*/ 710552 w 497"/>
                <a:gd name="T11" fmla="*/ 938858 h 320"/>
                <a:gd name="T12" fmla="*/ 1285760 w 497"/>
                <a:gd name="T13" fmla="*/ 623402 h 320"/>
                <a:gd name="T14" fmla="*/ 1233127 w 497"/>
                <a:gd name="T15" fmla="*/ 623402 h 320"/>
                <a:gd name="T16" fmla="*/ 575209 w 497"/>
                <a:gd name="T17" fmla="*/ 645934 h 320"/>
                <a:gd name="T18" fmla="*/ 917326 w 497"/>
                <a:gd name="T19" fmla="*/ 450652 h 320"/>
                <a:gd name="T20" fmla="*/ 1022593 w 497"/>
                <a:gd name="T21" fmla="*/ 262880 h 320"/>
                <a:gd name="T22" fmla="*/ 289484 w 497"/>
                <a:gd name="T23" fmla="*/ 304190 h 320"/>
                <a:gd name="T24" fmla="*/ 657918 w 497"/>
                <a:gd name="T25" fmla="*/ 157728 h 320"/>
                <a:gd name="T26" fmla="*/ 236851 w 497"/>
                <a:gd name="T27" fmla="*/ 225326 h 320"/>
                <a:gd name="T28" fmla="*/ 458663 w 497"/>
                <a:gd name="T29" fmla="*/ 60087 h 320"/>
                <a:gd name="T30" fmla="*/ 131584 w 497"/>
                <a:gd name="T31" fmla="*/ 0 h 320"/>
                <a:gd name="T32" fmla="*/ 477461 w 497"/>
                <a:gd name="T33" fmla="*/ 946369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7" h="320">
                  <a:moveTo>
                    <a:pt x="127" y="252"/>
                  </a:moveTo>
                  <a:cubicBezTo>
                    <a:pt x="127" y="252"/>
                    <a:pt x="256" y="318"/>
                    <a:pt x="328" y="307"/>
                  </a:cubicBezTo>
                  <a:cubicBezTo>
                    <a:pt x="328" y="307"/>
                    <a:pt x="347" y="312"/>
                    <a:pt x="359" y="320"/>
                  </a:cubicBezTo>
                  <a:cubicBezTo>
                    <a:pt x="394" y="313"/>
                    <a:pt x="471" y="297"/>
                    <a:pt x="497" y="296"/>
                  </a:cubicBezTo>
                  <a:cubicBezTo>
                    <a:pt x="497" y="296"/>
                    <a:pt x="398" y="205"/>
                    <a:pt x="346" y="198"/>
                  </a:cubicBezTo>
                  <a:cubicBezTo>
                    <a:pt x="294" y="190"/>
                    <a:pt x="189" y="250"/>
                    <a:pt x="189" y="250"/>
                  </a:cubicBezTo>
                  <a:cubicBezTo>
                    <a:pt x="189" y="250"/>
                    <a:pt x="270" y="174"/>
                    <a:pt x="342" y="166"/>
                  </a:cubicBezTo>
                  <a:cubicBezTo>
                    <a:pt x="415" y="159"/>
                    <a:pt x="328" y="166"/>
                    <a:pt x="328" y="166"/>
                  </a:cubicBezTo>
                  <a:cubicBezTo>
                    <a:pt x="328" y="166"/>
                    <a:pt x="216" y="146"/>
                    <a:pt x="153" y="172"/>
                  </a:cubicBezTo>
                  <a:cubicBezTo>
                    <a:pt x="153" y="172"/>
                    <a:pt x="218" y="140"/>
                    <a:pt x="244" y="120"/>
                  </a:cubicBezTo>
                  <a:cubicBezTo>
                    <a:pt x="270" y="99"/>
                    <a:pt x="272" y="70"/>
                    <a:pt x="272" y="70"/>
                  </a:cubicBezTo>
                  <a:cubicBezTo>
                    <a:pt x="272" y="70"/>
                    <a:pt x="102" y="77"/>
                    <a:pt x="77" y="81"/>
                  </a:cubicBezTo>
                  <a:cubicBezTo>
                    <a:pt x="77" y="81"/>
                    <a:pt x="166" y="55"/>
                    <a:pt x="175" y="42"/>
                  </a:cubicBezTo>
                  <a:cubicBezTo>
                    <a:pt x="185" y="29"/>
                    <a:pt x="63" y="60"/>
                    <a:pt x="63" y="60"/>
                  </a:cubicBezTo>
                  <a:cubicBezTo>
                    <a:pt x="63" y="60"/>
                    <a:pt x="146" y="25"/>
                    <a:pt x="122" y="16"/>
                  </a:cubicBezTo>
                  <a:cubicBezTo>
                    <a:pt x="105" y="10"/>
                    <a:pt x="66" y="0"/>
                    <a:pt x="35" y="0"/>
                  </a:cubicBezTo>
                  <a:cubicBezTo>
                    <a:pt x="18" y="58"/>
                    <a:pt x="0" y="180"/>
                    <a:pt x="127" y="252"/>
                  </a:cubicBez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3" name="Freeform 135">
              <a:extLst>
                <a:ext uri="{FF2B5EF4-FFF2-40B4-BE49-F238E27FC236}">
                  <a16:creationId xmlns:a16="http://schemas.microsoft.com/office/drawing/2014/main" id="{9AC12C59-37A0-4412-A905-1C8B6D7D0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173037"/>
              <a:ext cx="1116013" cy="984250"/>
            </a:xfrm>
            <a:custGeom>
              <a:avLst/>
              <a:gdLst>
                <a:gd name="T0" fmla="*/ 465945 w 297"/>
                <a:gd name="T1" fmla="*/ 571015 h 262"/>
                <a:gd name="T2" fmla="*/ 744009 w 297"/>
                <a:gd name="T3" fmla="*/ 435775 h 262"/>
                <a:gd name="T4" fmla="*/ 394550 w 297"/>
                <a:gd name="T5" fmla="*/ 469585 h 262"/>
                <a:gd name="T6" fmla="*/ 432126 w 297"/>
                <a:gd name="T7" fmla="*/ 255454 h 262"/>
                <a:gd name="T8" fmla="*/ 356974 w 297"/>
                <a:gd name="T9" fmla="*/ 326831 h 262"/>
                <a:gd name="T10" fmla="*/ 150305 w 297"/>
                <a:gd name="T11" fmla="*/ 0 h 262"/>
                <a:gd name="T12" fmla="*/ 240488 w 297"/>
                <a:gd name="T13" fmla="*/ 375668 h 262"/>
                <a:gd name="T14" fmla="*/ 0 w 297"/>
                <a:gd name="T15" fmla="*/ 465828 h 262"/>
                <a:gd name="T16" fmla="*/ 37576 w 297"/>
                <a:gd name="T17" fmla="*/ 529692 h 262"/>
                <a:gd name="T18" fmla="*/ 240488 w 297"/>
                <a:gd name="T19" fmla="*/ 473342 h 262"/>
                <a:gd name="T20" fmla="*/ 240488 w 297"/>
                <a:gd name="T21" fmla="*/ 593555 h 262"/>
                <a:gd name="T22" fmla="*/ 518551 w 297"/>
                <a:gd name="T23" fmla="*/ 694986 h 262"/>
                <a:gd name="T24" fmla="*/ 417096 w 297"/>
                <a:gd name="T25" fmla="*/ 788903 h 262"/>
                <a:gd name="T26" fmla="*/ 548612 w 297"/>
                <a:gd name="T27" fmla="*/ 751336 h 262"/>
                <a:gd name="T28" fmla="*/ 1116013 w 297"/>
                <a:gd name="T29" fmla="*/ 984250 h 262"/>
                <a:gd name="T30" fmla="*/ 465945 w 297"/>
                <a:gd name="T31" fmla="*/ 571015 h 2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7" h="262">
                  <a:moveTo>
                    <a:pt x="124" y="152"/>
                  </a:moveTo>
                  <a:cubicBezTo>
                    <a:pt x="198" y="116"/>
                    <a:pt x="198" y="116"/>
                    <a:pt x="198" y="116"/>
                  </a:cubicBezTo>
                  <a:cubicBezTo>
                    <a:pt x="198" y="116"/>
                    <a:pt x="114" y="136"/>
                    <a:pt x="105" y="125"/>
                  </a:cubicBezTo>
                  <a:cubicBezTo>
                    <a:pt x="100" y="119"/>
                    <a:pt x="107" y="93"/>
                    <a:pt x="115" y="68"/>
                  </a:cubicBezTo>
                  <a:cubicBezTo>
                    <a:pt x="109" y="79"/>
                    <a:pt x="102" y="87"/>
                    <a:pt x="95" y="87"/>
                  </a:cubicBezTo>
                  <a:cubicBezTo>
                    <a:pt x="73" y="86"/>
                    <a:pt x="40" y="0"/>
                    <a:pt x="40" y="0"/>
                  </a:cubicBezTo>
                  <a:cubicBezTo>
                    <a:pt x="40" y="0"/>
                    <a:pt x="68" y="93"/>
                    <a:pt x="64" y="100"/>
                  </a:cubicBezTo>
                  <a:cubicBezTo>
                    <a:pt x="62" y="105"/>
                    <a:pt x="26" y="116"/>
                    <a:pt x="0" y="124"/>
                  </a:cubicBezTo>
                  <a:cubicBezTo>
                    <a:pt x="3" y="129"/>
                    <a:pt x="6" y="135"/>
                    <a:pt x="10" y="141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26"/>
                    <a:pt x="57" y="154"/>
                    <a:pt x="64" y="158"/>
                  </a:cubicBezTo>
                  <a:cubicBezTo>
                    <a:pt x="70" y="161"/>
                    <a:pt x="138" y="174"/>
                    <a:pt x="138" y="185"/>
                  </a:cubicBezTo>
                  <a:cubicBezTo>
                    <a:pt x="138" y="188"/>
                    <a:pt x="127" y="197"/>
                    <a:pt x="111" y="210"/>
                  </a:cubicBezTo>
                  <a:cubicBezTo>
                    <a:pt x="146" y="200"/>
                    <a:pt x="146" y="200"/>
                    <a:pt x="146" y="200"/>
                  </a:cubicBezTo>
                  <a:cubicBezTo>
                    <a:pt x="157" y="194"/>
                    <a:pt x="297" y="262"/>
                    <a:pt x="297" y="262"/>
                  </a:cubicBezTo>
                  <a:lnTo>
                    <a:pt x="124" y="152"/>
                  </a:lnTo>
                  <a:close/>
                </a:path>
              </a:pathLst>
            </a:custGeom>
            <a:solidFill>
              <a:srgbClr val="D2D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4" name="Freeform 136">
              <a:extLst>
                <a:ext uri="{FF2B5EF4-FFF2-40B4-BE49-F238E27FC236}">
                  <a16:creationId xmlns:a16="http://schemas.microsoft.com/office/drawing/2014/main" id="{49E0FFCA-ED70-4645-93F8-392ECF220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244475"/>
              <a:ext cx="60325" cy="184150"/>
            </a:xfrm>
            <a:custGeom>
              <a:avLst/>
              <a:gdLst>
                <a:gd name="T0" fmla="*/ 0 w 16"/>
                <a:gd name="T1" fmla="*/ 184150 h 49"/>
                <a:gd name="T2" fmla="*/ 60325 w 16"/>
                <a:gd name="T3" fmla="*/ 0 h 49"/>
                <a:gd name="T4" fmla="*/ 0 w 16"/>
                <a:gd name="T5" fmla="*/ 18415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49">
                  <a:moveTo>
                    <a:pt x="0" y="49"/>
                  </a:moveTo>
                  <a:cubicBezTo>
                    <a:pt x="10" y="29"/>
                    <a:pt x="16" y="0"/>
                    <a:pt x="16" y="0"/>
                  </a:cubicBezTo>
                  <a:cubicBezTo>
                    <a:pt x="16" y="0"/>
                    <a:pt x="7" y="24"/>
                    <a:pt x="0" y="49"/>
                  </a:cubicBezTo>
                  <a:close/>
                </a:path>
              </a:pathLst>
            </a:custGeom>
            <a:solidFill>
              <a:srgbClr val="D2D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5" name="Freeform 137">
              <a:extLst>
                <a:ext uri="{FF2B5EF4-FFF2-40B4-BE49-F238E27FC236}">
                  <a16:creationId xmlns:a16="http://schemas.microsoft.com/office/drawing/2014/main" id="{4CD609FD-A390-4042-B2BA-223474648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280987"/>
              <a:ext cx="2066925" cy="2217738"/>
            </a:xfrm>
            <a:custGeom>
              <a:avLst/>
              <a:gdLst>
                <a:gd name="T0" fmla="*/ 1755007 w 550"/>
                <a:gd name="T1" fmla="*/ 1439650 h 590"/>
                <a:gd name="T2" fmla="*/ 1649782 w 550"/>
                <a:gd name="T3" fmla="*/ 1319366 h 590"/>
                <a:gd name="T4" fmla="*/ 1755007 w 550"/>
                <a:gd name="T5" fmla="*/ 1153976 h 590"/>
                <a:gd name="T6" fmla="*/ 1446848 w 550"/>
                <a:gd name="T7" fmla="*/ 1236671 h 590"/>
                <a:gd name="T8" fmla="*/ 1473154 w 550"/>
                <a:gd name="T9" fmla="*/ 1221635 h 590"/>
                <a:gd name="T10" fmla="*/ 1495702 w 550"/>
                <a:gd name="T11" fmla="*/ 981067 h 590"/>
                <a:gd name="T12" fmla="*/ 1367929 w 550"/>
                <a:gd name="T13" fmla="*/ 796882 h 590"/>
                <a:gd name="T14" fmla="*/ 1247671 w 550"/>
                <a:gd name="T15" fmla="*/ 353335 h 590"/>
                <a:gd name="T16" fmla="*/ 1240155 w 550"/>
                <a:gd name="T17" fmla="*/ 345817 h 590"/>
                <a:gd name="T18" fmla="*/ 1210091 w 550"/>
                <a:gd name="T19" fmla="*/ 751776 h 590"/>
                <a:gd name="T20" fmla="*/ 1052253 w 550"/>
                <a:gd name="T21" fmla="*/ 601420 h 590"/>
                <a:gd name="T22" fmla="*/ 1183784 w 550"/>
                <a:gd name="T23" fmla="*/ 834471 h 590"/>
                <a:gd name="T24" fmla="*/ 1022188 w 550"/>
                <a:gd name="T25" fmla="*/ 981067 h 590"/>
                <a:gd name="T26" fmla="*/ 484788 w 550"/>
                <a:gd name="T27" fmla="*/ 3759 h 590"/>
                <a:gd name="T28" fmla="*/ 473514 w 550"/>
                <a:gd name="T29" fmla="*/ 0 h 590"/>
                <a:gd name="T30" fmla="*/ 973334 w 550"/>
                <a:gd name="T31" fmla="*/ 1014897 h 590"/>
                <a:gd name="T32" fmla="*/ 1157478 w 550"/>
                <a:gd name="T33" fmla="*/ 1014897 h 590"/>
                <a:gd name="T34" fmla="*/ 1277735 w 550"/>
                <a:gd name="T35" fmla="*/ 1195323 h 590"/>
                <a:gd name="T36" fmla="*/ 717787 w 550"/>
                <a:gd name="T37" fmla="*/ 1661424 h 590"/>
                <a:gd name="T38" fmla="*/ 319434 w 550"/>
                <a:gd name="T39" fmla="*/ 1864403 h 590"/>
                <a:gd name="T40" fmla="*/ 229241 w 550"/>
                <a:gd name="T41" fmla="*/ 1044968 h 590"/>
                <a:gd name="T42" fmla="*/ 139048 w 550"/>
                <a:gd name="T43" fmla="*/ 1759155 h 590"/>
                <a:gd name="T44" fmla="*/ 146564 w 550"/>
                <a:gd name="T45" fmla="*/ 1195323 h 590"/>
                <a:gd name="T46" fmla="*/ 18790 w 550"/>
                <a:gd name="T47" fmla="*/ 1935822 h 590"/>
                <a:gd name="T48" fmla="*/ 240515 w 550"/>
                <a:gd name="T49" fmla="*/ 2074901 h 590"/>
                <a:gd name="T50" fmla="*/ 428417 w 550"/>
                <a:gd name="T51" fmla="*/ 2195185 h 590"/>
                <a:gd name="T52" fmla="*/ 541159 w 550"/>
                <a:gd name="T53" fmla="*/ 2052347 h 590"/>
                <a:gd name="T54" fmla="*/ 1183784 w 550"/>
                <a:gd name="T55" fmla="*/ 1650147 h 590"/>
                <a:gd name="T56" fmla="*/ 1382961 w 550"/>
                <a:gd name="T57" fmla="*/ 1462204 h 590"/>
                <a:gd name="T58" fmla="*/ 1894055 w 550"/>
                <a:gd name="T59" fmla="*/ 1650147 h 590"/>
                <a:gd name="T60" fmla="*/ 1897813 w 550"/>
                <a:gd name="T61" fmla="*/ 1653906 h 590"/>
                <a:gd name="T62" fmla="*/ 2066925 w 550"/>
                <a:gd name="T63" fmla="*/ 1503551 h 590"/>
                <a:gd name="T64" fmla="*/ 1755007 w 550"/>
                <a:gd name="T65" fmla="*/ 1439650 h 5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50" h="590">
                  <a:moveTo>
                    <a:pt x="467" y="383"/>
                  </a:moveTo>
                  <a:cubicBezTo>
                    <a:pt x="446" y="374"/>
                    <a:pt x="439" y="351"/>
                    <a:pt x="439" y="351"/>
                  </a:cubicBezTo>
                  <a:cubicBezTo>
                    <a:pt x="467" y="307"/>
                    <a:pt x="467" y="307"/>
                    <a:pt x="467" y="307"/>
                  </a:cubicBezTo>
                  <a:cubicBezTo>
                    <a:pt x="411" y="359"/>
                    <a:pt x="391" y="338"/>
                    <a:pt x="385" y="329"/>
                  </a:cubicBezTo>
                  <a:cubicBezTo>
                    <a:pt x="387" y="328"/>
                    <a:pt x="390" y="328"/>
                    <a:pt x="392" y="325"/>
                  </a:cubicBezTo>
                  <a:cubicBezTo>
                    <a:pt x="460" y="250"/>
                    <a:pt x="398" y="261"/>
                    <a:pt x="398" y="261"/>
                  </a:cubicBezTo>
                  <a:cubicBezTo>
                    <a:pt x="364" y="212"/>
                    <a:pt x="364" y="212"/>
                    <a:pt x="364" y="212"/>
                  </a:cubicBezTo>
                  <a:cubicBezTo>
                    <a:pt x="332" y="94"/>
                    <a:pt x="332" y="94"/>
                    <a:pt x="332" y="94"/>
                  </a:cubicBezTo>
                  <a:cubicBezTo>
                    <a:pt x="331" y="93"/>
                    <a:pt x="331" y="93"/>
                    <a:pt x="330" y="92"/>
                  </a:cubicBezTo>
                  <a:cubicBezTo>
                    <a:pt x="305" y="122"/>
                    <a:pt x="322" y="200"/>
                    <a:pt x="322" y="200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315" y="222"/>
                    <a:pt x="315" y="222"/>
                    <a:pt x="315" y="222"/>
                  </a:cubicBezTo>
                  <a:cubicBezTo>
                    <a:pt x="319" y="239"/>
                    <a:pt x="272" y="261"/>
                    <a:pt x="272" y="261"/>
                  </a:cubicBezTo>
                  <a:cubicBezTo>
                    <a:pt x="101" y="195"/>
                    <a:pt x="116" y="55"/>
                    <a:pt x="129" y="1"/>
                  </a:cubicBezTo>
                  <a:cubicBezTo>
                    <a:pt x="128" y="1"/>
                    <a:pt x="127" y="0"/>
                    <a:pt x="126" y="0"/>
                  </a:cubicBezTo>
                  <a:cubicBezTo>
                    <a:pt x="40" y="190"/>
                    <a:pt x="231" y="264"/>
                    <a:pt x="259" y="270"/>
                  </a:cubicBezTo>
                  <a:cubicBezTo>
                    <a:pt x="289" y="276"/>
                    <a:pt x="308" y="270"/>
                    <a:pt x="308" y="270"/>
                  </a:cubicBezTo>
                  <a:cubicBezTo>
                    <a:pt x="308" y="270"/>
                    <a:pt x="330" y="294"/>
                    <a:pt x="340" y="318"/>
                  </a:cubicBezTo>
                  <a:cubicBezTo>
                    <a:pt x="350" y="342"/>
                    <a:pt x="218" y="414"/>
                    <a:pt x="191" y="442"/>
                  </a:cubicBezTo>
                  <a:cubicBezTo>
                    <a:pt x="163" y="470"/>
                    <a:pt x="85" y="496"/>
                    <a:pt x="85" y="496"/>
                  </a:cubicBezTo>
                  <a:cubicBezTo>
                    <a:pt x="126" y="335"/>
                    <a:pt x="61" y="278"/>
                    <a:pt x="61" y="278"/>
                  </a:cubicBezTo>
                  <a:cubicBezTo>
                    <a:pt x="112" y="379"/>
                    <a:pt x="37" y="468"/>
                    <a:pt x="37" y="468"/>
                  </a:cubicBezTo>
                  <a:cubicBezTo>
                    <a:pt x="0" y="431"/>
                    <a:pt x="39" y="318"/>
                    <a:pt x="39" y="318"/>
                  </a:cubicBezTo>
                  <a:cubicBezTo>
                    <a:pt x="6" y="354"/>
                    <a:pt x="3" y="448"/>
                    <a:pt x="5" y="515"/>
                  </a:cubicBezTo>
                  <a:cubicBezTo>
                    <a:pt x="29" y="524"/>
                    <a:pt x="52" y="536"/>
                    <a:pt x="64" y="552"/>
                  </a:cubicBezTo>
                  <a:cubicBezTo>
                    <a:pt x="93" y="590"/>
                    <a:pt x="114" y="584"/>
                    <a:pt x="114" y="584"/>
                  </a:cubicBezTo>
                  <a:cubicBezTo>
                    <a:pt x="114" y="584"/>
                    <a:pt x="133" y="544"/>
                    <a:pt x="144" y="546"/>
                  </a:cubicBezTo>
                  <a:cubicBezTo>
                    <a:pt x="155" y="547"/>
                    <a:pt x="286" y="446"/>
                    <a:pt x="315" y="439"/>
                  </a:cubicBezTo>
                  <a:cubicBezTo>
                    <a:pt x="345" y="432"/>
                    <a:pt x="361" y="389"/>
                    <a:pt x="368" y="389"/>
                  </a:cubicBezTo>
                  <a:cubicBezTo>
                    <a:pt x="376" y="389"/>
                    <a:pt x="486" y="439"/>
                    <a:pt x="504" y="439"/>
                  </a:cubicBezTo>
                  <a:cubicBezTo>
                    <a:pt x="504" y="439"/>
                    <a:pt x="505" y="439"/>
                    <a:pt x="505" y="440"/>
                  </a:cubicBezTo>
                  <a:cubicBezTo>
                    <a:pt x="530" y="423"/>
                    <a:pt x="550" y="400"/>
                    <a:pt x="550" y="400"/>
                  </a:cubicBezTo>
                  <a:cubicBezTo>
                    <a:pt x="550" y="400"/>
                    <a:pt x="487" y="392"/>
                    <a:pt x="467" y="383"/>
                  </a:cubicBezTo>
                  <a:close/>
                </a:path>
              </a:pathLst>
            </a:custGeom>
            <a:solidFill>
              <a:srgbClr val="D2D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6" name="Freeform 138">
              <a:extLst>
                <a:ext uri="{FF2B5EF4-FFF2-40B4-BE49-F238E27FC236}">
                  <a16:creationId xmlns:a16="http://schemas.microsoft.com/office/drawing/2014/main" id="{6F547019-E9F9-42C4-9C1D-06D8EBA5A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038" y="560387"/>
              <a:ext cx="255588" cy="701675"/>
            </a:xfrm>
            <a:custGeom>
              <a:avLst/>
              <a:gdLst>
                <a:gd name="T0" fmla="*/ 67656 w 68"/>
                <a:gd name="T1" fmla="*/ 604116 h 187"/>
                <a:gd name="T2" fmla="*/ 199208 w 68"/>
                <a:gd name="T3" fmla="*/ 701675 h 187"/>
                <a:gd name="T4" fmla="*/ 255588 w 68"/>
                <a:gd name="T5" fmla="*/ 701675 h 187"/>
                <a:gd name="T6" fmla="*/ 131553 w 68"/>
                <a:gd name="T7" fmla="*/ 33770 h 187"/>
                <a:gd name="T8" fmla="*/ 0 w 68"/>
                <a:gd name="T9" fmla="*/ 67541 h 187"/>
                <a:gd name="T10" fmla="*/ 67656 w 68"/>
                <a:gd name="T11" fmla="*/ 604116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" h="187">
                  <a:moveTo>
                    <a:pt x="18" y="161"/>
                  </a:moveTo>
                  <a:cubicBezTo>
                    <a:pt x="18" y="161"/>
                    <a:pt x="48" y="173"/>
                    <a:pt x="53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87"/>
                    <a:pt x="50" y="51"/>
                    <a:pt x="35" y="9"/>
                  </a:cubicBezTo>
                  <a:cubicBezTo>
                    <a:pt x="35" y="9"/>
                    <a:pt x="22" y="0"/>
                    <a:pt x="0" y="18"/>
                  </a:cubicBezTo>
                  <a:cubicBezTo>
                    <a:pt x="0" y="18"/>
                    <a:pt x="0" y="123"/>
                    <a:pt x="18" y="16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7" name="Freeform 139">
              <a:extLst>
                <a:ext uri="{FF2B5EF4-FFF2-40B4-BE49-F238E27FC236}">
                  <a16:creationId xmlns:a16="http://schemas.microsoft.com/office/drawing/2014/main" id="{FFBCCE6B-32BB-465D-BE56-E5286AB81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1600200"/>
              <a:ext cx="222250" cy="1285875"/>
            </a:xfrm>
            <a:custGeom>
              <a:avLst/>
              <a:gdLst>
                <a:gd name="T0" fmla="*/ 41436 w 59"/>
                <a:gd name="T1" fmla="*/ 1285875 h 342"/>
                <a:gd name="T2" fmla="*/ 158212 w 59"/>
                <a:gd name="T3" fmla="*/ 1199398 h 342"/>
                <a:gd name="T4" fmla="*/ 222250 w 59"/>
                <a:gd name="T5" fmla="*/ 0 h 342"/>
                <a:gd name="T6" fmla="*/ 165746 w 59"/>
                <a:gd name="T7" fmla="*/ 82717 h 342"/>
                <a:gd name="T8" fmla="*/ 41436 w 59"/>
                <a:gd name="T9" fmla="*/ 1285875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" h="342">
                  <a:moveTo>
                    <a:pt x="11" y="342"/>
                  </a:moveTo>
                  <a:cubicBezTo>
                    <a:pt x="42" y="319"/>
                    <a:pt x="42" y="319"/>
                    <a:pt x="42" y="319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2"/>
                    <a:pt x="0" y="314"/>
                    <a:pt x="11" y="342"/>
                  </a:cubicBez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8" name="Freeform 140">
              <a:extLst>
                <a:ext uri="{FF2B5EF4-FFF2-40B4-BE49-F238E27FC236}">
                  <a16:creationId xmlns:a16="http://schemas.microsoft.com/office/drawing/2014/main" id="{EBDF350F-FD8D-4A52-8738-2F29FFB1E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1212850"/>
              <a:ext cx="333375" cy="2052638"/>
            </a:xfrm>
            <a:custGeom>
              <a:avLst/>
              <a:gdLst>
                <a:gd name="T0" fmla="*/ 93645 w 89"/>
                <a:gd name="T1" fmla="*/ 2052638 h 546"/>
                <a:gd name="T2" fmla="*/ 183544 w 89"/>
                <a:gd name="T3" fmla="*/ 1849630 h 546"/>
                <a:gd name="T4" fmla="*/ 307154 w 89"/>
                <a:gd name="T5" fmla="*/ 263159 h 546"/>
                <a:gd name="T6" fmla="*/ 307154 w 89"/>
                <a:gd name="T7" fmla="*/ 48872 h 546"/>
                <a:gd name="T8" fmla="*/ 206018 w 89"/>
                <a:gd name="T9" fmla="*/ 0 h 546"/>
                <a:gd name="T10" fmla="*/ 179798 w 89"/>
                <a:gd name="T11" fmla="*/ 169173 h 546"/>
                <a:gd name="T12" fmla="*/ 206018 w 89"/>
                <a:gd name="T13" fmla="*/ 296993 h 546"/>
                <a:gd name="T14" fmla="*/ 0 w 89"/>
                <a:gd name="T15" fmla="*/ 1890983 h 546"/>
                <a:gd name="T16" fmla="*/ 93645 w 89"/>
                <a:gd name="T17" fmla="*/ 2052638 h 5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46">
                  <a:moveTo>
                    <a:pt x="25" y="546"/>
                  </a:moveTo>
                  <a:cubicBezTo>
                    <a:pt x="49" y="492"/>
                    <a:pt x="49" y="492"/>
                    <a:pt x="49" y="492"/>
                  </a:cubicBezTo>
                  <a:cubicBezTo>
                    <a:pt x="49" y="492"/>
                    <a:pt x="84" y="112"/>
                    <a:pt x="82" y="70"/>
                  </a:cubicBezTo>
                  <a:cubicBezTo>
                    <a:pt x="82" y="70"/>
                    <a:pt x="89" y="25"/>
                    <a:pt x="82" y="13"/>
                  </a:cubicBezTo>
                  <a:cubicBezTo>
                    <a:pt x="76" y="2"/>
                    <a:pt x="55" y="0"/>
                    <a:pt x="55" y="0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61" y="55"/>
                    <a:pt x="55" y="79"/>
                  </a:cubicBezTo>
                  <a:cubicBezTo>
                    <a:pt x="49" y="103"/>
                    <a:pt x="5" y="459"/>
                    <a:pt x="0" y="503"/>
                  </a:cubicBezTo>
                  <a:lnTo>
                    <a:pt x="25" y="546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9" name="Freeform 141">
              <a:extLst>
                <a:ext uri="{FF2B5EF4-FFF2-40B4-BE49-F238E27FC236}">
                  <a16:creationId xmlns:a16="http://schemas.microsoft.com/office/drawing/2014/main" id="{F1372D0E-98F6-402D-88F2-6FFF77DC2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575" y="131762"/>
              <a:ext cx="1033463" cy="849313"/>
            </a:xfrm>
            <a:custGeom>
              <a:avLst/>
              <a:gdLst>
                <a:gd name="T0" fmla="*/ 522369 w 275"/>
                <a:gd name="T1" fmla="*/ 751604 h 226"/>
                <a:gd name="T2" fmla="*/ 563707 w 275"/>
                <a:gd name="T3" fmla="*/ 751604 h 226"/>
                <a:gd name="T4" fmla="*/ 616320 w 275"/>
                <a:gd name="T5" fmla="*/ 590009 h 226"/>
                <a:gd name="T6" fmla="*/ 826770 w 275"/>
                <a:gd name="T7" fmla="*/ 492301 h 226"/>
                <a:gd name="T8" fmla="*/ 973334 w 275"/>
                <a:gd name="T9" fmla="*/ 511091 h 226"/>
                <a:gd name="T10" fmla="*/ 1033463 w 275"/>
                <a:gd name="T11" fmla="*/ 454721 h 226"/>
                <a:gd name="T12" fmla="*/ 563707 w 275"/>
                <a:gd name="T13" fmla="*/ 18790 h 226"/>
                <a:gd name="T14" fmla="*/ 465998 w 275"/>
                <a:gd name="T15" fmla="*/ 18790 h 226"/>
                <a:gd name="T16" fmla="*/ 353256 w 275"/>
                <a:gd name="T17" fmla="*/ 18790 h 226"/>
                <a:gd name="T18" fmla="*/ 0 w 275"/>
                <a:gd name="T19" fmla="*/ 454721 h 226"/>
                <a:gd name="T20" fmla="*/ 105225 w 275"/>
                <a:gd name="T21" fmla="*/ 849313 h 226"/>
                <a:gd name="T22" fmla="*/ 146564 w 275"/>
                <a:gd name="T23" fmla="*/ 770395 h 226"/>
                <a:gd name="T24" fmla="*/ 326950 w 275"/>
                <a:gd name="T25" fmla="*/ 736572 h 226"/>
                <a:gd name="T26" fmla="*/ 334466 w 275"/>
                <a:gd name="T27" fmla="*/ 612558 h 226"/>
                <a:gd name="T28" fmla="*/ 465998 w 275"/>
                <a:gd name="T29" fmla="*/ 511091 h 226"/>
                <a:gd name="T30" fmla="*/ 537401 w 275"/>
                <a:gd name="T31" fmla="*/ 635106 h 226"/>
                <a:gd name="T32" fmla="*/ 522369 w 275"/>
                <a:gd name="T33" fmla="*/ 751604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5" h="226">
                  <a:moveTo>
                    <a:pt x="139" y="200"/>
                  </a:moveTo>
                  <a:cubicBezTo>
                    <a:pt x="150" y="200"/>
                    <a:pt x="150" y="200"/>
                    <a:pt x="150" y="200"/>
                  </a:cubicBezTo>
                  <a:cubicBezTo>
                    <a:pt x="150" y="200"/>
                    <a:pt x="149" y="166"/>
                    <a:pt x="164" y="157"/>
                  </a:cubicBezTo>
                  <a:cubicBezTo>
                    <a:pt x="179" y="148"/>
                    <a:pt x="196" y="129"/>
                    <a:pt x="220" y="131"/>
                  </a:cubicBezTo>
                  <a:cubicBezTo>
                    <a:pt x="220" y="131"/>
                    <a:pt x="254" y="138"/>
                    <a:pt x="259" y="136"/>
                  </a:cubicBezTo>
                  <a:cubicBezTo>
                    <a:pt x="264" y="134"/>
                    <a:pt x="275" y="121"/>
                    <a:pt x="275" y="121"/>
                  </a:cubicBezTo>
                  <a:cubicBezTo>
                    <a:pt x="275" y="121"/>
                    <a:pt x="241" y="35"/>
                    <a:pt x="150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97" y="0"/>
                    <a:pt x="94" y="5"/>
                  </a:cubicBezTo>
                  <a:cubicBezTo>
                    <a:pt x="91" y="10"/>
                    <a:pt x="0" y="46"/>
                    <a:pt x="0" y="121"/>
                  </a:cubicBezTo>
                  <a:cubicBezTo>
                    <a:pt x="0" y="185"/>
                    <a:pt x="28" y="226"/>
                    <a:pt x="28" y="226"/>
                  </a:cubicBezTo>
                  <a:cubicBezTo>
                    <a:pt x="36" y="215"/>
                    <a:pt x="36" y="222"/>
                    <a:pt x="39" y="205"/>
                  </a:cubicBezTo>
                  <a:cubicBezTo>
                    <a:pt x="52" y="193"/>
                    <a:pt x="87" y="196"/>
                    <a:pt x="87" y="196"/>
                  </a:cubicBezTo>
                  <a:cubicBezTo>
                    <a:pt x="87" y="196"/>
                    <a:pt x="80" y="181"/>
                    <a:pt x="89" y="163"/>
                  </a:cubicBezTo>
                  <a:cubicBezTo>
                    <a:pt x="98" y="145"/>
                    <a:pt x="109" y="132"/>
                    <a:pt x="124" y="136"/>
                  </a:cubicBezTo>
                  <a:cubicBezTo>
                    <a:pt x="124" y="136"/>
                    <a:pt x="143" y="151"/>
                    <a:pt x="143" y="169"/>
                  </a:cubicBezTo>
                  <a:lnTo>
                    <a:pt x="139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0493" name="图片 71">
            <a:extLst>
              <a:ext uri="{FF2B5EF4-FFF2-40B4-BE49-F238E27FC236}">
                <a16:creationId xmlns:a16="http://schemas.microsoft.com/office/drawing/2014/main" id="{B9CE9408-5187-4E43-B60D-C273AECF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2382838"/>
            <a:ext cx="8080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5">
            <a:extLst>
              <a:ext uri="{FF2B5EF4-FFF2-40B4-BE49-F238E27FC236}">
                <a16:creationId xmlns:a16="http://schemas.microsoft.com/office/drawing/2014/main" id="{90A8B432-F656-43EF-AF1B-32D342E06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507" name="矩形 6">
            <a:extLst>
              <a:ext uri="{FF2B5EF4-FFF2-40B4-BE49-F238E27FC236}">
                <a16:creationId xmlns:a16="http://schemas.microsoft.com/office/drawing/2014/main" id="{3098EA08-6932-49F1-97BD-D1206C127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508" name="文本框 7">
            <a:extLst>
              <a:ext uri="{FF2B5EF4-FFF2-40B4-BE49-F238E27FC236}">
                <a16:creationId xmlns:a16="http://schemas.microsoft.com/office/drawing/2014/main" id="{21656625-4EE9-4F24-A469-4E01A595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207963"/>
            <a:ext cx="5007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pic>
        <p:nvPicPr>
          <p:cNvPr id="21509" name="图片 4">
            <a:extLst>
              <a:ext uri="{FF2B5EF4-FFF2-40B4-BE49-F238E27FC236}">
                <a16:creationId xmlns:a16="http://schemas.microsoft.com/office/drawing/2014/main" id="{F47C3B96-14AC-4C06-BFD6-92C3B786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565400"/>
            <a:ext cx="1981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图片 8">
            <a:extLst>
              <a:ext uri="{FF2B5EF4-FFF2-40B4-BE49-F238E27FC236}">
                <a16:creationId xmlns:a16="http://schemas.microsoft.com/office/drawing/2014/main" id="{AF56EFD0-38E5-4F4A-920F-876A52B6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565400"/>
            <a:ext cx="1981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9">
            <a:extLst>
              <a:ext uri="{FF2B5EF4-FFF2-40B4-BE49-F238E27FC236}">
                <a16:creationId xmlns:a16="http://schemas.microsoft.com/office/drawing/2014/main" id="{30728BAD-23BF-4FBE-B0BE-63A3CDF1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788" y="2565400"/>
            <a:ext cx="1981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矩形 10">
            <a:extLst>
              <a:ext uri="{FF2B5EF4-FFF2-40B4-BE49-F238E27FC236}">
                <a16:creationId xmlns:a16="http://schemas.microsoft.com/office/drawing/2014/main" id="{ED90CC52-CD34-4D78-89FB-128AB69A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575" y="4292600"/>
            <a:ext cx="6286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</a:p>
          <a:p>
            <a:pPr eaLnBrk="1" hangingPunct="1"/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brief section of this section. Template all footage is freely edited to replace the move</a:t>
            </a:r>
          </a:p>
          <a:p>
            <a:pPr eaLnBrk="1" hangingPunct="1"/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13" name="图片 11">
            <a:extLst>
              <a:ext uri="{FF2B5EF4-FFF2-40B4-BE49-F238E27FC236}">
                <a16:creationId xmlns:a16="http://schemas.microsoft.com/office/drawing/2014/main" id="{25AC272A-B20A-4A1B-AE17-A54DD3D7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082675"/>
            <a:ext cx="403383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4">
            <a:extLst>
              <a:ext uri="{FF2B5EF4-FFF2-40B4-BE49-F238E27FC236}">
                <a16:creationId xmlns:a16="http://schemas.microsoft.com/office/drawing/2014/main" id="{74E82345-A8EF-45E3-8FFC-A06EF1273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373688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2531" name="组合 8">
            <a:extLst>
              <a:ext uri="{FF2B5EF4-FFF2-40B4-BE49-F238E27FC236}">
                <a16:creationId xmlns:a16="http://schemas.microsoft.com/office/drawing/2014/main" id="{B7E58E22-4AA4-4F26-8B89-B883AC1C5736}"/>
              </a:ext>
            </a:extLst>
          </p:cNvPr>
          <p:cNvGrpSpPr>
            <a:grpSpLocks/>
          </p:cNvGrpSpPr>
          <p:nvPr/>
        </p:nvGrpSpPr>
        <p:grpSpPr bwMode="auto">
          <a:xfrm>
            <a:off x="1109662" y="1344613"/>
            <a:ext cx="4491037" cy="1287424"/>
            <a:chOff x="-1" y="0"/>
            <a:chExt cx="4490549" cy="1286562"/>
          </a:xfrm>
        </p:grpSpPr>
        <p:sp>
          <p:nvSpPr>
            <p:cNvPr id="22547" name="文本框 9">
              <a:extLst>
                <a:ext uri="{FF2B5EF4-FFF2-40B4-BE49-F238E27FC236}">
                  <a16:creationId xmlns:a16="http://schemas.microsoft.com/office/drawing/2014/main" id="{D8A10220-6E05-4C27-81BB-598ED702B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0"/>
              <a:ext cx="44905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  <p:cxnSp>
          <p:nvCxnSpPr>
            <p:cNvPr id="22548" name="直接连接符 10">
              <a:extLst>
                <a:ext uri="{FF2B5EF4-FFF2-40B4-BE49-F238E27FC236}">
                  <a16:creationId xmlns:a16="http://schemas.microsoft.com/office/drawing/2014/main" id="{A66906FF-F381-463E-ADA1-CC1CE8F4A6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64" y="612788"/>
              <a:ext cx="388285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9" name="矩形 11">
              <a:extLst>
                <a:ext uri="{FF2B5EF4-FFF2-40B4-BE49-F238E27FC236}">
                  <a16:creationId xmlns:a16="http://schemas.microsoft.com/office/drawing/2014/main" id="{19D41197-13EC-4E1A-BAD7-198DBD95E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63692"/>
              <a:ext cx="4134988" cy="52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brief section of this section. Template all footage is freely edited to replace the move</a:t>
              </a:r>
            </a:p>
          </p:txBody>
        </p:sp>
      </p:grpSp>
      <p:cxnSp>
        <p:nvCxnSpPr>
          <p:cNvPr id="22532" name="直接连接符 12">
            <a:extLst>
              <a:ext uri="{FF2B5EF4-FFF2-40B4-BE49-F238E27FC236}">
                <a16:creationId xmlns:a16="http://schemas.microsoft.com/office/drawing/2014/main" id="{74E742D2-4D32-4E8B-A575-412BAA17F7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4572000"/>
            <a:ext cx="955675" cy="477838"/>
          </a:xfrm>
          <a:prstGeom prst="line">
            <a:avLst/>
          </a:prstGeom>
          <a:noFill/>
          <a:ln w="76200">
            <a:solidFill>
              <a:srgbClr val="FACF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直接连接符 13">
            <a:extLst>
              <a:ext uri="{FF2B5EF4-FFF2-40B4-BE49-F238E27FC236}">
                <a16:creationId xmlns:a16="http://schemas.microsoft.com/office/drawing/2014/main" id="{684D9D0D-BDCF-419F-81DB-F8522AFBC8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5675" y="4557713"/>
            <a:ext cx="1127125" cy="815975"/>
          </a:xfrm>
          <a:prstGeom prst="line">
            <a:avLst/>
          </a:prstGeom>
          <a:noFill/>
          <a:ln w="76200">
            <a:solidFill>
              <a:srgbClr val="FACF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4" name="直接连接符 14">
            <a:extLst>
              <a:ext uri="{FF2B5EF4-FFF2-40B4-BE49-F238E27FC236}">
                <a16:creationId xmlns:a16="http://schemas.microsoft.com/office/drawing/2014/main" id="{C59FC095-FED4-4C1C-8F4D-3187D3E3B3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82800" y="4276725"/>
            <a:ext cx="1644650" cy="1096963"/>
          </a:xfrm>
          <a:prstGeom prst="line">
            <a:avLst/>
          </a:prstGeom>
          <a:noFill/>
          <a:ln w="76200">
            <a:solidFill>
              <a:srgbClr val="FACF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5" name="直接连接符 15">
            <a:extLst>
              <a:ext uri="{FF2B5EF4-FFF2-40B4-BE49-F238E27FC236}">
                <a16:creationId xmlns:a16="http://schemas.microsoft.com/office/drawing/2014/main" id="{1AE10A73-36FD-4F84-AC7F-B1A2D253F9A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13163" y="3741738"/>
            <a:ext cx="2954337" cy="520700"/>
          </a:xfrm>
          <a:prstGeom prst="line">
            <a:avLst/>
          </a:prstGeom>
          <a:noFill/>
          <a:ln w="76200">
            <a:solidFill>
              <a:srgbClr val="FACF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直接连接符 16">
            <a:extLst>
              <a:ext uri="{FF2B5EF4-FFF2-40B4-BE49-F238E27FC236}">
                <a16:creationId xmlns:a16="http://schemas.microsoft.com/office/drawing/2014/main" id="{DD8CF658-35D4-456B-A7F5-F39729854BE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67500" y="1770063"/>
            <a:ext cx="1744663" cy="1957387"/>
          </a:xfrm>
          <a:prstGeom prst="line">
            <a:avLst/>
          </a:prstGeom>
          <a:noFill/>
          <a:ln w="76200">
            <a:solidFill>
              <a:srgbClr val="FACF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下箭头 17">
            <a:extLst>
              <a:ext uri="{FF2B5EF4-FFF2-40B4-BE49-F238E27FC236}">
                <a16:creationId xmlns:a16="http://schemas.microsoft.com/office/drawing/2014/main" id="{4789271F-27EE-4988-89E6-AB60D7497A33}"/>
              </a:ext>
            </a:extLst>
          </p:cNvPr>
          <p:cNvSpPr>
            <a:spLocks noChangeArrowheads="1"/>
          </p:cNvSpPr>
          <p:nvPr/>
        </p:nvSpPr>
        <p:spPr bwMode="auto">
          <a:xfrm rot="-8438651">
            <a:off x="8194675" y="1201738"/>
            <a:ext cx="646113" cy="1030287"/>
          </a:xfrm>
          <a:prstGeom prst="downArrow">
            <a:avLst>
              <a:gd name="adj1" fmla="val 0"/>
              <a:gd name="adj2" fmla="val 102401"/>
            </a:avLst>
          </a:prstGeom>
          <a:solidFill>
            <a:srgbClr val="F9D0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8" name="椭圆 18">
            <a:extLst>
              <a:ext uri="{FF2B5EF4-FFF2-40B4-BE49-F238E27FC236}">
                <a16:creationId xmlns:a16="http://schemas.microsoft.com/office/drawing/2014/main" id="{3631DEF5-EC16-4508-AC06-F24B01763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4452938"/>
            <a:ext cx="239712" cy="238125"/>
          </a:xfrm>
          <a:prstGeom prst="ellipse">
            <a:avLst/>
          </a:prstGeom>
          <a:solidFill>
            <a:srgbClr val="E86E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9" name="椭圆 19">
            <a:extLst>
              <a:ext uri="{FF2B5EF4-FFF2-40B4-BE49-F238E27FC236}">
                <a16:creationId xmlns:a16="http://schemas.microsoft.com/office/drawing/2014/main" id="{41FE4C11-33EC-4B80-9220-7C681E7F1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5194300"/>
            <a:ext cx="239713" cy="238125"/>
          </a:xfrm>
          <a:prstGeom prst="ellipse">
            <a:avLst/>
          </a:prstGeom>
          <a:solidFill>
            <a:srgbClr val="E86E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40" name="椭圆 20">
            <a:extLst>
              <a:ext uri="{FF2B5EF4-FFF2-40B4-BE49-F238E27FC236}">
                <a16:creationId xmlns:a16="http://schemas.microsoft.com/office/drawing/2014/main" id="{594AAB68-3561-4222-8166-34991374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4157663"/>
            <a:ext cx="239712" cy="238125"/>
          </a:xfrm>
          <a:prstGeom prst="ellipse">
            <a:avLst/>
          </a:prstGeom>
          <a:solidFill>
            <a:srgbClr val="E86E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41" name="椭圆 21">
            <a:extLst>
              <a:ext uri="{FF2B5EF4-FFF2-40B4-BE49-F238E27FC236}">
                <a16:creationId xmlns:a16="http://schemas.microsoft.com/office/drawing/2014/main" id="{E465E953-0E58-48E7-A36C-D12954EAE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3621088"/>
            <a:ext cx="239712" cy="239712"/>
          </a:xfrm>
          <a:prstGeom prst="ellipse">
            <a:avLst/>
          </a:prstGeom>
          <a:solidFill>
            <a:srgbClr val="E86E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542" name="图片 22">
            <a:extLst>
              <a:ext uri="{FF2B5EF4-FFF2-40B4-BE49-F238E27FC236}">
                <a16:creationId xmlns:a16="http://schemas.microsoft.com/office/drawing/2014/main" id="{77A53E67-591D-44DE-A4E1-6C130EF8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430338"/>
            <a:ext cx="1946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文本框 23">
            <a:extLst>
              <a:ext uri="{FF2B5EF4-FFF2-40B4-BE49-F238E27FC236}">
                <a16:creationId xmlns:a16="http://schemas.microsoft.com/office/drawing/2014/main" id="{550E6624-DF19-40BE-80EB-50EBBDF3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4064000"/>
            <a:ext cx="969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22544" name="文本框 24">
            <a:extLst>
              <a:ext uri="{FF2B5EF4-FFF2-40B4-BE49-F238E27FC236}">
                <a16:creationId xmlns:a16="http://schemas.microsoft.com/office/drawing/2014/main" id="{89DAF964-7BA0-4B36-8C11-75D6C0D1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8" y="4762500"/>
            <a:ext cx="969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22545" name="文本框 25">
            <a:extLst>
              <a:ext uri="{FF2B5EF4-FFF2-40B4-BE49-F238E27FC236}">
                <a16:creationId xmlns:a16="http://schemas.microsoft.com/office/drawing/2014/main" id="{E3E3236D-57C8-41E2-A63C-85FB5B82B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3771900"/>
            <a:ext cx="971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22546" name="文本框 26">
            <a:extLst>
              <a:ext uri="{FF2B5EF4-FFF2-40B4-BE49-F238E27FC236}">
                <a16:creationId xmlns:a16="http://schemas.microsoft.com/office/drawing/2014/main" id="{47EB0890-9C2C-4716-9020-CDFC182AD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32194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5">
            <a:extLst>
              <a:ext uri="{FF2B5EF4-FFF2-40B4-BE49-F238E27FC236}">
                <a16:creationId xmlns:a16="http://schemas.microsoft.com/office/drawing/2014/main" id="{39760C4D-27D0-4320-B518-59922BFE8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55" name="矩形 6">
            <a:extLst>
              <a:ext uri="{FF2B5EF4-FFF2-40B4-BE49-F238E27FC236}">
                <a16:creationId xmlns:a16="http://schemas.microsoft.com/office/drawing/2014/main" id="{84F67DE5-DC9F-4E5A-B51E-11940052E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56" name="文本框 7">
            <a:extLst>
              <a:ext uri="{FF2B5EF4-FFF2-40B4-BE49-F238E27FC236}">
                <a16:creationId xmlns:a16="http://schemas.microsoft.com/office/drawing/2014/main" id="{893EE02B-462F-486E-B2B8-3185CACC7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963"/>
            <a:ext cx="562791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3557" name="组合 4">
            <a:extLst>
              <a:ext uri="{FF2B5EF4-FFF2-40B4-BE49-F238E27FC236}">
                <a16:creationId xmlns:a16="http://schemas.microsoft.com/office/drawing/2014/main" id="{04F54D9D-9826-4345-B9F1-A79EA8FB502A}"/>
              </a:ext>
            </a:extLst>
          </p:cNvPr>
          <p:cNvGrpSpPr>
            <a:grpSpLocks/>
          </p:cNvGrpSpPr>
          <p:nvPr/>
        </p:nvGrpSpPr>
        <p:grpSpPr bwMode="auto">
          <a:xfrm>
            <a:off x="2524125" y="1222375"/>
            <a:ext cx="8816066" cy="1368425"/>
            <a:chOff x="0" y="0"/>
            <a:chExt cx="8814897" cy="1368152"/>
          </a:xfrm>
        </p:grpSpPr>
        <p:sp>
          <p:nvSpPr>
            <p:cNvPr id="23574" name="矩形 8">
              <a:extLst>
                <a:ext uri="{FF2B5EF4-FFF2-40B4-BE49-F238E27FC236}">
                  <a16:creationId xmlns:a16="http://schemas.microsoft.com/office/drawing/2014/main" id="{85BBCB4D-E6A6-43DD-BD6F-DF56F443C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12" y="252028"/>
              <a:ext cx="5040560" cy="648072"/>
            </a:xfrm>
            <a:prstGeom prst="rect">
              <a:avLst/>
            </a:pr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75" name="椭圆 9">
              <a:extLst>
                <a:ext uri="{FF2B5EF4-FFF2-40B4-BE49-F238E27FC236}">
                  <a16:creationId xmlns:a16="http://schemas.microsoft.com/office/drawing/2014/main" id="{4437DA30-9CE2-4DAC-A00A-9BDEC521B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52128" cy="1152128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76" name="文本框 10">
              <a:extLst>
                <a:ext uri="{FF2B5EF4-FFF2-40B4-BE49-F238E27FC236}">
                  <a16:creationId xmlns:a16="http://schemas.microsoft.com/office/drawing/2014/main" id="{B448B1B2-0A8A-4E96-B8F8-5A2D7807E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264" y="373976"/>
              <a:ext cx="3368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Click here to add a title</a:t>
              </a:r>
            </a:p>
          </p:txBody>
        </p:sp>
        <p:cxnSp>
          <p:nvCxnSpPr>
            <p:cNvPr id="23577" name="直接连接符 11">
              <a:extLst>
                <a:ext uri="{FF2B5EF4-FFF2-40B4-BE49-F238E27FC236}">
                  <a16:creationId xmlns:a16="http://schemas.microsoft.com/office/drawing/2014/main" id="{BB87CF50-E0F2-4F20-99F5-F14DFCC1E7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00200" y="900100"/>
              <a:ext cx="0" cy="468052"/>
            </a:xfrm>
            <a:prstGeom prst="line">
              <a:avLst/>
            </a:prstGeom>
            <a:noFill/>
            <a:ln w="635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78" name="直接连接符 12">
              <a:extLst>
                <a:ext uri="{FF2B5EF4-FFF2-40B4-BE49-F238E27FC236}">
                  <a16:creationId xmlns:a16="http://schemas.microsoft.com/office/drawing/2014/main" id="{879FCA43-EAC1-45AF-A100-9174D72147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00201" y="1368152"/>
              <a:ext cx="3456383" cy="0"/>
            </a:xfrm>
            <a:prstGeom prst="line">
              <a:avLst/>
            </a:prstGeom>
            <a:noFill/>
            <a:ln w="635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79" name="文本框 13">
              <a:extLst>
                <a:ext uri="{FF2B5EF4-FFF2-40B4-BE49-F238E27FC236}">
                  <a16:creationId xmlns:a16="http://schemas.microsoft.com/office/drawing/2014/main" id="{C42C0829-88E4-462D-9C2D-E25524223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216" y="964849"/>
              <a:ext cx="687068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parent title can be supplemented here and can be deleted if not</a:t>
              </a:r>
            </a:p>
          </p:txBody>
        </p:sp>
        <p:pic>
          <p:nvPicPr>
            <p:cNvPr id="23580" name="图片 14">
              <a:extLst>
                <a:ext uri="{FF2B5EF4-FFF2-40B4-BE49-F238E27FC236}">
                  <a16:creationId xmlns:a16="http://schemas.microsoft.com/office/drawing/2014/main" id="{9CB4E0EE-1F8E-443C-ABF2-CF6258457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13" y="307379"/>
              <a:ext cx="500843" cy="50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8" name="组合 15">
            <a:extLst>
              <a:ext uri="{FF2B5EF4-FFF2-40B4-BE49-F238E27FC236}">
                <a16:creationId xmlns:a16="http://schemas.microsoft.com/office/drawing/2014/main" id="{B1E8434C-0825-4D73-BABA-A7035DD3EE08}"/>
              </a:ext>
            </a:extLst>
          </p:cNvPr>
          <p:cNvGrpSpPr>
            <a:grpSpLocks/>
          </p:cNvGrpSpPr>
          <p:nvPr/>
        </p:nvGrpSpPr>
        <p:grpSpPr bwMode="auto">
          <a:xfrm>
            <a:off x="3028950" y="2867025"/>
            <a:ext cx="9046025" cy="1368425"/>
            <a:chOff x="0" y="0"/>
            <a:chExt cx="9045519" cy="1368152"/>
          </a:xfrm>
        </p:grpSpPr>
        <p:sp>
          <p:nvSpPr>
            <p:cNvPr id="23567" name="矩形 16">
              <a:extLst>
                <a:ext uri="{FF2B5EF4-FFF2-40B4-BE49-F238E27FC236}">
                  <a16:creationId xmlns:a16="http://schemas.microsoft.com/office/drawing/2014/main" id="{64DE7CA0-91BE-4CA9-A440-467D50058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12" y="252028"/>
              <a:ext cx="5112568" cy="648072"/>
            </a:xfrm>
            <a:prstGeom prst="rect">
              <a:avLst/>
            </a:pr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68" name="椭圆 17">
              <a:extLst>
                <a:ext uri="{FF2B5EF4-FFF2-40B4-BE49-F238E27FC236}">
                  <a16:creationId xmlns:a16="http://schemas.microsoft.com/office/drawing/2014/main" id="{2C7BD84C-1929-42D2-AE94-3711293B3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52128" cy="1152128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69" name="文本框 18">
              <a:extLst>
                <a:ext uri="{FF2B5EF4-FFF2-40B4-BE49-F238E27FC236}">
                  <a16:creationId xmlns:a16="http://schemas.microsoft.com/office/drawing/2014/main" id="{D6E8EF1B-589D-4F49-BB31-1FC1DC979E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264" y="373976"/>
              <a:ext cx="3368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Click here to add a title</a:t>
              </a:r>
            </a:p>
          </p:txBody>
        </p:sp>
        <p:cxnSp>
          <p:nvCxnSpPr>
            <p:cNvPr id="23570" name="直接连接符 19">
              <a:extLst>
                <a:ext uri="{FF2B5EF4-FFF2-40B4-BE49-F238E27FC236}">
                  <a16:creationId xmlns:a16="http://schemas.microsoft.com/office/drawing/2014/main" id="{2470D7E7-A0D1-4FC1-B296-EA6D2F0720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00200" y="900100"/>
              <a:ext cx="0" cy="468052"/>
            </a:xfrm>
            <a:prstGeom prst="line">
              <a:avLst/>
            </a:prstGeom>
            <a:noFill/>
            <a:ln w="635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71" name="直接连接符 20">
              <a:extLst>
                <a:ext uri="{FF2B5EF4-FFF2-40B4-BE49-F238E27FC236}">
                  <a16:creationId xmlns:a16="http://schemas.microsoft.com/office/drawing/2014/main" id="{FE99E367-3A04-4F2E-AADE-715827D2F3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00201" y="1368152"/>
              <a:ext cx="3456383" cy="0"/>
            </a:xfrm>
            <a:prstGeom prst="line">
              <a:avLst/>
            </a:prstGeom>
            <a:noFill/>
            <a:ln w="635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72" name="文本框 21">
              <a:extLst>
                <a:ext uri="{FF2B5EF4-FFF2-40B4-BE49-F238E27FC236}">
                  <a16:creationId xmlns:a16="http://schemas.microsoft.com/office/drawing/2014/main" id="{DA4262CB-A077-47D3-8EB5-AF9C2E292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215" y="964849"/>
              <a:ext cx="71013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parent title can be supplemented here and can be deleted if not</a:t>
              </a:r>
            </a:p>
          </p:txBody>
        </p:sp>
        <p:pic>
          <p:nvPicPr>
            <p:cNvPr id="23573" name="图片 22">
              <a:extLst>
                <a:ext uri="{FF2B5EF4-FFF2-40B4-BE49-F238E27FC236}">
                  <a16:creationId xmlns:a16="http://schemas.microsoft.com/office/drawing/2014/main" id="{FBF2CF68-81BE-4DAC-B4B2-DC5824BB1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74" y="314027"/>
              <a:ext cx="546570" cy="54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9" name="组合 23">
            <a:extLst>
              <a:ext uri="{FF2B5EF4-FFF2-40B4-BE49-F238E27FC236}">
                <a16:creationId xmlns:a16="http://schemas.microsoft.com/office/drawing/2014/main" id="{6078C98D-594B-4192-A3AE-842DE96231DF}"/>
              </a:ext>
            </a:extLst>
          </p:cNvPr>
          <p:cNvGrpSpPr>
            <a:grpSpLocks/>
          </p:cNvGrpSpPr>
          <p:nvPr/>
        </p:nvGrpSpPr>
        <p:grpSpPr bwMode="auto">
          <a:xfrm>
            <a:off x="2524125" y="4548188"/>
            <a:ext cx="9045955" cy="1368425"/>
            <a:chOff x="0" y="0"/>
            <a:chExt cx="9045757" cy="1368152"/>
          </a:xfrm>
        </p:grpSpPr>
        <p:sp>
          <p:nvSpPr>
            <p:cNvPr id="23560" name="矩形 24">
              <a:extLst>
                <a:ext uri="{FF2B5EF4-FFF2-40B4-BE49-F238E27FC236}">
                  <a16:creationId xmlns:a16="http://schemas.microsoft.com/office/drawing/2014/main" id="{C8CD3623-87FC-4396-9371-6896424EB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12" y="252028"/>
              <a:ext cx="5040560" cy="648072"/>
            </a:xfrm>
            <a:prstGeom prst="rect">
              <a:avLst/>
            </a:prstGeom>
            <a:solidFill>
              <a:srgbClr val="7E7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61" name="椭圆 25">
              <a:extLst>
                <a:ext uri="{FF2B5EF4-FFF2-40B4-BE49-F238E27FC236}">
                  <a16:creationId xmlns:a16="http://schemas.microsoft.com/office/drawing/2014/main" id="{936288F6-6C83-4D64-B9DB-09E255F3F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52128" cy="1152128"/>
            </a:xfrm>
            <a:prstGeom prst="ellipse">
              <a:avLst/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62" name="文本框 26">
              <a:extLst>
                <a:ext uri="{FF2B5EF4-FFF2-40B4-BE49-F238E27FC236}">
                  <a16:creationId xmlns:a16="http://schemas.microsoft.com/office/drawing/2014/main" id="{0E578278-9861-4B96-87CF-79304E140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264" y="373976"/>
              <a:ext cx="3368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  <p:cxnSp>
          <p:nvCxnSpPr>
            <p:cNvPr id="23563" name="直接连接符 27">
              <a:extLst>
                <a:ext uri="{FF2B5EF4-FFF2-40B4-BE49-F238E27FC236}">
                  <a16:creationId xmlns:a16="http://schemas.microsoft.com/office/drawing/2014/main" id="{84031566-7818-441D-9734-288347847F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00200" y="900100"/>
              <a:ext cx="0" cy="468052"/>
            </a:xfrm>
            <a:prstGeom prst="line">
              <a:avLst/>
            </a:prstGeom>
            <a:noFill/>
            <a:ln w="635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4" name="直接连接符 28">
              <a:extLst>
                <a:ext uri="{FF2B5EF4-FFF2-40B4-BE49-F238E27FC236}">
                  <a16:creationId xmlns:a16="http://schemas.microsoft.com/office/drawing/2014/main" id="{ADE4313C-033F-4743-8E01-89C38FF410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00201" y="1368152"/>
              <a:ext cx="3456383" cy="0"/>
            </a:xfrm>
            <a:prstGeom prst="line">
              <a:avLst/>
            </a:prstGeom>
            <a:noFill/>
            <a:ln w="635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65" name="文本框 29">
              <a:extLst>
                <a:ext uri="{FF2B5EF4-FFF2-40B4-BE49-F238E27FC236}">
                  <a16:creationId xmlns:a16="http://schemas.microsoft.com/office/drawing/2014/main" id="{46D44385-AC67-43F0-884D-BF416F99B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215" y="964849"/>
              <a:ext cx="71015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parent title can be supplemented here and can be deleted if not</a:t>
              </a:r>
            </a:p>
          </p:txBody>
        </p:sp>
        <p:pic>
          <p:nvPicPr>
            <p:cNvPr id="23566" name="图片 30">
              <a:extLst>
                <a:ext uri="{FF2B5EF4-FFF2-40B4-BE49-F238E27FC236}">
                  <a16:creationId xmlns:a16="http://schemas.microsoft.com/office/drawing/2014/main" id="{5FAC73DE-421F-4895-864A-7801B5F7B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52" y="294163"/>
              <a:ext cx="578024" cy="578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Office 主题">
  <a:themeElements>
    <a:clrScheme name="1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主题">
  <a:themeElements>
    <a:clrScheme name="12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2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Office 主题">
  <a:themeElements>
    <a:clrScheme name="15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5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主题">
  <a:themeElements>
    <a:clrScheme name="6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6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Office 主题">
  <a:themeElements>
    <a:clrScheme name="8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8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Pages>0</Pages>
  <Words>1803</Words>
  <Characters>0</Characters>
  <Application>Microsoft Office PowerPoint</Application>
  <DocSecurity>0</DocSecurity>
  <PresentationFormat>宽屏</PresentationFormat>
  <Lines>0</Lines>
  <Paragraphs>233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Gulim</vt:lpstr>
      <vt:lpstr>宋体</vt:lpstr>
      <vt:lpstr>微软雅黑</vt:lpstr>
      <vt:lpstr>Arial</vt:lpstr>
      <vt:lpstr>Calibri</vt:lpstr>
      <vt:lpstr>Calibri Light</vt:lpstr>
      <vt:lpstr>Impact</vt:lpstr>
      <vt:lpstr>Office 主题</vt:lpstr>
      <vt:lpstr>3_Office 主题</vt:lpstr>
      <vt:lpstr>1_Office 主题</vt:lpstr>
      <vt:lpstr>4_Office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15_Office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www.freeppt7.com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freeppt7.com</dc:creator>
  <cp:keywords>https:/www.freeppt7.com</cp:keywords>
  <dc:description/>
  <cp:lastModifiedBy>宇 之灵</cp:lastModifiedBy>
  <cp:revision>79</cp:revision>
  <dcterms:created xsi:type="dcterms:W3CDTF">2015-03-23T00:46:44Z</dcterms:created>
  <dcterms:modified xsi:type="dcterms:W3CDTF">2020-01-23T14:14:16Z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2052-9.1.0.5184</vt:lpwstr>
  </property>
</Properties>
</file>